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16" r:id="rId3"/>
    <p:sldId id="401" r:id="rId4"/>
    <p:sldId id="412" r:id="rId5"/>
    <p:sldId id="403" r:id="rId6"/>
    <p:sldId id="428" r:id="rId7"/>
    <p:sldId id="367" r:id="rId8"/>
    <p:sldId id="430" r:id="rId9"/>
    <p:sldId id="431" r:id="rId10"/>
    <p:sldId id="413" r:id="rId11"/>
    <p:sldId id="400" r:id="rId12"/>
    <p:sldId id="411" r:id="rId13"/>
    <p:sldId id="419" r:id="rId14"/>
    <p:sldId id="402" r:id="rId15"/>
    <p:sldId id="421" r:id="rId16"/>
    <p:sldId id="406" r:id="rId17"/>
    <p:sldId id="416" r:id="rId18"/>
    <p:sldId id="433" r:id="rId19"/>
    <p:sldId id="434" r:id="rId20"/>
    <p:sldId id="417" r:id="rId21"/>
    <p:sldId id="424" r:id="rId22"/>
    <p:sldId id="426" r:id="rId23"/>
    <p:sldId id="427" r:id="rId24"/>
    <p:sldId id="42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02" autoAdjust="0"/>
  </p:normalViewPr>
  <p:slideViewPr>
    <p:cSldViewPr snapToGrid="0" snapToObjects="1">
      <p:cViewPr varScale="1">
        <p:scale>
          <a:sx n="56" d="100"/>
          <a:sy n="56" d="100"/>
        </p:scale>
        <p:origin x="460" y="48"/>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xiangqiam.wu\Documents\2%20GOES\22%20GOES-%23%23\GOES-13\18%20Indian%20Ocean\14%20Technical\Sand%20Bo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GOES-13/EWS-G1 Degradation</a:t>
            </a:r>
          </a:p>
        </c:rich>
      </c:tx>
      <c:overlay val="0"/>
    </c:title>
    <c:autoTitleDeleted val="0"/>
    <c:plotArea>
      <c:layout/>
      <c:lineChart>
        <c:grouping val="standard"/>
        <c:varyColors val="0"/>
        <c:ser>
          <c:idx val="6"/>
          <c:order val="6"/>
          <c:tx>
            <c:strRef>
              <c:f>'GOES-N'!$I$1</c:f>
              <c:strCache>
                <c:ptCount val="1"/>
                <c:pt idx="0">
                  <c:v>Log Est</c:v>
                </c:pt>
              </c:strCache>
            </c:strRef>
          </c:tx>
          <c:spPr>
            <a:ln>
              <a:solidFill>
                <a:srgbClr val="FF0000"/>
              </a:solidFill>
            </a:ln>
          </c:spPr>
          <c:marker>
            <c:symbol val="none"/>
          </c:marker>
          <c:cat>
            <c:numRef>
              <c:f>'GOES-N'!$A$2:$A$623</c:f>
              <c:numCache>
                <c:formatCode>m/d/yy;@</c:formatCode>
                <c:ptCount val="622"/>
                <c:pt idx="0">
                  <c:v>40288</c:v>
                </c:pt>
                <c:pt idx="1">
                  <c:v>40290</c:v>
                </c:pt>
                <c:pt idx="2">
                  <c:v>40297</c:v>
                </c:pt>
                <c:pt idx="3">
                  <c:v>40304</c:v>
                </c:pt>
                <c:pt idx="4">
                  <c:v>40306</c:v>
                </c:pt>
                <c:pt idx="5">
                  <c:v>40313</c:v>
                </c:pt>
                <c:pt idx="6">
                  <c:v>40320</c:v>
                </c:pt>
                <c:pt idx="7">
                  <c:v>40322</c:v>
                </c:pt>
                <c:pt idx="8">
                  <c:v>40329</c:v>
                </c:pt>
                <c:pt idx="9">
                  <c:v>40336</c:v>
                </c:pt>
                <c:pt idx="10">
                  <c:v>40338</c:v>
                </c:pt>
                <c:pt idx="11">
                  <c:v>40345</c:v>
                </c:pt>
                <c:pt idx="12">
                  <c:v>40352</c:v>
                </c:pt>
                <c:pt idx="13">
                  <c:v>40354</c:v>
                </c:pt>
                <c:pt idx="14">
                  <c:v>40361</c:v>
                </c:pt>
                <c:pt idx="15">
                  <c:v>40368</c:v>
                </c:pt>
                <c:pt idx="16">
                  <c:v>40370</c:v>
                </c:pt>
                <c:pt idx="17">
                  <c:v>40377</c:v>
                </c:pt>
                <c:pt idx="18">
                  <c:v>40384</c:v>
                </c:pt>
                <c:pt idx="19">
                  <c:v>40386</c:v>
                </c:pt>
                <c:pt idx="20">
                  <c:v>40393</c:v>
                </c:pt>
                <c:pt idx="21">
                  <c:v>40400</c:v>
                </c:pt>
                <c:pt idx="22">
                  <c:v>40402</c:v>
                </c:pt>
                <c:pt idx="23">
                  <c:v>40409</c:v>
                </c:pt>
                <c:pt idx="24">
                  <c:v>40416</c:v>
                </c:pt>
                <c:pt idx="25">
                  <c:v>40418</c:v>
                </c:pt>
                <c:pt idx="26">
                  <c:v>40425</c:v>
                </c:pt>
                <c:pt idx="27">
                  <c:v>40432</c:v>
                </c:pt>
                <c:pt idx="28">
                  <c:v>40434</c:v>
                </c:pt>
                <c:pt idx="29">
                  <c:v>40441</c:v>
                </c:pt>
                <c:pt idx="30">
                  <c:v>40448</c:v>
                </c:pt>
                <c:pt idx="31">
                  <c:v>40457</c:v>
                </c:pt>
                <c:pt idx="32">
                  <c:v>40464</c:v>
                </c:pt>
                <c:pt idx="33">
                  <c:v>40466</c:v>
                </c:pt>
                <c:pt idx="34">
                  <c:v>40480</c:v>
                </c:pt>
                <c:pt idx="35">
                  <c:v>40482</c:v>
                </c:pt>
                <c:pt idx="36">
                  <c:v>40496</c:v>
                </c:pt>
                <c:pt idx="37">
                  <c:v>40498</c:v>
                </c:pt>
                <c:pt idx="38">
                  <c:v>40505</c:v>
                </c:pt>
                <c:pt idx="39">
                  <c:v>40512</c:v>
                </c:pt>
                <c:pt idx="40">
                  <c:v>40514</c:v>
                </c:pt>
                <c:pt idx="41">
                  <c:v>40521</c:v>
                </c:pt>
                <c:pt idx="42">
                  <c:v>40528</c:v>
                </c:pt>
                <c:pt idx="43">
                  <c:v>40530</c:v>
                </c:pt>
                <c:pt idx="44">
                  <c:v>40537</c:v>
                </c:pt>
                <c:pt idx="45">
                  <c:v>40546</c:v>
                </c:pt>
                <c:pt idx="46">
                  <c:v>40553</c:v>
                </c:pt>
                <c:pt idx="47">
                  <c:v>40560</c:v>
                </c:pt>
                <c:pt idx="48">
                  <c:v>40562</c:v>
                </c:pt>
                <c:pt idx="49">
                  <c:v>40569</c:v>
                </c:pt>
                <c:pt idx="50">
                  <c:v>40576</c:v>
                </c:pt>
                <c:pt idx="51">
                  <c:v>40578</c:v>
                </c:pt>
                <c:pt idx="52">
                  <c:v>40585</c:v>
                </c:pt>
                <c:pt idx="53">
                  <c:v>40592</c:v>
                </c:pt>
                <c:pt idx="54">
                  <c:v>40594</c:v>
                </c:pt>
                <c:pt idx="55">
                  <c:v>40601</c:v>
                </c:pt>
                <c:pt idx="56">
                  <c:v>40608</c:v>
                </c:pt>
                <c:pt idx="57">
                  <c:v>40610</c:v>
                </c:pt>
                <c:pt idx="58">
                  <c:v>40617</c:v>
                </c:pt>
                <c:pt idx="59">
                  <c:v>40624</c:v>
                </c:pt>
                <c:pt idx="60">
                  <c:v>40626</c:v>
                </c:pt>
                <c:pt idx="61">
                  <c:v>40633</c:v>
                </c:pt>
                <c:pt idx="62">
                  <c:v>40640</c:v>
                </c:pt>
                <c:pt idx="63">
                  <c:v>40642</c:v>
                </c:pt>
                <c:pt idx="64">
                  <c:v>40649</c:v>
                </c:pt>
                <c:pt idx="65">
                  <c:v>40656</c:v>
                </c:pt>
                <c:pt idx="66">
                  <c:v>40658</c:v>
                </c:pt>
                <c:pt idx="67">
                  <c:v>40665</c:v>
                </c:pt>
                <c:pt idx="68">
                  <c:v>40672</c:v>
                </c:pt>
                <c:pt idx="69">
                  <c:v>40674</c:v>
                </c:pt>
                <c:pt idx="70">
                  <c:v>40681</c:v>
                </c:pt>
                <c:pt idx="71">
                  <c:v>40688</c:v>
                </c:pt>
                <c:pt idx="72">
                  <c:v>40690</c:v>
                </c:pt>
                <c:pt idx="73">
                  <c:v>40697</c:v>
                </c:pt>
                <c:pt idx="74">
                  <c:v>40704</c:v>
                </c:pt>
                <c:pt idx="75">
                  <c:v>40706</c:v>
                </c:pt>
                <c:pt idx="76">
                  <c:v>40713</c:v>
                </c:pt>
                <c:pt idx="77">
                  <c:v>40720</c:v>
                </c:pt>
                <c:pt idx="78">
                  <c:v>40722</c:v>
                </c:pt>
                <c:pt idx="79">
                  <c:v>40729</c:v>
                </c:pt>
                <c:pt idx="80">
                  <c:v>40736</c:v>
                </c:pt>
                <c:pt idx="81">
                  <c:v>40738</c:v>
                </c:pt>
                <c:pt idx="82">
                  <c:v>40745</c:v>
                </c:pt>
                <c:pt idx="83">
                  <c:v>40752</c:v>
                </c:pt>
                <c:pt idx="84">
                  <c:v>40754</c:v>
                </c:pt>
                <c:pt idx="85">
                  <c:v>40761</c:v>
                </c:pt>
                <c:pt idx="86">
                  <c:v>40768</c:v>
                </c:pt>
                <c:pt idx="87">
                  <c:v>40770</c:v>
                </c:pt>
                <c:pt idx="88">
                  <c:v>40777</c:v>
                </c:pt>
                <c:pt idx="89">
                  <c:v>40784</c:v>
                </c:pt>
                <c:pt idx="90">
                  <c:v>40786</c:v>
                </c:pt>
                <c:pt idx="91">
                  <c:v>40793</c:v>
                </c:pt>
                <c:pt idx="92">
                  <c:v>40800</c:v>
                </c:pt>
                <c:pt idx="93">
                  <c:v>40802</c:v>
                </c:pt>
                <c:pt idx="94">
                  <c:v>40809</c:v>
                </c:pt>
                <c:pt idx="95">
                  <c:v>40816</c:v>
                </c:pt>
                <c:pt idx="96">
                  <c:v>40818</c:v>
                </c:pt>
                <c:pt idx="97">
                  <c:v>40825</c:v>
                </c:pt>
                <c:pt idx="98">
                  <c:v>40832</c:v>
                </c:pt>
                <c:pt idx="99">
                  <c:v>40834</c:v>
                </c:pt>
                <c:pt idx="100">
                  <c:v>40841</c:v>
                </c:pt>
                <c:pt idx="101">
                  <c:v>40848</c:v>
                </c:pt>
                <c:pt idx="102">
                  <c:v>40850</c:v>
                </c:pt>
                <c:pt idx="103">
                  <c:v>40857</c:v>
                </c:pt>
                <c:pt idx="104">
                  <c:v>40864</c:v>
                </c:pt>
                <c:pt idx="105">
                  <c:v>40866</c:v>
                </c:pt>
                <c:pt idx="106">
                  <c:v>40873</c:v>
                </c:pt>
                <c:pt idx="107">
                  <c:v>40880</c:v>
                </c:pt>
                <c:pt idx="108">
                  <c:v>40882</c:v>
                </c:pt>
                <c:pt idx="109">
                  <c:v>40889</c:v>
                </c:pt>
                <c:pt idx="110">
                  <c:v>40896</c:v>
                </c:pt>
                <c:pt idx="111">
                  <c:v>40898</c:v>
                </c:pt>
                <c:pt idx="112">
                  <c:v>40905</c:v>
                </c:pt>
                <c:pt idx="113">
                  <c:v>40912</c:v>
                </c:pt>
                <c:pt idx="114">
                  <c:v>40914</c:v>
                </c:pt>
                <c:pt idx="115">
                  <c:v>40921</c:v>
                </c:pt>
                <c:pt idx="116">
                  <c:v>40928</c:v>
                </c:pt>
                <c:pt idx="117">
                  <c:v>40930</c:v>
                </c:pt>
                <c:pt idx="118">
                  <c:v>40937</c:v>
                </c:pt>
                <c:pt idx="119">
                  <c:v>40944</c:v>
                </c:pt>
                <c:pt idx="120">
                  <c:v>40946</c:v>
                </c:pt>
                <c:pt idx="121">
                  <c:v>40953</c:v>
                </c:pt>
                <c:pt idx="122">
                  <c:v>40960</c:v>
                </c:pt>
                <c:pt idx="123">
                  <c:v>40969</c:v>
                </c:pt>
                <c:pt idx="124">
                  <c:v>40976</c:v>
                </c:pt>
                <c:pt idx="125">
                  <c:v>40978</c:v>
                </c:pt>
                <c:pt idx="126">
                  <c:v>40985</c:v>
                </c:pt>
                <c:pt idx="127">
                  <c:v>40992</c:v>
                </c:pt>
                <c:pt idx="128">
                  <c:v>40994</c:v>
                </c:pt>
                <c:pt idx="129">
                  <c:v>41001</c:v>
                </c:pt>
                <c:pt idx="130">
                  <c:v>41008</c:v>
                </c:pt>
                <c:pt idx="131">
                  <c:v>41010</c:v>
                </c:pt>
                <c:pt idx="132">
                  <c:v>41017</c:v>
                </c:pt>
                <c:pt idx="133">
                  <c:v>41024</c:v>
                </c:pt>
                <c:pt idx="134">
                  <c:v>41026</c:v>
                </c:pt>
                <c:pt idx="135">
                  <c:v>41033</c:v>
                </c:pt>
                <c:pt idx="136">
                  <c:v>41042</c:v>
                </c:pt>
                <c:pt idx="137">
                  <c:v>41049</c:v>
                </c:pt>
                <c:pt idx="138">
                  <c:v>41056</c:v>
                </c:pt>
                <c:pt idx="139">
                  <c:v>41058</c:v>
                </c:pt>
                <c:pt idx="140">
                  <c:v>41065</c:v>
                </c:pt>
                <c:pt idx="141">
                  <c:v>41072</c:v>
                </c:pt>
                <c:pt idx="142">
                  <c:v>41074</c:v>
                </c:pt>
                <c:pt idx="143">
                  <c:v>41081</c:v>
                </c:pt>
                <c:pt idx="144">
                  <c:v>41088</c:v>
                </c:pt>
                <c:pt idx="145">
                  <c:v>41090</c:v>
                </c:pt>
                <c:pt idx="146">
                  <c:v>41097</c:v>
                </c:pt>
                <c:pt idx="147">
                  <c:v>41104</c:v>
                </c:pt>
                <c:pt idx="148">
                  <c:v>41106</c:v>
                </c:pt>
                <c:pt idx="149">
                  <c:v>41113</c:v>
                </c:pt>
                <c:pt idx="150">
                  <c:v>41120</c:v>
                </c:pt>
                <c:pt idx="151">
                  <c:v>41122</c:v>
                </c:pt>
                <c:pt idx="152">
                  <c:v>41129</c:v>
                </c:pt>
                <c:pt idx="153">
                  <c:v>41136</c:v>
                </c:pt>
                <c:pt idx="154">
                  <c:v>41138</c:v>
                </c:pt>
                <c:pt idx="155">
                  <c:v>41145</c:v>
                </c:pt>
                <c:pt idx="156">
                  <c:v>41152</c:v>
                </c:pt>
                <c:pt idx="157">
                  <c:v>41154</c:v>
                </c:pt>
                <c:pt idx="158">
                  <c:v>41161</c:v>
                </c:pt>
                <c:pt idx="159">
                  <c:v>41168</c:v>
                </c:pt>
                <c:pt idx="160">
                  <c:v>41170</c:v>
                </c:pt>
                <c:pt idx="161">
                  <c:v>41200</c:v>
                </c:pt>
                <c:pt idx="162">
                  <c:v>41202</c:v>
                </c:pt>
                <c:pt idx="163">
                  <c:v>41209</c:v>
                </c:pt>
                <c:pt idx="164">
                  <c:v>41216</c:v>
                </c:pt>
                <c:pt idx="165">
                  <c:v>41218</c:v>
                </c:pt>
                <c:pt idx="166">
                  <c:v>41225</c:v>
                </c:pt>
                <c:pt idx="167">
                  <c:v>41232</c:v>
                </c:pt>
                <c:pt idx="168">
                  <c:v>41234</c:v>
                </c:pt>
                <c:pt idx="169">
                  <c:v>41241</c:v>
                </c:pt>
                <c:pt idx="170">
                  <c:v>41248</c:v>
                </c:pt>
                <c:pt idx="171">
                  <c:v>41250</c:v>
                </c:pt>
                <c:pt idx="172">
                  <c:v>41257</c:v>
                </c:pt>
                <c:pt idx="173">
                  <c:v>41264</c:v>
                </c:pt>
                <c:pt idx="174">
                  <c:v>41266</c:v>
                </c:pt>
                <c:pt idx="175">
                  <c:v>41273</c:v>
                </c:pt>
                <c:pt idx="176">
                  <c:v>41280</c:v>
                </c:pt>
                <c:pt idx="177">
                  <c:v>41282</c:v>
                </c:pt>
                <c:pt idx="178">
                  <c:v>41289</c:v>
                </c:pt>
                <c:pt idx="179">
                  <c:v>41296</c:v>
                </c:pt>
                <c:pt idx="180">
                  <c:v>41305</c:v>
                </c:pt>
                <c:pt idx="181">
                  <c:v>41312</c:v>
                </c:pt>
                <c:pt idx="182">
                  <c:v>41314</c:v>
                </c:pt>
                <c:pt idx="183">
                  <c:v>41321</c:v>
                </c:pt>
                <c:pt idx="184">
                  <c:v>41328</c:v>
                </c:pt>
                <c:pt idx="185">
                  <c:v>41330</c:v>
                </c:pt>
                <c:pt idx="186">
                  <c:v>41337</c:v>
                </c:pt>
                <c:pt idx="187">
                  <c:v>41344</c:v>
                </c:pt>
                <c:pt idx="188">
                  <c:v>41346</c:v>
                </c:pt>
                <c:pt idx="189">
                  <c:v>41353</c:v>
                </c:pt>
                <c:pt idx="190">
                  <c:v>41360</c:v>
                </c:pt>
                <c:pt idx="191">
                  <c:v>41362</c:v>
                </c:pt>
                <c:pt idx="192">
                  <c:v>41369</c:v>
                </c:pt>
                <c:pt idx="193">
                  <c:v>41376</c:v>
                </c:pt>
                <c:pt idx="194">
                  <c:v>41378</c:v>
                </c:pt>
                <c:pt idx="195">
                  <c:v>41385</c:v>
                </c:pt>
                <c:pt idx="196">
                  <c:v>41392</c:v>
                </c:pt>
                <c:pt idx="197">
                  <c:v>41394</c:v>
                </c:pt>
                <c:pt idx="198">
                  <c:v>41401</c:v>
                </c:pt>
                <c:pt idx="199">
                  <c:v>41408</c:v>
                </c:pt>
                <c:pt idx="200">
                  <c:v>41410</c:v>
                </c:pt>
                <c:pt idx="201">
                  <c:v>41438</c:v>
                </c:pt>
                <c:pt idx="202">
                  <c:v>41440</c:v>
                </c:pt>
                <c:pt idx="203">
                  <c:v>41442</c:v>
                </c:pt>
                <c:pt idx="204">
                  <c:v>41449</c:v>
                </c:pt>
                <c:pt idx="205">
                  <c:v>41456</c:v>
                </c:pt>
                <c:pt idx="206">
                  <c:v>41458</c:v>
                </c:pt>
                <c:pt idx="207">
                  <c:v>41465</c:v>
                </c:pt>
                <c:pt idx="208">
                  <c:v>41472</c:v>
                </c:pt>
                <c:pt idx="209">
                  <c:v>41474</c:v>
                </c:pt>
                <c:pt idx="210">
                  <c:v>41481</c:v>
                </c:pt>
                <c:pt idx="211">
                  <c:v>41488</c:v>
                </c:pt>
                <c:pt idx="212">
                  <c:v>41490</c:v>
                </c:pt>
                <c:pt idx="213">
                  <c:v>41497</c:v>
                </c:pt>
                <c:pt idx="214">
                  <c:v>41504</c:v>
                </c:pt>
                <c:pt idx="215">
                  <c:v>41506</c:v>
                </c:pt>
                <c:pt idx="216">
                  <c:v>41513</c:v>
                </c:pt>
                <c:pt idx="217">
                  <c:v>41520</c:v>
                </c:pt>
                <c:pt idx="218">
                  <c:v>41522</c:v>
                </c:pt>
                <c:pt idx="219">
                  <c:v>41529</c:v>
                </c:pt>
                <c:pt idx="220">
                  <c:v>41536</c:v>
                </c:pt>
                <c:pt idx="221">
                  <c:v>41538</c:v>
                </c:pt>
                <c:pt idx="222">
                  <c:v>41545</c:v>
                </c:pt>
                <c:pt idx="223">
                  <c:v>41552</c:v>
                </c:pt>
                <c:pt idx="224">
                  <c:v>41554</c:v>
                </c:pt>
                <c:pt idx="225">
                  <c:v>41568</c:v>
                </c:pt>
                <c:pt idx="226">
                  <c:v>41568</c:v>
                </c:pt>
                <c:pt idx="227">
                  <c:v>41570</c:v>
                </c:pt>
                <c:pt idx="228">
                  <c:v>41577</c:v>
                </c:pt>
                <c:pt idx="229">
                  <c:v>41584</c:v>
                </c:pt>
                <c:pt idx="230">
                  <c:v>41586</c:v>
                </c:pt>
                <c:pt idx="231">
                  <c:v>41593</c:v>
                </c:pt>
                <c:pt idx="232">
                  <c:v>41600</c:v>
                </c:pt>
                <c:pt idx="233">
                  <c:v>41602</c:v>
                </c:pt>
                <c:pt idx="234">
                  <c:v>41609</c:v>
                </c:pt>
                <c:pt idx="235">
                  <c:v>41616</c:v>
                </c:pt>
                <c:pt idx="236">
                  <c:v>41618</c:v>
                </c:pt>
                <c:pt idx="237">
                  <c:v>41625</c:v>
                </c:pt>
                <c:pt idx="238">
                  <c:v>41632</c:v>
                </c:pt>
                <c:pt idx="239">
                  <c:v>41634</c:v>
                </c:pt>
                <c:pt idx="240">
                  <c:v>41641</c:v>
                </c:pt>
                <c:pt idx="241">
                  <c:v>41648</c:v>
                </c:pt>
                <c:pt idx="242">
                  <c:v>41650</c:v>
                </c:pt>
                <c:pt idx="243">
                  <c:v>41657</c:v>
                </c:pt>
                <c:pt idx="244">
                  <c:v>41664</c:v>
                </c:pt>
                <c:pt idx="245">
                  <c:v>41666</c:v>
                </c:pt>
                <c:pt idx="246">
                  <c:v>41673</c:v>
                </c:pt>
                <c:pt idx="247">
                  <c:v>41680</c:v>
                </c:pt>
                <c:pt idx="248">
                  <c:v>41682</c:v>
                </c:pt>
                <c:pt idx="249">
                  <c:v>41689</c:v>
                </c:pt>
                <c:pt idx="250">
                  <c:v>41698</c:v>
                </c:pt>
                <c:pt idx="251">
                  <c:v>41705</c:v>
                </c:pt>
                <c:pt idx="252">
                  <c:v>41714</c:v>
                </c:pt>
                <c:pt idx="253">
                  <c:v>41721</c:v>
                </c:pt>
                <c:pt idx="254">
                  <c:v>41728</c:v>
                </c:pt>
                <c:pt idx="255">
                  <c:v>41730</c:v>
                </c:pt>
                <c:pt idx="256">
                  <c:v>41737</c:v>
                </c:pt>
                <c:pt idx="257">
                  <c:v>41744</c:v>
                </c:pt>
                <c:pt idx="258">
                  <c:v>41746</c:v>
                </c:pt>
                <c:pt idx="259">
                  <c:v>41753</c:v>
                </c:pt>
                <c:pt idx="260">
                  <c:v>41758</c:v>
                </c:pt>
                <c:pt idx="261">
                  <c:v>41760</c:v>
                </c:pt>
                <c:pt idx="262">
                  <c:v>41762</c:v>
                </c:pt>
                <c:pt idx="263">
                  <c:v>41769</c:v>
                </c:pt>
                <c:pt idx="264">
                  <c:v>41776</c:v>
                </c:pt>
                <c:pt idx="265">
                  <c:v>41778</c:v>
                </c:pt>
                <c:pt idx="266">
                  <c:v>41785</c:v>
                </c:pt>
                <c:pt idx="267">
                  <c:v>41792</c:v>
                </c:pt>
                <c:pt idx="268">
                  <c:v>41794</c:v>
                </c:pt>
                <c:pt idx="269">
                  <c:v>41801</c:v>
                </c:pt>
                <c:pt idx="270">
                  <c:v>41808</c:v>
                </c:pt>
                <c:pt idx="271">
                  <c:v>41810</c:v>
                </c:pt>
                <c:pt idx="272">
                  <c:v>41817</c:v>
                </c:pt>
                <c:pt idx="273">
                  <c:v>41822</c:v>
                </c:pt>
                <c:pt idx="274">
                  <c:v>41824</c:v>
                </c:pt>
                <c:pt idx="275">
                  <c:v>41826</c:v>
                </c:pt>
                <c:pt idx="276">
                  <c:v>41833</c:v>
                </c:pt>
                <c:pt idx="277">
                  <c:v>41840</c:v>
                </c:pt>
                <c:pt idx="278">
                  <c:v>41849</c:v>
                </c:pt>
                <c:pt idx="279">
                  <c:v>41856</c:v>
                </c:pt>
                <c:pt idx="280">
                  <c:v>41858</c:v>
                </c:pt>
                <c:pt idx="281">
                  <c:v>41865</c:v>
                </c:pt>
                <c:pt idx="282">
                  <c:v>41874</c:v>
                </c:pt>
                <c:pt idx="283">
                  <c:v>41881</c:v>
                </c:pt>
                <c:pt idx="284">
                  <c:v>41888</c:v>
                </c:pt>
                <c:pt idx="285">
                  <c:v>41890</c:v>
                </c:pt>
                <c:pt idx="286">
                  <c:v>41897</c:v>
                </c:pt>
                <c:pt idx="287">
                  <c:v>41904</c:v>
                </c:pt>
                <c:pt idx="288">
                  <c:v>41906</c:v>
                </c:pt>
                <c:pt idx="289">
                  <c:v>41913</c:v>
                </c:pt>
                <c:pt idx="290">
                  <c:v>41920</c:v>
                </c:pt>
                <c:pt idx="291">
                  <c:v>41922</c:v>
                </c:pt>
                <c:pt idx="292">
                  <c:v>41929</c:v>
                </c:pt>
                <c:pt idx="293">
                  <c:v>41936</c:v>
                </c:pt>
                <c:pt idx="294">
                  <c:v>41945</c:v>
                </c:pt>
                <c:pt idx="295">
                  <c:v>41950</c:v>
                </c:pt>
                <c:pt idx="296">
                  <c:v>41952</c:v>
                </c:pt>
                <c:pt idx="297">
                  <c:v>41954</c:v>
                </c:pt>
                <c:pt idx="298">
                  <c:v>41961</c:v>
                </c:pt>
                <c:pt idx="299">
                  <c:v>41968</c:v>
                </c:pt>
                <c:pt idx="300">
                  <c:v>41970</c:v>
                </c:pt>
                <c:pt idx="301">
                  <c:v>41977</c:v>
                </c:pt>
                <c:pt idx="302">
                  <c:v>41984</c:v>
                </c:pt>
                <c:pt idx="303">
                  <c:v>41986</c:v>
                </c:pt>
                <c:pt idx="304">
                  <c:v>41993</c:v>
                </c:pt>
                <c:pt idx="305">
                  <c:v>42000</c:v>
                </c:pt>
                <c:pt idx="306">
                  <c:v>42009</c:v>
                </c:pt>
                <c:pt idx="307">
                  <c:v>42016</c:v>
                </c:pt>
                <c:pt idx="308">
                  <c:v>42018</c:v>
                </c:pt>
                <c:pt idx="309">
                  <c:v>42025</c:v>
                </c:pt>
                <c:pt idx="310">
                  <c:v>42032</c:v>
                </c:pt>
                <c:pt idx="311">
                  <c:v>42034</c:v>
                </c:pt>
                <c:pt idx="312">
                  <c:v>42041</c:v>
                </c:pt>
                <c:pt idx="313">
                  <c:v>42048</c:v>
                </c:pt>
                <c:pt idx="314">
                  <c:v>42050</c:v>
                </c:pt>
                <c:pt idx="315">
                  <c:v>42057</c:v>
                </c:pt>
                <c:pt idx="316">
                  <c:v>42064</c:v>
                </c:pt>
                <c:pt idx="317">
                  <c:v>42066</c:v>
                </c:pt>
                <c:pt idx="318">
                  <c:v>42073</c:v>
                </c:pt>
                <c:pt idx="319">
                  <c:v>42078</c:v>
                </c:pt>
                <c:pt idx="320">
                  <c:v>42080</c:v>
                </c:pt>
                <c:pt idx="321">
                  <c:v>42082</c:v>
                </c:pt>
                <c:pt idx="322">
                  <c:v>42089</c:v>
                </c:pt>
                <c:pt idx="323">
                  <c:v>42096</c:v>
                </c:pt>
                <c:pt idx="324">
                  <c:v>42098</c:v>
                </c:pt>
                <c:pt idx="325">
                  <c:v>42105</c:v>
                </c:pt>
                <c:pt idx="326">
                  <c:v>42112</c:v>
                </c:pt>
                <c:pt idx="327">
                  <c:v>42114</c:v>
                </c:pt>
                <c:pt idx="328">
                  <c:v>42121</c:v>
                </c:pt>
                <c:pt idx="329">
                  <c:v>42128</c:v>
                </c:pt>
                <c:pt idx="330">
                  <c:v>42130</c:v>
                </c:pt>
                <c:pt idx="331">
                  <c:v>42137</c:v>
                </c:pt>
                <c:pt idx="332">
                  <c:v>42144</c:v>
                </c:pt>
                <c:pt idx="333">
                  <c:v>42146</c:v>
                </c:pt>
                <c:pt idx="334">
                  <c:v>42176</c:v>
                </c:pt>
                <c:pt idx="335">
                  <c:v>42178</c:v>
                </c:pt>
                <c:pt idx="336">
                  <c:v>42185</c:v>
                </c:pt>
                <c:pt idx="337">
                  <c:v>42187</c:v>
                </c:pt>
                <c:pt idx="338">
                  <c:v>42190</c:v>
                </c:pt>
                <c:pt idx="339">
                  <c:v>42192</c:v>
                </c:pt>
                <c:pt idx="340">
                  <c:v>42194</c:v>
                </c:pt>
                <c:pt idx="341">
                  <c:v>42201</c:v>
                </c:pt>
                <c:pt idx="342">
                  <c:v>42206</c:v>
                </c:pt>
                <c:pt idx="343">
                  <c:v>42208</c:v>
                </c:pt>
                <c:pt idx="344">
                  <c:v>42210</c:v>
                </c:pt>
                <c:pt idx="345">
                  <c:v>42217</c:v>
                </c:pt>
                <c:pt idx="346">
                  <c:v>42219</c:v>
                </c:pt>
                <c:pt idx="347">
                  <c:v>42222</c:v>
                </c:pt>
                <c:pt idx="348">
                  <c:v>42224</c:v>
                </c:pt>
                <c:pt idx="349">
                  <c:v>42226</c:v>
                </c:pt>
                <c:pt idx="350">
                  <c:v>42233</c:v>
                </c:pt>
                <c:pt idx="351">
                  <c:v>42238</c:v>
                </c:pt>
                <c:pt idx="352">
                  <c:v>42240</c:v>
                </c:pt>
                <c:pt idx="353">
                  <c:v>42251</c:v>
                </c:pt>
                <c:pt idx="354">
                  <c:v>42254</c:v>
                </c:pt>
                <c:pt idx="355">
                  <c:v>42256</c:v>
                </c:pt>
                <c:pt idx="356">
                  <c:v>42258</c:v>
                </c:pt>
                <c:pt idx="357">
                  <c:v>42265</c:v>
                </c:pt>
                <c:pt idx="358">
                  <c:v>42272</c:v>
                </c:pt>
                <c:pt idx="359">
                  <c:v>42274</c:v>
                </c:pt>
                <c:pt idx="360">
                  <c:v>42286</c:v>
                </c:pt>
                <c:pt idx="361">
                  <c:v>42288</c:v>
                </c:pt>
                <c:pt idx="362">
                  <c:v>42290</c:v>
                </c:pt>
                <c:pt idx="363">
                  <c:v>42297</c:v>
                </c:pt>
                <c:pt idx="364">
                  <c:v>42302</c:v>
                </c:pt>
                <c:pt idx="365">
                  <c:v>42304</c:v>
                </c:pt>
                <c:pt idx="366">
                  <c:v>42306</c:v>
                </c:pt>
                <c:pt idx="367">
                  <c:v>42313</c:v>
                </c:pt>
                <c:pt idx="368">
                  <c:v>42318</c:v>
                </c:pt>
                <c:pt idx="369">
                  <c:v>42320</c:v>
                </c:pt>
                <c:pt idx="370">
                  <c:v>42322</c:v>
                </c:pt>
                <c:pt idx="371">
                  <c:v>42329</c:v>
                </c:pt>
                <c:pt idx="372">
                  <c:v>42336</c:v>
                </c:pt>
                <c:pt idx="373">
                  <c:v>42338</c:v>
                </c:pt>
                <c:pt idx="374">
                  <c:v>42345</c:v>
                </c:pt>
                <c:pt idx="375">
                  <c:v>42352</c:v>
                </c:pt>
                <c:pt idx="376">
                  <c:v>42354</c:v>
                </c:pt>
                <c:pt idx="377">
                  <c:v>42361</c:v>
                </c:pt>
                <c:pt idx="378">
                  <c:v>42368</c:v>
                </c:pt>
                <c:pt idx="379">
                  <c:v>42370</c:v>
                </c:pt>
                <c:pt idx="380">
                  <c:v>42377</c:v>
                </c:pt>
                <c:pt idx="381">
                  <c:v>42384</c:v>
                </c:pt>
                <c:pt idx="382">
                  <c:v>42386</c:v>
                </c:pt>
                <c:pt idx="383">
                  <c:v>42393</c:v>
                </c:pt>
                <c:pt idx="384">
                  <c:v>42400</c:v>
                </c:pt>
                <c:pt idx="385">
                  <c:v>42402</c:v>
                </c:pt>
                <c:pt idx="386">
                  <c:v>42409</c:v>
                </c:pt>
                <c:pt idx="387">
                  <c:v>42416</c:v>
                </c:pt>
                <c:pt idx="388">
                  <c:v>42434</c:v>
                </c:pt>
                <c:pt idx="389">
                  <c:v>42441</c:v>
                </c:pt>
                <c:pt idx="390">
                  <c:v>42448</c:v>
                </c:pt>
                <c:pt idx="391">
                  <c:v>42450</c:v>
                </c:pt>
                <c:pt idx="392">
                  <c:v>42457</c:v>
                </c:pt>
                <c:pt idx="393">
                  <c:v>42464</c:v>
                </c:pt>
                <c:pt idx="394">
                  <c:v>42466</c:v>
                </c:pt>
                <c:pt idx="395">
                  <c:v>42473</c:v>
                </c:pt>
                <c:pt idx="396">
                  <c:v>42480</c:v>
                </c:pt>
                <c:pt idx="397">
                  <c:v>42482</c:v>
                </c:pt>
                <c:pt idx="398">
                  <c:v>42489</c:v>
                </c:pt>
                <c:pt idx="399">
                  <c:v>42496</c:v>
                </c:pt>
                <c:pt idx="400">
                  <c:v>42498</c:v>
                </c:pt>
                <c:pt idx="401">
                  <c:v>42505</c:v>
                </c:pt>
                <c:pt idx="402">
                  <c:v>42507</c:v>
                </c:pt>
                <c:pt idx="403">
                  <c:v>42510</c:v>
                </c:pt>
                <c:pt idx="404">
                  <c:v>42512</c:v>
                </c:pt>
                <c:pt idx="405">
                  <c:v>42514</c:v>
                </c:pt>
                <c:pt idx="406">
                  <c:v>42521</c:v>
                </c:pt>
                <c:pt idx="407">
                  <c:v>42523</c:v>
                </c:pt>
                <c:pt idx="408">
                  <c:v>42526</c:v>
                </c:pt>
                <c:pt idx="409">
                  <c:v>42528</c:v>
                </c:pt>
                <c:pt idx="410">
                  <c:v>42530</c:v>
                </c:pt>
                <c:pt idx="411">
                  <c:v>42537</c:v>
                </c:pt>
                <c:pt idx="412">
                  <c:v>42539</c:v>
                </c:pt>
                <c:pt idx="413">
                  <c:v>42542</c:v>
                </c:pt>
                <c:pt idx="414">
                  <c:v>42544</c:v>
                </c:pt>
                <c:pt idx="415">
                  <c:v>42546</c:v>
                </c:pt>
                <c:pt idx="416">
                  <c:v>42553</c:v>
                </c:pt>
                <c:pt idx="417">
                  <c:v>42555</c:v>
                </c:pt>
                <c:pt idx="418">
                  <c:v>42558</c:v>
                </c:pt>
                <c:pt idx="419">
                  <c:v>42560</c:v>
                </c:pt>
                <c:pt idx="420">
                  <c:v>42562</c:v>
                </c:pt>
                <c:pt idx="421">
                  <c:v>42569</c:v>
                </c:pt>
                <c:pt idx="422">
                  <c:v>42571</c:v>
                </c:pt>
                <c:pt idx="423">
                  <c:v>42574</c:v>
                </c:pt>
                <c:pt idx="424">
                  <c:v>42576</c:v>
                </c:pt>
                <c:pt idx="425">
                  <c:v>42578</c:v>
                </c:pt>
                <c:pt idx="426">
                  <c:v>42585</c:v>
                </c:pt>
                <c:pt idx="427">
                  <c:v>42587</c:v>
                </c:pt>
                <c:pt idx="428">
                  <c:v>42590</c:v>
                </c:pt>
                <c:pt idx="429">
                  <c:v>42592</c:v>
                </c:pt>
                <c:pt idx="430">
                  <c:v>42594</c:v>
                </c:pt>
                <c:pt idx="431">
                  <c:v>42601</c:v>
                </c:pt>
                <c:pt idx="432">
                  <c:v>42606</c:v>
                </c:pt>
                <c:pt idx="433">
                  <c:v>42610</c:v>
                </c:pt>
                <c:pt idx="434">
                  <c:v>42617</c:v>
                </c:pt>
                <c:pt idx="435">
                  <c:v>42619</c:v>
                </c:pt>
                <c:pt idx="436">
                  <c:v>42622</c:v>
                </c:pt>
                <c:pt idx="437">
                  <c:v>42624</c:v>
                </c:pt>
                <c:pt idx="438">
                  <c:v>42633</c:v>
                </c:pt>
                <c:pt idx="439">
                  <c:v>42638</c:v>
                </c:pt>
                <c:pt idx="440">
                  <c:v>42640</c:v>
                </c:pt>
                <c:pt idx="441">
                  <c:v>42642</c:v>
                </c:pt>
                <c:pt idx="442">
                  <c:v>42649</c:v>
                </c:pt>
                <c:pt idx="443">
                  <c:v>42651</c:v>
                </c:pt>
                <c:pt idx="444">
                  <c:v>42654</c:v>
                </c:pt>
                <c:pt idx="445">
                  <c:v>42656</c:v>
                </c:pt>
                <c:pt idx="446">
                  <c:v>42658</c:v>
                </c:pt>
                <c:pt idx="447">
                  <c:v>42665</c:v>
                </c:pt>
                <c:pt idx="448">
                  <c:v>42672</c:v>
                </c:pt>
                <c:pt idx="449">
                  <c:v>42674</c:v>
                </c:pt>
                <c:pt idx="450">
                  <c:v>42681</c:v>
                </c:pt>
                <c:pt idx="451">
                  <c:v>42688</c:v>
                </c:pt>
                <c:pt idx="452">
                  <c:v>42697</c:v>
                </c:pt>
                <c:pt idx="453">
                  <c:v>42702</c:v>
                </c:pt>
                <c:pt idx="454">
                  <c:v>42704</c:v>
                </c:pt>
                <c:pt idx="455">
                  <c:v>42706</c:v>
                </c:pt>
                <c:pt idx="456">
                  <c:v>42713</c:v>
                </c:pt>
                <c:pt idx="457">
                  <c:v>42718</c:v>
                </c:pt>
                <c:pt idx="458">
                  <c:v>42720</c:v>
                </c:pt>
                <c:pt idx="459">
                  <c:v>42722</c:v>
                </c:pt>
                <c:pt idx="460">
                  <c:v>42729</c:v>
                </c:pt>
                <c:pt idx="461">
                  <c:v>42736</c:v>
                </c:pt>
                <c:pt idx="462">
                  <c:v>42738</c:v>
                </c:pt>
                <c:pt idx="463">
                  <c:v>42745</c:v>
                </c:pt>
                <c:pt idx="464">
                  <c:v>42752</c:v>
                </c:pt>
                <c:pt idx="465">
                  <c:v>42754</c:v>
                </c:pt>
                <c:pt idx="466">
                  <c:v>42761</c:v>
                </c:pt>
                <c:pt idx="467">
                  <c:v>42768</c:v>
                </c:pt>
                <c:pt idx="468">
                  <c:v>42770</c:v>
                </c:pt>
                <c:pt idx="469">
                  <c:v>42777</c:v>
                </c:pt>
                <c:pt idx="470">
                  <c:v>42784</c:v>
                </c:pt>
                <c:pt idx="471">
                  <c:v>42786</c:v>
                </c:pt>
                <c:pt idx="472">
                  <c:v>42793</c:v>
                </c:pt>
                <c:pt idx="473">
                  <c:v>42800</c:v>
                </c:pt>
                <c:pt idx="474">
                  <c:v>42802</c:v>
                </c:pt>
                <c:pt idx="475">
                  <c:v>42809</c:v>
                </c:pt>
                <c:pt idx="476">
                  <c:v>42816</c:v>
                </c:pt>
                <c:pt idx="477">
                  <c:v>42818</c:v>
                </c:pt>
                <c:pt idx="478">
                  <c:v>42827</c:v>
                </c:pt>
                <c:pt idx="479">
                  <c:v>42830</c:v>
                </c:pt>
                <c:pt idx="480">
                  <c:v>42832</c:v>
                </c:pt>
                <c:pt idx="481">
                  <c:v>42834</c:v>
                </c:pt>
                <c:pt idx="482">
                  <c:v>42841</c:v>
                </c:pt>
                <c:pt idx="483">
                  <c:v>42846</c:v>
                </c:pt>
                <c:pt idx="484">
                  <c:v>42848</c:v>
                </c:pt>
                <c:pt idx="485">
                  <c:v>42850</c:v>
                </c:pt>
                <c:pt idx="486">
                  <c:v>42857</c:v>
                </c:pt>
                <c:pt idx="487">
                  <c:v>42864</c:v>
                </c:pt>
                <c:pt idx="488">
                  <c:v>42866</c:v>
                </c:pt>
                <c:pt idx="489">
                  <c:v>42873</c:v>
                </c:pt>
                <c:pt idx="490">
                  <c:v>42878</c:v>
                </c:pt>
                <c:pt idx="491">
                  <c:v>42880</c:v>
                </c:pt>
                <c:pt idx="492">
                  <c:v>42882</c:v>
                </c:pt>
                <c:pt idx="493">
                  <c:v>42889</c:v>
                </c:pt>
                <c:pt idx="494">
                  <c:v>42896</c:v>
                </c:pt>
                <c:pt idx="495">
                  <c:v>42898</c:v>
                </c:pt>
                <c:pt idx="496">
                  <c:v>42905</c:v>
                </c:pt>
                <c:pt idx="497">
                  <c:v>42907</c:v>
                </c:pt>
                <c:pt idx="498">
                  <c:v>42912</c:v>
                </c:pt>
                <c:pt idx="499">
                  <c:v>42914</c:v>
                </c:pt>
                <c:pt idx="500">
                  <c:v>42921</c:v>
                </c:pt>
                <c:pt idx="501">
                  <c:v>42926</c:v>
                </c:pt>
                <c:pt idx="502">
                  <c:v>42928</c:v>
                </c:pt>
                <c:pt idx="503">
                  <c:v>42930</c:v>
                </c:pt>
                <c:pt idx="504">
                  <c:v>42937</c:v>
                </c:pt>
                <c:pt idx="505">
                  <c:v>42942</c:v>
                </c:pt>
                <c:pt idx="506">
                  <c:v>42946</c:v>
                </c:pt>
                <c:pt idx="507">
                  <c:v>42953</c:v>
                </c:pt>
                <c:pt idx="508">
                  <c:v>42960</c:v>
                </c:pt>
                <c:pt idx="509">
                  <c:v>42962</c:v>
                </c:pt>
                <c:pt idx="510">
                  <c:v>42969</c:v>
                </c:pt>
                <c:pt idx="511">
                  <c:v>42971</c:v>
                </c:pt>
                <c:pt idx="512">
                  <c:v>42976</c:v>
                </c:pt>
                <c:pt idx="513">
                  <c:v>42985</c:v>
                </c:pt>
                <c:pt idx="514">
                  <c:v>42992</c:v>
                </c:pt>
                <c:pt idx="515">
                  <c:v>42994</c:v>
                </c:pt>
                <c:pt idx="516">
                  <c:v>43001</c:v>
                </c:pt>
                <c:pt idx="517">
                  <c:v>43017</c:v>
                </c:pt>
                <c:pt idx="518">
                  <c:v>43022</c:v>
                </c:pt>
                <c:pt idx="519">
                  <c:v>43024</c:v>
                </c:pt>
                <c:pt idx="520">
                  <c:v>43026</c:v>
                </c:pt>
                <c:pt idx="521">
                  <c:v>43033</c:v>
                </c:pt>
                <c:pt idx="522">
                  <c:v>43038</c:v>
                </c:pt>
                <c:pt idx="523">
                  <c:v>43040</c:v>
                </c:pt>
                <c:pt idx="524">
                  <c:v>43042</c:v>
                </c:pt>
                <c:pt idx="525">
                  <c:v>43049</c:v>
                </c:pt>
                <c:pt idx="526">
                  <c:v>43054</c:v>
                </c:pt>
                <c:pt idx="527">
                  <c:v>43056</c:v>
                </c:pt>
                <c:pt idx="528">
                  <c:v>43058</c:v>
                </c:pt>
                <c:pt idx="529">
                  <c:v>43065</c:v>
                </c:pt>
                <c:pt idx="530">
                  <c:v>43072</c:v>
                </c:pt>
                <c:pt idx="531">
                  <c:v>43074</c:v>
                </c:pt>
                <c:pt idx="532">
                  <c:v>43081</c:v>
                </c:pt>
                <c:pt idx="533">
                  <c:v>43088</c:v>
                </c:pt>
                <c:pt idx="534">
                  <c:v>43090</c:v>
                </c:pt>
                <c:pt idx="535">
                  <c:v>43097</c:v>
                </c:pt>
                <c:pt idx="536">
                  <c:v>44081</c:v>
                </c:pt>
                <c:pt idx="537">
                  <c:v>44088</c:v>
                </c:pt>
                <c:pt idx="538">
                  <c:v>44095</c:v>
                </c:pt>
                <c:pt idx="539">
                  <c:v>44097</c:v>
                </c:pt>
                <c:pt idx="540">
                  <c:v>44111</c:v>
                </c:pt>
                <c:pt idx="541">
                  <c:v>44113</c:v>
                </c:pt>
                <c:pt idx="542">
                  <c:v>44120</c:v>
                </c:pt>
                <c:pt idx="543">
                  <c:v>44127</c:v>
                </c:pt>
                <c:pt idx="544">
                  <c:v>44129</c:v>
                </c:pt>
                <c:pt idx="545">
                  <c:v>44136</c:v>
                </c:pt>
                <c:pt idx="546">
                  <c:v>44152</c:v>
                </c:pt>
                <c:pt idx="547">
                  <c:v>44159</c:v>
                </c:pt>
                <c:pt idx="548">
                  <c:v>44168</c:v>
                </c:pt>
                <c:pt idx="549">
                  <c:v>44191</c:v>
                </c:pt>
                <c:pt idx="550">
                  <c:v>44200</c:v>
                </c:pt>
                <c:pt idx="551">
                  <c:v>44207</c:v>
                </c:pt>
                <c:pt idx="552">
                  <c:v>44214</c:v>
                </c:pt>
                <c:pt idx="553">
                  <c:v>44216</c:v>
                </c:pt>
                <c:pt idx="554">
                  <c:v>44223</c:v>
                </c:pt>
                <c:pt idx="555">
                  <c:v>44225</c:v>
                </c:pt>
                <c:pt idx="556">
                  <c:v>44232</c:v>
                </c:pt>
                <c:pt idx="557">
                  <c:v>44239</c:v>
                </c:pt>
                <c:pt idx="558">
                  <c:v>44248</c:v>
                </c:pt>
                <c:pt idx="559">
                  <c:v>44255</c:v>
                </c:pt>
                <c:pt idx="560">
                  <c:v>44271</c:v>
                </c:pt>
                <c:pt idx="561">
                  <c:v>44273</c:v>
                </c:pt>
                <c:pt idx="562">
                  <c:v>44280</c:v>
                </c:pt>
                <c:pt idx="563">
                  <c:v>44287</c:v>
                </c:pt>
                <c:pt idx="564">
                  <c:v>44289</c:v>
                </c:pt>
                <c:pt idx="565">
                  <c:v>44296</c:v>
                </c:pt>
                <c:pt idx="566">
                  <c:v>44305</c:v>
                </c:pt>
                <c:pt idx="567">
                  <c:v>44310</c:v>
                </c:pt>
                <c:pt idx="568">
                  <c:v>44319</c:v>
                </c:pt>
                <c:pt idx="569">
                  <c:v>44321</c:v>
                </c:pt>
                <c:pt idx="570">
                  <c:v>44326</c:v>
                </c:pt>
                <c:pt idx="571">
                  <c:v>44328</c:v>
                </c:pt>
                <c:pt idx="572">
                  <c:v>44335</c:v>
                </c:pt>
                <c:pt idx="573">
                  <c:v>44337</c:v>
                </c:pt>
                <c:pt idx="574">
                  <c:v>44342</c:v>
                </c:pt>
                <c:pt idx="575">
                  <c:v>44344</c:v>
                </c:pt>
                <c:pt idx="576">
                  <c:v>44351</c:v>
                </c:pt>
                <c:pt idx="577">
                  <c:v>44353</c:v>
                </c:pt>
                <c:pt idx="578">
                  <c:v>44358</c:v>
                </c:pt>
                <c:pt idx="579">
                  <c:v>44360</c:v>
                </c:pt>
                <c:pt idx="580">
                  <c:v>44367</c:v>
                </c:pt>
                <c:pt idx="581">
                  <c:v>44369</c:v>
                </c:pt>
                <c:pt idx="582">
                  <c:v>44374</c:v>
                </c:pt>
                <c:pt idx="583">
                  <c:v>44376</c:v>
                </c:pt>
                <c:pt idx="584">
                  <c:v>44383</c:v>
                </c:pt>
                <c:pt idx="585">
                  <c:v>44385</c:v>
                </c:pt>
                <c:pt idx="586">
                  <c:v>44390</c:v>
                </c:pt>
                <c:pt idx="587">
                  <c:v>44392</c:v>
                </c:pt>
                <c:pt idx="588">
                  <c:v>44399</c:v>
                </c:pt>
                <c:pt idx="589">
                  <c:v>44406</c:v>
                </c:pt>
                <c:pt idx="590">
                  <c:v>44408</c:v>
                </c:pt>
                <c:pt idx="591">
                  <c:v>44415</c:v>
                </c:pt>
                <c:pt idx="592">
                  <c:v>44417</c:v>
                </c:pt>
                <c:pt idx="593">
                  <c:v>44422</c:v>
                </c:pt>
                <c:pt idx="594">
                  <c:v>44424</c:v>
                </c:pt>
                <c:pt idx="595">
                  <c:v>44431</c:v>
                </c:pt>
                <c:pt idx="596">
                  <c:v>44438</c:v>
                </c:pt>
                <c:pt idx="597">
                  <c:v>44440</c:v>
                </c:pt>
                <c:pt idx="598">
                  <c:v>44447</c:v>
                </c:pt>
                <c:pt idx="599">
                  <c:v>44449</c:v>
                </c:pt>
                <c:pt idx="600">
                  <c:v>44454</c:v>
                </c:pt>
                <c:pt idx="601">
                  <c:v>44456</c:v>
                </c:pt>
                <c:pt idx="602">
                  <c:v>44463</c:v>
                </c:pt>
                <c:pt idx="603">
                  <c:v>44470</c:v>
                </c:pt>
                <c:pt idx="604">
                  <c:v>44472</c:v>
                </c:pt>
                <c:pt idx="605">
                  <c:v>44479</c:v>
                </c:pt>
                <c:pt idx="606">
                  <c:v>44481</c:v>
                </c:pt>
                <c:pt idx="607">
                  <c:v>44486</c:v>
                </c:pt>
                <c:pt idx="608">
                  <c:v>44488</c:v>
                </c:pt>
                <c:pt idx="609">
                  <c:v>44495</c:v>
                </c:pt>
                <c:pt idx="610">
                  <c:v>44497</c:v>
                </c:pt>
                <c:pt idx="611">
                  <c:v>44502</c:v>
                </c:pt>
                <c:pt idx="612">
                  <c:v>44504</c:v>
                </c:pt>
                <c:pt idx="613">
                  <c:v>44511</c:v>
                </c:pt>
                <c:pt idx="614">
                  <c:v>44518</c:v>
                </c:pt>
                <c:pt idx="615">
                  <c:v>44520</c:v>
                </c:pt>
                <c:pt idx="616">
                  <c:v>44527</c:v>
                </c:pt>
                <c:pt idx="617">
                  <c:v>44534</c:v>
                </c:pt>
                <c:pt idx="618">
                  <c:v>44536</c:v>
                </c:pt>
                <c:pt idx="619">
                  <c:v>44543</c:v>
                </c:pt>
                <c:pt idx="620">
                  <c:v>44550</c:v>
                </c:pt>
                <c:pt idx="621">
                  <c:v>44552</c:v>
                </c:pt>
              </c:numCache>
            </c:numRef>
          </c:cat>
          <c:val>
            <c:numRef>
              <c:f>'GOES-N'!$I$2:$I$623</c:f>
              <c:numCache>
                <c:formatCode>_(* #,##0.00000_);_(* \(#,##0.00000\);_(* "-"??_);_(@_)</c:formatCode>
                <c:ptCount val="622"/>
                <c:pt idx="0">
                  <c:v>0.85798693282169203</c:v>
                </c:pt>
                <c:pt idx="1">
                  <c:v>0.85784952397725023</c:v>
                </c:pt>
                <c:pt idx="2">
                  <c:v>0.8573687662988565</c:v>
                </c:pt>
                <c:pt idx="3">
                  <c:v>0.85688827804760437</c:v>
                </c:pt>
                <c:pt idx="4">
                  <c:v>0.85675104515558942</c:v>
                </c:pt>
                <c:pt idx="5">
                  <c:v>0.85627090308880727</c:v>
                </c:pt>
                <c:pt idx="6">
                  <c:v>0.8557910301041648</c:v>
                </c:pt>
                <c:pt idx="7">
                  <c:v>0.85565397293926893</c:v>
                </c:pt>
                <c:pt idx="8">
                  <c:v>0.85517444569580603</c:v>
                </c:pt>
                <c:pt idx="9">
                  <c:v>0.85469518718992221</c:v>
                </c:pt>
                <c:pt idx="10">
                  <c:v>0.85455830552712642</c:v>
                </c:pt>
                <c:pt idx="11">
                  <c:v>0.85407939231969976</c:v>
                </c:pt>
                <c:pt idx="12">
                  <c:v>0.853600747505733</c:v>
                </c:pt>
                <c:pt idx="13">
                  <c:v>0.85346404112030627</c:v>
                </c:pt>
                <c:pt idx="14">
                  <c:v>0.85298574116264081</c:v>
                </c:pt>
                <c:pt idx="15">
                  <c:v>0.85250770925475661</c:v>
                </c:pt>
                <c:pt idx="16">
                  <c:v>0.85237117792225592</c:v>
                </c:pt>
                <c:pt idx="17">
                  <c:v>0.85189349042908369</c:v>
                </c:pt>
                <c:pt idx="18">
                  <c:v>0.85141607064245406</c:v>
                </c:pt>
                <c:pt idx="19">
                  <c:v>0.85127971413872339</c:v>
                </c:pt>
                <c:pt idx="20">
                  <c:v>0.85080263832578173</c:v>
                </c:pt>
                <c:pt idx="21">
                  <c:v>0.85032582987658367</c:v>
                </c:pt>
                <c:pt idx="22">
                  <c:v>0.85018964797775454</c:v>
                </c:pt>
                <c:pt idx="23">
                  <c:v>0.849713183061785</c:v>
                </c:pt>
                <c:pt idx="24">
                  <c:v>0.84923698516719925</c:v>
                </c:pt>
                <c:pt idx="25">
                  <c:v>0.84910097764968928</c:v>
                </c:pt>
                <c:pt idx="26">
                  <c:v>0.84862512284843672</c:v>
                </c:pt>
                <c:pt idx="27">
                  <c:v>0.84814953472664623</c:v>
                </c:pt>
                <c:pt idx="28">
                  <c:v>0.84801370136715981</c:v>
                </c:pt>
                <c:pt idx="29">
                  <c:v>0.84753845589937038</c:v>
                </c:pt>
                <c:pt idx="30">
                  <c:v>0.84706347676955918</c:v>
                </c:pt>
                <c:pt idx="31">
                  <c:v>0.8464531804305071</c:v>
                </c:pt>
                <c:pt idx="32">
                  <c:v>0.8459788095128592</c:v>
                </c:pt>
                <c:pt idx="33">
                  <c:v>0.84584332380067584</c:v>
                </c:pt>
                <c:pt idx="34">
                  <c:v>0.84489553117575034</c:v>
                </c:pt>
                <c:pt idx="35">
                  <c:v>0.84476021895341724</c:v>
                </c:pt>
                <c:pt idx="36">
                  <c:v>0.84381363997971681</c:v>
                </c:pt>
                <c:pt idx="37">
                  <c:v>0.8436785010250798</c:v>
                </c:pt>
                <c:pt idx="38">
                  <c:v>0.84320568509859528</c:v>
                </c:pt>
                <c:pt idx="39">
                  <c:v>0.84273313414852069</c:v>
                </c:pt>
                <c:pt idx="40">
                  <c:v>0.84259816823970979</c:v>
                </c:pt>
                <c:pt idx="41">
                  <c:v>0.84212595775540044</c:v>
                </c:pt>
                <c:pt idx="42">
                  <c:v>0.841654011908198</c:v>
                </c:pt>
                <c:pt idx="43">
                  <c:v>0.84151921882362768</c:v>
                </c:pt>
                <c:pt idx="44">
                  <c:v>0.8410476130062231</c:v>
                </c:pt>
                <c:pt idx="45">
                  <c:v>0.84044165100542501</c:v>
                </c:pt>
                <c:pt idx="46">
                  <c:v>0.83997064908064745</c:v>
                </c:pt>
                <c:pt idx="47">
                  <c:v>0.83949991111567346</c:v>
                </c:pt>
                <c:pt idx="48">
                  <c:v>0.83936546301596171</c:v>
                </c:pt>
                <c:pt idx="49">
                  <c:v>0.83889506421052484</c:v>
                </c:pt>
                <c:pt idx="50">
                  <c:v>0.83842492902689025</c:v>
                </c:pt>
                <c:pt idx="51">
                  <c:v>0.83829065308836292</c:v>
                </c:pt>
                <c:pt idx="52">
                  <c:v>0.83782085662997074</c:v>
                </c:pt>
                <c:pt idx="53">
                  <c:v>0.8373513234558122</c:v>
                </c:pt>
                <c:pt idx="54">
                  <c:v>0.83721721945801653</c:v>
                </c:pt>
                <c:pt idx="55">
                  <c:v>0.83674802457536179</c:v>
                </c:pt>
                <c:pt idx="56">
                  <c:v>0.8362790926398046</c:v>
                </c:pt>
                <c:pt idx="57">
                  <c:v>0.83614516036256992</c:v>
                </c:pt>
                <c:pt idx="58">
                  <c:v>0.83567656628533304</c:v>
                </c:pt>
                <c:pt idx="59">
                  <c:v>0.83520823481848938</c:v>
                </c:pt>
                <c:pt idx="60">
                  <c:v>0.83507447404192692</c:v>
                </c:pt>
                <c:pt idx="61">
                  <c:v>0.83460648000077498</c:v>
                </c:pt>
                <c:pt idx="62">
                  <c:v>0.83413874823374279</c:v>
                </c:pt>
                <c:pt idx="63">
                  <c:v>0.83400515873824554</c:v>
                </c:pt>
                <c:pt idx="64">
                  <c:v>0.83353776396483059</c:v>
                </c:pt>
                <c:pt idx="65">
                  <c:v>0.83307063112969248</c:v>
                </c:pt>
                <c:pt idx="66">
                  <c:v>0.83293721269593457</c:v>
                </c:pt>
                <c:pt idx="67">
                  <c:v>0.83247041642289243</c:v>
                </c:pt>
                <c:pt idx="68">
                  <c:v>0.83200388175271456</c:v>
                </c:pt>
                <c:pt idx="69">
                  <c:v>0.83187063416165075</c:v>
                </c:pt>
                <c:pt idx="70">
                  <c:v>0.83140443562260002</c:v>
                </c:pt>
                <c:pt idx="71">
                  <c:v>0.83093849835143019</c:v>
                </c:pt>
                <c:pt idx="72">
                  <c:v>0.83080542138429603</c:v>
                </c:pt>
                <c:pt idx="73">
                  <c:v>0.83033981981383664</c:v>
                </c:pt>
                <c:pt idx="74">
                  <c:v>0.82987447917670376</c:v>
                </c:pt>
                <c:pt idx="75">
                  <c:v>0.8297415726150148</c:v>
                </c:pt>
                <c:pt idx="76">
                  <c:v>0.82927656724872656</c:v>
                </c:pt>
                <c:pt idx="77">
                  <c:v>0.82881182248163909</c:v>
                </c:pt>
                <c:pt idx="78">
                  <c:v>0.82867908610719065</c:v>
                </c:pt>
                <c:pt idx="79">
                  <c:v>0.82821467618163247</c:v>
                </c:pt>
                <c:pt idx="80">
                  <c:v>0.82775052652157699</c:v>
                </c:pt>
                <c:pt idx="81">
                  <c:v>0.82761796011644395</c:v>
                </c:pt>
                <c:pt idx="82">
                  <c:v>0.82715414486915217</c:v>
                </c:pt>
                <c:pt idx="83">
                  <c:v>0.82669058955409236</c:v>
                </c:pt>
                <c:pt idx="84">
                  <c:v>0.82655819290062837</c:v>
                </c:pt>
                <c:pt idx="85">
                  <c:v>0.8260949715701158</c:v>
                </c:pt>
                <c:pt idx="86">
                  <c:v>0.82563200983899121</c:v>
                </c:pt>
                <c:pt idx="87">
                  <c:v>0.82549978271982871</c:v>
                </c:pt>
                <c:pt idx="88">
                  <c:v>0.82503715454558324</c:v>
                </c:pt>
                <c:pt idx="89">
                  <c:v>0.82457478563830788</c:v>
                </c:pt>
                <c:pt idx="90">
                  <c:v>0.82444272783635775</c:v>
                </c:pt>
                <c:pt idx="91">
                  <c:v>0.82398069205884095</c:v>
                </c:pt>
                <c:pt idx="92">
                  <c:v>0.82351891521630216</c:v>
                </c:pt>
                <c:pt idx="93">
                  <c:v>0.82338702651475326</c:v>
                </c:pt>
                <c:pt idx="94">
                  <c:v>0.82292558237539937</c:v>
                </c:pt>
                <c:pt idx="95">
                  <c:v>0.8224643968394566</c:v>
                </c:pt>
                <c:pt idx="96">
                  <c:v>0.82233267702177537</c:v>
                </c:pt>
                <c:pt idx="97">
                  <c:v>0.82187182376299006</c:v>
                </c:pt>
                <c:pt idx="98">
                  <c:v>0.82141122877647343</c:v>
                </c:pt>
                <c:pt idx="99">
                  <c:v>0.82127967762640341</c:v>
                </c:pt>
                <c:pt idx="100">
                  <c:v>0.82081941449156237</c:v>
                </c:pt>
                <c:pt idx="101">
                  <c:v>0.82035940929827167</c:v>
                </c:pt>
                <c:pt idx="102">
                  <c:v>0.82022802659983363</c:v>
                </c:pt>
                <c:pt idx="103">
                  <c:v>0.81976835283328142</c:v>
                </c:pt>
                <c:pt idx="104">
                  <c:v>0.81930893667798455</c:v>
                </c:pt>
                <c:pt idx="105">
                  <c:v>0.8191777222154758</c:v>
                </c:pt>
                <c:pt idx="106">
                  <c:v>0.81871863706252457</c:v>
                </c:pt>
                <c:pt idx="107">
                  <c:v>0.81825980919095676</c:v>
                </c:pt>
                <c:pt idx="108">
                  <c:v>0.81812876274895063</c:v>
                </c:pt>
                <c:pt idx="109">
                  <c:v>0.81767026545587895</c:v>
                </c:pt>
                <c:pt idx="110">
                  <c:v>0.81721202511474111</c:v>
                </c:pt>
                <c:pt idx="111">
                  <c:v>0.81708114647808683</c:v>
                </c:pt>
                <c:pt idx="112">
                  <c:v>0.8166232362921384</c:v>
                </c:pt>
                <c:pt idx="113">
                  <c:v>0.81616558272909623</c:v>
                </c:pt>
                <c:pt idx="114">
                  <c:v>0.81603487168291844</c:v>
                </c:pt>
                <c:pt idx="115">
                  <c:v>0.81557754785230097</c:v>
                </c:pt>
                <c:pt idx="116">
                  <c:v>0.81512048031598328</c:v>
                </c:pt>
                <c:pt idx="117">
                  <c:v>0.81498993664568198</c:v>
                </c:pt>
                <c:pt idx="118">
                  <c:v>0.81453319841956562</c:v>
                </c:pt>
                <c:pt idx="119">
                  <c:v>0.81407671615956356</c:v>
                </c:pt>
                <c:pt idx="120">
                  <c:v>0.81394633965081353</c:v>
                </c:pt>
                <c:pt idx="121">
                  <c:v>0.81349018627933012</c:v>
                </c:pt>
                <c:pt idx="122">
                  <c:v>0.81303428854619553</c:v>
                </c:pt>
                <c:pt idx="123">
                  <c:v>0.81244850971918725</c:v>
                </c:pt>
                <c:pt idx="124">
                  <c:v>0.81199319576443185</c:v>
                </c:pt>
                <c:pt idx="125">
                  <c:v>0.8118631529369057</c:v>
                </c:pt>
                <c:pt idx="126">
                  <c:v>0.81140816702892293</c:v>
                </c:pt>
                <c:pt idx="127">
                  <c:v>0.8109534361050168</c:v>
                </c:pt>
                <c:pt idx="128">
                  <c:v>0.81082355979771126</c:v>
                </c:pt>
                <c:pt idx="129">
                  <c:v>0.81036915650051278</c:v>
                </c:pt>
                <c:pt idx="130">
                  <c:v>0.80991500786088322</c:v>
                </c:pt>
                <c:pt idx="131">
                  <c:v>0.80978529786056863</c:v>
                </c:pt>
                <c:pt idx="132">
                  <c:v>0.80933147642811987</c:v>
                </c:pt>
                <c:pt idx="133">
                  <c:v>0.80887790932715009</c:v>
                </c:pt>
                <c:pt idx="134">
                  <c:v>0.80874836542086992</c:v>
                </c:pt>
                <c:pt idx="135">
                  <c:v>0.80829512510809109</c:v>
                </c:pt>
                <c:pt idx="136">
                  <c:v>0.80771276077618948</c:v>
                </c:pt>
                <c:pt idx="137">
                  <c:v>0.80726010083895539</c:v>
                </c:pt>
                <c:pt idx="138">
                  <c:v>0.80680769458227308</c:v>
                </c:pt>
                <c:pt idx="139">
                  <c:v>0.80667848222628225</c:v>
                </c:pt>
                <c:pt idx="140">
                  <c:v>0.80622640192142025</c:v>
                </c:pt>
                <c:pt idx="141">
                  <c:v>0.80577457497227123</c:v>
                </c:pt>
                <c:pt idx="142">
                  <c:v>0.80564552807307965</c:v>
                </c:pt>
                <c:pt idx="143">
                  <c:v>0.80519402665836881</c:v>
                </c:pt>
                <c:pt idx="144">
                  <c:v>0.80474277827494822</c:v>
                </c:pt>
                <c:pt idx="145">
                  <c:v>0.80461389662068805</c:v>
                </c:pt>
                <c:pt idx="146">
                  <c:v>0.80416297335485787</c:v>
                </c:pt>
                <c:pt idx="147">
                  <c:v>0.80371230279631056</c:v>
                </c:pt>
                <c:pt idx="148">
                  <c:v>0.80358358617538517</c:v>
                </c:pt>
                <c:pt idx="149">
                  <c:v>0.80313324031811417</c:v>
                </c:pt>
                <c:pt idx="150">
                  <c:v>0.80268314684453379</c:v>
                </c:pt>
                <c:pt idx="151">
                  <c:v>0.80255459504561766</c:v>
                </c:pt>
                <c:pt idx="152">
                  <c:v>0.80210482585753251</c:v>
                </c:pt>
                <c:pt idx="153">
                  <c:v>0.80165530872995994</c:v>
                </c:pt>
                <c:pt idx="154">
                  <c:v>0.80152692154199789</c:v>
                </c:pt>
                <c:pt idx="155">
                  <c:v>0.80107772828467216</c:v>
                </c:pt>
                <c:pt idx="156">
                  <c:v>0.80062878676509475</c:v>
                </c:pt>
                <c:pt idx="157">
                  <c:v>0.80050056397730185</c:v>
                </c:pt>
                <c:pt idx="158">
                  <c:v>0.80005194591325446</c:v>
                </c:pt>
                <c:pt idx="159">
                  <c:v>0.79960357926460435</c:v>
                </c:pt>
                <c:pt idx="160">
                  <c:v>0.79947552066646599</c:v>
                </c:pt>
                <c:pt idx="161">
                  <c:v>0.79755710092620224</c:v>
                </c:pt>
                <c:pt idx="162">
                  <c:v>0.79742937007690573</c:v>
                </c:pt>
                <c:pt idx="163">
                  <c:v>0.79698247317724458</c:v>
                </c:pt>
                <c:pt idx="164">
                  <c:v>0.79653582672840262</c:v>
                </c:pt>
                <c:pt idx="165">
                  <c:v>0.79640825943883187</c:v>
                </c:pt>
                <c:pt idx="166">
                  <c:v>0.79596193479195632</c:v>
                </c:pt>
                <c:pt idx="167">
                  <c:v>0.79551586027519694</c:v>
                </c:pt>
                <c:pt idx="168">
                  <c:v>0.79538845633591304</c:v>
                </c:pt>
                <c:pt idx="169">
                  <c:v>0.7949427032090518</c:v>
                </c:pt>
                <c:pt idx="170">
                  <c:v>0.79449719989201428</c:v>
                </c:pt>
                <c:pt idx="171">
                  <c:v>0.794369959093847</c:v>
                </c:pt>
                <c:pt idx="172">
                  <c:v>0.79392477675516693</c:v>
                </c:pt>
                <c:pt idx="173">
                  <c:v>0.79347984390642845</c:v>
                </c:pt>
                <c:pt idx="174">
                  <c:v>0.79335276604047489</c:v>
                </c:pt>
                <c:pt idx="175">
                  <c:v>0.79290815375908019</c:v>
                </c:pt>
                <c:pt idx="176">
                  <c:v>0.79246379064815431</c:v>
                </c:pt>
                <c:pt idx="177">
                  <c:v>0.79233687550577936</c:v>
                </c:pt>
                <c:pt idx="178">
                  <c:v>0.79189283255170995</c:v>
                </c:pt>
                <c:pt idx="179">
                  <c:v>0.79144903844904591</c:v>
                </c:pt>
                <c:pt idx="180">
                  <c:v>0.79087881146611194</c:v>
                </c:pt>
                <c:pt idx="181">
                  <c:v>0.79043558564309291</c:v>
                </c:pt>
                <c:pt idx="182">
                  <c:v>0.790308995323038</c:v>
                </c:pt>
                <c:pt idx="183">
                  <c:v>0.78986608883747655</c:v>
                </c:pt>
                <c:pt idx="184">
                  <c:v>0.78942343056641884</c:v>
                </c:pt>
                <c:pt idx="185">
                  <c:v>0.78929700234563849</c:v>
                </c:pt>
                <c:pt idx="186">
                  <c:v>0.78885466300312579</c:v>
                </c:pt>
                <c:pt idx="187">
                  <c:v>0.7884125715572774</c:v>
                </c:pt>
                <c:pt idx="188">
                  <c:v>0.78828630522820309</c:v>
                </c:pt>
                <c:pt idx="189">
                  <c:v>0.78784453230251084</c:v>
                </c:pt>
                <c:pt idx="190">
                  <c:v>0.78740300695605037</c:v>
                </c:pt>
                <c:pt idx="191">
                  <c:v>0.78727690231137948</c:v>
                </c:pt>
                <c:pt idx="192">
                  <c:v>0.78683569507720919</c:v>
                </c:pt>
                <c:pt idx="193">
                  <c:v>0.78639473510524471</c:v>
                </c:pt>
                <c:pt idx="194">
                  <c:v>0.78626879193793964</c:v>
                </c:pt>
                <c:pt idx="195">
                  <c:v>0.78582814967092174</c:v>
                </c:pt>
                <c:pt idx="196">
                  <c:v>0.78538775434948971</c:v>
                </c:pt>
                <c:pt idx="197">
                  <c:v>0.78526197245277829</c:v>
                </c:pt>
                <c:pt idx="198">
                  <c:v>0.78482189442947059</c:v>
                </c:pt>
                <c:pt idx="199">
                  <c:v>0.78438206303553426</c:v>
                </c:pt>
                <c:pt idx="200">
                  <c:v>0.78425644220290913</c:v>
                </c:pt>
                <c:pt idx="201">
                  <c:v>0.78249986152374595</c:v>
                </c:pt>
                <c:pt idx="202">
                  <c:v>0.78237454213060065</c:v>
                </c:pt>
                <c:pt idx="203">
                  <c:v>0.78224924280768293</c:v>
                </c:pt>
                <c:pt idx="204">
                  <c:v>0.78181085318411125</c:v>
                </c:pt>
                <c:pt idx="205">
                  <c:v>0.78137270924369462</c:v>
                </c:pt>
                <c:pt idx="206">
                  <c:v>0.78124757036692594</c:v>
                </c:pt>
                <c:pt idx="207">
                  <c:v>0.78080974210254794</c:v>
                </c:pt>
                <c:pt idx="208">
                  <c:v>0.78037215920672709</c:v>
                </c:pt>
                <c:pt idx="209">
                  <c:v>0.78024718057065579</c:v>
                </c:pt>
                <c:pt idx="210">
                  <c:v>0.77980991294664947</c:v>
                </c:pt>
                <c:pt idx="211">
                  <c:v>0.77937289037700508</c:v>
                </c:pt>
                <c:pt idx="212">
                  <c:v>0.77924807177644229</c:v>
                </c:pt>
                <c:pt idx="213">
                  <c:v>0.77881136407490603</c:v>
                </c:pt>
                <c:pt idx="214">
                  <c:v>0.77837490111393892</c:v>
                </c:pt>
                <c:pt idx="215">
                  <c:v>0.77825024234395879</c:v>
                </c:pt>
                <c:pt idx="216">
                  <c:v>0.77781409384791023</c:v>
                </c:pt>
                <c:pt idx="217">
                  <c:v>0.77737818977903961</c:v>
                </c:pt>
                <c:pt idx="218">
                  <c:v>0.77725369063497873</c:v>
                </c:pt>
                <c:pt idx="219">
                  <c:v>0.77681810062835344</c:v>
                </c:pt>
                <c:pt idx="220">
                  <c:v>0.77638275473591667</c:v>
                </c:pt>
                <c:pt idx="221">
                  <c:v>0.77625841501337345</c:v>
                </c:pt>
                <c:pt idx="222">
                  <c:v>0.77582338278102425</c:v>
                </c:pt>
                <c:pt idx="223">
                  <c:v>0.77538859435027452</c:v>
                </c:pt>
                <c:pt idx="224">
                  <c:v>0.77526441384510925</c:v>
                </c:pt>
                <c:pt idx="225">
                  <c:v>0.77439570698991067</c:v>
                </c:pt>
                <c:pt idx="226">
                  <c:v>0.77439570698991067</c:v>
                </c:pt>
                <c:pt idx="227">
                  <c:v>0.7742716854982451</c:v>
                </c:pt>
                <c:pt idx="228">
                  <c:v>0.77383776667266779</c:v>
                </c:pt>
                <c:pt idx="229">
                  <c:v>0.77340409102471253</c:v>
                </c:pt>
                <c:pt idx="230">
                  <c:v>0.7732802283429292</c:v>
                </c:pt>
                <c:pt idx="231">
                  <c:v>0.77284686515167589</c:v>
                </c:pt>
                <c:pt idx="232">
                  <c:v>0.7724137448266547</c:v>
                </c:pt>
                <c:pt idx="233">
                  <c:v>0.7722900407513974</c:v>
                </c:pt>
                <c:pt idx="234">
                  <c:v>0.77185723248297644</c:v>
                </c:pt>
                <c:pt idx="235">
                  <c:v>0.77142466676979682</c:v>
                </c:pt>
                <c:pt idx="236">
                  <c:v>0.77130112109796933</c:v>
                </c:pt>
                <c:pt idx="237">
                  <c:v>0.77086886704180058</c:v>
                </c:pt>
                <c:pt idx="238">
                  <c:v>0.77043685523028038</c:v>
                </c:pt>
                <c:pt idx="239">
                  <c:v>0.77031346775904652</c:v>
                </c:pt>
                <c:pt idx="240">
                  <c:v>0.76988176720545953</c:v>
                </c:pt>
                <c:pt idx="241">
                  <c:v>0.76945030858632624</c:v>
                </c:pt>
                <c:pt idx="242">
                  <c:v>0.76932707911310982</c:v>
                </c:pt>
                <c:pt idx="243">
                  <c:v>0.76889593135334278</c:v>
                </c:pt>
                <c:pt idx="244">
                  <c:v>0.76846502521823179</c:v>
                </c:pt>
                <c:pt idx="245">
                  <c:v>0.76834195354071577</c:v>
                </c:pt>
                <c:pt idx="246">
                  <c:v>0.76791135786691489</c:v>
                </c:pt>
                <c:pt idx="247">
                  <c:v>0.76748100350836868</c:v>
                </c:pt>
                <c:pt idx="248">
                  <c:v>0.76735808942449535</c:v>
                </c:pt>
                <c:pt idx="249">
                  <c:v>0.76692804512971269</c:v>
                </c:pt>
                <c:pt idx="250">
                  <c:v>0.7663754851491501</c:v>
                </c:pt>
                <c:pt idx="251">
                  <c:v>0.76594599152734322</c:v>
                </c:pt>
                <c:pt idx="252">
                  <c:v>0.76539413910145004</c:v>
                </c:pt>
                <c:pt idx="253">
                  <c:v>0.76496519544748076</c:v>
                </c:pt>
                <c:pt idx="254">
                  <c:v>0.76453649218293807</c:v>
                </c:pt>
                <c:pt idx="255">
                  <c:v>0.76441404967023119</c:v>
                </c:pt>
                <c:pt idx="256">
                  <c:v>0.76398565527986384</c:v>
                </c:pt>
                <c:pt idx="257">
                  <c:v>0.76355750097110386</c:v>
                </c:pt>
                <c:pt idx="258">
                  <c:v>0.76343521524639224</c:v>
                </c:pt>
                <c:pt idx="259">
                  <c:v>0.76300736941629332</c:v>
                </c:pt>
                <c:pt idx="260">
                  <c:v>0.76270191206029336</c:v>
                </c:pt>
                <c:pt idx="261">
                  <c:v>0.76257976336037658</c:v>
                </c:pt>
                <c:pt idx="262">
                  <c:v>0.7624576342228927</c:v>
                </c:pt>
                <c:pt idx="263">
                  <c:v>0.76203033625062921</c:v>
                </c:pt>
                <c:pt idx="264">
                  <c:v>0.76160327774551628</c:v>
                </c:pt>
                <c:pt idx="265">
                  <c:v>0.76148130499474975</c:v>
                </c:pt>
                <c:pt idx="266">
                  <c:v>0.76105455417878809</c:v>
                </c:pt>
                <c:pt idx="267">
                  <c:v>0.76062804252333871</c:v>
                </c:pt>
                <c:pt idx="268">
                  <c:v>0.76050622595903572</c:v>
                </c:pt>
                <c:pt idx="269">
                  <c:v>0.76008002159874077</c:v>
                </c:pt>
                <c:pt idx="270">
                  <c:v>0.75965405609271219</c:v>
                </c:pt>
                <c:pt idx="271">
                  <c:v>0.75953239551487572</c:v>
                </c:pt>
                <c:pt idx="272">
                  <c:v>0.75910673691050923</c:v>
                </c:pt>
                <c:pt idx="273">
                  <c:v>0.75880284110809271</c:v>
                </c:pt>
                <c:pt idx="274">
                  <c:v>0.75868131685455553</c:v>
                </c:pt>
                <c:pt idx="275">
                  <c:v>0.75855981206344447</c:v>
                </c:pt>
                <c:pt idx="276">
                  <c:v>0.75813469851616444</c:v>
                </c:pt>
                <c:pt idx="277">
                  <c:v>0.75770982321183533</c:v>
                </c:pt>
                <c:pt idx="278">
                  <c:v>0.75716390481982343</c:v>
                </c:pt>
                <c:pt idx="279">
                  <c:v>0.75673957356956278</c:v>
                </c:pt>
                <c:pt idx="280">
                  <c:v>0.75661837975370172</c:v>
                </c:pt>
                <c:pt idx="281">
                  <c:v>0.75619435422764669</c:v>
                </c:pt>
                <c:pt idx="282">
                  <c:v>0.75564952770796601</c:v>
                </c:pt>
                <c:pt idx="283">
                  <c:v>0.75522604514783587</c:v>
                </c:pt>
                <c:pt idx="284">
                  <c:v>0.7548027999166157</c:v>
                </c:pt>
                <c:pt idx="285">
                  <c:v>0.75468191628010528</c:v>
                </c:pt>
                <c:pt idx="286">
                  <c:v>0.75425897599063063</c:v>
                </c:pt>
                <c:pt idx="287">
                  <c:v>0.7538362727261656</c:v>
                </c:pt>
                <c:pt idx="288">
                  <c:v>0.75371554388150486</c:v>
                </c:pt>
                <c:pt idx="289">
                  <c:v>0.75329314516830648</c:v>
                </c:pt>
                <c:pt idx="290">
                  <c:v>0.7528709831766065</c:v>
                </c:pt>
                <c:pt idx="291">
                  <c:v>0.75275040892558409</c:v>
                </c:pt>
                <c:pt idx="292">
                  <c:v>0.75232855109517205</c:v>
                </c:pt>
                <c:pt idx="293">
                  <c:v>0.75190692968313577</c:v>
                </c:pt>
                <c:pt idx="294">
                  <c:v>0.75136519218756626</c:v>
                </c:pt>
                <c:pt idx="295">
                  <c:v>0.75106439558428884</c:v>
                </c:pt>
                <c:pt idx="296">
                  <c:v>0.75094411066297995</c:v>
                </c:pt>
                <c:pt idx="297">
                  <c:v>0.75082384500561461</c:v>
                </c:pt>
                <c:pt idx="298">
                  <c:v>0.75040306686385616</c:v>
                </c:pt>
                <c:pt idx="299">
                  <c:v>0.74998252453539216</c:v>
                </c:pt>
                <c:pt idx="300">
                  <c:v>0.7498624128785526</c:v>
                </c:pt>
                <c:pt idx="301">
                  <c:v>0.74944217354443388</c:v>
                </c:pt>
                <c:pt idx="302">
                  <c:v>0.74902216972165014</c:v>
                </c:pt>
                <c:pt idx="303">
                  <c:v>0.74890221186813799</c:v>
                </c:pt>
                <c:pt idx="304">
                  <c:v>0.74848251065171434</c:v>
                </c:pt>
                <c:pt idx="305">
                  <c:v>0.74806304464505269</c:v>
                </c:pt>
                <c:pt idx="306">
                  <c:v>0.74752407661013265</c:v>
                </c:pt>
                <c:pt idx="307">
                  <c:v>0.74710514773091796</c:v>
                </c:pt>
                <c:pt idx="308">
                  <c:v>0.74698549689347626</c:v>
                </c:pt>
                <c:pt idx="309">
                  <c:v>0.74656686984614118</c:v>
                </c:pt>
                <c:pt idx="310">
                  <c:v>0.74614847740658041</c:v>
                </c:pt>
                <c:pt idx="311">
                  <c:v>0.74602897978238547</c:v>
                </c:pt>
                <c:pt idx="312">
                  <c:v>0.74561088878820758</c:v>
                </c:pt>
                <c:pt idx="313">
                  <c:v>0.74519303210138788</c:v>
                </c:pt>
                <c:pt idx="314">
                  <c:v>0.74507368749424996</c:v>
                </c:pt>
                <c:pt idx="315">
                  <c:v>0.74465613186681145</c:v>
                </c:pt>
                <c:pt idx="316">
                  <c:v>0.74423881024670013</c:v>
                </c:pt>
                <c:pt idx="317">
                  <c:v>0.7441196184606802</c:v>
                </c:pt>
                <c:pt idx="318">
                  <c:v>0.74370259751444268</c:v>
                </c:pt>
                <c:pt idx="319">
                  <c:v>0.74340486850396026</c:v>
                </c:pt>
                <c:pt idx="320">
                  <c:v>0.74328581027588492</c:v>
                </c:pt>
                <c:pt idx="321">
                  <c:v>0.74316677111529528</c:v>
                </c:pt>
                <c:pt idx="322">
                  <c:v>0.74275028416559774</c:v>
                </c:pt>
                <c:pt idx="323">
                  <c:v>0.74233403062431669</c:v>
                </c:pt>
                <c:pt idx="324">
                  <c:v>0.7422151438937199</c:v>
                </c:pt>
                <c:pt idx="325">
                  <c:v>0.74179919025677821</c:v>
                </c:pt>
                <c:pt idx="326">
                  <c:v>0.74138346972937286</c:v>
                </c:pt>
                <c:pt idx="327">
                  <c:v>0.74126473523358194</c:v>
                </c:pt>
                <c:pt idx="328">
                  <c:v>0.74084931422648759</c:v>
                </c:pt>
                <c:pt idx="329">
                  <c:v>0.74043412603043202</c:v>
                </c:pt>
                <c:pt idx="330">
                  <c:v>0.7403155435745099</c:v>
                </c:pt>
                <c:pt idx="331">
                  <c:v>0.73990065451522868</c:v>
                </c:pt>
                <c:pt idx="332">
                  <c:v>0.73948599796887127</c:v>
                </c:pt>
                <c:pt idx="333">
                  <c:v>0.73936756735813025</c:v>
                </c:pt>
                <c:pt idx="334">
                  <c:v>0.73759338253337403</c:v>
                </c:pt>
                <c:pt idx="335">
                  <c:v>0.73747525502992994</c:v>
                </c:pt>
                <c:pt idx="336">
                  <c:v>0.73706195773061189</c:v>
                </c:pt>
                <c:pt idx="337">
                  <c:v>0.73694391533623582</c:v>
                </c:pt>
                <c:pt idx="338">
                  <c:v>0.73676688719022021</c:v>
                </c:pt>
                <c:pt idx="339">
                  <c:v>0.73664889205216044</c:v>
                </c:pt>
                <c:pt idx="340">
                  <c:v>0.73653091581132968</c:v>
                </c:pt>
                <c:pt idx="341">
                  <c:v>0.73611814774041084</c:v>
                </c:pt>
                <c:pt idx="342">
                  <c:v>0.73582345503870816</c:v>
                </c:pt>
                <c:pt idx="343">
                  <c:v>0.7357056109937673</c:v>
                </c:pt>
                <c:pt idx="344">
                  <c:v>0.73558778582185769</c:v>
                </c:pt>
                <c:pt idx="345">
                  <c:v>0.73517554630165949</c:v>
                </c:pt>
                <c:pt idx="346">
                  <c:v>0.73505780602099247</c:v>
                </c:pt>
                <c:pt idx="347">
                  <c:v>0.73488123095482227</c:v>
                </c:pt>
                <c:pt idx="348">
                  <c:v>0.73476353780952541</c:v>
                </c:pt>
                <c:pt idx="349">
                  <c:v>0.73464586351309247</c:v>
                </c:pt>
                <c:pt idx="350">
                  <c:v>0.73423415186680441</c:v>
                </c:pt>
                <c:pt idx="351">
                  <c:v>0.73394021339162863</c:v>
                </c:pt>
                <c:pt idx="352">
                  <c:v>0.73382267095274811</c:v>
                </c:pt>
                <c:pt idx="353">
                  <c:v>0.73317652395009569</c:v>
                </c:pt>
                <c:pt idx="354">
                  <c:v>0.73300040080417372</c:v>
                </c:pt>
                <c:pt idx="355">
                  <c:v>0.73288300887872959</c:v>
                </c:pt>
                <c:pt idx="356">
                  <c:v>0.73276563575390841</c:v>
                </c:pt>
                <c:pt idx="357">
                  <c:v>0.73235497782847347</c:v>
                </c:pt>
                <c:pt idx="358">
                  <c:v>0.73194455004474213</c:v>
                </c:pt>
                <c:pt idx="359">
                  <c:v>0.73182732721655019</c:v>
                </c:pt>
                <c:pt idx="360">
                  <c:v>0.73112438438655658</c:v>
                </c:pt>
                <c:pt idx="361">
                  <c:v>0.7310072929100333</c:v>
                </c:pt>
                <c:pt idx="362">
                  <c:v>0.73089022018601535</c:v>
                </c:pt>
                <c:pt idx="363">
                  <c:v>0.73048061328457614</c:v>
                </c:pt>
                <c:pt idx="364">
                  <c:v>0.7301881774763691</c:v>
                </c:pt>
                <c:pt idx="365">
                  <c:v>0.73007123593582368</c:v>
                </c:pt>
                <c:pt idx="366">
                  <c:v>0.72995431312377079</c:v>
                </c:pt>
                <c:pt idx="367">
                  <c:v>0.72954523072516564</c:v>
                </c:pt>
                <c:pt idx="368">
                  <c:v>0.72925316938186546</c:v>
                </c:pt>
                <c:pt idx="369">
                  <c:v>0.72913637758530425</c:v>
                </c:pt>
                <c:pt idx="370">
                  <c:v>0.72901960449325376</c:v>
                </c:pt>
                <c:pt idx="371">
                  <c:v>0.72861104592585513</c:v>
                </c:pt>
                <c:pt idx="372">
                  <c:v>0.72820271632363376</c:v>
                </c:pt>
                <c:pt idx="373">
                  <c:v>0.72808609275986891</c:v>
                </c:pt>
                <c:pt idx="374">
                  <c:v>0.72767805735290936</c:v>
                </c:pt>
                <c:pt idx="375">
                  <c:v>0.7272702506179366</c:v>
                </c:pt>
                <c:pt idx="376">
                  <c:v>0.72715377639098577</c:v>
                </c:pt>
                <c:pt idx="377">
                  <c:v>0.72674626347455706</c:v>
                </c:pt>
                <c:pt idx="378">
                  <c:v>0.72633897893729982</c:v>
                </c:pt>
                <c:pt idx="379">
                  <c:v>0.72622265385593687</c:v>
                </c:pt>
                <c:pt idx="380">
                  <c:v>0.72581566276098808</c:v>
                </c:pt>
                <c:pt idx="381">
                  <c:v>0.72540889975277079</c:v>
                </c:pt>
                <c:pt idx="382">
                  <c:v>0.72529272362601438</c:v>
                </c:pt>
                <c:pt idx="383">
                  <c:v>0.72488625368435167</c:v>
                </c:pt>
                <c:pt idx="384">
                  <c:v>0.72448001153735464</c:v>
                </c:pt>
                <c:pt idx="385">
                  <c:v>0.72436398417446801</c:v>
                </c:pt>
                <c:pt idx="386">
                  <c:v>0.7239580347187532</c:v>
                </c:pt>
                <c:pt idx="387">
                  <c:v>0.72355231276601217</c:v>
                </c:pt>
                <c:pt idx="388">
                  <c:v>0.72251007150927571</c:v>
                </c:pt>
                <c:pt idx="389">
                  <c:v>0.72210516102685862</c:v>
                </c:pt>
                <c:pt idx="390">
                  <c:v>0.72170047746515187</c:v>
                </c:pt>
                <c:pt idx="391">
                  <c:v>0.7215848952518944</c:v>
                </c:pt>
                <c:pt idx="392">
                  <c:v>0.72118050325853289</c:v>
                </c:pt>
                <c:pt idx="393">
                  <c:v>0.72077633789530937</c:v>
                </c:pt>
                <c:pt idx="394">
                  <c:v>0.72066090368541358</c:v>
                </c:pt>
                <c:pt idx="395">
                  <c:v>0.72025702951718107</c:v>
                </c:pt>
                <c:pt idx="396">
                  <c:v>0.7198533816888858</c:v>
                </c:pt>
                <c:pt idx="397">
                  <c:v>0.71973809529283306</c:v>
                </c:pt>
                <c:pt idx="398">
                  <c:v>0.71933473828665284</c:v>
                </c:pt>
                <c:pt idx="399">
                  <c:v>0.71893160733058104</c:v>
                </c:pt>
                <c:pt idx="400">
                  <c:v>0.7188164685590952</c:v>
                </c:pt>
                <c:pt idx="401">
                  <c:v>0.71841362805273978</c:v>
                </c:pt>
                <c:pt idx="402">
                  <c:v>0.71829857223698601</c:v>
                </c:pt>
                <c:pt idx="403">
                  <c:v>0.71812602306209972</c:v>
                </c:pt>
                <c:pt idx="404">
                  <c:v>0.71801101330703498</c:v>
                </c:pt>
                <c:pt idx="405">
                  <c:v>0.71789602197108249</c:v>
                </c:pt>
                <c:pt idx="406">
                  <c:v>0.71749369730317236</c:v>
                </c:pt>
                <c:pt idx="407">
                  <c:v>0.71737878881672679</c:v>
                </c:pt>
                <c:pt idx="408">
                  <c:v>0.71720646059156301</c:v>
                </c:pt>
                <c:pt idx="409">
                  <c:v>0.71709159810682566</c:v>
                </c:pt>
                <c:pt idx="410">
                  <c:v>0.71697675401761474</c:v>
                </c:pt>
                <c:pt idx="411">
                  <c:v>0.71657494452761727</c:v>
                </c:pt>
                <c:pt idx="412">
                  <c:v>0.71646018318182425</c:v>
                </c:pt>
                <c:pt idx="413">
                  <c:v>0.7162880756234562</c:v>
                </c:pt>
                <c:pt idx="414">
                  <c:v>0.71617336022046618</c:v>
                </c:pt>
                <c:pt idx="415">
                  <c:v>0.71605866318944711</c:v>
                </c:pt>
                <c:pt idx="416">
                  <c:v>0.71565736821767545</c:v>
                </c:pt>
                <c:pt idx="417">
                  <c:v>0.71554275382412103</c:v>
                </c:pt>
                <c:pt idx="418">
                  <c:v>0.71537086664998428</c:v>
                </c:pt>
                <c:pt idx="419">
                  <c:v>0.71525629814040292</c:v>
                </c:pt>
                <c:pt idx="420">
                  <c:v>0.71514174797926711</c:v>
                </c:pt>
                <c:pt idx="421">
                  <c:v>0.71474096686687927</c:v>
                </c:pt>
                <c:pt idx="422">
                  <c:v>0.71462649923739052</c:v>
                </c:pt>
                <c:pt idx="423">
                  <c:v>0.71445483216528249</c:v>
                </c:pt>
                <c:pt idx="424">
                  <c:v>0.71434041036101237</c:v>
                </c:pt>
                <c:pt idx="425">
                  <c:v>0.71422600688169258</c:v>
                </c:pt>
                <c:pt idx="426">
                  <c:v>0.7138257389706899</c:v>
                </c:pt>
                <c:pt idx="427">
                  <c:v>0.71371141791733528</c:v>
                </c:pt>
                <c:pt idx="428">
                  <c:v>0.71353997066541452</c:v>
                </c:pt>
                <c:pt idx="429">
                  <c:v>0.71342569537859912</c:v>
                </c:pt>
                <c:pt idx="430">
                  <c:v>0.71331143839326872</c:v>
                </c:pt>
                <c:pt idx="431">
                  <c:v>0.71291168302649555</c:v>
                </c:pt>
                <c:pt idx="432">
                  <c:v>0.71262628064836997</c:v>
                </c:pt>
                <c:pt idx="433">
                  <c:v>0.71239804101246629</c:v>
                </c:pt>
                <c:pt idx="434">
                  <c:v>0.71199879753360806</c:v>
                </c:pt>
                <c:pt idx="435">
                  <c:v>0.71188476906968823</c:v>
                </c:pt>
                <c:pt idx="436">
                  <c:v>0.71171376061406155</c:v>
                </c:pt>
                <c:pt idx="437">
                  <c:v>0.71159977779954753</c:v>
                </c:pt>
                <c:pt idx="438">
                  <c:v>0.71108708099326134</c:v>
                </c:pt>
                <c:pt idx="439">
                  <c:v>0.7108024090643229</c:v>
                </c:pt>
                <c:pt idx="440">
                  <c:v>0.71068857220513593</c:v>
                </c:pt>
                <c:pt idx="441">
                  <c:v>0.71057475357721867</c:v>
                </c:pt>
                <c:pt idx="442">
                  <c:v>0.71017653190860808</c:v>
                </c:pt>
                <c:pt idx="443">
                  <c:v>0.71006279528527938</c:v>
                </c:pt>
                <c:pt idx="444">
                  <c:v>0.70989222450290634</c:v>
                </c:pt>
                <c:pt idx="445">
                  <c:v>0.70977853341215003</c:v>
                </c:pt>
                <c:pt idx="446">
                  <c:v>0.70966486052931843</c:v>
                </c:pt>
                <c:pt idx="447">
                  <c:v>0.70926714878471786</c:v>
                </c:pt>
                <c:pt idx="448">
                  <c:v>0.70886965992649731</c:v>
                </c:pt>
                <c:pt idx="449">
                  <c:v>0.70875613260212422</c:v>
                </c:pt>
                <c:pt idx="450">
                  <c:v>0.70835893012857454</c:v>
                </c:pt>
                <c:pt idx="451">
                  <c:v>0.70796195025599817</c:v>
                </c:pt>
                <c:pt idx="452">
                  <c:v>0.70745187444907376</c:v>
                </c:pt>
                <c:pt idx="453">
                  <c:v>0.70716865781483373</c:v>
                </c:pt>
                <c:pt idx="454">
                  <c:v>0.70705540291038405</c:v>
                </c:pt>
                <c:pt idx="455">
                  <c:v>0.70694216614400263</c:v>
                </c:pt>
                <c:pt idx="456">
                  <c:v>0.70654598025702053</c:v>
                </c:pt>
                <c:pt idx="457">
                  <c:v>0.70626312628250809</c:v>
                </c:pt>
                <c:pt idx="458">
                  <c:v>0.70615001640129438</c:v>
                </c:pt>
                <c:pt idx="459">
                  <c:v>0.70603692463492318</c:v>
                </c:pt>
                <c:pt idx="460">
                  <c:v>0.7056412460651269</c:v>
                </c:pt>
                <c:pt idx="461">
                  <c:v>0.70524578924227477</c:v>
                </c:pt>
                <c:pt idx="462">
                  <c:v>0.70513284229024076</c:v>
                </c:pt>
                <c:pt idx="463">
                  <c:v>0.70473767038800905</c:v>
                </c:pt>
                <c:pt idx="464">
                  <c:v>0.70434271994877395</c:v>
                </c:pt>
                <c:pt idx="465">
                  <c:v>0.70422991762564202</c:v>
                </c:pt>
                <c:pt idx="466">
                  <c:v>0.70383525174218553</c:v>
                </c:pt>
                <c:pt idx="467">
                  <c:v>0.70344080703814171</c:v>
                </c:pt>
                <c:pt idx="468">
                  <c:v>0.70332814915871422</c:v>
                </c:pt>
                <c:pt idx="469">
                  <c:v>0.70293398864607448</c:v>
                </c:pt>
                <c:pt idx="470">
                  <c:v>0.70254004902962663</c:v>
                </c:pt>
                <c:pt idx="471">
                  <c:v>0.70242753540894276</c:v>
                </c:pt>
                <c:pt idx="472">
                  <c:v>0.70203387961999109</c:v>
                </c:pt>
                <c:pt idx="473">
                  <c:v>0.7016404444443729</c:v>
                </c:pt>
                <c:pt idx="474">
                  <c:v>0.70152807489770908</c:v>
                </c:pt>
                <c:pt idx="475">
                  <c:v>0.70113492318614523</c:v>
                </c:pt>
                <c:pt idx="476">
                  <c:v>0.70074199180541885</c:v>
                </c:pt>
                <c:pt idx="477">
                  <c:v>0.70062976614828776</c:v>
                </c:pt>
                <c:pt idx="478">
                  <c:v>0.7001249730683855</c:v>
                </c:pt>
                <c:pt idx="479">
                  <c:v>0.69995678954263507</c:v>
                </c:pt>
                <c:pt idx="480">
                  <c:v>0.69984468963769375</c:v>
                </c:pt>
                <c:pt idx="481">
                  <c:v>0.69973260768584455</c:v>
                </c:pt>
                <c:pt idx="482">
                  <c:v>0.69934046219346513</c:v>
                </c:pt>
                <c:pt idx="483">
                  <c:v>0.69906049282870153</c:v>
                </c:pt>
                <c:pt idx="484">
                  <c:v>0.69894853646801591</c:v>
                </c:pt>
                <c:pt idx="485">
                  <c:v>0.69883659803743348</c:v>
                </c:pt>
                <c:pt idx="486">
                  <c:v>0.69844495468850265</c:v>
                </c:pt>
                <c:pt idx="487">
                  <c:v>0.69805353082509003</c:v>
                </c:pt>
                <c:pt idx="488">
                  <c:v>0.69794173573199492</c:v>
                </c:pt>
                <c:pt idx="489">
                  <c:v>0.69755059388351659</c:v>
                </c:pt>
                <c:pt idx="490">
                  <c:v>0.6972713410628697</c:v>
                </c:pt>
                <c:pt idx="491">
                  <c:v>0.69715967123950462</c:v>
                </c:pt>
                <c:pt idx="492">
                  <c:v>0.69704801930035276</c:v>
                </c:pt>
                <c:pt idx="493">
                  <c:v>0.69665737831015428</c:v>
                </c:pt>
                <c:pt idx="494">
                  <c:v>0.69626695624372992</c:v>
                </c:pt>
                <c:pt idx="495">
                  <c:v>0.69615544727521239</c:v>
                </c:pt>
                <c:pt idx="496">
                  <c:v>0.69576530650194301</c:v>
                </c:pt>
                <c:pt idx="497">
                  <c:v>0.69565387787393973</c:v>
                </c:pt>
                <c:pt idx="498">
                  <c:v>0.69537538437211543</c:v>
                </c:pt>
                <c:pt idx="499">
                  <c:v>0.69526401819115791</c:v>
                </c:pt>
                <c:pt idx="500">
                  <c:v>0.69487437699428845</c:v>
                </c:pt>
                <c:pt idx="501">
                  <c:v>0.69459619555272367</c:v>
                </c:pt>
                <c:pt idx="502">
                  <c:v>0.69448495416088718</c:v>
                </c:pt>
                <c:pt idx="503">
                  <c:v>0.69437373058464968</c:v>
                </c:pt>
                <c:pt idx="504">
                  <c:v>0.6939845883244713</c:v>
                </c:pt>
                <c:pt idx="505">
                  <c:v>0.69370676309505508</c:v>
                </c:pt>
                <c:pt idx="506">
                  <c:v>0.69348458299402271</c:v>
                </c:pt>
                <c:pt idx="507">
                  <c:v>0.69309593903164535</c:v>
                </c:pt>
                <c:pt idx="508">
                  <c:v>0.69270751287386401</c:v>
                </c:pt>
                <c:pt idx="509">
                  <c:v>0.69259657395948315</c:v>
                </c:pt>
                <c:pt idx="510">
                  <c:v>0.69220842765683499</c:v>
                </c:pt>
                <c:pt idx="511">
                  <c:v>0.69209756867225303</c:v>
                </c:pt>
                <c:pt idx="512">
                  <c:v>0.69182049887988351</c:v>
                </c:pt>
                <c:pt idx="513">
                  <c:v>0.69132205274293301</c:v>
                </c:pt>
                <c:pt idx="514">
                  <c:v>0.69093462070991374</c:v>
                </c:pt>
                <c:pt idx="515">
                  <c:v>0.69082396572883564</c:v>
                </c:pt>
                <c:pt idx="516">
                  <c:v>0.69043681283469782</c:v>
                </c:pt>
                <c:pt idx="517">
                  <c:v>0.68955270647875133</c:v>
                </c:pt>
                <c:pt idx="518">
                  <c:v>0.68927665547978811</c:v>
                </c:pt>
                <c:pt idx="519">
                  <c:v>0.68916626602616482</c:v>
                </c:pt>
                <c:pt idx="520">
                  <c:v>0.68905589425170022</c:v>
                </c:pt>
                <c:pt idx="521">
                  <c:v>0.68866973222357653</c:v>
                </c:pt>
                <c:pt idx="522">
                  <c:v>0.68839403470872407</c:v>
                </c:pt>
                <c:pt idx="523">
                  <c:v>0.6882837866091186</c:v>
                </c:pt>
                <c:pt idx="524">
                  <c:v>0.68817355616603371</c:v>
                </c:pt>
                <c:pt idx="525">
                  <c:v>0.68778788861951512</c:v>
                </c:pt>
                <c:pt idx="526">
                  <c:v>0.68751254413613583</c:v>
                </c:pt>
                <c:pt idx="527">
                  <c:v>0.68740243720954397</c:v>
                </c:pt>
                <c:pt idx="528">
                  <c:v>0.68729234791686356</c:v>
                </c:pt>
                <c:pt idx="529">
                  <c:v>0.68690717421876502</c:v>
                </c:pt>
                <c:pt idx="530">
                  <c:v>0.68652221638045041</c:v>
                </c:pt>
                <c:pt idx="531">
                  <c:v>0.68641226805743094</c:v>
                </c:pt>
                <c:pt idx="532">
                  <c:v>0.68602758757537807</c:v>
                </c:pt>
                <c:pt idx="533">
                  <c:v>0.68564312267670013</c:v>
                </c:pt>
                <c:pt idx="534">
                  <c:v>0.68553331514282945</c:v>
                </c:pt>
                <c:pt idx="535">
                  <c:v>0.68514912724525778</c:v>
                </c:pt>
                <c:pt idx="536">
                  <c:v>0.65709811188929834</c:v>
                </c:pt>
                <c:pt idx="537">
                  <c:v>0.65672985970296582</c:v>
                </c:pt>
                <c:pt idx="538">
                  <c:v>0.65636181389323123</c:v>
                </c:pt>
                <c:pt idx="539">
                  <c:v>0.65625669583731139</c:v>
                </c:pt>
                <c:pt idx="540">
                  <c:v>0.6555213406729794</c:v>
                </c:pt>
                <c:pt idx="541">
                  <c:v>0.6554163572210373</c:v>
                </c:pt>
                <c:pt idx="542">
                  <c:v>0.6550490475268872</c:v>
                </c:pt>
                <c:pt idx="543">
                  <c:v>0.65468194368114152</c:v>
                </c:pt>
                <c:pt idx="544">
                  <c:v>0.65457709466081648</c:v>
                </c:pt>
                <c:pt idx="545">
                  <c:v>0.65421025530780275</c:v>
                </c:pt>
                <c:pt idx="546">
                  <c:v>0.65337253716460542</c:v>
                </c:pt>
                <c:pt idx="547">
                  <c:v>0.65300637287201801</c:v>
                </c:pt>
                <c:pt idx="548">
                  <c:v>0.65253589172193771</c:v>
                </c:pt>
                <c:pt idx="549">
                  <c:v>0.65133509046211413</c:v>
                </c:pt>
                <c:pt idx="550">
                  <c:v>0.65086581344556604</c:v>
                </c:pt>
                <c:pt idx="551">
                  <c:v>0.65050105397590141</c:v>
                </c:pt>
                <c:pt idx="552">
                  <c:v>0.65013649892543957</c:v>
                </c:pt>
                <c:pt idx="553">
                  <c:v>0.65003237786994406</c:v>
                </c:pt>
                <c:pt idx="554">
                  <c:v>0.64966808547584598</c:v>
                </c:pt>
                <c:pt idx="555">
                  <c:v>0.6495640394379858</c:v>
                </c:pt>
                <c:pt idx="556">
                  <c:v>0.64920000951101153</c:v>
                </c:pt>
                <c:pt idx="557">
                  <c:v>0.64883618359438833</c:v>
                </c:pt>
                <c:pt idx="558">
                  <c:v>0.6483687070021944</c:v>
                </c:pt>
                <c:pt idx="559">
                  <c:v>0.64800534696572043</c:v>
                </c:pt>
                <c:pt idx="560">
                  <c:v>0.64717557422578265</c:v>
                </c:pt>
                <c:pt idx="561">
                  <c:v>0.64707192737009822</c:v>
                </c:pt>
                <c:pt idx="562">
                  <c:v>0.64670929407735711</c:v>
                </c:pt>
                <c:pt idx="563">
                  <c:v>0.64634686401226271</c:v>
                </c:pt>
                <c:pt idx="564">
                  <c:v>0.64624334987667975</c:v>
                </c:pt>
                <c:pt idx="565">
                  <c:v>0.64588118093692937</c:v>
                </c:pt>
                <c:pt idx="566">
                  <c:v>0.6454158333791622</c:v>
                </c:pt>
                <c:pt idx="567">
                  <c:v>0.64515745184592055</c:v>
                </c:pt>
                <c:pt idx="568">
                  <c:v>0.64469262572394515</c:v>
                </c:pt>
                <c:pt idx="569">
                  <c:v>0.64458937651893744</c:v>
                </c:pt>
                <c:pt idx="570">
                  <c:v>0.64433132584400388</c:v>
                </c:pt>
                <c:pt idx="571">
                  <c:v>0.64422813450211391</c:v>
                </c:pt>
                <c:pt idx="572">
                  <c:v>0.64386709493323568</c:v>
                </c:pt>
                <c:pt idx="573">
                  <c:v>0.64376397793913664</c:v>
                </c:pt>
                <c:pt idx="574">
                  <c:v>0.64350625769884617</c:v>
                </c:pt>
                <c:pt idx="575">
                  <c:v>0.64340319849377103</c:v>
                </c:pt>
                <c:pt idx="576">
                  <c:v>0.64304262123711553</c:v>
                </c:pt>
                <c:pt idx="577">
                  <c:v>0.64293963628462858</c:v>
                </c:pt>
                <c:pt idx="578">
                  <c:v>0.64268224605585877</c:v>
                </c:pt>
                <c:pt idx="579">
                  <c:v>0.64257931881839692</c:v>
                </c:pt>
                <c:pt idx="580">
                  <c:v>0.6422192032819718</c:v>
                </c:pt>
                <c:pt idx="581">
                  <c:v>0.64211635020201752</c:v>
                </c:pt>
                <c:pt idx="582">
                  <c:v>0.64185928956218763</c:v>
                </c:pt>
                <c:pt idx="583">
                  <c:v>0.641756494123354</c:v>
                </c:pt>
                <c:pt idx="584">
                  <c:v>0.64139683971592532</c:v>
                </c:pt>
                <c:pt idx="585">
                  <c:v>0.64129411833964045</c:v>
                </c:pt>
                <c:pt idx="586">
                  <c:v>0.64103738686671086</c:v>
                </c:pt>
                <c:pt idx="587">
                  <c:v>0.64093472305773702</c:v>
                </c:pt>
                <c:pt idx="588">
                  <c:v>0.64057552918882787</c:v>
                </c:pt>
                <c:pt idx="589">
                  <c:v>0.64021653662003686</c:v>
                </c:pt>
                <c:pt idx="590">
                  <c:v>0.6401140042723702</c:v>
                </c:pt>
                <c:pt idx="591">
                  <c:v>0.63975527035225965</c:v>
                </c:pt>
                <c:pt idx="592">
                  <c:v>0.6396528118775886</c:v>
                </c:pt>
                <c:pt idx="593">
                  <c:v>0.63939673747450176</c:v>
                </c:pt>
                <c:pt idx="594">
                  <c:v>0.63929433641980593</c:v>
                </c:pt>
                <c:pt idx="595">
                  <c:v>0.63893606185952811</c:v>
                </c:pt>
                <c:pt idx="596">
                  <c:v>0.63857798808416766</c:v>
                </c:pt>
                <c:pt idx="597">
                  <c:v>0.63847571815432158</c:v>
                </c:pt>
                <c:pt idx="598">
                  <c:v>0.63811790236566479</c:v>
                </c:pt>
                <c:pt idx="599">
                  <c:v>0.63801570611974612</c:v>
                </c:pt>
                <c:pt idx="600">
                  <c:v>0.63776028710481991</c:v>
                </c:pt>
                <c:pt idx="601">
                  <c:v>0.63765814813191768</c:v>
                </c:pt>
                <c:pt idx="602">
                  <c:v>0.63730079052742372</c:v>
                </c:pt>
                <c:pt idx="603">
                  <c:v>0.63694363319396496</c:v>
                </c:pt>
                <c:pt idx="604">
                  <c:v>0.63684162501031605</c:v>
                </c:pt>
                <c:pt idx="605">
                  <c:v>0.63648472500327857</c:v>
                </c:pt>
                <c:pt idx="606">
                  <c:v>0.63638279031497291</c:v>
                </c:pt>
                <c:pt idx="607">
                  <c:v>0.63612802501082888</c:v>
                </c:pt>
                <c:pt idx="608">
                  <c:v>0.63602614744895702</c:v>
                </c:pt>
                <c:pt idx="609">
                  <c:v>0.6356697044534213</c:v>
                </c:pt>
                <c:pt idx="610">
                  <c:v>0.63556790029278187</c:v>
                </c:pt>
                <c:pt idx="611">
                  <c:v>0.63531346121635401</c:v>
                </c:pt>
                <c:pt idx="612">
                  <c:v>0.63521171410899779</c:v>
                </c:pt>
                <c:pt idx="613">
                  <c:v>0.63485572753975927</c:v>
                </c:pt>
                <c:pt idx="614">
                  <c:v>0.63449994047319769</c:v>
                </c:pt>
                <c:pt idx="615">
                  <c:v>0.63439832365330973</c:v>
                </c:pt>
                <c:pt idx="616">
                  <c:v>0.63404279292591303</c:v>
                </c:pt>
                <c:pt idx="617">
                  <c:v>0.63368746144572974</c:v>
                </c:pt>
                <c:pt idx="618">
                  <c:v>0.63358597474647649</c:v>
                </c:pt>
                <c:pt idx="619">
                  <c:v>0.63323089927721499</c:v>
                </c:pt>
                <c:pt idx="620">
                  <c:v>0.63287602280003008</c:v>
                </c:pt>
                <c:pt idx="621">
                  <c:v>0.63277466605479182</c:v>
                </c:pt>
              </c:numCache>
            </c:numRef>
          </c:val>
          <c:smooth val="0"/>
          <c:extLst>
            <c:ext xmlns:c16="http://schemas.microsoft.com/office/drawing/2014/chart" uri="{C3380CC4-5D6E-409C-BE32-E72D297353CC}">
              <c16:uniqueId val="{00000000-25D6-4D0F-A24A-5A998DC819C1}"/>
            </c:ext>
          </c:extLst>
        </c:ser>
        <c:dLbls>
          <c:showLegendKey val="0"/>
          <c:showVal val="0"/>
          <c:showCatName val="0"/>
          <c:showSerName val="0"/>
          <c:showPercent val="0"/>
          <c:showBubbleSize val="0"/>
        </c:dLbls>
        <c:marker val="1"/>
        <c:smooth val="0"/>
        <c:axId val="1007831327"/>
        <c:axId val="1010960767"/>
        <c:extLst>
          <c:ext xmlns:c15="http://schemas.microsoft.com/office/drawing/2012/chart" uri="{02D57815-91ED-43cb-92C2-25804820EDAC}">
            <c15:filteredLineSeries>
              <c15:ser>
                <c:idx val="0"/>
                <c:order val="0"/>
                <c:tx>
                  <c:strRef>
                    <c:extLst>
                      <c:ext uri="{02D57815-91ED-43cb-92C2-25804820EDAC}">
                        <c15:formulaRef>
                          <c15:sqref>'GOES-N'!$B$1</c15:sqref>
                        </c15:formulaRef>
                      </c:ext>
                    </c:extLst>
                    <c:strCache>
                      <c:ptCount val="1"/>
                      <c:pt idx="0">
                        <c:v> Since 2010 </c:v>
                      </c:pt>
                    </c:strCache>
                  </c:strRef>
                </c:tx>
                <c:marker>
                  <c:symbol val="none"/>
                </c:marker>
                <c:cat>
                  <c:numRef>
                    <c:extLst>
                      <c:ext uri="{02D57815-91ED-43cb-92C2-25804820EDAC}">
                        <c15:formulaRef>
                          <c15:sqref>'GOES-N'!$A$2:$A$623</c15:sqref>
                        </c15:formulaRef>
                      </c:ext>
                    </c:extLst>
                    <c:numCache>
                      <c:formatCode>m/d/yy;@</c:formatCode>
                      <c:ptCount val="622"/>
                      <c:pt idx="0">
                        <c:v>40288</c:v>
                      </c:pt>
                      <c:pt idx="1">
                        <c:v>40290</c:v>
                      </c:pt>
                      <c:pt idx="2">
                        <c:v>40297</c:v>
                      </c:pt>
                      <c:pt idx="3">
                        <c:v>40304</c:v>
                      </c:pt>
                      <c:pt idx="4">
                        <c:v>40306</c:v>
                      </c:pt>
                      <c:pt idx="5">
                        <c:v>40313</c:v>
                      </c:pt>
                      <c:pt idx="6">
                        <c:v>40320</c:v>
                      </c:pt>
                      <c:pt idx="7">
                        <c:v>40322</c:v>
                      </c:pt>
                      <c:pt idx="8">
                        <c:v>40329</c:v>
                      </c:pt>
                      <c:pt idx="9">
                        <c:v>40336</c:v>
                      </c:pt>
                      <c:pt idx="10">
                        <c:v>40338</c:v>
                      </c:pt>
                      <c:pt idx="11">
                        <c:v>40345</c:v>
                      </c:pt>
                      <c:pt idx="12">
                        <c:v>40352</c:v>
                      </c:pt>
                      <c:pt idx="13">
                        <c:v>40354</c:v>
                      </c:pt>
                      <c:pt idx="14">
                        <c:v>40361</c:v>
                      </c:pt>
                      <c:pt idx="15">
                        <c:v>40368</c:v>
                      </c:pt>
                      <c:pt idx="16">
                        <c:v>40370</c:v>
                      </c:pt>
                      <c:pt idx="17">
                        <c:v>40377</c:v>
                      </c:pt>
                      <c:pt idx="18">
                        <c:v>40384</c:v>
                      </c:pt>
                      <c:pt idx="19">
                        <c:v>40386</c:v>
                      </c:pt>
                      <c:pt idx="20">
                        <c:v>40393</c:v>
                      </c:pt>
                      <c:pt idx="21">
                        <c:v>40400</c:v>
                      </c:pt>
                      <c:pt idx="22">
                        <c:v>40402</c:v>
                      </c:pt>
                      <c:pt idx="23">
                        <c:v>40409</c:v>
                      </c:pt>
                      <c:pt idx="24">
                        <c:v>40416</c:v>
                      </c:pt>
                      <c:pt idx="25">
                        <c:v>40418</c:v>
                      </c:pt>
                      <c:pt idx="26">
                        <c:v>40425</c:v>
                      </c:pt>
                      <c:pt idx="27">
                        <c:v>40432</c:v>
                      </c:pt>
                      <c:pt idx="28">
                        <c:v>40434</c:v>
                      </c:pt>
                      <c:pt idx="29">
                        <c:v>40441</c:v>
                      </c:pt>
                      <c:pt idx="30">
                        <c:v>40448</c:v>
                      </c:pt>
                      <c:pt idx="31">
                        <c:v>40457</c:v>
                      </c:pt>
                      <c:pt idx="32">
                        <c:v>40464</c:v>
                      </c:pt>
                      <c:pt idx="33">
                        <c:v>40466</c:v>
                      </c:pt>
                      <c:pt idx="34">
                        <c:v>40480</c:v>
                      </c:pt>
                      <c:pt idx="35">
                        <c:v>40482</c:v>
                      </c:pt>
                      <c:pt idx="36">
                        <c:v>40496</c:v>
                      </c:pt>
                      <c:pt idx="37">
                        <c:v>40498</c:v>
                      </c:pt>
                      <c:pt idx="38">
                        <c:v>40505</c:v>
                      </c:pt>
                      <c:pt idx="39">
                        <c:v>40512</c:v>
                      </c:pt>
                      <c:pt idx="40">
                        <c:v>40514</c:v>
                      </c:pt>
                      <c:pt idx="41">
                        <c:v>40521</c:v>
                      </c:pt>
                      <c:pt idx="42">
                        <c:v>40528</c:v>
                      </c:pt>
                      <c:pt idx="43">
                        <c:v>40530</c:v>
                      </c:pt>
                      <c:pt idx="44">
                        <c:v>40537</c:v>
                      </c:pt>
                      <c:pt idx="45">
                        <c:v>40546</c:v>
                      </c:pt>
                      <c:pt idx="46">
                        <c:v>40553</c:v>
                      </c:pt>
                      <c:pt idx="47">
                        <c:v>40560</c:v>
                      </c:pt>
                      <c:pt idx="48">
                        <c:v>40562</c:v>
                      </c:pt>
                      <c:pt idx="49">
                        <c:v>40569</c:v>
                      </c:pt>
                      <c:pt idx="50">
                        <c:v>40576</c:v>
                      </c:pt>
                      <c:pt idx="51">
                        <c:v>40578</c:v>
                      </c:pt>
                      <c:pt idx="52">
                        <c:v>40585</c:v>
                      </c:pt>
                      <c:pt idx="53">
                        <c:v>40592</c:v>
                      </c:pt>
                      <c:pt idx="54">
                        <c:v>40594</c:v>
                      </c:pt>
                      <c:pt idx="55">
                        <c:v>40601</c:v>
                      </c:pt>
                      <c:pt idx="56">
                        <c:v>40608</c:v>
                      </c:pt>
                      <c:pt idx="57">
                        <c:v>40610</c:v>
                      </c:pt>
                      <c:pt idx="58">
                        <c:v>40617</c:v>
                      </c:pt>
                      <c:pt idx="59">
                        <c:v>40624</c:v>
                      </c:pt>
                      <c:pt idx="60">
                        <c:v>40626</c:v>
                      </c:pt>
                      <c:pt idx="61">
                        <c:v>40633</c:v>
                      </c:pt>
                      <c:pt idx="62">
                        <c:v>40640</c:v>
                      </c:pt>
                      <c:pt idx="63">
                        <c:v>40642</c:v>
                      </c:pt>
                      <c:pt idx="64">
                        <c:v>40649</c:v>
                      </c:pt>
                      <c:pt idx="65">
                        <c:v>40656</c:v>
                      </c:pt>
                      <c:pt idx="66">
                        <c:v>40658</c:v>
                      </c:pt>
                      <c:pt idx="67">
                        <c:v>40665</c:v>
                      </c:pt>
                      <c:pt idx="68">
                        <c:v>40672</c:v>
                      </c:pt>
                      <c:pt idx="69">
                        <c:v>40674</c:v>
                      </c:pt>
                      <c:pt idx="70">
                        <c:v>40681</c:v>
                      </c:pt>
                      <c:pt idx="71">
                        <c:v>40688</c:v>
                      </c:pt>
                      <c:pt idx="72">
                        <c:v>40690</c:v>
                      </c:pt>
                      <c:pt idx="73">
                        <c:v>40697</c:v>
                      </c:pt>
                      <c:pt idx="74">
                        <c:v>40704</c:v>
                      </c:pt>
                      <c:pt idx="75">
                        <c:v>40706</c:v>
                      </c:pt>
                      <c:pt idx="76">
                        <c:v>40713</c:v>
                      </c:pt>
                      <c:pt idx="77">
                        <c:v>40720</c:v>
                      </c:pt>
                      <c:pt idx="78">
                        <c:v>40722</c:v>
                      </c:pt>
                      <c:pt idx="79">
                        <c:v>40729</c:v>
                      </c:pt>
                      <c:pt idx="80">
                        <c:v>40736</c:v>
                      </c:pt>
                      <c:pt idx="81">
                        <c:v>40738</c:v>
                      </c:pt>
                      <c:pt idx="82">
                        <c:v>40745</c:v>
                      </c:pt>
                      <c:pt idx="83">
                        <c:v>40752</c:v>
                      </c:pt>
                      <c:pt idx="84">
                        <c:v>40754</c:v>
                      </c:pt>
                      <c:pt idx="85">
                        <c:v>40761</c:v>
                      </c:pt>
                      <c:pt idx="86">
                        <c:v>40768</c:v>
                      </c:pt>
                      <c:pt idx="87">
                        <c:v>40770</c:v>
                      </c:pt>
                      <c:pt idx="88">
                        <c:v>40777</c:v>
                      </c:pt>
                      <c:pt idx="89">
                        <c:v>40784</c:v>
                      </c:pt>
                      <c:pt idx="90">
                        <c:v>40786</c:v>
                      </c:pt>
                      <c:pt idx="91">
                        <c:v>40793</c:v>
                      </c:pt>
                      <c:pt idx="92">
                        <c:v>40800</c:v>
                      </c:pt>
                      <c:pt idx="93">
                        <c:v>40802</c:v>
                      </c:pt>
                      <c:pt idx="94">
                        <c:v>40809</c:v>
                      </c:pt>
                      <c:pt idx="95">
                        <c:v>40816</c:v>
                      </c:pt>
                      <c:pt idx="96">
                        <c:v>40818</c:v>
                      </c:pt>
                      <c:pt idx="97">
                        <c:v>40825</c:v>
                      </c:pt>
                      <c:pt idx="98">
                        <c:v>40832</c:v>
                      </c:pt>
                      <c:pt idx="99">
                        <c:v>40834</c:v>
                      </c:pt>
                      <c:pt idx="100">
                        <c:v>40841</c:v>
                      </c:pt>
                      <c:pt idx="101">
                        <c:v>40848</c:v>
                      </c:pt>
                      <c:pt idx="102">
                        <c:v>40850</c:v>
                      </c:pt>
                      <c:pt idx="103">
                        <c:v>40857</c:v>
                      </c:pt>
                      <c:pt idx="104">
                        <c:v>40864</c:v>
                      </c:pt>
                      <c:pt idx="105">
                        <c:v>40866</c:v>
                      </c:pt>
                      <c:pt idx="106">
                        <c:v>40873</c:v>
                      </c:pt>
                      <c:pt idx="107">
                        <c:v>40880</c:v>
                      </c:pt>
                      <c:pt idx="108">
                        <c:v>40882</c:v>
                      </c:pt>
                      <c:pt idx="109">
                        <c:v>40889</c:v>
                      </c:pt>
                      <c:pt idx="110">
                        <c:v>40896</c:v>
                      </c:pt>
                      <c:pt idx="111">
                        <c:v>40898</c:v>
                      </c:pt>
                      <c:pt idx="112">
                        <c:v>40905</c:v>
                      </c:pt>
                      <c:pt idx="113">
                        <c:v>40912</c:v>
                      </c:pt>
                      <c:pt idx="114">
                        <c:v>40914</c:v>
                      </c:pt>
                      <c:pt idx="115">
                        <c:v>40921</c:v>
                      </c:pt>
                      <c:pt idx="116">
                        <c:v>40928</c:v>
                      </c:pt>
                      <c:pt idx="117">
                        <c:v>40930</c:v>
                      </c:pt>
                      <c:pt idx="118">
                        <c:v>40937</c:v>
                      </c:pt>
                      <c:pt idx="119">
                        <c:v>40944</c:v>
                      </c:pt>
                      <c:pt idx="120">
                        <c:v>40946</c:v>
                      </c:pt>
                      <c:pt idx="121">
                        <c:v>40953</c:v>
                      </c:pt>
                      <c:pt idx="122">
                        <c:v>40960</c:v>
                      </c:pt>
                      <c:pt idx="123">
                        <c:v>40969</c:v>
                      </c:pt>
                      <c:pt idx="124">
                        <c:v>40976</c:v>
                      </c:pt>
                      <c:pt idx="125">
                        <c:v>40978</c:v>
                      </c:pt>
                      <c:pt idx="126">
                        <c:v>40985</c:v>
                      </c:pt>
                      <c:pt idx="127">
                        <c:v>40992</c:v>
                      </c:pt>
                      <c:pt idx="128">
                        <c:v>40994</c:v>
                      </c:pt>
                      <c:pt idx="129">
                        <c:v>41001</c:v>
                      </c:pt>
                      <c:pt idx="130">
                        <c:v>41008</c:v>
                      </c:pt>
                      <c:pt idx="131">
                        <c:v>41010</c:v>
                      </c:pt>
                      <c:pt idx="132">
                        <c:v>41017</c:v>
                      </c:pt>
                      <c:pt idx="133">
                        <c:v>41024</c:v>
                      </c:pt>
                      <c:pt idx="134">
                        <c:v>41026</c:v>
                      </c:pt>
                      <c:pt idx="135">
                        <c:v>41033</c:v>
                      </c:pt>
                      <c:pt idx="136">
                        <c:v>41042</c:v>
                      </c:pt>
                      <c:pt idx="137">
                        <c:v>41049</c:v>
                      </c:pt>
                      <c:pt idx="138">
                        <c:v>41056</c:v>
                      </c:pt>
                      <c:pt idx="139">
                        <c:v>41058</c:v>
                      </c:pt>
                      <c:pt idx="140">
                        <c:v>41065</c:v>
                      </c:pt>
                      <c:pt idx="141">
                        <c:v>41072</c:v>
                      </c:pt>
                      <c:pt idx="142">
                        <c:v>41074</c:v>
                      </c:pt>
                      <c:pt idx="143">
                        <c:v>41081</c:v>
                      </c:pt>
                      <c:pt idx="144">
                        <c:v>41088</c:v>
                      </c:pt>
                      <c:pt idx="145">
                        <c:v>41090</c:v>
                      </c:pt>
                      <c:pt idx="146">
                        <c:v>41097</c:v>
                      </c:pt>
                      <c:pt idx="147">
                        <c:v>41104</c:v>
                      </c:pt>
                      <c:pt idx="148">
                        <c:v>41106</c:v>
                      </c:pt>
                      <c:pt idx="149">
                        <c:v>41113</c:v>
                      </c:pt>
                      <c:pt idx="150">
                        <c:v>41120</c:v>
                      </c:pt>
                      <c:pt idx="151">
                        <c:v>41122</c:v>
                      </c:pt>
                      <c:pt idx="152">
                        <c:v>41129</c:v>
                      </c:pt>
                      <c:pt idx="153">
                        <c:v>41136</c:v>
                      </c:pt>
                      <c:pt idx="154">
                        <c:v>41138</c:v>
                      </c:pt>
                      <c:pt idx="155">
                        <c:v>41145</c:v>
                      </c:pt>
                      <c:pt idx="156">
                        <c:v>41152</c:v>
                      </c:pt>
                      <c:pt idx="157">
                        <c:v>41154</c:v>
                      </c:pt>
                      <c:pt idx="158">
                        <c:v>41161</c:v>
                      </c:pt>
                      <c:pt idx="159">
                        <c:v>41168</c:v>
                      </c:pt>
                      <c:pt idx="160">
                        <c:v>41170</c:v>
                      </c:pt>
                      <c:pt idx="161">
                        <c:v>41200</c:v>
                      </c:pt>
                      <c:pt idx="162">
                        <c:v>41202</c:v>
                      </c:pt>
                      <c:pt idx="163">
                        <c:v>41209</c:v>
                      </c:pt>
                      <c:pt idx="164">
                        <c:v>41216</c:v>
                      </c:pt>
                      <c:pt idx="165">
                        <c:v>41218</c:v>
                      </c:pt>
                      <c:pt idx="166">
                        <c:v>41225</c:v>
                      </c:pt>
                      <c:pt idx="167">
                        <c:v>41232</c:v>
                      </c:pt>
                      <c:pt idx="168">
                        <c:v>41234</c:v>
                      </c:pt>
                      <c:pt idx="169">
                        <c:v>41241</c:v>
                      </c:pt>
                      <c:pt idx="170">
                        <c:v>41248</c:v>
                      </c:pt>
                      <c:pt idx="171">
                        <c:v>41250</c:v>
                      </c:pt>
                      <c:pt idx="172">
                        <c:v>41257</c:v>
                      </c:pt>
                      <c:pt idx="173">
                        <c:v>41264</c:v>
                      </c:pt>
                      <c:pt idx="174">
                        <c:v>41266</c:v>
                      </c:pt>
                      <c:pt idx="175">
                        <c:v>41273</c:v>
                      </c:pt>
                      <c:pt idx="176">
                        <c:v>41280</c:v>
                      </c:pt>
                      <c:pt idx="177">
                        <c:v>41282</c:v>
                      </c:pt>
                      <c:pt idx="178">
                        <c:v>41289</c:v>
                      </c:pt>
                      <c:pt idx="179">
                        <c:v>41296</c:v>
                      </c:pt>
                      <c:pt idx="180">
                        <c:v>41305</c:v>
                      </c:pt>
                      <c:pt idx="181">
                        <c:v>41312</c:v>
                      </c:pt>
                      <c:pt idx="182">
                        <c:v>41314</c:v>
                      </c:pt>
                      <c:pt idx="183">
                        <c:v>41321</c:v>
                      </c:pt>
                      <c:pt idx="184">
                        <c:v>41328</c:v>
                      </c:pt>
                      <c:pt idx="185">
                        <c:v>41330</c:v>
                      </c:pt>
                      <c:pt idx="186">
                        <c:v>41337</c:v>
                      </c:pt>
                      <c:pt idx="187">
                        <c:v>41344</c:v>
                      </c:pt>
                      <c:pt idx="188">
                        <c:v>41346</c:v>
                      </c:pt>
                      <c:pt idx="189">
                        <c:v>41353</c:v>
                      </c:pt>
                      <c:pt idx="190">
                        <c:v>41360</c:v>
                      </c:pt>
                      <c:pt idx="191">
                        <c:v>41362</c:v>
                      </c:pt>
                      <c:pt idx="192">
                        <c:v>41369</c:v>
                      </c:pt>
                      <c:pt idx="193">
                        <c:v>41376</c:v>
                      </c:pt>
                      <c:pt idx="194">
                        <c:v>41378</c:v>
                      </c:pt>
                      <c:pt idx="195">
                        <c:v>41385</c:v>
                      </c:pt>
                      <c:pt idx="196">
                        <c:v>41392</c:v>
                      </c:pt>
                      <c:pt idx="197">
                        <c:v>41394</c:v>
                      </c:pt>
                      <c:pt idx="198">
                        <c:v>41401</c:v>
                      </c:pt>
                      <c:pt idx="199">
                        <c:v>41408</c:v>
                      </c:pt>
                      <c:pt idx="200">
                        <c:v>41410</c:v>
                      </c:pt>
                      <c:pt idx="201">
                        <c:v>41438</c:v>
                      </c:pt>
                      <c:pt idx="202">
                        <c:v>41440</c:v>
                      </c:pt>
                      <c:pt idx="203">
                        <c:v>41442</c:v>
                      </c:pt>
                      <c:pt idx="204">
                        <c:v>41449</c:v>
                      </c:pt>
                      <c:pt idx="205">
                        <c:v>41456</c:v>
                      </c:pt>
                      <c:pt idx="206">
                        <c:v>41458</c:v>
                      </c:pt>
                      <c:pt idx="207">
                        <c:v>41465</c:v>
                      </c:pt>
                      <c:pt idx="208">
                        <c:v>41472</c:v>
                      </c:pt>
                      <c:pt idx="209">
                        <c:v>41474</c:v>
                      </c:pt>
                      <c:pt idx="210">
                        <c:v>41481</c:v>
                      </c:pt>
                      <c:pt idx="211">
                        <c:v>41488</c:v>
                      </c:pt>
                      <c:pt idx="212">
                        <c:v>41490</c:v>
                      </c:pt>
                      <c:pt idx="213">
                        <c:v>41497</c:v>
                      </c:pt>
                      <c:pt idx="214">
                        <c:v>41504</c:v>
                      </c:pt>
                      <c:pt idx="215">
                        <c:v>41506</c:v>
                      </c:pt>
                      <c:pt idx="216">
                        <c:v>41513</c:v>
                      </c:pt>
                      <c:pt idx="217">
                        <c:v>41520</c:v>
                      </c:pt>
                      <c:pt idx="218">
                        <c:v>41522</c:v>
                      </c:pt>
                      <c:pt idx="219">
                        <c:v>41529</c:v>
                      </c:pt>
                      <c:pt idx="220">
                        <c:v>41536</c:v>
                      </c:pt>
                      <c:pt idx="221">
                        <c:v>41538</c:v>
                      </c:pt>
                      <c:pt idx="222">
                        <c:v>41545</c:v>
                      </c:pt>
                      <c:pt idx="223">
                        <c:v>41552</c:v>
                      </c:pt>
                      <c:pt idx="224">
                        <c:v>41554</c:v>
                      </c:pt>
                      <c:pt idx="225">
                        <c:v>41568</c:v>
                      </c:pt>
                      <c:pt idx="226">
                        <c:v>41568</c:v>
                      </c:pt>
                      <c:pt idx="227">
                        <c:v>41570</c:v>
                      </c:pt>
                      <c:pt idx="228">
                        <c:v>41577</c:v>
                      </c:pt>
                      <c:pt idx="229">
                        <c:v>41584</c:v>
                      </c:pt>
                      <c:pt idx="230">
                        <c:v>41586</c:v>
                      </c:pt>
                      <c:pt idx="231">
                        <c:v>41593</c:v>
                      </c:pt>
                      <c:pt idx="232">
                        <c:v>41600</c:v>
                      </c:pt>
                      <c:pt idx="233">
                        <c:v>41602</c:v>
                      </c:pt>
                      <c:pt idx="234">
                        <c:v>41609</c:v>
                      </c:pt>
                      <c:pt idx="235">
                        <c:v>41616</c:v>
                      </c:pt>
                      <c:pt idx="236">
                        <c:v>41618</c:v>
                      </c:pt>
                      <c:pt idx="237">
                        <c:v>41625</c:v>
                      </c:pt>
                      <c:pt idx="238">
                        <c:v>41632</c:v>
                      </c:pt>
                      <c:pt idx="239">
                        <c:v>41634</c:v>
                      </c:pt>
                      <c:pt idx="240">
                        <c:v>41641</c:v>
                      </c:pt>
                      <c:pt idx="241">
                        <c:v>41648</c:v>
                      </c:pt>
                      <c:pt idx="242">
                        <c:v>41650</c:v>
                      </c:pt>
                      <c:pt idx="243">
                        <c:v>41657</c:v>
                      </c:pt>
                      <c:pt idx="244">
                        <c:v>41664</c:v>
                      </c:pt>
                      <c:pt idx="245">
                        <c:v>41666</c:v>
                      </c:pt>
                      <c:pt idx="246">
                        <c:v>41673</c:v>
                      </c:pt>
                      <c:pt idx="247">
                        <c:v>41680</c:v>
                      </c:pt>
                      <c:pt idx="248">
                        <c:v>41682</c:v>
                      </c:pt>
                      <c:pt idx="249">
                        <c:v>41689</c:v>
                      </c:pt>
                      <c:pt idx="250">
                        <c:v>41698</c:v>
                      </c:pt>
                      <c:pt idx="251">
                        <c:v>41705</c:v>
                      </c:pt>
                      <c:pt idx="252">
                        <c:v>41714</c:v>
                      </c:pt>
                      <c:pt idx="253">
                        <c:v>41721</c:v>
                      </c:pt>
                      <c:pt idx="254">
                        <c:v>41728</c:v>
                      </c:pt>
                      <c:pt idx="255">
                        <c:v>41730</c:v>
                      </c:pt>
                      <c:pt idx="256">
                        <c:v>41737</c:v>
                      </c:pt>
                      <c:pt idx="257">
                        <c:v>41744</c:v>
                      </c:pt>
                      <c:pt idx="258">
                        <c:v>41746</c:v>
                      </c:pt>
                      <c:pt idx="259">
                        <c:v>41753</c:v>
                      </c:pt>
                      <c:pt idx="260">
                        <c:v>41758</c:v>
                      </c:pt>
                      <c:pt idx="261">
                        <c:v>41760</c:v>
                      </c:pt>
                      <c:pt idx="262">
                        <c:v>41762</c:v>
                      </c:pt>
                      <c:pt idx="263">
                        <c:v>41769</c:v>
                      </c:pt>
                      <c:pt idx="264">
                        <c:v>41776</c:v>
                      </c:pt>
                      <c:pt idx="265">
                        <c:v>41778</c:v>
                      </c:pt>
                      <c:pt idx="266">
                        <c:v>41785</c:v>
                      </c:pt>
                      <c:pt idx="267">
                        <c:v>41792</c:v>
                      </c:pt>
                      <c:pt idx="268">
                        <c:v>41794</c:v>
                      </c:pt>
                      <c:pt idx="269">
                        <c:v>41801</c:v>
                      </c:pt>
                      <c:pt idx="270">
                        <c:v>41808</c:v>
                      </c:pt>
                      <c:pt idx="271">
                        <c:v>41810</c:v>
                      </c:pt>
                      <c:pt idx="272">
                        <c:v>41817</c:v>
                      </c:pt>
                      <c:pt idx="273">
                        <c:v>41822</c:v>
                      </c:pt>
                      <c:pt idx="274">
                        <c:v>41824</c:v>
                      </c:pt>
                      <c:pt idx="275">
                        <c:v>41826</c:v>
                      </c:pt>
                      <c:pt idx="276">
                        <c:v>41833</c:v>
                      </c:pt>
                      <c:pt idx="277">
                        <c:v>41840</c:v>
                      </c:pt>
                      <c:pt idx="278">
                        <c:v>41849</c:v>
                      </c:pt>
                      <c:pt idx="279">
                        <c:v>41856</c:v>
                      </c:pt>
                      <c:pt idx="280">
                        <c:v>41858</c:v>
                      </c:pt>
                      <c:pt idx="281">
                        <c:v>41865</c:v>
                      </c:pt>
                      <c:pt idx="282">
                        <c:v>41874</c:v>
                      </c:pt>
                      <c:pt idx="283">
                        <c:v>41881</c:v>
                      </c:pt>
                      <c:pt idx="284">
                        <c:v>41888</c:v>
                      </c:pt>
                      <c:pt idx="285">
                        <c:v>41890</c:v>
                      </c:pt>
                      <c:pt idx="286">
                        <c:v>41897</c:v>
                      </c:pt>
                      <c:pt idx="287">
                        <c:v>41904</c:v>
                      </c:pt>
                      <c:pt idx="288">
                        <c:v>41906</c:v>
                      </c:pt>
                      <c:pt idx="289">
                        <c:v>41913</c:v>
                      </c:pt>
                      <c:pt idx="290">
                        <c:v>41920</c:v>
                      </c:pt>
                      <c:pt idx="291">
                        <c:v>41922</c:v>
                      </c:pt>
                      <c:pt idx="292">
                        <c:v>41929</c:v>
                      </c:pt>
                      <c:pt idx="293">
                        <c:v>41936</c:v>
                      </c:pt>
                      <c:pt idx="294">
                        <c:v>41945</c:v>
                      </c:pt>
                      <c:pt idx="295">
                        <c:v>41950</c:v>
                      </c:pt>
                      <c:pt idx="296">
                        <c:v>41952</c:v>
                      </c:pt>
                      <c:pt idx="297">
                        <c:v>41954</c:v>
                      </c:pt>
                      <c:pt idx="298">
                        <c:v>41961</c:v>
                      </c:pt>
                      <c:pt idx="299">
                        <c:v>41968</c:v>
                      </c:pt>
                      <c:pt idx="300">
                        <c:v>41970</c:v>
                      </c:pt>
                      <c:pt idx="301">
                        <c:v>41977</c:v>
                      </c:pt>
                      <c:pt idx="302">
                        <c:v>41984</c:v>
                      </c:pt>
                      <c:pt idx="303">
                        <c:v>41986</c:v>
                      </c:pt>
                      <c:pt idx="304">
                        <c:v>41993</c:v>
                      </c:pt>
                      <c:pt idx="305">
                        <c:v>42000</c:v>
                      </c:pt>
                      <c:pt idx="306">
                        <c:v>42009</c:v>
                      </c:pt>
                      <c:pt idx="307">
                        <c:v>42016</c:v>
                      </c:pt>
                      <c:pt idx="308">
                        <c:v>42018</c:v>
                      </c:pt>
                      <c:pt idx="309">
                        <c:v>42025</c:v>
                      </c:pt>
                      <c:pt idx="310">
                        <c:v>42032</c:v>
                      </c:pt>
                      <c:pt idx="311">
                        <c:v>42034</c:v>
                      </c:pt>
                      <c:pt idx="312">
                        <c:v>42041</c:v>
                      </c:pt>
                      <c:pt idx="313">
                        <c:v>42048</c:v>
                      </c:pt>
                      <c:pt idx="314">
                        <c:v>42050</c:v>
                      </c:pt>
                      <c:pt idx="315">
                        <c:v>42057</c:v>
                      </c:pt>
                      <c:pt idx="316">
                        <c:v>42064</c:v>
                      </c:pt>
                      <c:pt idx="317">
                        <c:v>42066</c:v>
                      </c:pt>
                      <c:pt idx="318">
                        <c:v>42073</c:v>
                      </c:pt>
                      <c:pt idx="319">
                        <c:v>42078</c:v>
                      </c:pt>
                      <c:pt idx="320">
                        <c:v>42080</c:v>
                      </c:pt>
                      <c:pt idx="321">
                        <c:v>42082</c:v>
                      </c:pt>
                      <c:pt idx="322">
                        <c:v>42089</c:v>
                      </c:pt>
                      <c:pt idx="323">
                        <c:v>42096</c:v>
                      </c:pt>
                      <c:pt idx="324">
                        <c:v>42098</c:v>
                      </c:pt>
                      <c:pt idx="325">
                        <c:v>42105</c:v>
                      </c:pt>
                      <c:pt idx="326">
                        <c:v>42112</c:v>
                      </c:pt>
                      <c:pt idx="327">
                        <c:v>42114</c:v>
                      </c:pt>
                      <c:pt idx="328">
                        <c:v>42121</c:v>
                      </c:pt>
                      <c:pt idx="329">
                        <c:v>42128</c:v>
                      </c:pt>
                      <c:pt idx="330">
                        <c:v>42130</c:v>
                      </c:pt>
                      <c:pt idx="331">
                        <c:v>42137</c:v>
                      </c:pt>
                      <c:pt idx="332">
                        <c:v>42144</c:v>
                      </c:pt>
                      <c:pt idx="333">
                        <c:v>42146</c:v>
                      </c:pt>
                      <c:pt idx="334">
                        <c:v>42176</c:v>
                      </c:pt>
                      <c:pt idx="335">
                        <c:v>42178</c:v>
                      </c:pt>
                      <c:pt idx="336">
                        <c:v>42185</c:v>
                      </c:pt>
                      <c:pt idx="337">
                        <c:v>42187</c:v>
                      </c:pt>
                      <c:pt idx="338">
                        <c:v>42190</c:v>
                      </c:pt>
                      <c:pt idx="339">
                        <c:v>42192</c:v>
                      </c:pt>
                      <c:pt idx="340">
                        <c:v>42194</c:v>
                      </c:pt>
                      <c:pt idx="341">
                        <c:v>42201</c:v>
                      </c:pt>
                      <c:pt idx="342">
                        <c:v>42206</c:v>
                      </c:pt>
                      <c:pt idx="343">
                        <c:v>42208</c:v>
                      </c:pt>
                      <c:pt idx="344">
                        <c:v>42210</c:v>
                      </c:pt>
                      <c:pt idx="345">
                        <c:v>42217</c:v>
                      </c:pt>
                      <c:pt idx="346">
                        <c:v>42219</c:v>
                      </c:pt>
                      <c:pt idx="347">
                        <c:v>42222</c:v>
                      </c:pt>
                      <c:pt idx="348">
                        <c:v>42224</c:v>
                      </c:pt>
                      <c:pt idx="349">
                        <c:v>42226</c:v>
                      </c:pt>
                      <c:pt idx="350">
                        <c:v>42233</c:v>
                      </c:pt>
                      <c:pt idx="351">
                        <c:v>42238</c:v>
                      </c:pt>
                      <c:pt idx="352">
                        <c:v>42240</c:v>
                      </c:pt>
                      <c:pt idx="353">
                        <c:v>42251</c:v>
                      </c:pt>
                      <c:pt idx="354">
                        <c:v>42254</c:v>
                      </c:pt>
                      <c:pt idx="355">
                        <c:v>42256</c:v>
                      </c:pt>
                      <c:pt idx="356">
                        <c:v>42258</c:v>
                      </c:pt>
                      <c:pt idx="357">
                        <c:v>42265</c:v>
                      </c:pt>
                      <c:pt idx="358">
                        <c:v>42272</c:v>
                      </c:pt>
                      <c:pt idx="359">
                        <c:v>42274</c:v>
                      </c:pt>
                      <c:pt idx="360">
                        <c:v>42286</c:v>
                      </c:pt>
                      <c:pt idx="361">
                        <c:v>42288</c:v>
                      </c:pt>
                      <c:pt idx="362">
                        <c:v>42290</c:v>
                      </c:pt>
                      <c:pt idx="363">
                        <c:v>42297</c:v>
                      </c:pt>
                      <c:pt idx="364">
                        <c:v>42302</c:v>
                      </c:pt>
                      <c:pt idx="365">
                        <c:v>42304</c:v>
                      </c:pt>
                      <c:pt idx="366">
                        <c:v>42306</c:v>
                      </c:pt>
                      <c:pt idx="367">
                        <c:v>42313</c:v>
                      </c:pt>
                      <c:pt idx="368">
                        <c:v>42318</c:v>
                      </c:pt>
                      <c:pt idx="369">
                        <c:v>42320</c:v>
                      </c:pt>
                      <c:pt idx="370">
                        <c:v>42322</c:v>
                      </c:pt>
                      <c:pt idx="371">
                        <c:v>42329</c:v>
                      </c:pt>
                      <c:pt idx="372">
                        <c:v>42336</c:v>
                      </c:pt>
                      <c:pt idx="373">
                        <c:v>42338</c:v>
                      </c:pt>
                      <c:pt idx="374">
                        <c:v>42345</c:v>
                      </c:pt>
                      <c:pt idx="375">
                        <c:v>42352</c:v>
                      </c:pt>
                      <c:pt idx="376">
                        <c:v>42354</c:v>
                      </c:pt>
                      <c:pt idx="377">
                        <c:v>42361</c:v>
                      </c:pt>
                      <c:pt idx="378">
                        <c:v>42368</c:v>
                      </c:pt>
                      <c:pt idx="379">
                        <c:v>42370</c:v>
                      </c:pt>
                      <c:pt idx="380">
                        <c:v>42377</c:v>
                      </c:pt>
                      <c:pt idx="381">
                        <c:v>42384</c:v>
                      </c:pt>
                      <c:pt idx="382">
                        <c:v>42386</c:v>
                      </c:pt>
                      <c:pt idx="383">
                        <c:v>42393</c:v>
                      </c:pt>
                      <c:pt idx="384">
                        <c:v>42400</c:v>
                      </c:pt>
                      <c:pt idx="385">
                        <c:v>42402</c:v>
                      </c:pt>
                      <c:pt idx="386">
                        <c:v>42409</c:v>
                      </c:pt>
                      <c:pt idx="387">
                        <c:v>42416</c:v>
                      </c:pt>
                      <c:pt idx="388">
                        <c:v>42434</c:v>
                      </c:pt>
                      <c:pt idx="389">
                        <c:v>42441</c:v>
                      </c:pt>
                      <c:pt idx="390">
                        <c:v>42448</c:v>
                      </c:pt>
                      <c:pt idx="391">
                        <c:v>42450</c:v>
                      </c:pt>
                      <c:pt idx="392">
                        <c:v>42457</c:v>
                      </c:pt>
                      <c:pt idx="393">
                        <c:v>42464</c:v>
                      </c:pt>
                      <c:pt idx="394">
                        <c:v>42466</c:v>
                      </c:pt>
                      <c:pt idx="395">
                        <c:v>42473</c:v>
                      </c:pt>
                      <c:pt idx="396">
                        <c:v>42480</c:v>
                      </c:pt>
                      <c:pt idx="397">
                        <c:v>42482</c:v>
                      </c:pt>
                      <c:pt idx="398">
                        <c:v>42489</c:v>
                      </c:pt>
                      <c:pt idx="399">
                        <c:v>42496</c:v>
                      </c:pt>
                      <c:pt idx="400">
                        <c:v>42498</c:v>
                      </c:pt>
                      <c:pt idx="401">
                        <c:v>42505</c:v>
                      </c:pt>
                      <c:pt idx="402">
                        <c:v>42507</c:v>
                      </c:pt>
                      <c:pt idx="403">
                        <c:v>42510</c:v>
                      </c:pt>
                      <c:pt idx="404">
                        <c:v>42512</c:v>
                      </c:pt>
                      <c:pt idx="405">
                        <c:v>42514</c:v>
                      </c:pt>
                      <c:pt idx="406">
                        <c:v>42521</c:v>
                      </c:pt>
                      <c:pt idx="407">
                        <c:v>42523</c:v>
                      </c:pt>
                      <c:pt idx="408">
                        <c:v>42526</c:v>
                      </c:pt>
                      <c:pt idx="409">
                        <c:v>42528</c:v>
                      </c:pt>
                      <c:pt idx="410">
                        <c:v>42530</c:v>
                      </c:pt>
                      <c:pt idx="411">
                        <c:v>42537</c:v>
                      </c:pt>
                      <c:pt idx="412">
                        <c:v>42539</c:v>
                      </c:pt>
                      <c:pt idx="413">
                        <c:v>42542</c:v>
                      </c:pt>
                      <c:pt idx="414">
                        <c:v>42544</c:v>
                      </c:pt>
                      <c:pt idx="415">
                        <c:v>42546</c:v>
                      </c:pt>
                      <c:pt idx="416">
                        <c:v>42553</c:v>
                      </c:pt>
                      <c:pt idx="417">
                        <c:v>42555</c:v>
                      </c:pt>
                      <c:pt idx="418">
                        <c:v>42558</c:v>
                      </c:pt>
                      <c:pt idx="419">
                        <c:v>42560</c:v>
                      </c:pt>
                      <c:pt idx="420">
                        <c:v>42562</c:v>
                      </c:pt>
                      <c:pt idx="421">
                        <c:v>42569</c:v>
                      </c:pt>
                      <c:pt idx="422">
                        <c:v>42571</c:v>
                      </c:pt>
                      <c:pt idx="423">
                        <c:v>42574</c:v>
                      </c:pt>
                      <c:pt idx="424">
                        <c:v>42576</c:v>
                      </c:pt>
                      <c:pt idx="425">
                        <c:v>42578</c:v>
                      </c:pt>
                      <c:pt idx="426">
                        <c:v>42585</c:v>
                      </c:pt>
                      <c:pt idx="427">
                        <c:v>42587</c:v>
                      </c:pt>
                      <c:pt idx="428">
                        <c:v>42590</c:v>
                      </c:pt>
                      <c:pt idx="429">
                        <c:v>42592</c:v>
                      </c:pt>
                      <c:pt idx="430">
                        <c:v>42594</c:v>
                      </c:pt>
                      <c:pt idx="431">
                        <c:v>42601</c:v>
                      </c:pt>
                      <c:pt idx="432">
                        <c:v>42606</c:v>
                      </c:pt>
                      <c:pt idx="433">
                        <c:v>42610</c:v>
                      </c:pt>
                      <c:pt idx="434">
                        <c:v>42617</c:v>
                      </c:pt>
                      <c:pt idx="435">
                        <c:v>42619</c:v>
                      </c:pt>
                      <c:pt idx="436">
                        <c:v>42622</c:v>
                      </c:pt>
                      <c:pt idx="437">
                        <c:v>42624</c:v>
                      </c:pt>
                      <c:pt idx="438">
                        <c:v>42633</c:v>
                      </c:pt>
                      <c:pt idx="439">
                        <c:v>42638</c:v>
                      </c:pt>
                      <c:pt idx="440">
                        <c:v>42640</c:v>
                      </c:pt>
                      <c:pt idx="441">
                        <c:v>42642</c:v>
                      </c:pt>
                      <c:pt idx="442">
                        <c:v>42649</c:v>
                      </c:pt>
                      <c:pt idx="443">
                        <c:v>42651</c:v>
                      </c:pt>
                      <c:pt idx="444">
                        <c:v>42654</c:v>
                      </c:pt>
                      <c:pt idx="445">
                        <c:v>42656</c:v>
                      </c:pt>
                      <c:pt idx="446">
                        <c:v>42658</c:v>
                      </c:pt>
                      <c:pt idx="447">
                        <c:v>42665</c:v>
                      </c:pt>
                      <c:pt idx="448">
                        <c:v>42672</c:v>
                      </c:pt>
                      <c:pt idx="449">
                        <c:v>42674</c:v>
                      </c:pt>
                      <c:pt idx="450">
                        <c:v>42681</c:v>
                      </c:pt>
                      <c:pt idx="451">
                        <c:v>42688</c:v>
                      </c:pt>
                      <c:pt idx="452">
                        <c:v>42697</c:v>
                      </c:pt>
                      <c:pt idx="453">
                        <c:v>42702</c:v>
                      </c:pt>
                      <c:pt idx="454">
                        <c:v>42704</c:v>
                      </c:pt>
                      <c:pt idx="455">
                        <c:v>42706</c:v>
                      </c:pt>
                      <c:pt idx="456">
                        <c:v>42713</c:v>
                      </c:pt>
                      <c:pt idx="457">
                        <c:v>42718</c:v>
                      </c:pt>
                      <c:pt idx="458">
                        <c:v>42720</c:v>
                      </c:pt>
                      <c:pt idx="459">
                        <c:v>42722</c:v>
                      </c:pt>
                      <c:pt idx="460">
                        <c:v>42729</c:v>
                      </c:pt>
                      <c:pt idx="461">
                        <c:v>42736</c:v>
                      </c:pt>
                      <c:pt idx="462">
                        <c:v>42738</c:v>
                      </c:pt>
                      <c:pt idx="463">
                        <c:v>42745</c:v>
                      </c:pt>
                      <c:pt idx="464">
                        <c:v>42752</c:v>
                      </c:pt>
                      <c:pt idx="465">
                        <c:v>42754</c:v>
                      </c:pt>
                      <c:pt idx="466">
                        <c:v>42761</c:v>
                      </c:pt>
                      <c:pt idx="467">
                        <c:v>42768</c:v>
                      </c:pt>
                      <c:pt idx="468">
                        <c:v>42770</c:v>
                      </c:pt>
                      <c:pt idx="469">
                        <c:v>42777</c:v>
                      </c:pt>
                      <c:pt idx="470">
                        <c:v>42784</c:v>
                      </c:pt>
                      <c:pt idx="471">
                        <c:v>42786</c:v>
                      </c:pt>
                      <c:pt idx="472">
                        <c:v>42793</c:v>
                      </c:pt>
                      <c:pt idx="473">
                        <c:v>42800</c:v>
                      </c:pt>
                      <c:pt idx="474">
                        <c:v>42802</c:v>
                      </c:pt>
                      <c:pt idx="475">
                        <c:v>42809</c:v>
                      </c:pt>
                      <c:pt idx="476">
                        <c:v>42816</c:v>
                      </c:pt>
                      <c:pt idx="477">
                        <c:v>42818</c:v>
                      </c:pt>
                      <c:pt idx="478">
                        <c:v>42827</c:v>
                      </c:pt>
                      <c:pt idx="479">
                        <c:v>42830</c:v>
                      </c:pt>
                      <c:pt idx="480">
                        <c:v>42832</c:v>
                      </c:pt>
                      <c:pt idx="481">
                        <c:v>42834</c:v>
                      </c:pt>
                      <c:pt idx="482">
                        <c:v>42841</c:v>
                      </c:pt>
                      <c:pt idx="483">
                        <c:v>42846</c:v>
                      </c:pt>
                      <c:pt idx="484">
                        <c:v>42848</c:v>
                      </c:pt>
                      <c:pt idx="485">
                        <c:v>42850</c:v>
                      </c:pt>
                      <c:pt idx="486">
                        <c:v>42857</c:v>
                      </c:pt>
                      <c:pt idx="487">
                        <c:v>42864</c:v>
                      </c:pt>
                      <c:pt idx="488">
                        <c:v>42866</c:v>
                      </c:pt>
                      <c:pt idx="489">
                        <c:v>42873</c:v>
                      </c:pt>
                      <c:pt idx="490">
                        <c:v>42878</c:v>
                      </c:pt>
                      <c:pt idx="491">
                        <c:v>42880</c:v>
                      </c:pt>
                      <c:pt idx="492">
                        <c:v>42882</c:v>
                      </c:pt>
                      <c:pt idx="493">
                        <c:v>42889</c:v>
                      </c:pt>
                      <c:pt idx="494">
                        <c:v>42896</c:v>
                      </c:pt>
                      <c:pt idx="495">
                        <c:v>42898</c:v>
                      </c:pt>
                      <c:pt idx="496">
                        <c:v>42905</c:v>
                      </c:pt>
                      <c:pt idx="497">
                        <c:v>42907</c:v>
                      </c:pt>
                      <c:pt idx="498">
                        <c:v>42912</c:v>
                      </c:pt>
                      <c:pt idx="499">
                        <c:v>42914</c:v>
                      </c:pt>
                      <c:pt idx="500">
                        <c:v>42921</c:v>
                      </c:pt>
                      <c:pt idx="501">
                        <c:v>42926</c:v>
                      </c:pt>
                      <c:pt idx="502">
                        <c:v>42928</c:v>
                      </c:pt>
                      <c:pt idx="503">
                        <c:v>42930</c:v>
                      </c:pt>
                      <c:pt idx="504">
                        <c:v>42937</c:v>
                      </c:pt>
                      <c:pt idx="505">
                        <c:v>42942</c:v>
                      </c:pt>
                      <c:pt idx="506">
                        <c:v>42946</c:v>
                      </c:pt>
                      <c:pt idx="507">
                        <c:v>42953</c:v>
                      </c:pt>
                      <c:pt idx="508">
                        <c:v>42960</c:v>
                      </c:pt>
                      <c:pt idx="509">
                        <c:v>42962</c:v>
                      </c:pt>
                      <c:pt idx="510">
                        <c:v>42969</c:v>
                      </c:pt>
                      <c:pt idx="511">
                        <c:v>42971</c:v>
                      </c:pt>
                      <c:pt idx="512">
                        <c:v>42976</c:v>
                      </c:pt>
                      <c:pt idx="513">
                        <c:v>42985</c:v>
                      </c:pt>
                      <c:pt idx="514">
                        <c:v>42992</c:v>
                      </c:pt>
                      <c:pt idx="515">
                        <c:v>42994</c:v>
                      </c:pt>
                      <c:pt idx="516">
                        <c:v>43001</c:v>
                      </c:pt>
                      <c:pt idx="517">
                        <c:v>43017</c:v>
                      </c:pt>
                      <c:pt idx="518">
                        <c:v>43022</c:v>
                      </c:pt>
                      <c:pt idx="519">
                        <c:v>43024</c:v>
                      </c:pt>
                      <c:pt idx="520">
                        <c:v>43026</c:v>
                      </c:pt>
                      <c:pt idx="521">
                        <c:v>43033</c:v>
                      </c:pt>
                      <c:pt idx="522">
                        <c:v>43038</c:v>
                      </c:pt>
                      <c:pt idx="523">
                        <c:v>43040</c:v>
                      </c:pt>
                      <c:pt idx="524">
                        <c:v>43042</c:v>
                      </c:pt>
                      <c:pt idx="525">
                        <c:v>43049</c:v>
                      </c:pt>
                      <c:pt idx="526">
                        <c:v>43054</c:v>
                      </c:pt>
                      <c:pt idx="527">
                        <c:v>43056</c:v>
                      </c:pt>
                      <c:pt idx="528">
                        <c:v>43058</c:v>
                      </c:pt>
                      <c:pt idx="529">
                        <c:v>43065</c:v>
                      </c:pt>
                      <c:pt idx="530">
                        <c:v>43072</c:v>
                      </c:pt>
                      <c:pt idx="531">
                        <c:v>43074</c:v>
                      </c:pt>
                      <c:pt idx="532">
                        <c:v>43081</c:v>
                      </c:pt>
                      <c:pt idx="533">
                        <c:v>43088</c:v>
                      </c:pt>
                      <c:pt idx="534">
                        <c:v>43090</c:v>
                      </c:pt>
                      <c:pt idx="535">
                        <c:v>43097</c:v>
                      </c:pt>
                      <c:pt idx="536">
                        <c:v>44081</c:v>
                      </c:pt>
                      <c:pt idx="537">
                        <c:v>44088</c:v>
                      </c:pt>
                      <c:pt idx="538">
                        <c:v>44095</c:v>
                      </c:pt>
                      <c:pt idx="539">
                        <c:v>44097</c:v>
                      </c:pt>
                      <c:pt idx="540">
                        <c:v>44111</c:v>
                      </c:pt>
                      <c:pt idx="541">
                        <c:v>44113</c:v>
                      </c:pt>
                      <c:pt idx="542">
                        <c:v>44120</c:v>
                      </c:pt>
                      <c:pt idx="543">
                        <c:v>44127</c:v>
                      </c:pt>
                      <c:pt idx="544">
                        <c:v>44129</c:v>
                      </c:pt>
                      <c:pt idx="545">
                        <c:v>44136</c:v>
                      </c:pt>
                      <c:pt idx="546">
                        <c:v>44152</c:v>
                      </c:pt>
                      <c:pt idx="547">
                        <c:v>44159</c:v>
                      </c:pt>
                      <c:pt idx="548">
                        <c:v>44168</c:v>
                      </c:pt>
                      <c:pt idx="549">
                        <c:v>44191</c:v>
                      </c:pt>
                      <c:pt idx="550">
                        <c:v>44200</c:v>
                      </c:pt>
                      <c:pt idx="551">
                        <c:v>44207</c:v>
                      </c:pt>
                      <c:pt idx="552">
                        <c:v>44214</c:v>
                      </c:pt>
                      <c:pt idx="553">
                        <c:v>44216</c:v>
                      </c:pt>
                      <c:pt idx="554">
                        <c:v>44223</c:v>
                      </c:pt>
                      <c:pt idx="555">
                        <c:v>44225</c:v>
                      </c:pt>
                      <c:pt idx="556">
                        <c:v>44232</c:v>
                      </c:pt>
                      <c:pt idx="557">
                        <c:v>44239</c:v>
                      </c:pt>
                      <c:pt idx="558">
                        <c:v>44248</c:v>
                      </c:pt>
                      <c:pt idx="559">
                        <c:v>44255</c:v>
                      </c:pt>
                      <c:pt idx="560">
                        <c:v>44271</c:v>
                      </c:pt>
                      <c:pt idx="561">
                        <c:v>44273</c:v>
                      </c:pt>
                      <c:pt idx="562">
                        <c:v>44280</c:v>
                      </c:pt>
                      <c:pt idx="563">
                        <c:v>44287</c:v>
                      </c:pt>
                      <c:pt idx="564">
                        <c:v>44289</c:v>
                      </c:pt>
                      <c:pt idx="565">
                        <c:v>44296</c:v>
                      </c:pt>
                      <c:pt idx="566">
                        <c:v>44305</c:v>
                      </c:pt>
                      <c:pt idx="567">
                        <c:v>44310</c:v>
                      </c:pt>
                      <c:pt idx="568">
                        <c:v>44319</c:v>
                      </c:pt>
                      <c:pt idx="569">
                        <c:v>44321</c:v>
                      </c:pt>
                      <c:pt idx="570">
                        <c:v>44326</c:v>
                      </c:pt>
                      <c:pt idx="571">
                        <c:v>44328</c:v>
                      </c:pt>
                      <c:pt idx="572">
                        <c:v>44335</c:v>
                      </c:pt>
                      <c:pt idx="573">
                        <c:v>44337</c:v>
                      </c:pt>
                      <c:pt idx="574">
                        <c:v>44342</c:v>
                      </c:pt>
                      <c:pt idx="575">
                        <c:v>44344</c:v>
                      </c:pt>
                      <c:pt idx="576">
                        <c:v>44351</c:v>
                      </c:pt>
                      <c:pt idx="577">
                        <c:v>44353</c:v>
                      </c:pt>
                      <c:pt idx="578">
                        <c:v>44358</c:v>
                      </c:pt>
                      <c:pt idx="579">
                        <c:v>44360</c:v>
                      </c:pt>
                      <c:pt idx="580">
                        <c:v>44367</c:v>
                      </c:pt>
                      <c:pt idx="581">
                        <c:v>44369</c:v>
                      </c:pt>
                      <c:pt idx="582">
                        <c:v>44374</c:v>
                      </c:pt>
                      <c:pt idx="583">
                        <c:v>44376</c:v>
                      </c:pt>
                      <c:pt idx="584">
                        <c:v>44383</c:v>
                      </c:pt>
                      <c:pt idx="585">
                        <c:v>44385</c:v>
                      </c:pt>
                      <c:pt idx="586">
                        <c:v>44390</c:v>
                      </c:pt>
                      <c:pt idx="587">
                        <c:v>44392</c:v>
                      </c:pt>
                      <c:pt idx="588">
                        <c:v>44399</c:v>
                      </c:pt>
                      <c:pt idx="589">
                        <c:v>44406</c:v>
                      </c:pt>
                      <c:pt idx="590">
                        <c:v>44408</c:v>
                      </c:pt>
                      <c:pt idx="591">
                        <c:v>44415</c:v>
                      </c:pt>
                      <c:pt idx="592">
                        <c:v>44417</c:v>
                      </c:pt>
                      <c:pt idx="593">
                        <c:v>44422</c:v>
                      </c:pt>
                      <c:pt idx="594">
                        <c:v>44424</c:v>
                      </c:pt>
                      <c:pt idx="595">
                        <c:v>44431</c:v>
                      </c:pt>
                      <c:pt idx="596">
                        <c:v>44438</c:v>
                      </c:pt>
                      <c:pt idx="597">
                        <c:v>44440</c:v>
                      </c:pt>
                      <c:pt idx="598">
                        <c:v>44447</c:v>
                      </c:pt>
                      <c:pt idx="599">
                        <c:v>44449</c:v>
                      </c:pt>
                      <c:pt idx="600">
                        <c:v>44454</c:v>
                      </c:pt>
                      <c:pt idx="601">
                        <c:v>44456</c:v>
                      </c:pt>
                      <c:pt idx="602">
                        <c:v>44463</c:v>
                      </c:pt>
                      <c:pt idx="603">
                        <c:v>44470</c:v>
                      </c:pt>
                      <c:pt idx="604">
                        <c:v>44472</c:v>
                      </c:pt>
                      <c:pt idx="605">
                        <c:v>44479</c:v>
                      </c:pt>
                      <c:pt idx="606">
                        <c:v>44481</c:v>
                      </c:pt>
                      <c:pt idx="607">
                        <c:v>44486</c:v>
                      </c:pt>
                      <c:pt idx="608">
                        <c:v>44488</c:v>
                      </c:pt>
                      <c:pt idx="609">
                        <c:v>44495</c:v>
                      </c:pt>
                      <c:pt idx="610">
                        <c:v>44497</c:v>
                      </c:pt>
                      <c:pt idx="611">
                        <c:v>44502</c:v>
                      </c:pt>
                      <c:pt idx="612">
                        <c:v>44504</c:v>
                      </c:pt>
                      <c:pt idx="613">
                        <c:v>44511</c:v>
                      </c:pt>
                      <c:pt idx="614">
                        <c:v>44518</c:v>
                      </c:pt>
                      <c:pt idx="615">
                        <c:v>44520</c:v>
                      </c:pt>
                      <c:pt idx="616">
                        <c:v>44527</c:v>
                      </c:pt>
                      <c:pt idx="617">
                        <c:v>44534</c:v>
                      </c:pt>
                      <c:pt idx="618">
                        <c:v>44536</c:v>
                      </c:pt>
                      <c:pt idx="619">
                        <c:v>44543</c:v>
                      </c:pt>
                      <c:pt idx="620">
                        <c:v>44550</c:v>
                      </c:pt>
                      <c:pt idx="621">
                        <c:v>44552</c:v>
                      </c:pt>
                    </c:numCache>
                  </c:numRef>
                </c:cat>
                <c:val>
                  <c:numRef>
                    <c:extLst>
                      <c:ext uri="{02D57815-91ED-43cb-92C2-25804820EDAC}">
                        <c15:formulaRef>
                          <c15:sqref>'GOES-N'!$B$2:$B$623</c15:sqref>
                        </c15:formulaRef>
                      </c:ext>
                    </c:extLst>
                    <c:numCache>
                      <c:formatCode>_(* #,##0_);_(* \(#,##0\);_(* "-"??_);_(@_)</c:formatCode>
                      <c:ptCount val="622"/>
                      <c:pt idx="0">
                        <c:v>110</c:v>
                      </c:pt>
                      <c:pt idx="1">
                        <c:v>112</c:v>
                      </c:pt>
                      <c:pt idx="2">
                        <c:v>119</c:v>
                      </c:pt>
                      <c:pt idx="3">
                        <c:v>126</c:v>
                      </c:pt>
                      <c:pt idx="4">
                        <c:v>128</c:v>
                      </c:pt>
                      <c:pt idx="5">
                        <c:v>135</c:v>
                      </c:pt>
                      <c:pt idx="6">
                        <c:v>142</c:v>
                      </c:pt>
                      <c:pt idx="7">
                        <c:v>144</c:v>
                      </c:pt>
                      <c:pt idx="8">
                        <c:v>151</c:v>
                      </c:pt>
                      <c:pt idx="9">
                        <c:v>158</c:v>
                      </c:pt>
                      <c:pt idx="10">
                        <c:v>160</c:v>
                      </c:pt>
                      <c:pt idx="11">
                        <c:v>167</c:v>
                      </c:pt>
                      <c:pt idx="12">
                        <c:v>174</c:v>
                      </c:pt>
                      <c:pt idx="13">
                        <c:v>176</c:v>
                      </c:pt>
                      <c:pt idx="14">
                        <c:v>183</c:v>
                      </c:pt>
                      <c:pt idx="15">
                        <c:v>190</c:v>
                      </c:pt>
                      <c:pt idx="16">
                        <c:v>192</c:v>
                      </c:pt>
                      <c:pt idx="17">
                        <c:v>199</c:v>
                      </c:pt>
                      <c:pt idx="18">
                        <c:v>206</c:v>
                      </c:pt>
                      <c:pt idx="19">
                        <c:v>208</c:v>
                      </c:pt>
                      <c:pt idx="20">
                        <c:v>215</c:v>
                      </c:pt>
                      <c:pt idx="21">
                        <c:v>222</c:v>
                      </c:pt>
                      <c:pt idx="22">
                        <c:v>224</c:v>
                      </c:pt>
                      <c:pt idx="23">
                        <c:v>231</c:v>
                      </c:pt>
                      <c:pt idx="24">
                        <c:v>238</c:v>
                      </c:pt>
                      <c:pt idx="25">
                        <c:v>240</c:v>
                      </c:pt>
                      <c:pt idx="26">
                        <c:v>247</c:v>
                      </c:pt>
                      <c:pt idx="27">
                        <c:v>254</c:v>
                      </c:pt>
                      <c:pt idx="28">
                        <c:v>256</c:v>
                      </c:pt>
                      <c:pt idx="29">
                        <c:v>263</c:v>
                      </c:pt>
                      <c:pt idx="30">
                        <c:v>270</c:v>
                      </c:pt>
                      <c:pt idx="31">
                        <c:v>279</c:v>
                      </c:pt>
                      <c:pt idx="32">
                        <c:v>286</c:v>
                      </c:pt>
                      <c:pt idx="33">
                        <c:v>288</c:v>
                      </c:pt>
                      <c:pt idx="34">
                        <c:v>302</c:v>
                      </c:pt>
                      <c:pt idx="35">
                        <c:v>304</c:v>
                      </c:pt>
                      <c:pt idx="36">
                        <c:v>318</c:v>
                      </c:pt>
                      <c:pt idx="37">
                        <c:v>320</c:v>
                      </c:pt>
                      <c:pt idx="38">
                        <c:v>327</c:v>
                      </c:pt>
                      <c:pt idx="39">
                        <c:v>334</c:v>
                      </c:pt>
                      <c:pt idx="40">
                        <c:v>336</c:v>
                      </c:pt>
                      <c:pt idx="41">
                        <c:v>343</c:v>
                      </c:pt>
                      <c:pt idx="42">
                        <c:v>350</c:v>
                      </c:pt>
                      <c:pt idx="43">
                        <c:v>352</c:v>
                      </c:pt>
                      <c:pt idx="44">
                        <c:v>359</c:v>
                      </c:pt>
                      <c:pt idx="45">
                        <c:v>368</c:v>
                      </c:pt>
                      <c:pt idx="46">
                        <c:v>375</c:v>
                      </c:pt>
                      <c:pt idx="47">
                        <c:v>382</c:v>
                      </c:pt>
                      <c:pt idx="48">
                        <c:v>384</c:v>
                      </c:pt>
                      <c:pt idx="49">
                        <c:v>391</c:v>
                      </c:pt>
                      <c:pt idx="50">
                        <c:v>398</c:v>
                      </c:pt>
                      <c:pt idx="51">
                        <c:v>400</c:v>
                      </c:pt>
                      <c:pt idx="52">
                        <c:v>407</c:v>
                      </c:pt>
                      <c:pt idx="53">
                        <c:v>414</c:v>
                      </c:pt>
                      <c:pt idx="54">
                        <c:v>416</c:v>
                      </c:pt>
                      <c:pt idx="55">
                        <c:v>423</c:v>
                      </c:pt>
                      <c:pt idx="56">
                        <c:v>430</c:v>
                      </c:pt>
                      <c:pt idx="57">
                        <c:v>432</c:v>
                      </c:pt>
                      <c:pt idx="58">
                        <c:v>439</c:v>
                      </c:pt>
                      <c:pt idx="59">
                        <c:v>446</c:v>
                      </c:pt>
                      <c:pt idx="60">
                        <c:v>448</c:v>
                      </c:pt>
                      <c:pt idx="61">
                        <c:v>455</c:v>
                      </c:pt>
                      <c:pt idx="62">
                        <c:v>462</c:v>
                      </c:pt>
                      <c:pt idx="63">
                        <c:v>464</c:v>
                      </c:pt>
                      <c:pt idx="64">
                        <c:v>471</c:v>
                      </c:pt>
                      <c:pt idx="65">
                        <c:v>478</c:v>
                      </c:pt>
                      <c:pt idx="66">
                        <c:v>480</c:v>
                      </c:pt>
                      <c:pt idx="67">
                        <c:v>487</c:v>
                      </c:pt>
                      <c:pt idx="68">
                        <c:v>494</c:v>
                      </c:pt>
                      <c:pt idx="69">
                        <c:v>496</c:v>
                      </c:pt>
                      <c:pt idx="70">
                        <c:v>503</c:v>
                      </c:pt>
                      <c:pt idx="71">
                        <c:v>510</c:v>
                      </c:pt>
                      <c:pt idx="72">
                        <c:v>512</c:v>
                      </c:pt>
                      <c:pt idx="73">
                        <c:v>519</c:v>
                      </c:pt>
                      <c:pt idx="74">
                        <c:v>526</c:v>
                      </c:pt>
                      <c:pt idx="75">
                        <c:v>528</c:v>
                      </c:pt>
                      <c:pt idx="76">
                        <c:v>535</c:v>
                      </c:pt>
                      <c:pt idx="77">
                        <c:v>542</c:v>
                      </c:pt>
                      <c:pt idx="78">
                        <c:v>544</c:v>
                      </c:pt>
                      <c:pt idx="79">
                        <c:v>551</c:v>
                      </c:pt>
                      <c:pt idx="80">
                        <c:v>558</c:v>
                      </c:pt>
                      <c:pt idx="81">
                        <c:v>560</c:v>
                      </c:pt>
                      <c:pt idx="82">
                        <c:v>567</c:v>
                      </c:pt>
                      <c:pt idx="83">
                        <c:v>574</c:v>
                      </c:pt>
                      <c:pt idx="84">
                        <c:v>576</c:v>
                      </c:pt>
                      <c:pt idx="85">
                        <c:v>583</c:v>
                      </c:pt>
                      <c:pt idx="86">
                        <c:v>590</c:v>
                      </c:pt>
                      <c:pt idx="87">
                        <c:v>592</c:v>
                      </c:pt>
                      <c:pt idx="88">
                        <c:v>599</c:v>
                      </c:pt>
                      <c:pt idx="89">
                        <c:v>606</c:v>
                      </c:pt>
                      <c:pt idx="90">
                        <c:v>608</c:v>
                      </c:pt>
                      <c:pt idx="91">
                        <c:v>615</c:v>
                      </c:pt>
                      <c:pt idx="92">
                        <c:v>622</c:v>
                      </c:pt>
                      <c:pt idx="93">
                        <c:v>624</c:v>
                      </c:pt>
                      <c:pt idx="94">
                        <c:v>631</c:v>
                      </c:pt>
                      <c:pt idx="95">
                        <c:v>638</c:v>
                      </c:pt>
                      <c:pt idx="96">
                        <c:v>640</c:v>
                      </c:pt>
                      <c:pt idx="97">
                        <c:v>647</c:v>
                      </c:pt>
                      <c:pt idx="98">
                        <c:v>654</c:v>
                      </c:pt>
                      <c:pt idx="99">
                        <c:v>656</c:v>
                      </c:pt>
                      <c:pt idx="100">
                        <c:v>663</c:v>
                      </c:pt>
                      <c:pt idx="101">
                        <c:v>670</c:v>
                      </c:pt>
                      <c:pt idx="102">
                        <c:v>672</c:v>
                      </c:pt>
                      <c:pt idx="103">
                        <c:v>679</c:v>
                      </c:pt>
                      <c:pt idx="104">
                        <c:v>686</c:v>
                      </c:pt>
                      <c:pt idx="105">
                        <c:v>688</c:v>
                      </c:pt>
                      <c:pt idx="106">
                        <c:v>695</c:v>
                      </c:pt>
                      <c:pt idx="107">
                        <c:v>702</c:v>
                      </c:pt>
                      <c:pt idx="108">
                        <c:v>704</c:v>
                      </c:pt>
                      <c:pt idx="109">
                        <c:v>711</c:v>
                      </c:pt>
                      <c:pt idx="110">
                        <c:v>718</c:v>
                      </c:pt>
                      <c:pt idx="111">
                        <c:v>720</c:v>
                      </c:pt>
                      <c:pt idx="112">
                        <c:v>727</c:v>
                      </c:pt>
                      <c:pt idx="113">
                        <c:v>734</c:v>
                      </c:pt>
                      <c:pt idx="114">
                        <c:v>736</c:v>
                      </c:pt>
                      <c:pt idx="115">
                        <c:v>743</c:v>
                      </c:pt>
                      <c:pt idx="116">
                        <c:v>750</c:v>
                      </c:pt>
                      <c:pt idx="117">
                        <c:v>752</c:v>
                      </c:pt>
                      <c:pt idx="118">
                        <c:v>759</c:v>
                      </c:pt>
                      <c:pt idx="119">
                        <c:v>766</c:v>
                      </c:pt>
                      <c:pt idx="120">
                        <c:v>768</c:v>
                      </c:pt>
                      <c:pt idx="121">
                        <c:v>775</c:v>
                      </c:pt>
                      <c:pt idx="122">
                        <c:v>782</c:v>
                      </c:pt>
                      <c:pt idx="123">
                        <c:v>791</c:v>
                      </c:pt>
                      <c:pt idx="124">
                        <c:v>798</c:v>
                      </c:pt>
                      <c:pt idx="125">
                        <c:v>800</c:v>
                      </c:pt>
                      <c:pt idx="126">
                        <c:v>807</c:v>
                      </c:pt>
                      <c:pt idx="127">
                        <c:v>814</c:v>
                      </c:pt>
                      <c:pt idx="128">
                        <c:v>816</c:v>
                      </c:pt>
                      <c:pt idx="129">
                        <c:v>823</c:v>
                      </c:pt>
                      <c:pt idx="130">
                        <c:v>830</c:v>
                      </c:pt>
                      <c:pt idx="131">
                        <c:v>832</c:v>
                      </c:pt>
                      <c:pt idx="132">
                        <c:v>839</c:v>
                      </c:pt>
                      <c:pt idx="133">
                        <c:v>846</c:v>
                      </c:pt>
                      <c:pt idx="134">
                        <c:v>848</c:v>
                      </c:pt>
                      <c:pt idx="135">
                        <c:v>855</c:v>
                      </c:pt>
                      <c:pt idx="136">
                        <c:v>864</c:v>
                      </c:pt>
                      <c:pt idx="137">
                        <c:v>871</c:v>
                      </c:pt>
                      <c:pt idx="138">
                        <c:v>878</c:v>
                      </c:pt>
                      <c:pt idx="139">
                        <c:v>880</c:v>
                      </c:pt>
                      <c:pt idx="140">
                        <c:v>887</c:v>
                      </c:pt>
                      <c:pt idx="141">
                        <c:v>894</c:v>
                      </c:pt>
                      <c:pt idx="142">
                        <c:v>896</c:v>
                      </c:pt>
                      <c:pt idx="143">
                        <c:v>903</c:v>
                      </c:pt>
                      <c:pt idx="144">
                        <c:v>910</c:v>
                      </c:pt>
                      <c:pt idx="145">
                        <c:v>912</c:v>
                      </c:pt>
                      <c:pt idx="146">
                        <c:v>919</c:v>
                      </c:pt>
                      <c:pt idx="147">
                        <c:v>926</c:v>
                      </c:pt>
                      <c:pt idx="148">
                        <c:v>928</c:v>
                      </c:pt>
                      <c:pt idx="149">
                        <c:v>935</c:v>
                      </c:pt>
                      <c:pt idx="150">
                        <c:v>942</c:v>
                      </c:pt>
                      <c:pt idx="151">
                        <c:v>944</c:v>
                      </c:pt>
                      <c:pt idx="152">
                        <c:v>951</c:v>
                      </c:pt>
                      <c:pt idx="153">
                        <c:v>958</c:v>
                      </c:pt>
                      <c:pt idx="154">
                        <c:v>960</c:v>
                      </c:pt>
                      <c:pt idx="155">
                        <c:v>967</c:v>
                      </c:pt>
                      <c:pt idx="156">
                        <c:v>974</c:v>
                      </c:pt>
                      <c:pt idx="157">
                        <c:v>976</c:v>
                      </c:pt>
                      <c:pt idx="158">
                        <c:v>983</c:v>
                      </c:pt>
                      <c:pt idx="159">
                        <c:v>990</c:v>
                      </c:pt>
                      <c:pt idx="160">
                        <c:v>992</c:v>
                      </c:pt>
                      <c:pt idx="161">
                        <c:v>1022</c:v>
                      </c:pt>
                      <c:pt idx="162">
                        <c:v>1024</c:v>
                      </c:pt>
                      <c:pt idx="163">
                        <c:v>1031</c:v>
                      </c:pt>
                      <c:pt idx="164">
                        <c:v>1038</c:v>
                      </c:pt>
                      <c:pt idx="165">
                        <c:v>1040</c:v>
                      </c:pt>
                      <c:pt idx="166">
                        <c:v>1047</c:v>
                      </c:pt>
                      <c:pt idx="167">
                        <c:v>1054</c:v>
                      </c:pt>
                      <c:pt idx="168">
                        <c:v>1056</c:v>
                      </c:pt>
                      <c:pt idx="169">
                        <c:v>1063</c:v>
                      </c:pt>
                      <c:pt idx="170">
                        <c:v>1070</c:v>
                      </c:pt>
                      <c:pt idx="171">
                        <c:v>1072</c:v>
                      </c:pt>
                      <c:pt idx="172">
                        <c:v>1079</c:v>
                      </c:pt>
                      <c:pt idx="173">
                        <c:v>1086</c:v>
                      </c:pt>
                      <c:pt idx="174">
                        <c:v>1088</c:v>
                      </c:pt>
                      <c:pt idx="175">
                        <c:v>1095</c:v>
                      </c:pt>
                      <c:pt idx="176">
                        <c:v>1102</c:v>
                      </c:pt>
                      <c:pt idx="177">
                        <c:v>1104</c:v>
                      </c:pt>
                      <c:pt idx="178">
                        <c:v>1111</c:v>
                      </c:pt>
                      <c:pt idx="179">
                        <c:v>1118</c:v>
                      </c:pt>
                      <c:pt idx="180">
                        <c:v>1127</c:v>
                      </c:pt>
                      <c:pt idx="181">
                        <c:v>1134</c:v>
                      </c:pt>
                      <c:pt idx="182">
                        <c:v>1136</c:v>
                      </c:pt>
                      <c:pt idx="183">
                        <c:v>1143</c:v>
                      </c:pt>
                      <c:pt idx="184">
                        <c:v>1150</c:v>
                      </c:pt>
                      <c:pt idx="185">
                        <c:v>1152</c:v>
                      </c:pt>
                      <c:pt idx="186">
                        <c:v>1159</c:v>
                      </c:pt>
                      <c:pt idx="187">
                        <c:v>1166</c:v>
                      </c:pt>
                      <c:pt idx="188">
                        <c:v>1168</c:v>
                      </c:pt>
                      <c:pt idx="189">
                        <c:v>1175</c:v>
                      </c:pt>
                      <c:pt idx="190">
                        <c:v>1182</c:v>
                      </c:pt>
                      <c:pt idx="191">
                        <c:v>1184</c:v>
                      </c:pt>
                      <c:pt idx="192">
                        <c:v>1191</c:v>
                      </c:pt>
                      <c:pt idx="193">
                        <c:v>1198</c:v>
                      </c:pt>
                      <c:pt idx="194">
                        <c:v>1200</c:v>
                      </c:pt>
                      <c:pt idx="195">
                        <c:v>1207</c:v>
                      </c:pt>
                      <c:pt idx="196">
                        <c:v>1214</c:v>
                      </c:pt>
                      <c:pt idx="197">
                        <c:v>1216</c:v>
                      </c:pt>
                      <c:pt idx="198">
                        <c:v>1223</c:v>
                      </c:pt>
                      <c:pt idx="199">
                        <c:v>1230</c:v>
                      </c:pt>
                      <c:pt idx="200">
                        <c:v>1232</c:v>
                      </c:pt>
                      <c:pt idx="201">
                        <c:v>1260</c:v>
                      </c:pt>
                      <c:pt idx="202">
                        <c:v>1262</c:v>
                      </c:pt>
                      <c:pt idx="203">
                        <c:v>1264</c:v>
                      </c:pt>
                      <c:pt idx="204">
                        <c:v>1271</c:v>
                      </c:pt>
                      <c:pt idx="205">
                        <c:v>1278</c:v>
                      </c:pt>
                      <c:pt idx="206">
                        <c:v>1280</c:v>
                      </c:pt>
                      <c:pt idx="207">
                        <c:v>1287</c:v>
                      </c:pt>
                      <c:pt idx="208">
                        <c:v>1294</c:v>
                      </c:pt>
                      <c:pt idx="209">
                        <c:v>1296</c:v>
                      </c:pt>
                      <c:pt idx="210">
                        <c:v>1303</c:v>
                      </c:pt>
                      <c:pt idx="211">
                        <c:v>1310</c:v>
                      </c:pt>
                      <c:pt idx="212">
                        <c:v>1312</c:v>
                      </c:pt>
                      <c:pt idx="213">
                        <c:v>1319</c:v>
                      </c:pt>
                      <c:pt idx="214">
                        <c:v>1326</c:v>
                      </c:pt>
                      <c:pt idx="215">
                        <c:v>1328</c:v>
                      </c:pt>
                      <c:pt idx="216">
                        <c:v>1335</c:v>
                      </c:pt>
                      <c:pt idx="217">
                        <c:v>1342</c:v>
                      </c:pt>
                      <c:pt idx="218">
                        <c:v>1344</c:v>
                      </c:pt>
                      <c:pt idx="219">
                        <c:v>1351</c:v>
                      </c:pt>
                      <c:pt idx="220">
                        <c:v>1358</c:v>
                      </c:pt>
                      <c:pt idx="221">
                        <c:v>1360</c:v>
                      </c:pt>
                      <c:pt idx="222">
                        <c:v>1367</c:v>
                      </c:pt>
                      <c:pt idx="223">
                        <c:v>1374</c:v>
                      </c:pt>
                      <c:pt idx="224">
                        <c:v>1376</c:v>
                      </c:pt>
                      <c:pt idx="225">
                        <c:v>1390</c:v>
                      </c:pt>
                      <c:pt idx="226">
                        <c:v>1390</c:v>
                      </c:pt>
                      <c:pt idx="227">
                        <c:v>1392</c:v>
                      </c:pt>
                      <c:pt idx="228">
                        <c:v>1399</c:v>
                      </c:pt>
                      <c:pt idx="229">
                        <c:v>1406</c:v>
                      </c:pt>
                      <c:pt idx="230">
                        <c:v>1408</c:v>
                      </c:pt>
                      <c:pt idx="231">
                        <c:v>1415</c:v>
                      </c:pt>
                      <c:pt idx="232">
                        <c:v>1422</c:v>
                      </c:pt>
                      <c:pt idx="233">
                        <c:v>1424</c:v>
                      </c:pt>
                      <c:pt idx="234">
                        <c:v>1431</c:v>
                      </c:pt>
                      <c:pt idx="235">
                        <c:v>1438</c:v>
                      </c:pt>
                      <c:pt idx="236">
                        <c:v>1440</c:v>
                      </c:pt>
                      <c:pt idx="237">
                        <c:v>1447</c:v>
                      </c:pt>
                      <c:pt idx="238">
                        <c:v>1454</c:v>
                      </c:pt>
                      <c:pt idx="239">
                        <c:v>1456</c:v>
                      </c:pt>
                      <c:pt idx="240">
                        <c:v>1463</c:v>
                      </c:pt>
                      <c:pt idx="241">
                        <c:v>1470</c:v>
                      </c:pt>
                      <c:pt idx="242">
                        <c:v>1472</c:v>
                      </c:pt>
                      <c:pt idx="243">
                        <c:v>1479</c:v>
                      </c:pt>
                      <c:pt idx="244">
                        <c:v>1486</c:v>
                      </c:pt>
                      <c:pt idx="245">
                        <c:v>1488</c:v>
                      </c:pt>
                      <c:pt idx="246">
                        <c:v>1495</c:v>
                      </c:pt>
                      <c:pt idx="247">
                        <c:v>1502</c:v>
                      </c:pt>
                      <c:pt idx="248">
                        <c:v>1504</c:v>
                      </c:pt>
                      <c:pt idx="249">
                        <c:v>1511</c:v>
                      </c:pt>
                      <c:pt idx="250">
                        <c:v>1520</c:v>
                      </c:pt>
                      <c:pt idx="251">
                        <c:v>1527</c:v>
                      </c:pt>
                      <c:pt idx="252">
                        <c:v>1536</c:v>
                      </c:pt>
                      <c:pt idx="253">
                        <c:v>1543</c:v>
                      </c:pt>
                      <c:pt idx="254">
                        <c:v>1550</c:v>
                      </c:pt>
                      <c:pt idx="255">
                        <c:v>1552</c:v>
                      </c:pt>
                      <c:pt idx="256">
                        <c:v>1559</c:v>
                      </c:pt>
                      <c:pt idx="257">
                        <c:v>1566</c:v>
                      </c:pt>
                      <c:pt idx="258">
                        <c:v>1568</c:v>
                      </c:pt>
                      <c:pt idx="259">
                        <c:v>1575</c:v>
                      </c:pt>
                      <c:pt idx="260">
                        <c:v>1580</c:v>
                      </c:pt>
                      <c:pt idx="261">
                        <c:v>1582</c:v>
                      </c:pt>
                      <c:pt idx="262">
                        <c:v>1584</c:v>
                      </c:pt>
                      <c:pt idx="263">
                        <c:v>1591</c:v>
                      </c:pt>
                      <c:pt idx="264">
                        <c:v>1598</c:v>
                      </c:pt>
                      <c:pt idx="265">
                        <c:v>1600</c:v>
                      </c:pt>
                      <c:pt idx="266">
                        <c:v>1607</c:v>
                      </c:pt>
                      <c:pt idx="267">
                        <c:v>1614</c:v>
                      </c:pt>
                      <c:pt idx="268">
                        <c:v>1616</c:v>
                      </c:pt>
                      <c:pt idx="269">
                        <c:v>1623</c:v>
                      </c:pt>
                      <c:pt idx="270">
                        <c:v>1630</c:v>
                      </c:pt>
                      <c:pt idx="271">
                        <c:v>1632</c:v>
                      </c:pt>
                      <c:pt idx="272">
                        <c:v>1639</c:v>
                      </c:pt>
                      <c:pt idx="273">
                        <c:v>1644</c:v>
                      </c:pt>
                      <c:pt idx="274">
                        <c:v>1646</c:v>
                      </c:pt>
                      <c:pt idx="275">
                        <c:v>1648</c:v>
                      </c:pt>
                      <c:pt idx="276">
                        <c:v>1655</c:v>
                      </c:pt>
                      <c:pt idx="277">
                        <c:v>1662</c:v>
                      </c:pt>
                      <c:pt idx="278">
                        <c:v>1671</c:v>
                      </c:pt>
                      <c:pt idx="279">
                        <c:v>1678</c:v>
                      </c:pt>
                      <c:pt idx="280">
                        <c:v>1680</c:v>
                      </c:pt>
                      <c:pt idx="281">
                        <c:v>1687</c:v>
                      </c:pt>
                      <c:pt idx="282">
                        <c:v>1696</c:v>
                      </c:pt>
                      <c:pt idx="283">
                        <c:v>1703</c:v>
                      </c:pt>
                      <c:pt idx="284">
                        <c:v>1710</c:v>
                      </c:pt>
                      <c:pt idx="285">
                        <c:v>1712</c:v>
                      </c:pt>
                      <c:pt idx="286">
                        <c:v>1719</c:v>
                      </c:pt>
                      <c:pt idx="287">
                        <c:v>1726</c:v>
                      </c:pt>
                      <c:pt idx="288">
                        <c:v>1728</c:v>
                      </c:pt>
                      <c:pt idx="289">
                        <c:v>1735</c:v>
                      </c:pt>
                      <c:pt idx="290">
                        <c:v>1742</c:v>
                      </c:pt>
                      <c:pt idx="291">
                        <c:v>1744</c:v>
                      </c:pt>
                      <c:pt idx="292">
                        <c:v>1751</c:v>
                      </c:pt>
                      <c:pt idx="293">
                        <c:v>1758</c:v>
                      </c:pt>
                      <c:pt idx="294">
                        <c:v>1767</c:v>
                      </c:pt>
                      <c:pt idx="295">
                        <c:v>1772</c:v>
                      </c:pt>
                      <c:pt idx="296">
                        <c:v>1774</c:v>
                      </c:pt>
                      <c:pt idx="297">
                        <c:v>1776</c:v>
                      </c:pt>
                      <c:pt idx="298">
                        <c:v>1783</c:v>
                      </c:pt>
                      <c:pt idx="299">
                        <c:v>1790</c:v>
                      </c:pt>
                      <c:pt idx="300">
                        <c:v>1792</c:v>
                      </c:pt>
                      <c:pt idx="301">
                        <c:v>1799</c:v>
                      </c:pt>
                      <c:pt idx="302">
                        <c:v>1806</c:v>
                      </c:pt>
                      <c:pt idx="303">
                        <c:v>1808</c:v>
                      </c:pt>
                      <c:pt idx="304">
                        <c:v>1815</c:v>
                      </c:pt>
                      <c:pt idx="305">
                        <c:v>1822</c:v>
                      </c:pt>
                      <c:pt idx="306">
                        <c:v>1831</c:v>
                      </c:pt>
                      <c:pt idx="307">
                        <c:v>1838</c:v>
                      </c:pt>
                      <c:pt idx="308">
                        <c:v>1840</c:v>
                      </c:pt>
                      <c:pt idx="309">
                        <c:v>1847</c:v>
                      </c:pt>
                      <c:pt idx="310">
                        <c:v>1854</c:v>
                      </c:pt>
                      <c:pt idx="311">
                        <c:v>1856</c:v>
                      </c:pt>
                      <c:pt idx="312">
                        <c:v>1863</c:v>
                      </c:pt>
                      <c:pt idx="313">
                        <c:v>1870</c:v>
                      </c:pt>
                      <c:pt idx="314">
                        <c:v>1872</c:v>
                      </c:pt>
                      <c:pt idx="315">
                        <c:v>1879</c:v>
                      </c:pt>
                      <c:pt idx="316">
                        <c:v>1886</c:v>
                      </c:pt>
                      <c:pt idx="317">
                        <c:v>1888</c:v>
                      </c:pt>
                      <c:pt idx="318">
                        <c:v>1895</c:v>
                      </c:pt>
                      <c:pt idx="319">
                        <c:v>1900</c:v>
                      </c:pt>
                      <c:pt idx="320">
                        <c:v>1902</c:v>
                      </c:pt>
                      <c:pt idx="321">
                        <c:v>1904</c:v>
                      </c:pt>
                      <c:pt idx="322">
                        <c:v>1911</c:v>
                      </c:pt>
                      <c:pt idx="323">
                        <c:v>1918</c:v>
                      </c:pt>
                      <c:pt idx="324">
                        <c:v>1920</c:v>
                      </c:pt>
                      <c:pt idx="325">
                        <c:v>1927</c:v>
                      </c:pt>
                      <c:pt idx="326">
                        <c:v>1934</c:v>
                      </c:pt>
                      <c:pt idx="327">
                        <c:v>1936</c:v>
                      </c:pt>
                      <c:pt idx="328">
                        <c:v>1943</c:v>
                      </c:pt>
                      <c:pt idx="329">
                        <c:v>1950</c:v>
                      </c:pt>
                      <c:pt idx="330">
                        <c:v>1952</c:v>
                      </c:pt>
                      <c:pt idx="331">
                        <c:v>1959</c:v>
                      </c:pt>
                      <c:pt idx="332">
                        <c:v>1966</c:v>
                      </c:pt>
                      <c:pt idx="333">
                        <c:v>1968</c:v>
                      </c:pt>
                      <c:pt idx="334">
                        <c:v>1998</c:v>
                      </c:pt>
                      <c:pt idx="335">
                        <c:v>2000</c:v>
                      </c:pt>
                      <c:pt idx="336">
                        <c:v>2007</c:v>
                      </c:pt>
                      <c:pt idx="337">
                        <c:v>2009</c:v>
                      </c:pt>
                      <c:pt idx="338">
                        <c:v>2012</c:v>
                      </c:pt>
                      <c:pt idx="339">
                        <c:v>2014</c:v>
                      </c:pt>
                      <c:pt idx="340">
                        <c:v>2016</c:v>
                      </c:pt>
                      <c:pt idx="341">
                        <c:v>2023</c:v>
                      </c:pt>
                      <c:pt idx="342">
                        <c:v>2028</c:v>
                      </c:pt>
                      <c:pt idx="343">
                        <c:v>2030</c:v>
                      </c:pt>
                      <c:pt idx="344">
                        <c:v>2032</c:v>
                      </c:pt>
                      <c:pt idx="345">
                        <c:v>2039</c:v>
                      </c:pt>
                      <c:pt idx="346">
                        <c:v>2041</c:v>
                      </c:pt>
                      <c:pt idx="347">
                        <c:v>2044</c:v>
                      </c:pt>
                      <c:pt idx="348">
                        <c:v>2046</c:v>
                      </c:pt>
                      <c:pt idx="349">
                        <c:v>2048</c:v>
                      </c:pt>
                      <c:pt idx="350">
                        <c:v>2055</c:v>
                      </c:pt>
                      <c:pt idx="351">
                        <c:v>2060</c:v>
                      </c:pt>
                      <c:pt idx="352">
                        <c:v>2062</c:v>
                      </c:pt>
                      <c:pt idx="353">
                        <c:v>2073</c:v>
                      </c:pt>
                      <c:pt idx="354">
                        <c:v>2076</c:v>
                      </c:pt>
                      <c:pt idx="355">
                        <c:v>2078</c:v>
                      </c:pt>
                      <c:pt idx="356">
                        <c:v>2080</c:v>
                      </c:pt>
                      <c:pt idx="357">
                        <c:v>2087</c:v>
                      </c:pt>
                      <c:pt idx="358">
                        <c:v>2094</c:v>
                      </c:pt>
                      <c:pt idx="359">
                        <c:v>2096</c:v>
                      </c:pt>
                      <c:pt idx="360">
                        <c:v>2108</c:v>
                      </c:pt>
                      <c:pt idx="361">
                        <c:v>2110</c:v>
                      </c:pt>
                      <c:pt idx="362">
                        <c:v>2112</c:v>
                      </c:pt>
                      <c:pt idx="363">
                        <c:v>2119</c:v>
                      </c:pt>
                      <c:pt idx="364">
                        <c:v>2124</c:v>
                      </c:pt>
                      <c:pt idx="365">
                        <c:v>2126</c:v>
                      </c:pt>
                      <c:pt idx="366">
                        <c:v>2128</c:v>
                      </c:pt>
                      <c:pt idx="367">
                        <c:v>2135</c:v>
                      </c:pt>
                      <c:pt idx="368">
                        <c:v>2140</c:v>
                      </c:pt>
                      <c:pt idx="369">
                        <c:v>2142</c:v>
                      </c:pt>
                      <c:pt idx="370">
                        <c:v>2144</c:v>
                      </c:pt>
                      <c:pt idx="371">
                        <c:v>2151</c:v>
                      </c:pt>
                      <c:pt idx="372">
                        <c:v>2158</c:v>
                      </c:pt>
                      <c:pt idx="373">
                        <c:v>2160</c:v>
                      </c:pt>
                      <c:pt idx="374">
                        <c:v>2167</c:v>
                      </c:pt>
                      <c:pt idx="375">
                        <c:v>2174</c:v>
                      </c:pt>
                      <c:pt idx="376">
                        <c:v>2176</c:v>
                      </c:pt>
                      <c:pt idx="377">
                        <c:v>2183</c:v>
                      </c:pt>
                      <c:pt idx="378">
                        <c:v>2190</c:v>
                      </c:pt>
                      <c:pt idx="379">
                        <c:v>2192</c:v>
                      </c:pt>
                      <c:pt idx="380">
                        <c:v>2199</c:v>
                      </c:pt>
                      <c:pt idx="381">
                        <c:v>2206</c:v>
                      </c:pt>
                      <c:pt idx="382">
                        <c:v>2208</c:v>
                      </c:pt>
                      <c:pt idx="383">
                        <c:v>2215</c:v>
                      </c:pt>
                      <c:pt idx="384">
                        <c:v>2222</c:v>
                      </c:pt>
                      <c:pt idx="385">
                        <c:v>2224</c:v>
                      </c:pt>
                      <c:pt idx="386">
                        <c:v>2231</c:v>
                      </c:pt>
                      <c:pt idx="387">
                        <c:v>2238</c:v>
                      </c:pt>
                      <c:pt idx="388">
                        <c:v>2256</c:v>
                      </c:pt>
                      <c:pt idx="389">
                        <c:v>2263</c:v>
                      </c:pt>
                      <c:pt idx="390">
                        <c:v>2270</c:v>
                      </c:pt>
                      <c:pt idx="391">
                        <c:v>2272</c:v>
                      </c:pt>
                      <c:pt idx="392">
                        <c:v>2279</c:v>
                      </c:pt>
                      <c:pt idx="393">
                        <c:v>2286</c:v>
                      </c:pt>
                      <c:pt idx="394">
                        <c:v>2288</c:v>
                      </c:pt>
                      <c:pt idx="395">
                        <c:v>2295</c:v>
                      </c:pt>
                      <c:pt idx="396">
                        <c:v>2302</c:v>
                      </c:pt>
                      <c:pt idx="397">
                        <c:v>2304</c:v>
                      </c:pt>
                      <c:pt idx="398">
                        <c:v>2311</c:v>
                      </c:pt>
                      <c:pt idx="399">
                        <c:v>2318</c:v>
                      </c:pt>
                      <c:pt idx="400">
                        <c:v>2320</c:v>
                      </c:pt>
                      <c:pt idx="401">
                        <c:v>2327</c:v>
                      </c:pt>
                      <c:pt idx="402">
                        <c:v>2329</c:v>
                      </c:pt>
                      <c:pt idx="403">
                        <c:v>2332</c:v>
                      </c:pt>
                      <c:pt idx="404">
                        <c:v>2334</c:v>
                      </c:pt>
                      <c:pt idx="405">
                        <c:v>2336</c:v>
                      </c:pt>
                      <c:pt idx="406">
                        <c:v>2343</c:v>
                      </c:pt>
                      <c:pt idx="407">
                        <c:v>2345</c:v>
                      </c:pt>
                      <c:pt idx="408">
                        <c:v>2348</c:v>
                      </c:pt>
                      <c:pt idx="409">
                        <c:v>2350</c:v>
                      </c:pt>
                      <c:pt idx="410">
                        <c:v>2352</c:v>
                      </c:pt>
                      <c:pt idx="411">
                        <c:v>2359</c:v>
                      </c:pt>
                      <c:pt idx="412">
                        <c:v>2361</c:v>
                      </c:pt>
                      <c:pt idx="413">
                        <c:v>2364</c:v>
                      </c:pt>
                      <c:pt idx="414">
                        <c:v>2366</c:v>
                      </c:pt>
                      <c:pt idx="415">
                        <c:v>2368</c:v>
                      </c:pt>
                      <c:pt idx="416">
                        <c:v>2375</c:v>
                      </c:pt>
                      <c:pt idx="417">
                        <c:v>2377</c:v>
                      </c:pt>
                      <c:pt idx="418">
                        <c:v>2380</c:v>
                      </c:pt>
                      <c:pt idx="419">
                        <c:v>2382</c:v>
                      </c:pt>
                      <c:pt idx="420">
                        <c:v>2384</c:v>
                      </c:pt>
                      <c:pt idx="421">
                        <c:v>2391</c:v>
                      </c:pt>
                      <c:pt idx="422">
                        <c:v>2393</c:v>
                      </c:pt>
                      <c:pt idx="423">
                        <c:v>2396</c:v>
                      </c:pt>
                      <c:pt idx="424">
                        <c:v>2398</c:v>
                      </c:pt>
                      <c:pt idx="425">
                        <c:v>2400</c:v>
                      </c:pt>
                      <c:pt idx="426">
                        <c:v>2407</c:v>
                      </c:pt>
                      <c:pt idx="427">
                        <c:v>2409</c:v>
                      </c:pt>
                      <c:pt idx="428">
                        <c:v>2412</c:v>
                      </c:pt>
                      <c:pt idx="429">
                        <c:v>2414</c:v>
                      </c:pt>
                      <c:pt idx="430">
                        <c:v>2416</c:v>
                      </c:pt>
                      <c:pt idx="431">
                        <c:v>2423</c:v>
                      </c:pt>
                      <c:pt idx="432">
                        <c:v>2428</c:v>
                      </c:pt>
                      <c:pt idx="433">
                        <c:v>2432</c:v>
                      </c:pt>
                      <c:pt idx="434">
                        <c:v>2439</c:v>
                      </c:pt>
                      <c:pt idx="435">
                        <c:v>2441</c:v>
                      </c:pt>
                      <c:pt idx="436">
                        <c:v>2444</c:v>
                      </c:pt>
                      <c:pt idx="437">
                        <c:v>2446</c:v>
                      </c:pt>
                      <c:pt idx="438">
                        <c:v>2455</c:v>
                      </c:pt>
                      <c:pt idx="439">
                        <c:v>2460</c:v>
                      </c:pt>
                      <c:pt idx="440">
                        <c:v>2462</c:v>
                      </c:pt>
                      <c:pt idx="441">
                        <c:v>2464</c:v>
                      </c:pt>
                      <c:pt idx="442">
                        <c:v>2471</c:v>
                      </c:pt>
                      <c:pt idx="443">
                        <c:v>2473</c:v>
                      </c:pt>
                      <c:pt idx="444">
                        <c:v>2476</c:v>
                      </c:pt>
                      <c:pt idx="445">
                        <c:v>2478</c:v>
                      </c:pt>
                      <c:pt idx="446">
                        <c:v>2480</c:v>
                      </c:pt>
                      <c:pt idx="447">
                        <c:v>2487</c:v>
                      </c:pt>
                      <c:pt idx="448">
                        <c:v>2494</c:v>
                      </c:pt>
                      <c:pt idx="449">
                        <c:v>2496</c:v>
                      </c:pt>
                      <c:pt idx="450">
                        <c:v>2503</c:v>
                      </c:pt>
                      <c:pt idx="451">
                        <c:v>2510</c:v>
                      </c:pt>
                      <c:pt idx="452">
                        <c:v>2519</c:v>
                      </c:pt>
                      <c:pt idx="453">
                        <c:v>2524</c:v>
                      </c:pt>
                      <c:pt idx="454">
                        <c:v>2526</c:v>
                      </c:pt>
                      <c:pt idx="455">
                        <c:v>2528</c:v>
                      </c:pt>
                      <c:pt idx="456">
                        <c:v>2535</c:v>
                      </c:pt>
                      <c:pt idx="457">
                        <c:v>2540</c:v>
                      </c:pt>
                      <c:pt idx="458">
                        <c:v>2542</c:v>
                      </c:pt>
                      <c:pt idx="459">
                        <c:v>2544</c:v>
                      </c:pt>
                      <c:pt idx="460">
                        <c:v>2551</c:v>
                      </c:pt>
                      <c:pt idx="461">
                        <c:v>2558</c:v>
                      </c:pt>
                      <c:pt idx="462">
                        <c:v>2560</c:v>
                      </c:pt>
                      <c:pt idx="463">
                        <c:v>2567</c:v>
                      </c:pt>
                      <c:pt idx="464">
                        <c:v>2574</c:v>
                      </c:pt>
                      <c:pt idx="465">
                        <c:v>2576</c:v>
                      </c:pt>
                      <c:pt idx="466">
                        <c:v>2583</c:v>
                      </c:pt>
                      <c:pt idx="467">
                        <c:v>2590</c:v>
                      </c:pt>
                      <c:pt idx="468">
                        <c:v>2592</c:v>
                      </c:pt>
                      <c:pt idx="469">
                        <c:v>2599</c:v>
                      </c:pt>
                      <c:pt idx="470">
                        <c:v>2606</c:v>
                      </c:pt>
                      <c:pt idx="471">
                        <c:v>2608</c:v>
                      </c:pt>
                      <c:pt idx="472">
                        <c:v>2615</c:v>
                      </c:pt>
                      <c:pt idx="473">
                        <c:v>2622</c:v>
                      </c:pt>
                      <c:pt idx="474">
                        <c:v>2624</c:v>
                      </c:pt>
                      <c:pt idx="475">
                        <c:v>2631</c:v>
                      </c:pt>
                      <c:pt idx="476">
                        <c:v>2638</c:v>
                      </c:pt>
                      <c:pt idx="477">
                        <c:v>2640</c:v>
                      </c:pt>
                      <c:pt idx="478">
                        <c:v>2649</c:v>
                      </c:pt>
                      <c:pt idx="479">
                        <c:v>2652</c:v>
                      </c:pt>
                      <c:pt idx="480">
                        <c:v>2654</c:v>
                      </c:pt>
                      <c:pt idx="481">
                        <c:v>2656</c:v>
                      </c:pt>
                      <c:pt idx="482">
                        <c:v>2663</c:v>
                      </c:pt>
                      <c:pt idx="483">
                        <c:v>2668</c:v>
                      </c:pt>
                      <c:pt idx="484">
                        <c:v>2670</c:v>
                      </c:pt>
                      <c:pt idx="485">
                        <c:v>2672</c:v>
                      </c:pt>
                      <c:pt idx="486">
                        <c:v>2679</c:v>
                      </c:pt>
                      <c:pt idx="487">
                        <c:v>2686</c:v>
                      </c:pt>
                      <c:pt idx="488">
                        <c:v>2688</c:v>
                      </c:pt>
                      <c:pt idx="489">
                        <c:v>2695</c:v>
                      </c:pt>
                      <c:pt idx="490">
                        <c:v>2700</c:v>
                      </c:pt>
                      <c:pt idx="491">
                        <c:v>2702</c:v>
                      </c:pt>
                      <c:pt idx="492">
                        <c:v>2704</c:v>
                      </c:pt>
                      <c:pt idx="493">
                        <c:v>2711</c:v>
                      </c:pt>
                      <c:pt idx="494">
                        <c:v>2718</c:v>
                      </c:pt>
                      <c:pt idx="495">
                        <c:v>2720</c:v>
                      </c:pt>
                      <c:pt idx="496">
                        <c:v>2727</c:v>
                      </c:pt>
                      <c:pt idx="497">
                        <c:v>2729</c:v>
                      </c:pt>
                      <c:pt idx="498">
                        <c:v>2734</c:v>
                      </c:pt>
                      <c:pt idx="499">
                        <c:v>2736</c:v>
                      </c:pt>
                      <c:pt idx="500">
                        <c:v>2743</c:v>
                      </c:pt>
                      <c:pt idx="501">
                        <c:v>2748</c:v>
                      </c:pt>
                      <c:pt idx="502">
                        <c:v>2750</c:v>
                      </c:pt>
                      <c:pt idx="503">
                        <c:v>2752</c:v>
                      </c:pt>
                      <c:pt idx="504">
                        <c:v>2759</c:v>
                      </c:pt>
                      <c:pt idx="505">
                        <c:v>2764</c:v>
                      </c:pt>
                      <c:pt idx="506">
                        <c:v>2768</c:v>
                      </c:pt>
                      <c:pt idx="507">
                        <c:v>2775</c:v>
                      </c:pt>
                      <c:pt idx="508">
                        <c:v>2782</c:v>
                      </c:pt>
                      <c:pt idx="509">
                        <c:v>2784</c:v>
                      </c:pt>
                      <c:pt idx="510">
                        <c:v>2791</c:v>
                      </c:pt>
                      <c:pt idx="511">
                        <c:v>2793</c:v>
                      </c:pt>
                      <c:pt idx="512">
                        <c:v>2798</c:v>
                      </c:pt>
                      <c:pt idx="513">
                        <c:v>2807</c:v>
                      </c:pt>
                      <c:pt idx="514">
                        <c:v>2814</c:v>
                      </c:pt>
                      <c:pt idx="515">
                        <c:v>2816</c:v>
                      </c:pt>
                      <c:pt idx="516">
                        <c:v>2823</c:v>
                      </c:pt>
                      <c:pt idx="517">
                        <c:v>2839</c:v>
                      </c:pt>
                      <c:pt idx="518">
                        <c:v>2844</c:v>
                      </c:pt>
                      <c:pt idx="519">
                        <c:v>2846</c:v>
                      </c:pt>
                      <c:pt idx="520">
                        <c:v>2848</c:v>
                      </c:pt>
                      <c:pt idx="521">
                        <c:v>2855</c:v>
                      </c:pt>
                      <c:pt idx="522">
                        <c:v>2860</c:v>
                      </c:pt>
                      <c:pt idx="523">
                        <c:v>2862</c:v>
                      </c:pt>
                      <c:pt idx="524">
                        <c:v>2864</c:v>
                      </c:pt>
                      <c:pt idx="525">
                        <c:v>2871</c:v>
                      </c:pt>
                      <c:pt idx="526">
                        <c:v>2876</c:v>
                      </c:pt>
                      <c:pt idx="527">
                        <c:v>2878</c:v>
                      </c:pt>
                      <c:pt idx="528">
                        <c:v>2880</c:v>
                      </c:pt>
                      <c:pt idx="529">
                        <c:v>2887</c:v>
                      </c:pt>
                      <c:pt idx="530">
                        <c:v>2894</c:v>
                      </c:pt>
                      <c:pt idx="531">
                        <c:v>2896</c:v>
                      </c:pt>
                      <c:pt idx="532">
                        <c:v>2903</c:v>
                      </c:pt>
                      <c:pt idx="533">
                        <c:v>2910</c:v>
                      </c:pt>
                      <c:pt idx="534">
                        <c:v>2912</c:v>
                      </c:pt>
                      <c:pt idx="535">
                        <c:v>2919</c:v>
                      </c:pt>
                      <c:pt idx="536">
                        <c:v>3903</c:v>
                      </c:pt>
                      <c:pt idx="537">
                        <c:v>3910</c:v>
                      </c:pt>
                      <c:pt idx="538">
                        <c:v>3917</c:v>
                      </c:pt>
                      <c:pt idx="539">
                        <c:v>3919</c:v>
                      </c:pt>
                      <c:pt idx="540">
                        <c:v>3933</c:v>
                      </c:pt>
                      <c:pt idx="541">
                        <c:v>3935</c:v>
                      </c:pt>
                      <c:pt idx="542">
                        <c:v>3942</c:v>
                      </c:pt>
                      <c:pt idx="543">
                        <c:v>3949</c:v>
                      </c:pt>
                      <c:pt idx="544">
                        <c:v>3951</c:v>
                      </c:pt>
                      <c:pt idx="545">
                        <c:v>3958</c:v>
                      </c:pt>
                      <c:pt idx="546">
                        <c:v>3974</c:v>
                      </c:pt>
                      <c:pt idx="547">
                        <c:v>3981</c:v>
                      </c:pt>
                      <c:pt idx="548">
                        <c:v>3990</c:v>
                      </c:pt>
                      <c:pt idx="549">
                        <c:v>4013</c:v>
                      </c:pt>
                      <c:pt idx="550">
                        <c:v>4022</c:v>
                      </c:pt>
                      <c:pt idx="551">
                        <c:v>4029</c:v>
                      </c:pt>
                      <c:pt idx="552">
                        <c:v>4036</c:v>
                      </c:pt>
                      <c:pt idx="553">
                        <c:v>4038</c:v>
                      </c:pt>
                      <c:pt idx="554">
                        <c:v>4045</c:v>
                      </c:pt>
                      <c:pt idx="555">
                        <c:v>4047</c:v>
                      </c:pt>
                      <c:pt idx="556">
                        <c:v>4054</c:v>
                      </c:pt>
                      <c:pt idx="557">
                        <c:v>4061</c:v>
                      </c:pt>
                      <c:pt idx="558">
                        <c:v>4070</c:v>
                      </c:pt>
                      <c:pt idx="559">
                        <c:v>4077</c:v>
                      </c:pt>
                      <c:pt idx="560">
                        <c:v>4093</c:v>
                      </c:pt>
                      <c:pt idx="561">
                        <c:v>4095</c:v>
                      </c:pt>
                      <c:pt idx="562">
                        <c:v>4102</c:v>
                      </c:pt>
                      <c:pt idx="563">
                        <c:v>4109</c:v>
                      </c:pt>
                      <c:pt idx="564">
                        <c:v>4111</c:v>
                      </c:pt>
                      <c:pt idx="565">
                        <c:v>4118</c:v>
                      </c:pt>
                      <c:pt idx="566">
                        <c:v>4127</c:v>
                      </c:pt>
                      <c:pt idx="567">
                        <c:v>4132</c:v>
                      </c:pt>
                      <c:pt idx="568">
                        <c:v>4141</c:v>
                      </c:pt>
                      <c:pt idx="569">
                        <c:v>4143</c:v>
                      </c:pt>
                      <c:pt idx="570">
                        <c:v>4148</c:v>
                      </c:pt>
                      <c:pt idx="571">
                        <c:v>4150</c:v>
                      </c:pt>
                      <c:pt idx="572">
                        <c:v>4157</c:v>
                      </c:pt>
                      <c:pt idx="573">
                        <c:v>4159</c:v>
                      </c:pt>
                      <c:pt idx="574">
                        <c:v>4164</c:v>
                      </c:pt>
                      <c:pt idx="575">
                        <c:v>4166</c:v>
                      </c:pt>
                      <c:pt idx="576">
                        <c:v>4173</c:v>
                      </c:pt>
                      <c:pt idx="577">
                        <c:v>4175</c:v>
                      </c:pt>
                      <c:pt idx="578">
                        <c:v>4180</c:v>
                      </c:pt>
                      <c:pt idx="579">
                        <c:v>4182</c:v>
                      </c:pt>
                      <c:pt idx="580">
                        <c:v>4189</c:v>
                      </c:pt>
                      <c:pt idx="581">
                        <c:v>4191</c:v>
                      </c:pt>
                      <c:pt idx="582">
                        <c:v>4196</c:v>
                      </c:pt>
                      <c:pt idx="583">
                        <c:v>4198</c:v>
                      </c:pt>
                      <c:pt idx="584">
                        <c:v>4205</c:v>
                      </c:pt>
                      <c:pt idx="585">
                        <c:v>4207</c:v>
                      </c:pt>
                      <c:pt idx="586">
                        <c:v>4212</c:v>
                      </c:pt>
                      <c:pt idx="587">
                        <c:v>4214</c:v>
                      </c:pt>
                      <c:pt idx="588">
                        <c:v>4221</c:v>
                      </c:pt>
                      <c:pt idx="589">
                        <c:v>4228</c:v>
                      </c:pt>
                      <c:pt idx="590">
                        <c:v>4230</c:v>
                      </c:pt>
                      <c:pt idx="591">
                        <c:v>4237</c:v>
                      </c:pt>
                      <c:pt idx="592">
                        <c:v>4239</c:v>
                      </c:pt>
                      <c:pt idx="593">
                        <c:v>4244</c:v>
                      </c:pt>
                      <c:pt idx="594">
                        <c:v>4246</c:v>
                      </c:pt>
                      <c:pt idx="595">
                        <c:v>4253</c:v>
                      </c:pt>
                      <c:pt idx="596">
                        <c:v>4260</c:v>
                      </c:pt>
                      <c:pt idx="597">
                        <c:v>4262</c:v>
                      </c:pt>
                      <c:pt idx="598">
                        <c:v>4269</c:v>
                      </c:pt>
                      <c:pt idx="599">
                        <c:v>4271</c:v>
                      </c:pt>
                      <c:pt idx="600">
                        <c:v>4276</c:v>
                      </c:pt>
                      <c:pt idx="601">
                        <c:v>4278</c:v>
                      </c:pt>
                      <c:pt idx="602">
                        <c:v>4285</c:v>
                      </c:pt>
                      <c:pt idx="603">
                        <c:v>4292</c:v>
                      </c:pt>
                      <c:pt idx="604">
                        <c:v>4294</c:v>
                      </c:pt>
                      <c:pt idx="605">
                        <c:v>4301</c:v>
                      </c:pt>
                      <c:pt idx="606">
                        <c:v>4303</c:v>
                      </c:pt>
                      <c:pt idx="607">
                        <c:v>4308</c:v>
                      </c:pt>
                      <c:pt idx="608">
                        <c:v>4310</c:v>
                      </c:pt>
                      <c:pt idx="609">
                        <c:v>4317</c:v>
                      </c:pt>
                      <c:pt idx="610">
                        <c:v>4319</c:v>
                      </c:pt>
                      <c:pt idx="611">
                        <c:v>4324</c:v>
                      </c:pt>
                      <c:pt idx="612">
                        <c:v>4326</c:v>
                      </c:pt>
                      <c:pt idx="613">
                        <c:v>4333</c:v>
                      </c:pt>
                      <c:pt idx="614">
                        <c:v>4340</c:v>
                      </c:pt>
                      <c:pt idx="615">
                        <c:v>4342</c:v>
                      </c:pt>
                      <c:pt idx="616">
                        <c:v>4349</c:v>
                      </c:pt>
                      <c:pt idx="617">
                        <c:v>4356</c:v>
                      </c:pt>
                      <c:pt idx="618">
                        <c:v>4358</c:v>
                      </c:pt>
                      <c:pt idx="619">
                        <c:v>4365</c:v>
                      </c:pt>
                      <c:pt idx="620">
                        <c:v>4372</c:v>
                      </c:pt>
                      <c:pt idx="621">
                        <c:v>4374</c:v>
                      </c:pt>
                    </c:numCache>
                  </c:numRef>
                </c:val>
                <c:smooth val="0"/>
                <c:extLst>
                  <c:ext xmlns:c16="http://schemas.microsoft.com/office/drawing/2014/chart" uri="{C3380CC4-5D6E-409C-BE32-E72D297353CC}">
                    <c16:uniqueId val="{00000002-25D6-4D0F-A24A-5A998DC819C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'GOES-N'!$C$1</c15:sqref>
                        </c15:formulaRef>
                      </c:ext>
                    </c:extLst>
                    <c:strCache>
                      <c:ptCount val="1"/>
                      <c:pt idx="0">
                        <c:v> Days in Op </c:v>
                      </c:pt>
                    </c:strCache>
                  </c:strRef>
                </c:tx>
                <c:cat>
                  <c:numRef>
                    <c:extLst xmlns:c15="http://schemas.microsoft.com/office/drawing/2012/chart">
                      <c:ext xmlns:c15="http://schemas.microsoft.com/office/drawing/2012/chart" uri="{02D57815-91ED-43cb-92C2-25804820EDAC}">
                        <c15:formulaRef>
                          <c15:sqref>'GOES-N'!$A$2:$A$623</c15:sqref>
                        </c15:formulaRef>
                      </c:ext>
                    </c:extLst>
                    <c:numCache>
                      <c:formatCode>m/d/yy;@</c:formatCode>
                      <c:ptCount val="622"/>
                      <c:pt idx="0">
                        <c:v>40288</c:v>
                      </c:pt>
                      <c:pt idx="1">
                        <c:v>40290</c:v>
                      </c:pt>
                      <c:pt idx="2">
                        <c:v>40297</c:v>
                      </c:pt>
                      <c:pt idx="3">
                        <c:v>40304</c:v>
                      </c:pt>
                      <c:pt idx="4">
                        <c:v>40306</c:v>
                      </c:pt>
                      <c:pt idx="5">
                        <c:v>40313</c:v>
                      </c:pt>
                      <c:pt idx="6">
                        <c:v>40320</c:v>
                      </c:pt>
                      <c:pt idx="7">
                        <c:v>40322</c:v>
                      </c:pt>
                      <c:pt idx="8">
                        <c:v>40329</c:v>
                      </c:pt>
                      <c:pt idx="9">
                        <c:v>40336</c:v>
                      </c:pt>
                      <c:pt idx="10">
                        <c:v>40338</c:v>
                      </c:pt>
                      <c:pt idx="11">
                        <c:v>40345</c:v>
                      </c:pt>
                      <c:pt idx="12">
                        <c:v>40352</c:v>
                      </c:pt>
                      <c:pt idx="13">
                        <c:v>40354</c:v>
                      </c:pt>
                      <c:pt idx="14">
                        <c:v>40361</c:v>
                      </c:pt>
                      <c:pt idx="15">
                        <c:v>40368</c:v>
                      </c:pt>
                      <c:pt idx="16">
                        <c:v>40370</c:v>
                      </c:pt>
                      <c:pt idx="17">
                        <c:v>40377</c:v>
                      </c:pt>
                      <c:pt idx="18">
                        <c:v>40384</c:v>
                      </c:pt>
                      <c:pt idx="19">
                        <c:v>40386</c:v>
                      </c:pt>
                      <c:pt idx="20">
                        <c:v>40393</c:v>
                      </c:pt>
                      <c:pt idx="21">
                        <c:v>40400</c:v>
                      </c:pt>
                      <c:pt idx="22">
                        <c:v>40402</c:v>
                      </c:pt>
                      <c:pt idx="23">
                        <c:v>40409</c:v>
                      </c:pt>
                      <c:pt idx="24">
                        <c:v>40416</c:v>
                      </c:pt>
                      <c:pt idx="25">
                        <c:v>40418</c:v>
                      </c:pt>
                      <c:pt idx="26">
                        <c:v>40425</c:v>
                      </c:pt>
                      <c:pt idx="27">
                        <c:v>40432</c:v>
                      </c:pt>
                      <c:pt idx="28">
                        <c:v>40434</c:v>
                      </c:pt>
                      <c:pt idx="29">
                        <c:v>40441</c:v>
                      </c:pt>
                      <c:pt idx="30">
                        <c:v>40448</c:v>
                      </c:pt>
                      <c:pt idx="31">
                        <c:v>40457</c:v>
                      </c:pt>
                      <c:pt idx="32">
                        <c:v>40464</c:v>
                      </c:pt>
                      <c:pt idx="33">
                        <c:v>40466</c:v>
                      </c:pt>
                      <c:pt idx="34">
                        <c:v>40480</c:v>
                      </c:pt>
                      <c:pt idx="35">
                        <c:v>40482</c:v>
                      </c:pt>
                      <c:pt idx="36">
                        <c:v>40496</c:v>
                      </c:pt>
                      <c:pt idx="37">
                        <c:v>40498</c:v>
                      </c:pt>
                      <c:pt idx="38">
                        <c:v>40505</c:v>
                      </c:pt>
                      <c:pt idx="39">
                        <c:v>40512</c:v>
                      </c:pt>
                      <c:pt idx="40">
                        <c:v>40514</c:v>
                      </c:pt>
                      <c:pt idx="41">
                        <c:v>40521</c:v>
                      </c:pt>
                      <c:pt idx="42">
                        <c:v>40528</c:v>
                      </c:pt>
                      <c:pt idx="43">
                        <c:v>40530</c:v>
                      </c:pt>
                      <c:pt idx="44">
                        <c:v>40537</c:v>
                      </c:pt>
                      <c:pt idx="45">
                        <c:v>40546</c:v>
                      </c:pt>
                      <c:pt idx="46">
                        <c:v>40553</c:v>
                      </c:pt>
                      <c:pt idx="47">
                        <c:v>40560</c:v>
                      </c:pt>
                      <c:pt idx="48">
                        <c:v>40562</c:v>
                      </c:pt>
                      <c:pt idx="49">
                        <c:v>40569</c:v>
                      </c:pt>
                      <c:pt idx="50">
                        <c:v>40576</c:v>
                      </c:pt>
                      <c:pt idx="51">
                        <c:v>40578</c:v>
                      </c:pt>
                      <c:pt idx="52">
                        <c:v>40585</c:v>
                      </c:pt>
                      <c:pt idx="53">
                        <c:v>40592</c:v>
                      </c:pt>
                      <c:pt idx="54">
                        <c:v>40594</c:v>
                      </c:pt>
                      <c:pt idx="55">
                        <c:v>40601</c:v>
                      </c:pt>
                      <c:pt idx="56">
                        <c:v>40608</c:v>
                      </c:pt>
                      <c:pt idx="57">
                        <c:v>40610</c:v>
                      </c:pt>
                      <c:pt idx="58">
                        <c:v>40617</c:v>
                      </c:pt>
                      <c:pt idx="59">
                        <c:v>40624</c:v>
                      </c:pt>
                      <c:pt idx="60">
                        <c:v>40626</c:v>
                      </c:pt>
                      <c:pt idx="61">
                        <c:v>40633</c:v>
                      </c:pt>
                      <c:pt idx="62">
                        <c:v>40640</c:v>
                      </c:pt>
                      <c:pt idx="63">
                        <c:v>40642</c:v>
                      </c:pt>
                      <c:pt idx="64">
                        <c:v>40649</c:v>
                      </c:pt>
                      <c:pt idx="65">
                        <c:v>40656</c:v>
                      </c:pt>
                      <c:pt idx="66">
                        <c:v>40658</c:v>
                      </c:pt>
                      <c:pt idx="67">
                        <c:v>40665</c:v>
                      </c:pt>
                      <c:pt idx="68">
                        <c:v>40672</c:v>
                      </c:pt>
                      <c:pt idx="69">
                        <c:v>40674</c:v>
                      </c:pt>
                      <c:pt idx="70">
                        <c:v>40681</c:v>
                      </c:pt>
                      <c:pt idx="71">
                        <c:v>40688</c:v>
                      </c:pt>
                      <c:pt idx="72">
                        <c:v>40690</c:v>
                      </c:pt>
                      <c:pt idx="73">
                        <c:v>40697</c:v>
                      </c:pt>
                      <c:pt idx="74">
                        <c:v>40704</c:v>
                      </c:pt>
                      <c:pt idx="75">
                        <c:v>40706</c:v>
                      </c:pt>
                      <c:pt idx="76">
                        <c:v>40713</c:v>
                      </c:pt>
                      <c:pt idx="77">
                        <c:v>40720</c:v>
                      </c:pt>
                      <c:pt idx="78">
                        <c:v>40722</c:v>
                      </c:pt>
                      <c:pt idx="79">
                        <c:v>40729</c:v>
                      </c:pt>
                      <c:pt idx="80">
                        <c:v>40736</c:v>
                      </c:pt>
                      <c:pt idx="81">
                        <c:v>40738</c:v>
                      </c:pt>
                      <c:pt idx="82">
                        <c:v>40745</c:v>
                      </c:pt>
                      <c:pt idx="83">
                        <c:v>40752</c:v>
                      </c:pt>
                      <c:pt idx="84">
                        <c:v>40754</c:v>
                      </c:pt>
                      <c:pt idx="85">
                        <c:v>40761</c:v>
                      </c:pt>
                      <c:pt idx="86">
                        <c:v>40768</c:v>
                      </c:pt>
                      <c:pt idx="87">
                        <c:v>40770</c:v>
                      </c:pt>
                      <c:pt idx="88">
                        <c:v>40777</c:v>
                      </c:pt>
                      <c:pt idx="89">
                        <c:v>40784</c:v>
                      </c:pt>
                      <c:pt idx="90">
                        <c:v>40786</c:v>
                      </c:pt>
                      <c:pt idx="91">
                        <c:v>40793</c:v>
                      </c:pt>
                      <c:pt idx="92">
                        <c:v>40800</c:v>
                      </c:pt>
                      <c:pt idx="93">
                        <c:v>40802</c:v>
                      </c:pt>
                      <c:pt idx="94">
                        <c:v>40809</c:v>
                      </c:pt>
                      <c:pt idx="95">
                        <c:v>40816</c:v>
                      </c:pt>
                      <c:pt idx="96">
                        <c:v>40818</c:v>
                      </c:pt>
                      <c:pt idx="97">
                        <c:v>40825</c:v>
                      </c:pt>
                      <c:pt idx="98">
                        <c:v>40832</c:v>
                      </c:pt>
                      <c:pt idx="99">
                        <c:v>40834</c:v>
                      </c:pt>
                      <c:pt idx="100">
                        <c:v>40841</c:v>
                      </c:pt>
                      <c:pt idx="101">
                        <c:v>40848</c:v>
                      </c:pt>
                      <c:pt idx="102">
                        <c:v>40850</c:v>
                      </c:pt>
                      <c:pt idx="103">
                        <c:v>40857</c:v>
                      </c:pt>
                      <c:pt idx="104">
                        <c:v>40864</c:v>
                      </c:pt>
                      <c:pt idx="105">
                        <c:v>40866</c:v>
                      </c:pt>
                      <c:pt idx="106">
                        <c:v>40873</c:v>
                      </c:pt>
                      <c:pt idx="107">
                        <c:v>40880</c:v>
                      </c:pt>
                      <c:pt idx="108">
                        <c:v>40882</c:v>
                      </c:pt>
                      <c:pt idx="109">
                        <c:v>40889</c:v>
                      </c:pt>
                      <c:pt idx="110">
                        <c:v>40896</c:v>
                      </c:pt>
                      <c:pt idx="111">
                        <c:v>40898</c:v>
                      </c:pt>
                      <c:pt idx="112">
                        <c:v>40905</c:v>
                      </c:pt>
                      <c:pt idx="113">
                        <c:v>40912</c:v>
                      </c:pt>
                      <c:pt idx="114">
                        <c:v>40914</c:v>
                      </c:pt>
                      <c:pt idx="115">
                        <c:v>40921</c:v>
                      </c:pt>
                      <c:pt idx="116">
                        <c:v>40928</c:v>
                      </c:pt>
                      <c:pt idx="117">
                        <c:v>40930</c:v>
                      </c:pt>
                      <c:pt idx="118">
                        <c:v>40937</c:v>
                      </c:pt>
                      <c:pt idx="119">
                        <c:v>40944</c:v>
                      </c:pt>
                      <c:pt idx="120">
                        <c:v>40946</c:v>
                      </c:pt>
                      <c:pt idx="121">
                        <c:v>40953</c:v>
                      </c:pt>
                      <c:pt idx="122">
                        <c:v>40960</c:v>
                      </c:pt>
                      <c:pt idx="123">
                        <c:v>40969</c:v>
                      </c:pt>
                      <c:pt idx="124">
                        <c:v>40976</c:v>
                      </c:pt>
                      <c:pt idx="125">
                        <c:v>40978</c:v>
                      </c:pt>
                      <c:pt idx="126">
                        <c:v>40985</c:v>
                      </c:pt>
                      <c:pt idx="127">
                        <c:v>40992</c:v>
                      </c:pt>
                      <c:pt idx="128">
                        <c:v>40994</c:v>
                      </c:pt>
                      <c:pt idx="129">
                        <c:v>41001</c:v>
                      </c:pt>
                      <c:pt idx="130">
                        <c:v>41008</c:v>
                      </c:pt>
                      <c:pt idx="131">
                        <c:v>41010</c:v>
                      </c:pt>
                      <c:pt idx="132">
                        <c:v>41017</c:v>
                      </c:pt>
                      <c:pt idx="133">
                        <c:v>41024</c:v>
                      </c:pt>
                      <c:pt idx="134">
                        <c:v>41026</c:v>
                      </c:pt>
                      <c:pt idx="135">
                        <c:v>41033</c:v>
                      </c:pt>
                      <c:pt idx="136">
                        <c:v>41042</c:v>
                      </c:pt>
                      <c:pt idx="137">
                        <c:v>41049</c:v>
                      </c:pt>
                      <c:pt idx="138">
                        <c:v>41056</c:v>
                      </c:pt>
                      <c:pt idx="139">
                        <c:v>41058</c:v>
                      </c:pt>
                      <c:pt idx="140">
                        <c:v>41065</c:v>
                      </c:pt>
                      <c:pt idx="141">
                        <c:v>41072</c:v>
                      </c:pt>
                      <c:pt idx="142">
                        <c:v>41074</c:v>
                      </c:pt>
                      <c:pt idx="143">
                        <c:v>41081</c:v>
                      </c:pt>
                      <c:pt idx="144">
                        <c:v>41088</c:v>
                      </c:pt>
                      <c:pt idx="145">
                        <c:v>41090</c:v>
                      </c:pt>
                      <c:pt idx="146">
                        <c:v>41097</c:v>
                      </c:pt>
                      <c:pt idx="147">
                        <c:v>41104</c:v>
                      </c:pt>
                      <c:pt idx="148">
                        <c:v>41106</c:v>
                      </c:pt>
                      <c:pt idx="149">
                        <c:v>41113</c:v>
                      </c:pt>
                      <c:pt idx="150">
                        <c:v>41120</c:v>
                      </c:pt>
                      <c:pt idx="151">
                        <c:v>41122</c:v>
                      </c:pt>
                      <c:pt idx="152">
                        <c:v>41129</c:v>
                      </c:pt>
                      <c:pt idx="153">
                        <c:v>41136</c:v>
                      </c:pt>
                      <c:pt idx="154">
                        <c:v>41138</c:v>
                      </c:pt>
                      <c:pt idx="155">
                        <c:v>41145</c:v>
                      </c:pt>
                      <c:pt idx="156">
                        <c:v>41152</c:v>
                      </c:pt>
                      <c:pt idx="157">
                        <c:v>41154</c:v>
                      </c:pt>
                      <c:pt idx="158">
                        <c:v>41161</c:v>
                      </c:pt>
                      <c:pt idx="159">
                        <c:v>41168</c:v>
                      </c:pt>
                      <c:pt idx="160">
                        <c:v>41170</c:v>
                      </c:pt>
                      <c:pt idx="161">
                        <c:v>41200</c:v>
                      </c:pt>
                      <c:pt idx="162">
                        <c:v>41202</c:v>
                      </c:pt>
                      <c:pt idx="163">
                        <c:v>41209</c:v>
                      </c:pt>
                      <c:pt idx="164">
                        <c:v>41216</c:v>
                      </c:pt>
                      <c:pt idx="165">
                        <c:v>41218</c:v>
                      </c:pt>
                      <c:pt idx="166">
                        <c:v>41225</c:v>
                      </c:pt>
                      <c:pt idx="167">
                        <c:v>41232</c:v>
                      </c:pt>
                      <c:pt idx="168">
                        <c:v>41234</c:v>
                      </c:pt>
                      <c:pt idx="169">
                        <c:v>41241</c:v>
                      </c:pt>
                      <c:pt idx="170">
                        <c:v>41248</c:v>
                      </c:pt>
                      <c:pt idx="171">
                        <c:v>41250</c:v>
                      </c:pt>
                      <c:pt idx="172">
                        <c:v>41257</c:v>
                      </c:pt>
                      <c:pt idx="173">
                        <c:v>41264</c:v>
                      </c:pt>
                      <c:pt idx="174">
                        <c:v>41266</c:v>
                      </c:pt>
                      <c:pt idx="175">
                        <c:v>41273</c:v>
                      </c:pt>
                      <c:pt idx="176">
                        <c:v>41280</c:v>
                      </c:pt>
                      <c:pt idx="177">
                        <c:v>41282</c:v>
                      </c:pt>
                      <c:pt idx="178">
                        <c:v>41289</c:v>
                      </c:pt>
                      <c:pt idx="179">
                        <c:v>41296</c:v>
                      </c:pt>
                      <c:pt idx="180">
                        <c:v>41305</c:v>
                      </c:pt>
                      <c:pt idx="181">
                        <c:v>41312</c:v>
                      </c:pt>
                      <c:pt idx="182">
                        <c:v>41314</c:v>
                      </c:pt>
                      <c:pt idx="183">
                        <c:v>41321</c:v>
                      </c:pt>
                      <c:pt idx="184">
                        <c:v>41328</c:v>
                      </c:pt>
                      <c:pt idx="185">
                        <c:v>41330</c:v>
                      </c:pt>
                      <c:pt idx="186">
                        <c:v>41337</c:v>
                      </c:pt>
                      <c:pt idx="187">
                        <c:v>41344</c:v>
                      </c:pt>
                      <c:pt idx="188">
                        <c:v>41346</c:v>
                      </c:pt>
                      <c:pt idx="189">
                        <c:v>41353</c:v>
                      </c:pt>
                      <c:pt idx="190">
                        <c:v>41360</c:v>
                      </c:pt>
                      <c:pt idx="191">
                        <c:v>41362</c:v>
                      </c:pt>
                      <c:pt idx="192">
                        <c:v>41369</c:v>
                      </c:pt>
                      <c:pt idx="193">
                        <c:v>41376</c:v>
                      </c:pt>
                      <c:pt idx="194">
                        <c:v>41378</c:v>
                      </c:pt>
                      <c:pt idx="195">
                        <c:v>41385</c:v>
                      </c:pt>
                      <c:pt idx="196">
                        <c:v>41392</c:v>
                      </c:pt>
                      <c:pt idx="197">
                        <c:v>41394</c:v>
                      </c:pt>
                      <c:pt idx="198">
                        <c:v>41401</c:v>
                      </c:pt>
                      <c:pt idx="199">
                        <c:v>41408</c:v>
                      </c:pt>
                      <c:pt idx="200">
                        <c:v>41410</c:v>
                      </c:pt>
                      <c:pt idx="201">
                        <c:v>41438</c:v>
                      </c:pt>
                      <c:pt idx="202">
                        <c:v>41440</c:v>
                      </c:pt>
                      <c:pt idx="203">
                        <c:v>41442</c:v>
                      </c:pt>
                      <c:pt idx="204">
                        <c:v>41449</c:v>
                      </c:pt>
                      <c:pt idx="205">
                        <c:v>41456</c:v>
                      </c:pt>
                      <c:pt idx="206">
                        <c:v>41458</c:v>
                      </c:pt>
                      <c:pt idx="207">
                        <c:v>41465</c:v>
                      </c:pt>
                      <c:pt idx="208">
                        <c:v>41472</c:v>
                      </c:pt>
                      <c:pt idx="209">
                        <c:v>41474</c:v>
                      </c:pt>
                      <c:pt idx="210">
                        <c:v>41481</c:v>
                      </c:pt>
                      <c:pt idx="211">
                        <c:v>41488</c:v>
                      </c:pt>
                      <c:pt idx="212">
                        <c:v>41490</c:v>
                      </c:pt>
                      <c:pt idx="213">
                        <c:v>41497</c:v>
                      </c:pt>
                      <c:pt idx="214">
                        <c:v>41504</c:v>
                      </c:pt>
                      <c:pt idx="215">
                        <c:v>41506</c:v>
                      </c:pt>
                      <c:pt idx="216">
                        <c:v>41513</c:v>
                      </c:pt>
                      <c:pt idx="217">
                        <c:v>41520</c:v>
                      </c:pt>
                      <c:pt idx="218">
                        <c:v>41522</c:v>
                      </c:pt>
                      <c:pt idx="219">
                        <c:v>41529</c:v>
                      </c:pt>
                      <c:pt idx="220">
                        <c:v>41536</c:v>
                      </c:pt>
                      <c:pt idx="221">
                        <c:v>41538</c:v>
                      </c:pt>
                      <c:pt idx="222">
                        <c:v>41545</c:v>
                      </c:pt>
                      <c:pt idx="223">
                        <c:v>41552</c:v>
                      </c:pt>
                      <c:pt idx="224">
                        <c:v>41554</c:v>
                      </c:pt>
                      <c:pt idx="225">
                        <c:v>41568</c:v>
                      </c:pt>
                      <c:pt idx="226">
                        <c:v>41568</c:v>
                      </c:pt>
                      <c:pt idx="227">
                        <c:v>41570</c:v>
                      </c:pt>
                      <c:pt idx="228">
                        <c:v>41577</c:v>
                      </c:pt>
                      <c:pt idx="229">
                        <c:v>41584</c:v>
                      </c:pt>
                      <c:pt idx="230">
                        <c:v>41586</c:v>
                      </c:pt>
                      <c:pt idx="231">
                        <c:v>41593</c:v>
                      </c:pt>
                      <c:pt idx="232">
                        <c:v>41600</c:v>
                      </c:pt>
                      <c:pt idx="233">
                        <c:v>41602</c:v>
                      </c:pt>
                      <c:pt idx="234">
                        <c:v>41609</c:v>
                      </c:pt>
                      <c:pt idx="235">
                        <c:v>41616</c:v>
                      </c:pt>
                      <c:pt idx="236">
                        <c:v>41618</c:v>
                      </c:pt>
                      <c:pt idx="237">
                        <c:v>41625</c:v>
                      </c:pt>
                      <c:pt idx="238">
                        <c:v>41632</c:v>
                      </c:pt>
                      <c:pt idx="239">
                        <c:v>41634</c:v>
                      </c:pt>
                      <c:pt idx="240">
                        <c:v>41641</c:v>
                      </c:pt>
                      <c:pt idx="241">
                        <c:v>41648</c:v>
                      </c:pt>
                      <c:pt idx="242">
                        <c:v>41650</c:v>
                      </c:pt>
                      <c:pt idx="243">
                        <c:v>41657</c:v>
                      </c:pt>
                      <c:pt idx="244">
                        <c:v>41664</c:v>
                      </c:pt>
                      <c:pt idx="245">
                        <c:v>41666</c:v>
                      </c:pt>
                      <c:pt idx="246">
                        <c:v>41673</c:v>
                      </c:pt>
                      <c:pt idx="247">
                        <c:v>41680</c:v>
                      </c:pt>
                      <c:pt idx="248">
                        <c:v>41682</c:v>
                      </c:pt>
                      <c:pt idx="249">
                        <c:v>41689</c:v>
                      </c:pt>
                      <c:pt idx="250">
                        <c:v>41698</c:v>
                      </c:pt>
                      <c:pt idx="251">
                        <c:v>41705</c:v>
                      </c:pt>
                      <c:pt idx="252">
                        <c:v>41714</c:v>
                      </c:pt>
                      <c:pt idx="253">
                        <c:v>41721</c:v>
                      </c:pt>
                      <c:pt idx="254">
                        <c:v>41728</c:v>
                      </c:pt>
                      <c:pt idx="255">
                        <c:v>41730</c:v>
                      </c:pt>
                      <c:pt idx="256">
                        <c:v>41737</c:v>
                      </c:pt>
                      <c:pt idx="257">
                        <c:v>41744</c:v>
                      </c:pt>
                      <c:pt idx="258">
                        <c:v>41746</c:v>
                      </c:pt>
                      <c:pt idx="259">
                        <c:v>41753</c:v>
                      </c:pt>
                      <c:pt idx="260">
                        <c:v>41758</c:v>
                      </c:pt>
                      <c:pt idx="261">
                        <c:v>41760</c:v>
                      </c:pt>
                      <c:pt idx="262">
                        <c:v>41762</c:v>
                      </c:pt>
                      <c:pt idx="263">
                        <c:v>41769</c:v>
                      </c:pt>
                      <c:pt idx="264">
                        <c:v>41776</c:v>
                      </c:pt>
                      <c:pt idx="265">
                        <c:v>41778</c:v>
                      </c:pt>
                      <c:pt idx="266">
                        <c:v>41785</c:v>
                      </c:pt>
                      <c:pt idx="267">
                        <c:v>41792</c:v>
                      </c:pt>
                      <c:pt idx="268">
                        <c:v>41794</c:v>
                      </c:pt>
                      <c:pt idx="269">
                        <c:v>41801</c:v>
                      </c:pt>
                      <c:pt idx="270">
                        <c:v>41808</c:v>
                      </c:pt>
                      <c:pt idx="271">
                        <c:v>41810</c:v>
                      </c:pt>
                      <c:pt idx="272">
                        <c:v>41817</c:v>
                      </c:pt>
                      <c:pt idx="273">
                        <c:v>41822</c:v>
                      </c:pt>
                      <c:pt idx="274">
                        <c:v>41824</c:v>
                      </c:pt>
                      <c:pt idx="275">
                        <c:v>41826</c:v>
                      </c:pt>
                      <c:pt idx="276">
                        <c:v>41833</c:v>
                      </c:pt>
                      <c:pt idx="277">
                        <c:v>41840</c:v>
                      </c:pt>
                      <c:pt idx="278">
                        <c:v>41849</c:v>
                      </c:pt>
                      <c:pt idx="279">
                        <c:v>41856</c:v>
                      </c:pt>
                      <c:pt idx="280">
                        <c:v>41858</c:v>
                      </c:pt>
                      <c:pt idx="281">
                        <c:v>41865</c:v>
                      </c:pt>
                      <c:pt idx="282">
                        <c:v>41874</c:v>
                      </c:pt>
                      <c:pt idx="283">
                        <c:v>41881</c:v>
                      </c:pt>
                      <c:pt idx="284">
                        <c:v>41888</c:v>
                      </c:pt>
                      <c:pt idx="285">
                        <c:v>41890</c:v>
                      </c:pt>
                      <c:pt idx="286">
                        <c:v>41897</c:v>
                      </c:pt>
                      <c:pt idx="287">
                        <c:v>41904</c:v>
                      </c:pt>
                      <c:pt idx="288">
                        <c:v>41906</c:v>
                      </c:pt>
                      <c:pt idx="289">
                        <c:v>41913</c:v>
                      </c:pt>
                      <c:pt idx="290">
                        <c:v>41920</c:v>
                      </c:pt>
                      <c:pt idx="291">
                        <c:v>41922</c:v>
                      </c:pt>
                      <c:pt idx="292">
                        <c:v>41929</c:v>
                      </c:pt>
                      <c:pt idx="293">
                        <c:v>41936</c:v>
                      </c:pt>
                      <c:pt idx="294">
                        <c:v>41945</c:v>
                      </c:pt>
                      <c:pt idx="295">
                        <c:v>41950</c:v>
                      </c:pt>
                      <c:pt idx="296">
                        <c:v>41952</c:v>
                      </c:pt>
                      <c:pt idx="297">
                        <c:v>41954</c:v>
                      </c:pt>
                      <c:pt idx="298">
                        <c:v>41961</c:v>
                      </c:pt>
                      <c:pt idx="299">
                        <c:v>41968</c:v>
                      </c:pt>
                      <c:pt idx="300">
                        <c:v>41970</c:v>
                      </c:pt>
                      <c:pt idx="301">
                        <c:v>41977</c:v>
                      </c:pt>
                      <c:pt idx="302">
                        <c:v>41984</c:v>
                      </c:pt>
                      <c:pt idx="303">
                        <c:v>41986</c:v>
                      </c:pt>
                      <c:pt idx="304">
                        <c:v>41993</c:v>
                      </c:pt>
                      <c:pt idx="305">
                        <c:v>42000</c:v>
                      </c:pt>
                      <c:pt idx="306">
                        <c:v>42009</c:v>
                      </c:pt>
                      <c:pt idx="307">
                        <c:v>42016</c:v>
                      </c:pt>
                      <c:pt idx="308">
                        <c:v>42018</c:v>
                      </c:pt>
                      <c:pt idx="309">
                        <c:v>42025</c:v>
                      </c:pt>
                      <c:pt idx="310">
                        <c:v>42032</c:v>
                      </c:pt>
                      <c:pt idx="311">
                        <c:v>42034</c:v>
                      </c:pt>
                      <c:pt idx="312">
                        <c:v>42041</c:v>
                      </c:pt>
                      <c:pt idx="313">
                        <c:v>42048</c:v>
                      </c:pt>
                      <c:pt idx="314">
                        <c:v>42050</c:v>
                      </c:pt>
                      <c:pt idx="315">
                        <c:v>42057</c:v>
                      </c:pt>
                      <c:pt idx="316">
                        <c:v>42064</c:v>
                      </c:pt>
                      <c:pt idx="317">
                        <c:v>42066</c:v>
                      </c:pt>
                      <c:pt idx="318">
                        <c:v>42073</c:v>
                      </c:pt>
                      <c:pt idx="319">
                        <c:v>42078</c:v>
                      </c:pt>
                      <c:pt idx="320">
                        <c:v>42080</c:v>
                      </c:pt>
                      <c:pt idx="321">
                        <c:v>42082</c:v>
                      </c:pt>
                      <c:pt idx="322">
                        <c:v>42089</c:v>
                      </c:pt>
                      <c:pt idx="323">
                        <c:v>42096</c:v>
                      </c:pt>
                      <c:pt idx="324">
                        <c:v>42098</c:v>
                      </c:pt>
                      <c:pt idx="325">
                        <c:v>42105</c:v>
                      </c:pt>
                      <c:pt idx="326">
                        <c:v>42112</c:v>
                      </c:pt>
                      <c:pt idx="327">
                        <c:v>42114</c:v>
                      </c:pt>
                      <c:pt idx="328">
                        <c:v>42121</c:v>
                      </c:pt>
                      <c:pt idx="329">
                        <c:v>42128</c:v>
                      </c:pt>
                      <c:pt idx="330">
                        <c:v>42130</c:v>
                      </c:pt>
                      <c:pt idx="331">
                        <c:v>42137</c:v>
                      </c:pt>
                      <c:pt idx="332">
                        <c:v>42144</c:v>
                      </c:pt>
                      <c:pt idx="333">
                        <c:v>42146</c:v>
                      </c:pt>
                      <c:pt idx="334">
                        <c:v>42176</c:v>
                      </c:pt>
                      <c:pt idx="335">
                        <c:v>42178</c:v>
                      </c:pt>
                      <c:pt idx="336">
                        <c:v>42185</c:v>
                      </c:pt>
                      <c:pt idx="337">
                        <c:v>42187</c:v>
                      </c:pt>
                      <c:pt idx="338">
                        <c:v>42190</c:v>
                      </c:pt>
                      <c:pt idx="339">
                        <c:v>42192</c:v>
                      </c:pt>
                      <c:pt idx="340">
                        <c:v>42194</c:v>
                      </c:pt>
                      <c:pt idx="341">
                        <c:v>42201</c:v>
                      </c:pt>
                      <c:pt idx="342">
                        <c:v>42206</c:v>
                      </c:pt>
                      <c:pt idx="343">
                        <c:v>42208</c:v>
                      </c:pt>
                      <c:pt idx="344">
                        <c:v>42210</c:v>
                      </c:pt>
                      <c:pt idx="345">
                        <c:v>42217</c:v>
                      </c:pt>
                      <c:pt idx="346">
                        <c:v>42219</c:v>
                      </c:pt>
                      <c:pt idx="347">
                        <c:v>42222</c:v>
                      </c:pt>
                      <c:pt idx="348">
                        <c:v>42224</c:v>
                      </c:pt>
                      <c:pt idx="349">
                        <c:v>42226</c:v>
                      </c:pt>
                      <c:pt idx="350">
                        <c:v>42233</c:v>
                      </c:pt>
                      <c:pt idx="351">
                        <c:v>42238</c:v>
                      </c:pt>
                      <c:pt idx="352">
                        <c:v>42240</c:v>
                      </c:pt>
                      <c:pt idx="353">
                        <c:v>42251</c:v>
                      </c:pt>
                      <c:pt idx="354">
                        <c:v>42254</c:v>
                      </c:pt>
                      <c:pt idx="355">
                        <c:v>42256</c:v>
                      </c:pt>
                      <c:pt idx="356">
                        <c:v>42258</c:v>
                      </c:pt>
                      <c:pt idx="357">
                        <c:v>42265</c:v>
                      </c:pt>
                      <c:pt idx="358">
                        <c:v>42272</c:v>
                      </c:pt>
                      <c:pt idx="359">
                        <c:v>42274</c:v>
                      </c:pt>
                      <c:pt idx="360">
                        <c:v>42286</c:v>
                      </c:pt>
                      <c:pt idx="361">
                        <c:v>42288</c:v>
                      </c:pt>
                      <c:pt idx="362">
                        <c:v>42290</c:v>
                      </c:pt>
                      <c:pt idx="363">
                        <c:v>42297</c:v>
                      </c:pt>
                      <c:pt idx="364">
                        <c:v>42302</c:v>
                      </c:pt>
                      <c:pt idx="365">
                        <c:v>42304</c:v>
                      </c:pt>
                      <c:pt idx="366">
                        <c:v>42306</c:v>
                      </c:pt>
                      <c:pt idx="367">
                        <c:v>42313</c:v>
                      </c:pt>
                      <c:pt idx="368">
                        <c:v>42318</c:v>
                      </c:pt>
                      <c:pt idx="369">
                        <c:v>42320</c:v>
                      </c:pt>
                      <c:pt idx="370">
                        <c:v>42322</c:v>
                      </c:pt>
                      <c:pt idx="371">
                        <c:v>42329</c:v>
                      </c:pt>
                      <c:pt idx="372">
                        <c:v>42336</c:v>
                      </c:pt>
                      <c:pt idx="373">
                        <c:v>42338</c:v>
                      </c:pt>
                      <c:pt idx="374">
                        <c:v>42345</c:v>
                      </c:pt>
                      <c:pt idx="375">
                        <c:v>42352</c:v>
                      </c:pt>
                      <c:pt idx="376">
                        <c:v>42354</c:v>
                      </c:pt>
                      <c:pt idx="377">
                        <c:v>42361</c:v>
                      </c:pt>
                      <c:pt idx="378">
                        <c:v>42368</c:v>
                      </c:pt>
                      <c:pt idx="379">
                        <c:v>42370</c:v>
                      </c:pt>
                      <c:pt idx="380">
                        <c:v>42377</c:v>
                      </c:pt>
                      <c:pt idx="381">
                        <c:v>42384</c:v>
                      </c:pt>
                      <c:pt idx="382">
                        <c:v>42386</c:v>
                      </c:pt>
                      <c:pt idx="383">
                        <c:v>42393</c:v>
                      </c:pt>
                      <c:pt idx="384">
                        <c:v>42400</c:v>
                      </c:pt>
                      <c:pt idx="385">
                        <c:v>42402</c:v>
                      </c:pt>
                      <c:pt idx="386">
                        <c:v>42409</c:v>
                      </c:pt>
                      <c:pt idx="387">
                        <c:v>42416</c:v>
                      </c:pt>
                      <c:pt idx="388">
                        <c:v>42434</c:v>
                      </c:pt>
                      <c:pt idx="389">
                        <c:v>42441</c:v>
                      </c:pt>
                      <c:pt idx="390">
                        <c:v>42448</c:v>
                      </c:pt>
                      <c:pt idx="391">
                        <c:v>42450</c:v>
                      </c:pt>
                      <c:pt idx="392">
                        <c:v>42457</c:v>
                      </c:pt>
                      <c:pt idx="393">
                        <c:v>42464</c:v>
                      </c:pt>
                      <c:pt idx="394">
                        <c:v>42466</c:v>
                      </c:pt>
                      <c:pt idx="395">
                        <c:v>42473</c:v>
                      </c:pt>
                      <c:pt idx="396">
                        <c:v>42480</c:v>
                      </c:pt>
                      <c:pt idx="397">
                        <c:v>42482</c:v>
                      </c:pt>
                      <c:pt idx="398">
                        <c:v>42489</c:v>
                      </c:pt>
                      <c:pt idx="399">
                        <c:v>42496</c:v>
                      </c:pt>
                      <c:pt idx="400">
                        <c:v>42498</c:v>
                      </c:pt>
                      <c:pt idx="401">
                        <c:v>42505</c:v>
                      </c:pt>
                      <c:pt idx="402">
                        <c:v>42507</c:v>
                      </c:pt>
                      <c:pt idx="403">
                        <c:v>42510</c:v>
                      </c:pt>
                      <c:pt idx="404">
                        <c:v>42512</c:v>
                      </c:pt>
                      <c:pt idx="405">
                        <c:v>42514</c:v>
                      </c:pt>
                      <c:pt idx="406">
                        <c:v>42521</c:v>
                      </c:pt>
                      <c:pt idx="407">
                        <c:v>42523</c:v>
                      </c:pt>
                      <c:pt idx="408">
                        <c:v>42526</c:v>
                      </c:pt>
                      <c:pt idx="409">
                        <c:v>42528</c:v>
                      </c:pt>
                      <c:pt idx="410">
                        <c:v>42530</c:v>
                      </c:pt>
                      <c:pt idx="411">
                        <c:v>42537</c:v>
                      </c:pt>
                      <c:pt idx="412">
                        <c:v>42539</c:v>
                      </c:pt>
                      <c:pt idx="413">
                        <c:v>42542</c:v>
                      </c:pt>
                      <c:pt idx="414">
                        <c:v>42544</c:v>
                      </c:pt>
                      <c:pt idx="415">
                        <c:v>42546</c:v>
                      </c:pt>
                      <c:pt idx="416">
                        <c:v>42553</c:v>
                      </c:pt>
                      <c:pt idx="417">
                        <c:v>42555</c:v>
                      </c:pt>
                      <c:pt idx="418">
                        <c:v>42558</c:v>
                      </c:pt>
                      <c:pt idx="419">
                        <c:v>42560</c:v>
                      </c:pt>
                      <c:pt idx="420">
                        <c:v>42562</c:v>
                      </c:pt>
                      <c:pt idx="421">
                        <c:v>42569</c:v>
                      </c:pt>
                      <c:pt idx="422">
                        <c:v>42571</c:v>
                      </c:pt>
                      <c:pt idx="423">
                        <c:v>42574</c:v>
                      </c:pt>
                      <c:pt idx="424">
                        <c:v>42576</c:v>
                      </c:pt>
                      <c:pt idx="425">
                        <c:v>42578</c:v>
                      </c:pt>
                      <c:pt idx="426">
                        <c:v>42585</c:v>
                      </c:pt>
                      <c:pt idx="427">
                        <c:v>42587</c:v>
                      </c:pt>
                      <c:pt idx="428">
                        <c:v>42590</c:v>
                      </c:pt>
                      <c:pt idx="429">
                        <c:v>42592</c:v>
                      </c:pt>
                      <c:pt idx="430">
                        <c:v>42594</c:v>
                      </c:pt>
                      <c:pt idx="431">
                        <c:v>42601</c:v>
                      </c:pt>
                      <c:pt idx="432">
                        <c:v>42606</c:v>
                      </c:pt>
                      <c:pt idx="433">
                        <c:v>42610</c:v>
                      </c:pt>
                      <c:pt idx="434">
                        <c:v>42617</c:v>
                      </c:pt>
                      <c:pt idx="435">
                        <c:v>42619</c:v>
                      </c:pt>
                      <c:pt idx="436">
                        <c:v>42622</c:v>
                      </c:pt>
                      <c:pt idx="437">
                        <c:v>42624</c:v>
                      </c:pt>
                      <c:pt idx="438">
                        <c:v>42633</c:v>
                      </c:pt>
                      <c:pt idx="439">
                        <c:v>42638</c:v>
                      </c:pt>
                      <c:pt idx="440">
                        <c:v>42640</c:v>
                      </c:pt>
                      <c:pt idx="441">
                        <c:v>42642</c:v>
                      </c:pt>
                      <c:pt idx="442">
                        <c:v>42649</c:v>
                      </c:pt>
                      <c:pt idx="443">
                        <c:v>42651</c:v>
                      </c:pt>
                      <c:pt idx="444">
                        <c:v>42654</c:v>
                      </c:pt>
                      <c:pt idx="445">
                        <c:v>42656</c:v>
                      </c:pt>
                      <c:pt idx="446">
                        <c:v>42658</c:v>
                      </c:pt>
                      <c:pt idx="447">
                        <c:v>42665</c:v>
                      </c:pt>
                      <c:pt idx="448">
                        <c:v>42672</c:v>
                      </c:pt>
                      <c:pt idx="449">
                        <c:v>42674</c:v>
                      </c:pt>
                      <c:pt idx="450">
                        <c:v>42681</c:v>
                      </c:pt>
                      <c:pt idx="451">
                        <c:v>42688</c:v>
                      </c:pt>
                      <c:pt idx="452">
                        <c:v>42697</c:v>
                      </c:pt>
                      <c:pt idx="453">
                        <c:v>42702</c:v>
                      </c:pt>
                      <c:pt idx="454">
                        <c:v>42704</c:v>
                      </c:pt>
                      <c:pt idx="455">
                        <c:v>42706</c:v>
                      </c:pt>
                      <c:pt idx="456">
                        <c:v>42713</c:v>
                      </c:pt>
                      <c:pt idx="457">
                        <c:v>42718</c:v>
                      </c:pt>
                      <c:pt idx="458">
                        <c:v>42720</c:v>
                      </c:pt>
                      <c:pt idx="459">
                        <c:v>42722</c:v>
                      </c:pt>
                      <c:pt idx="460">
                        <c:v>42729</c:v>
                      </c:pt>
                      <c:pt idx="461">
                        <c:v>42736</c:v>
                      </c:pt>
                      <c:pt idx="462">
                        <c:v>42738</c:v>
                      </c:pt>
                      <c:pt idx="463">
                        <c:v>42745</c:v>
                      </c:pt>
                      <c:pt idx="464">
                        <c:v>42752</c:v>
                      </c:pt>
                      <c:pt idx="465">
                        <c:v>42754</c:v>
                      </c:pt>
                      <c:pt idx="466">
                        <c:v>42761</c:v>
                      </c:pt>
                      <c:pt idx="467">
                        <c:v>42768</c:v>
                      </c:pt>
                      <c:pt idx="468">
                        <c:v>42770</c:v>
                      </c:pt>
                      <c:pt idx="469">
                        <c:v>42777</c:v>
                      </c:pt>
                      <c:pt idx="470">
                        <c:v>42784</c:v>
                      </c:pt>
                      <c:pt idx="471">
                        <c:v>42786</c:v>
                      </c:pt>
                      <c:pt idx="472">
                        <c:v>42793</c:v>
                      </c:pt>
                      <c:pt idx="473">
                        <c:v>42800</c:v>
                      </c:pt>
                      <c:pt idx="474">
                        <c:v>42802</c:v>
                      </c:pt>
                      <c:pt idx="475">
                        <c:v>42809</c:v>
                      </c:pt>
                      <c:pt idx="476">
                        <c:v>42816</c:v>
                      </c:pt>
                      <c:pt idx="477">
                        <c:v>42818</c:v>
                      </c:pt>
                      <c:pt idx="478">
                        <c:v>42827</c:v>
                      </c:pt>
                      <c:pt idx="479">
                        <c:v>42830</c:v>
                      </c:pt>
                      <c:pt idx="480">
                        <c:v>42832</c:v>
                      </c:pt>
                      <c:pt idx="481">
                        <c:v>42834</c:v>
                      </c:pt>
                      <c:pt idx="482">
                        <c:v>42841</c:v>
                      </c:pt>
                      <c:pt idx="483">
                        <c:v>42846</c:v>
                      </c:pt>
                      <c:pt idx="484">
                        <c:v>42848</c:v>
                      </c:pt>
                      <c:pt idx="485">
                        <c:v>42850</c:v>
                      </c:pt>
                      <c:pt idx="486">
                        <c:v>42857</c:v>
                      </c:pt>
                      <c:pt idx="487">
                        <c:v>42864</c:v>
                      </c:pt>
                      <c:pt idx="488">
                        <c:v>42866</c:v>
                      </c:pt>
                      <c:pt idx="489">
                        <c:v>42873</c:v>
                      </c:pt>
                      <c:pt idx="490">
                        <c:v>42878</c:v>
                      </c:pt>
                      <c:pt idx="491">
                        <c:v>42880</c:v>
                      </c:pt>
                      <c:pt idx="492">
                        <c:v>42882</c:v>
                      </c:pt>
                      <c:pt idx="493">
                        <c:v>42889</c:v>
                      </c:pt>
                      <c:pt idx="494">
                        <c:v>42896</c:v>
                      </c:pt>
                      <c:pt idx="495">
                        <c:v>42898</c:v>
                      </c:pt>
                      <c:pt idx="496">
                        <c:v>42905</c:v>
                      </c:pt>
                      <c:pt idx="497">
                        <c:v>42907</c:v>
                      </c:pt>
                      <c:pt idx="498">
                        <c:v>42912</c:v>
                      </c:pt>
                      <c:pt idx="499">
                        <c:v>42914</c:v>
                      </c:pt>
                      <c:pt idx="500">
                        <c:v>42921</c:v>
                      </c:pt>
                      <c:pt idx="501">
                        <c:v>42926</c:v>
                      </c:pt>
                      <c:pt idx="502">
                        <c:v>42928</c:v>
                      </c:pt>
                      <c:pt idx="503">
                        <c:v>42930</c:v>
                      </c:pt>
                      <c:pt idx="504">
                        <c:v>42937</c:v>
                      </c:pt>
                      <c:pt idx="505">
                        <c:v>42942</c:v>
                      </c:pt>
                      <c:pt idx="506">
                        <c:v>42946</c:v>
                      </c:pt>
                      <c:pt idx="507">
                        <c:v>42953</c:v>
                      </c:pt>
                      <c:pt idx="508">
                        <c:v>42960</c:v>
                      </c:pt>
                      <c:pt idx="509">
                        <c:v>42962</c:v>
                      </c:pt>
                      <c:pt idx="510">
                        <c:v>42969</c:v>
                      </c:pt>
                      <c:pt idx="511">
                        <c:v>42971</c:v>
                      </c:pt>
                      <c:pt idx="512">
                        <c:v>42976</c:v>
                      </c:pt>
                      <c:pt idx="513">
                        <c:v>42985</c:v>
                      </c:pt>
                      <c:pt idx="514">
                        <c:v>42992</c:v>
                      </c:pt>
                      <c:pt idx="515">
                        <c:v>42994</c:v>
                      </c:pt>
                      <c:pt idx="516">
                        <c:v>43001</c:v>
                      </c:pt>
                      <c:pt idx="517">
                        <c:v>43017</c:v>
                      </c:pt>
                      <c:pt idx="518">
                        <c:v>43022</c:v>
                      </c:pt>
                      <c:pt idx="519">
                        <c:v>43024</c:v>
                      </c:pt>
                      <c:pt idx="520">
                        <c:v>43026</c:v>
                      </c:pt>
                      <c:pt idx="521">
                        <c:v>43033</c:v>
                      </c:pt>
                      <c:pt idx="522">
                        <c:v>43038</c:v>
                      </c:pt>
                      <c:pt idx="523">
                        <c:v>43040</c:v>
                      </c:pt>
                      <c:pt idx="524">
                        <c:v>43042</c:v>
                      </c:pt>
                      <c:pt idx="525">
                        <c:v>43049</c:v>
                      </c:pt>
                      <c:pt idx="526">
                        <c:v>43054</c:v>
                      </c:pt>
                      <c:pt idx="527">
                        <c:v>43056</c:v>
                      </c:pt>
                      <c:pt idx="528">
                        <c:v>43058</c:v>
                      </c:pt>
                      <c:pt idx="529">
                        <c:v>43065</c:v>
                      </c:pt>
                      <c:pt idx="530">
                        <c:v>43072</c:v>
                      </c:pt>
                      <c:pt idx="531">
                        <c:v>43074</c:v>
                      </c:pt>
                      <c:pt idx="532">
                        <c:v>43081</c:v>
                      </c:pt>
                      <c:pt idx="533">
                        <c:v>43088</c:v>
                      </c:pt>
                      <c:pt idx="534">
                        <c:v>43090</c:v>
                      </c:pt>
                      <c:pt idx="535">
                        <c:v>43097</c:v>
                      </c:pt>
                      <c:pt idx="536">
                        <c:v>44081</c:v>
                      </c:pt>
                      <c:pt idx="537">
                        <c:v>44088</c:v>
                      </c:pt>
                      <c:pt idx="538">
                        <c:v>44095</c:v>
                      </c:pt>
                      <c:pt idx="539">
                        <c:v>44097</c:v>
                      </c:pt>
                      <c:pt idx="540">
                        <c:v>44111</c:v>
                      </c:pt>
                      <c:pt idx="541">
                        <c:v>44113</c:v>
                      </c:pt>
                      <c:pt idx="542">
                        <c:v>44120</c:v>
                      </c:pt>
                      <c:pt idx="543">
                        <c:v>44127</c:v>
                      </c:pt>
                      <c:pt idx="544">
                        <c:v>44129</c:v>
                      </c:pt>
                      <c:pt idx="545">
                        <c:v>44136</c:v>
                      </c:pt>
                      <c:pt idx="546">
                        <c:v>44152</c:v>
                      </c:pt>
                      <c:pt idx="547">
                        <c:v>44159</c:v>
                      </c:pt>
                      <c:pt idx="548">
                        <c:v>44168</c:v>
                      </c:pt>
                      <c:pt idx="549">
                        <c:v>44191</c:v>
                      </c:pt>
                      <c:pt idx="550">
                        <c:v>44200</c:v>
                      </c:pt>
                      <c:pt idx="551">
                        <c:v>44207</c:v>
                      </c:pt>
                      <c:pt idx="552">
                        <c:v>44214</c:v>
                      </c:pt>
                      <c:pt idx="553">
                        <c:v>44216</c:v>
                      </c:pt>
                      <c:pt idx="554">
                        <c:v>44223</c:v>
                      </c:pt>
                      <c:pt idx="555">
                        <c:v>44225</c:v>
                      </c:pt>
                      <c:pt idx="556">
                        <c:v>44232</c:v>
                      </c:pt>
                      <c:pt idx="557">
                        <c:v>44239</c:v>
                      </c:pt>
                      <c:pt idx="558">
                        <c:v>44248</c:v>
                      </c:pt>
                      <c:pt idx="559">
                        <c:v>44255</c:v>
                      </c:pt>
                      <c:pt idx="560">
                        <c:v>44271</c:v>
                      </c:pt>
                      <c:pt idx="561">
                        <c:v>44273</c:v>
                      </c:pt>
                      <c:pt idx="562">
                        <c:v>44280</c:v>
                      </c:pt>
                      <c:pt idx="563">
                        <c:v>44287</c:v>
                      </c:pt>
                      <c:pt idx="564">
                        <c:v>44289</c:v>
                      </c:pt>
                      <c:pt idx="565">
                        <c:v>44296</c:v>
                      </c:pt>
                      <c:pt idx="566">
                        <c:v>44305</c:v>
                      </c:pt>
                      <c:pt idx="567">
                        <c:v>44310</c:v>
                      </c:pt>
                      <c:pt idx="568">
                        <c:v>44319</c:v>
                      </c:pt>
                      <c:pt idx="569">
                        <c:v>44321</c:v>
                      </c:pt>
                      <c:pt idx="570">
                        <c:v>44326</c:v>
                      </c:pt>
                      <c:pt idx="571">
                        <c:v>44328</c:v>
                      </c:pt>
                      <c:pt idx="572">
                        <c:v>44335</c:v>
                      </c:pt>
                      <c:pt idx="573">
                        <c:v>44337</c:v>
                      </c:pt>
                      <c:pt idx="574">
                        <c:v>44342</c:v>
                      </c:pt>
                      <c:pt idx="575">
                        <c:v>44344</c:v>
                      </c:pt>
                      <c:pt idx="576">
                        <c:v>44351</c:v>
                      </c:pt>
                      <c:pt idx="577">
                        <c:v>44353</c:v>
                      </c:pt>
                      <c:pt idx="578">
                        <c:v>44358</c:v>
                      </c:pt>
                      <c:pt idx="579">
                        <c:v>44360</c:v>
                      </c:pt>
                      <c:pt idx="580">
                        <c:v>44367</c:v>
                      </c:pt>
                      <c:pt idx="581">
                        <c:v>44369</c:v>
                      </c:pt>
                      <c:pt idx="582">
                        <c:v>44374</c:v>
                      </c:pt>
                      <c:pt idx="583">
                        <c:v>44376</c:v>
                      </c:pt>
                      <c:pt idx="584">
                        <c:v>44383</c:v>
                      </c:pt>
                      <c:pt idx="585">
                        <c:v>44385</c:v>
                      </c:pt>
                      <c:pt idx="586">
                        <c:v>44390</c:v>
                      </c:pt>
                      <c:pt idx="587">
                        <c:v>44392</c:v>
                      </c:pt>
                      <c:pt idx="588">
                        <c:v>44399</c:v>
                      </c:pt>
                      <c:pt idx="589">
                        <c:v>44406</c:v>
                      </c:pt>
                      <c:pt idx="590">
                        <c:v>44408</c:v>
                      </c:pt>
                      <c:pt idx="591">
                        <c:v>44415</c:v>
                      </c:pt>
                      <c:pt idx="592">
                        <c:v>44417</c:v>
                      </c:pt>
                      <c:pt idx="593">
                        <c:v>44422</c:v>
                      </c:pt>
                      <c:pt idx="594">
                        <c:v>44424</c:v>
                      </c:pt>
                      <c:pt idx="595">
                        <c:v>44431</c:v>
                      </c:pt>
                      <c:pt idx="596">
                        <c:v>44438</c:v>
                      </c:pt>
                      <c:pt idx="597">
                        <c:v>44440</c:v>
                      </c:pt>
                      <c:pt idx="598">
                        <c:v>44447</c:v>
                      </c:pt>
                      <c:pt idx="599">
                        <c:v>44449</c:v>
                      </c:pt>
                      <c:pt idx="600">
                        <c:v>44454</c:v>
                      </c:pt>
                      <c:pt idx="601">
                        <c:v>44456</c:v>
                      </c:pt>
                      <c:pt idx="602">
                        <c:v>44463</c:v>
                      </c:pt>
                      <c:pt idx="603">
                        <c:v>44470</c:v>
                      </c:pt>
                      <c:pt idx="604">
                        <c:v>44472</c:v>
                      </c:pt>
                      <c:pt idx="605">
                        <c:v>44479</c:v>
                      </c:pt>
                      <c:pt idx="606">
                        <c:v>44481</c:v>
                      </c:pt>
                      <c:pt idx="607">
                        <c:v>44486</c:v>
                      </c:pt>
                      <c:pt idx="608">
                        <c:v>44488</c:v>
                      </c:pt>
                      <c:pt idx="609">
                        <c:v>44495</c:v>
                      </c:pt>
                      <c:pt idx="610">
                        <c:v>44497</c:v>
                      </c:pt>
                      <c:pt idx="611">
                        <c:v>44502</c:v>
                      </c:pt>
                      <c:pt idx="612">
                        <c:v>44504</c:v>
                      </c:pt>
                      <c:pt idx="613">
                        <c:v>44511</c:v>
                      </c:pt>
                      <c:pt idx="614">
                        <c:v>44518</c:v>
                      </c:pt>
                      <c:pt idx="615">
                        <c:v>44520</c:v>
                      </c:pt>
                      <c:pt idx="616">
                        <c:v>44527</c:v>
                      </c:pt>
                      <c:pt idx="617">
                        <c:v>44534</c:v>
                      </c:pt>
                      <c:pt idx="618">
                        <c:v>44536</c:v>
                      </c:pt>
                      <c:pt idx="619">
                        <c:v>44543</c:v>
                      </c:pt>
                      <c:pt idx="620">
                        <c:v>44550</c:v>
                      </c:pt>
                      <c:pt idx="621">
                        <c:v>44552</c:v>
                      </c:pt>
                    </c:numCache>
                  </c:numRef>
                </c:cat>
                <c:val>
                  <c:numRef>
                    <c:extLst xmlns:c15="http://schemas.microsoft.com/office/drawing/2012/chart">
                      <c:ext xmlns:c15="http://schemas.microsoft.com/office/drawing/2012/chart" uri="{02D57815-91ED-43cb-92C2-25804820EDAC}">
                        <c15:formulaRef>
                          <c15:sqref>'GOES-N'!$C$2:$C$623</c15:sqref>
                        </c15:formulaRef>
                      </c:ext>
                    </c:extLst>
                    <c:numCache>
                      <c:formatCode>_(* #,##0.000_);_(* \(#,##0.000\);_(* "-"??_);_(@_)</c:formatCode>
                      <c:ptCount val="622"/>
                      <c:pt idx="0">
                        <c:v>1.9178082191780823E-2</c:v>
                      </c:pt>
                      <c:pt idx="1">
                        <c:v>2.4657534246575342E-2</c:v>
                      </c:pt>
                      <c:pt idx="2">
                        <c:v>4.3835616438356165E-2</c:v>
                      </c:pt>
                      <c:pt idx="3">
                        <c:v>6.3013698630136991E-2</c:v>
                      </c:pt>
                      <c:pt idx="4">
                        <c:v>6.8493150684931503E-2</c:v>
                      </c:pt>
                      <c:pt idx="5">
                        <c:v>8.7671232876712329E-2</c:v>
                      </c:pt>
                      <c:pt idx="6">
                        <c:v>0.10684931506849316</c:v>
                      </c:pt>
                      <c:pt idx="7">
                        <c:v>0.11232876712328767</c:v>
                      </c:pt>
                      <c:pt idx="8">
                        <c:v>0.13150684931506848</c:v>
                      </c:pt>
                      <c:pt idx="9">
                        <c:v>0.15068493150684931</c:v>
                      </c:pt>
                      <c:pt idx="10">
                        <c:v>0.15616438356164383</c:v>
                      </c:pt>
                      <c:pt idx="11">
                        <c:v>0.17534246575342466</c:v>
                      </c:pt>
                      <c:pt idx="12">
                        <c:v>0.19452054794520549</c:v>
                      </c:pt>
                      <c:pt idx="13">
                        <c:v>0.2</c:v>
                      </c:pt>
                      <c:pt idx="14">
                        <c:v>0.21917808219178081</c:v>
                      </c:pt>
                      <c:pt idx="15">
                        <c:v>0.23835616438356164</c:v>
                      </c:pt>
                      <c:pt idx="16">
                        <c:v>0.24383561643835616</c:v>
                      </c:pt>
                      <c:pt idx="17">
                        <c:v>0.26301369863013696</c:v>
                      </c:pt>
                      <c:pt idx="18">
                        <c:v>0.28219178082191781</c:v>
                      </c:pt>
                      <c:pt idx="19">
                        <c:v>0.28767123287671231</c:v>
                      </c:pt>
                      <c:pt idx="20">
                        <c:v>0.30684931506849317</c:v>
                      </c:pt>
                      <c:pt idx="21">
                        <c:v>0.32602739726027397</c:v>
                      </c:pt>
                      <c:pt idx="22">
                        <c:v>0.33150684931506852</c:v>
                      </c:pt>
                      <c:pt idx="23">
                        <c:v>0.35068493150684932</c:v>
                      </c:pt>
                      <c:pt idx="24">
                        <c:v>0.36986301369863012</c:v>
                      </c:pt>
                      <c:pt idx="25">
                        <c:v>0.37534246575342467</c:v>
                      </c:pt>
                      <c:pt idx="26">
                        <c:v>0.39452054794520547</c:v>
                      </c:pt>
                      <c:pt idx="27">
                        <c:v>0.41369863013698632</c:v>
                      </c:pt>
                      <c:pt idx="28">
                        <c:v>0.41917808219178082</c:v>
                      </c:pt>
                      <c:pt idx="29">
                        <c:v>0.43835616438356162</c:v>
                      </c:pt>
                      <c:pt idx="30">
                        <c:v>0.45753424657534247</c:v>
                      </c:pt>
                      <c:pt idx="31">
                        <c:v>0.48219178082191783</c:v>
                      </c:pt>
                      <c:pt idx="32">
                        <c:v>0.50136986301369868</c:v>
                      </c:pt>
                      <c:pt idx="33">
                        <c:v>0.50684931506849318</c:v>
                      </c:pt>
                      <c:pt idx="34">
                        <c:v>0.54520547945205478</c:v>
                      </c:pt>
                      <c:pt idx="35">
                        <c:v>0.55068493150684927</c:v>
                      </c:pt>
                      <c:pt idx="36">
                        <c:v>0.58904109589041098</c:v>
                      </c:pt>
                      <c:pt idx="37">
                        <c:v>0.59452054794520548</c:v>
                      </c:pt>
                      <c:pt idx="38">
                        <c:v>0.61369863013698633</c:v>
                      </c:pt>
                      <c:pt idx="39">
                        <c:v>0.63287671232876708</c:v>
                      </c:pt>
                      <c:pt idx="40">
                        <c:v>0.63835616438356169</c:v>
                      </c:pt>
                      <c:pt idx="41">
                        <c:v>0.65753424657534243</c:v>
                      </c:pt>
                      <c:pt idx="42">
                        <c:v>0.67671232876712328</c:v>
                      </c:pt>
                      <c:pt idx="43">
                        <c:v>0.68219178082191778</c:v>
                      </c:pt>
                      <c:pt idx="44">
                        <c:v>0.70136986301369864</c:v>
                      </c:pt>
                      <c:pt idx="45">
                        <c:v>0.72602739726027399</c:v>
                      </c:pt>
                      <c:pt idx="46">
                        <c:v>0.74520547945205484</c:v>
                      </c:pt>
                      <c:pt idx="47">
                        <c:v>0.76438356164383559</c:v>
                      </c:pt>
                      <c:pt idx="48">
                        <c:v>0.76986301369863008</c:v>
                      </c:pt>
                      <c:pt idx="49">
                        <c:v>0.78904109589041094</c:v>
                      </c:pt>
                      <c:pt idx="50">
                        <c:v>0.80821917808219179</c:v>
                      </c:pt>
                      <c:pt idx="51">
                        <c:v>0.81369863013698629</c:v>
                      </c:pt>
                      <c:pt idx="52">
                        <c:v>0.83287671232876714</c:v>
                      </c:pt>
                      <c:pt idx="53">
                        <c:v>0.852054794520548</c:v>
                      </c:pt>
                      <c:pt idx="54">
                        <c:v>0.8575342465753425</c:v>
                      </c:pt>
                      <c:pt idx="55">
                        <c:v>0.87671232876712324</c:v>
                      </c:pt>
                      <c:pt idx="56">
                        <c:v>0.89589041095890409</c:v>
                      </c:pt>
                      <c:pt idx="57">
                        <c:v>0.90136986301369859</c:v>
                      </c:pt>
                      <c:pt idx="58">
                        <c:v>0.92054794520547945</c:v>
                      </c:pt>
                      <c:pt idx="59">
                        <c:v>0.9397260273972603</c:v>
                      </c:pt>
                      <c:pt idx="60">
                        <c:v>0.9452054794520548</c:v>
                      </c:pt>
                      <c:pt idx="61">
                        <c:v>0.96438356164383565</c:v>
                      </c:pt>
                      <c:pt idx="62">
                        <c:v>0.98356164383561639</c:v>
                      </c:pt>
                      <c:pt idx="63">
                        <c:v>0.989041095890411</c:v>
                      </c:pt>
                      <c:pt idx="64">
                        <c:v>1.0082191780821919</c:v>
                      </c:pt>
                      <c:pt idx="65">
                        <c:v>1.0273972602739727</c:v>
                      </c:pt>
                      <c:pt idx="66">
                        <c:v>1.0328767123287672</c:v>
                      </c:pt>
                      <c:pt idx="67">
                        <c:v>1.0520547945205478</c:v>
                      </c:pt>
                      <c:pt idx="68">
                        <c:v>1.0712328767123287</c:v>
                      </c:pt>
                      <c:pt idx="69">
                        <c:v>1.0767123287671232</c:v>
                      </c:pt>
                      <c:pt idx="70">
                        <c:v>1.095890410958904</c:v>
                      </c:pt>
                      <c:pt idx="71">
                        <c:v>1.1150684931506849</c:v>
                      </c:pt>
                      <c:pt idx="72">
                        <c:v>1.1205479452054794</c:v>
                      </c:pt>
                      <c:pt idx="73">
                        <c:v>1.1397260273972603</c:v>
                      </c:pt>
                      <c:pt idx="74">
                        <c:v>1.1589041095890411</c:v>
                      </c:pt>
                      <c:pt idx="75">
                        <c:v>1.1643835616438356</c:v>
                      </c:pt>
                      <c:pt idx="76">
                        <c:v>1.1835616438356165</c:v>
                      </c:pt>
                      <c:pt idx="77">
                        <c:v>1.2027397260273973</c:v>
                      </c:pt>
                      <c:pt idx="78">
                        <c:v>1.2082191780821918</c:v>
                      </c:pt>
                      <c:pt idx="79">
                        <c:v>1.2273972602739727</c:v>
                      </c:pt>
                      <c:pt idx="80">
                        <c:v>1.2465753424657535</c:v>
                      </c:pt>
                      <c:pt idx="81">
                        <c:v>1.252054794520548</c:v>
                      </c:pt>
                      <c:pt idx="82">
                        <c:v>1.2712328767123289</c:v>
                      </c:pt>
                      <c:pt idx="83">
                        <c:v>1.2904109589041095</c:v>
                      </c:pt>
                      <c:pt idx="84">
                        <c:v>1.295890410958904</c:v>
                      </c:pt>
                      <c:pt idx="85">
                        <c:v>1.3150684931506849</c:v>
                      </c:pt>
                      <c:pt idx="86">
                        <c:v>1.3342465753424657</c:v>
                      </c:pt>
                      <c:pt idx="87">
                        <c:v>1.3397260273972602</c:v>
                      </c:pt>
                      <c:pt idx="88">
                        <c:v>1.3589041095890411</c:v>
                      </c:pt>
                      <c:pt idx="89">
                        <c:v>1.3780821917808219</c:v>
                      </c:pt>
                      <c:pt idx="90">
                        <c:v>1.3835616438356164</c:v>
                      </c:pt>
                      <c:pt idx="91">
                        <c:v>1.4027397260273973</c:v>
                      </c:pt>
                      <c:pt idx="92">
                        <c:v>1.4219178082191781</c:v>
                      </c:pt>
                      <c:pt idx="93">
                        <c:v>1.4273972602739726</c:v>
                      </c:pt>
                      <c:pt idx="94">
                        <c:v>1.4465753424657535</c:v>
                      </c:pt>
                      <c:pt idx="95">
                        <c:v>1.4657534246575343</c:v>
                      </c:pt>
                      <c:pt idx="96">
                        <c:v>1.4712328767123288</c:v>
                      </c:pt>
                      <c:pt idx="97">
                        <c:v>1.4904109589041097</c:v>
                      </c:pt>
                      <c:pt idx="98">
                        <c:v>1.5095890410958903</c:v>
                      </c:pt>
                      <c:pt idx="99">
                        <c:v>1.515068493150685</c:v>
                      </c:pt>
                      <c:pt idx="100">
                        <c:v>1.5342465753424657</c:v>
                      </c:pt>
                      <c:pt idx="101">
                        <c:v>1.5534246575342465</c:v>
                      </c:pt>
                      <c:pt idx="102">
                        <c:v>1.558904109589041</c:v>
                      </c:pt>
                      <c:pt idx="103">
                        <c:v>1.5780821917808219</c:v>
                      </c:pt>
                      <c:pt idx="104">
                        <c:v>1.5972602739726027</c:v>
                      </c:pt>
                      <c:pt idx="105">
                        <c:v>1.6027397260273972</c:v>
                      </c:pt>
                      <c:pt idx="106">
                        <c:v>1.6219178082191781</c:v>
                      </c:pt>
                      <c:pt idx="107">
                        <c:v>1.6410958904109589</c:v>
                      </c:pt>
                      <c:pt idx="108">
                        <c:v>1.6465753424657534</c:v>
                      </c:pt>
                      <c:pt idx="109">
                        <c:v>1.6657534246575343</c:v>
                      </c:pt>
                      <c:pt idx="110">
                        <c:v>1.6849315068493151</c:v>
                      </c:pt>
                      <c:pt idx="111">
                        <c:v>1.6904109589041096</c:v>
                      </c:pt>
                      <c:pt idx="112">
                        <c:v>1.7095890410958905</c:v>
                      </c:pt>
                      <c:pt idx="113">
                        <c:v>1.7287671232876711</c:v>
                      </c:pt>
                      <c:pt idx="114">
                        <c:v>1.7342465753424658</c:v>
                      </c:pt>
                      <c:pt idx="115">
                        <c:v>1.7534246575342465</c:v>
                      </c:pt>
                      <c:pt idx="116">
                        <c:v>1.7726027397260273</c:v>
                      </c:pt>
                      <c:pt idx="117">
                        <c:v>1.7780821917808218</c:v>
                      </c:pt>
                      <c:pt idx="118">
                        <c:v>1.7972602739726027</c:v>
                      </c:pt>
                      <c:pt idx="119">
                        <c:v>1.8164383561643835</c:v>
                      </c:pt>
                      <c:pt idx="120">
                        <c:v>1.821917808219178</c:v>
                      </c:pt>
                      <c:pt idx="121">
                        <c:v>1.8410958904109589</c:v>
                      </c:pt>
                      <c:pt idx="122">
                        <c:v>1.8602739726027397</c:v>
                      </c:pt>
                      <c:pt idx="123">
                        <c:v>1.8849315068493151</c:v>
                      </c:pt>
                      <c:pt idx="124">
                        <c:v>1.904109589041096</c:v>
                      </c:pt>
                      <c:pt idx="125">
                        <c:v>1.9095890410958904</c:v>
                      </c:pt>
                      <c:pt idx="126">
                        <c:v>1.9287671232876713</c:v>
                      </c:pt>
                      <c:pt idx="127">
                        <c:v>1.9479452054794522</c:v>
                      </c:pt>
                      <c:pt idx="128">
                        <c:v>1.9534246575342467</c:v>
                      </c:pt>
                      <c:pt idx="129">
                        <c:v>1.9726027397260273</c:v>
                      </c:pt>
                      <c:pt idx="130">
                        <c:v>1.9917808219178081</c:v>
                      </c:pt>
                      <c:pt idx="131">
                        <c:v>1.9972602739726026</c:v>
                      </c:pt>
                      <c:pt idx="132">
                        <c:v>2.0164383561643837</c:v>
                      </c:pt>
                      <c:pt idx="133">
                        <c:v>2.0356164383561643</c:v>
                      </c:pt>
                      <c:pt idx="134">
                        <c:v>2.0410958904109591</c:v>
                      </c:pt>
                      <c:pt idx="135">
                        <c:v>2.0602739726027397</c:v>
                      </c:pt>
                      <c:pt idx="136">
                        <c:v>2.0849315068493151</c:v>
                      </c:pt>
                      <c:pt idx="137">
                        <c:v>2.1041095890410957</c:v>
                      </c:pt>
                      <c:pt idx="138">
                        <c:v>2.1232876712328768</c:v>
                      </c:pt>
                      <c:pt idx="139">
                        <c:v>2.128767123287671</c:v>
                      </c:pt>
                      <c:pt idx="140">
                        <c:v>2.1479452054794521</c:v>
                      </c:pt>
                      <c:pt idx="141">
                        <c:v>2.1671232876712327</c:v>
                      </c:pt>
                      <c:pt idx="142">
                        <c:v>2.1726027397260275</c:v>
                      </c:pt>
                      <c:pt idx="143">
                        <c:v>2.1917808219178081</c:v>
                      </c:pt>
                      <c:pt idx="144">
                        <c:v>2.2109589041095892</c:v>
                      </c:pt>
                      <c:pt idx="145">
                        <c:v>2.2164383561643834</c:v>
                      </c:pt>
                      <c:pt idx="146">
                        <c:v>2.2356164383561645</c:v>
                      </c:pt>
                      <c:pt idx="147">
                        <c:v>2.2547945205479452</c:v>
                      </c:pt>
                      <c:pt idx="148">
                        <c:v>2.2602739726027399</c:v>
                      </c:pt>
                      <c:pt idx="149">
                        <c:v>2.2794520547945205</c:v>
                      </c:pt>
                      <c:pt idx="150">
                        <c:v>2.2986301369863016</c:v>
                      </c:pt>
                      <c:pt idx="151">
                        <c:v>2.3041095890410959</c:v>
                      </c:pt>
                      <c:pt idx="152">
                        <c:v>2.3232876712328765</c:v>
                      </c:pt>
                      <c:pt idx="153">
                        <c:v>2.3424657534246576</c:v>
                      </c:pt>
                      <c:pt idx="154">
                        <c:v>2.3479452054794518</c:v>
                      </c:pt>
                      <c:pt idx="155">
                        <c:v>2.3671232876712329</c:v>
                      </c:pt>
                      <c:pt idx="156">
                        <c:v>2.3863013698630136</c:v>
                      </c:pt>
                      <c:pt idx="157">
                        <c:v>2.3917808219178083</c:v>
                      </c:pt>
                      <c:pt idx="158">
                        <c:v>2.4109589041095889</c:v>
                      </c:pt>
                      <c:pt idx="159">
                        <c:v>2.43013698630137</c:v>
                      </c:pt>
                      <c:pt idx="160">
                        <c:v>2.4356164383561643</c:v>
                      </c:pt>
                      <c:pt idx="161">
                        <c:v>2.5178082191780824</c:v>
                      </c:pt>
                      <c:pt idx="162">
                        <c:v>2.5232876712328767</c:v>
                      </c:pt>
                      <c:pt idx="163">
                        <c:v>2.5424657534246577</c:v>
                      </c:pt>
                      <c:pt idx="164">
                        <c:v>2.5616438356164384</c:v>
                      </c:pt>
                      <c:pt idx="165">
                        <c:v>2.5671232876712327</c:v>
                      </c:pt>
                      <c:pt idx="166">
                        <c:v>2.5863013698630137</c:v>
                      </c:pt>
                      <c:pt idx="167">
                        <c:v>2.6054794520547944</c:v>
                      </c:pt>
                      <c:pt idx="168">
                        <c:v>2.6109589041095891</c:v>
                      </c:pt>
                      <c:pt idx="169">
                        <c:v>2.6301369863013697</c:v>
                      </c:pt>
                      <c:pt idx="170">
                        <c:v>2.6493150684931508</c:v>
                      </c:pt>
                      <c:pt idx="171">
                        <c:v>2.6547945205479451</c:v>
                      </c:pt>
                      <c:pt idx="172">
                        <c:v>2.6739726027397261</c:v>
                      </c:pt>
                      <c:pt idx="173">
                        <c:v>2.6931506849315068</c:v>
                      </c:pt>
                      <c:pt idx="174">
                        <c:v>2.6986301369863015</c:v>
                      </c:pt>
                      <c:pt idx="175">
                        <c:v>2.7178082191780821</c:v>
                      </c:pt>
                      <c:pt idx="176">
                        <c:v>2.7369863013698632</c:v>
                      </c:pt>
                      <c:pt idx="177">
                        <c:v>2.7424657534246575</c:v>
                      </c:pt>
                      <c:pt idx="178">
                        <c:v>2.7616438356164386</c:v>
                      </c:pt>
                      <c:pt idx="179">
                        <c:v>2.7808219178082192</c:v>
                      </c:pt>
                      <c:pt idx="180">
                        <c:v>2.8054794520547945</c:v>
                      </c:pt>
                      <c:pt idx="181">
                        <c:v>2.8246575342465752</c:v>
                      </c:pt>
                      <c:pt idx="182">
                        <c:v>2.8301369863013699</c:v>
                      </c:pt>
                      <c:pt idx="183">
                        <c:v>2.8493150684931505</c:v>
                      </c:pt>
                      <c:pt idx="184">
                        <c:v>2.8684931506849316</c:v>
                      </c:pt>
                      <c:pt idx="185">
                        <c:v>2.8739726027397259</c:v>
                      </c:pt>
                      <c:pt idx="186">
                        <c:v>2.893150684931507</c:v>
                      </c:pt>
                      <c:pt idx="187">
                        <c:v>2.9123287671232876</c:v>
                      </c:pt>
                      <c:pt idx="188">
                        <c:v>2.9178082191780823</c:v>
                      </c:pt>
                      <c:pt idx="189">
                        <c:v>2.9369863013698629</c:v>
                      </c:pt>
                      <c:pt idx="190">
                        <c:v>2.956164383561644</c:v>
                      </c:pt>
                      <c:pt idx="191">
                        <c:v>2.9616438356164383</c:v>
                      </c:pt>
                      <c:pt idx="192">
                        <c:v>2.9808219178082194</c:v>
                      </c:pt>
                      <c:pt idx="193">
                        <c:v>3</c:v>
                      </c:pt>
                      <c:pt idx="194">
                        <c:v>3.0054794520547947</c:v>
                      </c:pt>
                      <c:pt idx="195">
                        <c:v>3.0246575342465754</c:v>
                      </c:pt>
                      <c:pt idx="196">
                        <c:v>3.043835616438356</c:v>
                      </c:pt>
                      <c:pt idx="197">
                        <c:v>3.0493150684931507</c:v>
                      </c:pt>
                      <c:pt idx="198">
                        <c:v>3.0684931506849313</c:v>
                      </c:pt>
                      <c:pt idx="199">
                        <c:v>3.0876712328767124</c:v>
                      </c:pt>
                      <c:pt idx="200">
                        <c:v>3.0931506849315067</c:v>
                      </c:pt>
                      <c:pt idx="201">
                        <c:v>3.1698630136986301</c:v>
                      </c:pt>
                      <c:pt idx="202">
                        <c:v>3.1753424657534248</c:v>
                      </c:pt>
                      <c:pt idx="203">
                        <c:v>3.1808219178082191</c:v>
                      </c:pt>
                      <c:pt idx="204">
                        <c:v>3.2</c:v>
                      </c:pt>
                      <c:pt idx="205">
                        <c:v>3.2191780821917808</c:v>
                      </c:pt>
                      <c:pt idx="206">
                        <c:v>3.2246575342465755</c:v>
                      </c:pt>
                      <c:pt idx="207">
                        <c:v>3.2438356164383562</c:v>
                      </c:pt>
                      <c:pt idx="208">
                        <c:v>3.2630136986301368</c:v>
                      </c:pt>
                      <c:pt idx="209">
                        <c:v>3.2684931506849315</c:v>
                      </c:pt>
                      <c:pt idx="210">
                        <c:v>3.2876712328767121</c:v>
                      </c:pt>
                      <c:pt idx="211">
                        <c:v>3.3068493150684932</c:v>
                      </c:pt>
                      <c:pt idx="212">
                        <c:v>3.3123287671232875</c:v>
                      </c:pt>
                      <c:pt idx="213">
                        <c:v>3.3315068493150686</c:v>
                      </c:pt>
                      <c:pt idx="214">
                        <c:v>3.3506849315068492</c:v>
                      </c:pt>
                      <c:pt idx="215">
                        <c:v>3.3561643835616439</c:v>
                      </c:pt>
                      <c:pt idx="216">
                        <c:v>3.3753424657534246</c:v>
                      </c:pt>
                      <c:pt idx="217">
                        <c:v>3.3945205479452056</c:v>
                      </c:pt>
                      <c:pt idx="218">
                        <c:v>3.4</c:v>
                      </c:pt>
                      <c:pt idx="219">
                        <c:v>3.419178082191781</c:v>
                      </c:pt>
                      <c:pt idx="220">
                        <c:v>3.4383561643835616</c:v>
                      </c:pt>
                      <c:pt idx="221">
                        <c:v>3.4438356164383563</c:v>
                      </c:pt>
                      <c:pt idx="222">
                        <c:v>3.463013698630137</c:v>
                      </c:pt>
                      <c:pt idx="223">
                        <c:v>3.4821917808219176</c:v>
                      </c:pt>
                      <c:pt idx="224">
                        <c:v>3.4876712328767123</c:v>
                      </c:pt>
                      <c:pt idx="225">
                        <c:v>3.526027397260274</c:v>
                      </c:pt>
                      <c:pt idx="226">
                        <c:v>3.526027397260274</c:v>
                      </c:pt>
                      <c:pt idx="227">
                        <c:v>3.5315068493150683</c:v>
                      </c:pt>
                      <c:pt idx="228">
                        <c:v>3.5506849315068494</c:v>
                      </c:pt>
                      <c:pt idx="229">
                        <c:v>3.56986301369863</c:v>
                      </c:pt>
                      <c:pt idx="230">
                        <c:v>3.5753424657534247</c:v>
                      </c:pt>
                      <c:pt idx="231">
                        <c:v>3.5945205479452054</c:v>
                      </c:pt>
                      <c:pt idx="232">
                        <c:v>3.6136986301369864</c:v>
                      </c:pt>
                      <c:pt idx="233">
                        <c:v>3.6191780821917807</c:v>
                      </c:pt>
                      <c:pt idx="234">
                        <c:v>3.6383561643835618</c:v>
                      </c:pt>
                      <c:pt idx="235">
                        <c:v>3.6575342465753424</c:v>
                      </c:pt>
                      <c:pt idx="236">
                        <c:v>3.6630136986301371</c:v>
                      </c:pt>
                      <c:pt idx="237">
                        <c:v>3.6821917808219178</c:v>
                      </c:pt>
                      <c:pt idx="238">
                        <c:v>3.7013698630136984</c:v>
                      </c:pt>
                      <c:pt idx="239">
                        <c:v>3.7068493150684931</c:v>
                      </c:pt>
                      <c:pt idx="240">
                        <c:v>3.7260273972602738</c:v>
                      </c:pt>
                      <c:pt idx="241">
                        <c:v>3.7452054794520548</c:v>
                      </c:pt>
                      <c:pt idx="242">
                        <c:v>3.7506849315068491</c:v>
                      </c:pt>
                      <c:pt idx="243">
                        <c:v>3.7698630136986302</c:v>
                      </c:pt>
                      <c:pt idx="244">
                        <c:v>3.7890410958904108</c:v>
                      </c:pt>
                      <c:pt idx="245">
                        <c:v>3.7945205479452055</c:v>
                      </c:pt>
                      <c:pt idx="246">
                        <c:v>3.8136986301369862</c:v>
                      </c:pt>
                      <c:pt idx="247">
                        <c:v>3.8328767123287673</c:v>
                      </c:pt>
                      <c:pt idx="248">
                        <c:v>3.8383561643835615</c:v>
                      </c:pt>
                      <c:pt idx="249">
                        <c:v>3.8575342465753426</c:v>
                      </c:pt>
                      <c:pt idx="250">
                        <c:v>3.882191780821918</c:v>
                      </c:pt>
                      <c:pt idx="251">
                        <c:v>3.9013698630136986</c:v>
                      </c:pt>
                      <c:pt idx="252">
                        <c:v>3.9260273972602739</c:v>
                      </c:pt>
                      <c:pt idx="253">
                        <c:v>3.9452054794520546</c:v>
                      </c:pt>
                      <c:pt idx="254">
                        <c:v>3.9643835616438357</c:v>
                      </c:pt>
                      <c:pt idx="255">
                        <c:v>3.9698630136986299</c:v>
                      </c:pt>
                      <c:pt idx="256">
                        <c:v>3.989041095890411</c:v>
                      </c:pt>
                      <c:pt idx="257">
                        <c:v>4.0082191780821921</c:v>
                      </c:pt>
                      <c:pt idx="258">
                        <c:v>4.0136986301369859</c:v>
                      </c:pt>
                      <c:pt idx="259">
                        <c:v>4.0328767123287674</c:v>
                      </c:pt>
                      <c:pt idx="260">
                        <c:v>4.0465753424657533</c:v>
                      </c:pt>
                      <c:pt idx="261">
                        <c:v>4.0520547945205481</c:v>
                      </c:pt>
                      <c:pt idx="262">
                        <c:v>4.0575342465753428</c:v>
                      </c:pt>
                      <c:pt idx="263">
                        <c:v>4.0767123287671234</c:v>
                      </c:pt>
                      <c:pt idx="264">
                        <c:v>4.095890410958904</c:v>
                      </c:pt>
                      <c:pt idx="265">
                        <c:v>4.1013698630136988</c:v>
                      </c:pt>
                      <c:pt idx="266">
                        <c:v>4.1205479452054794</c:v>
                      </c:pt>
                      <c:pt idx="267">
                        <c:v>4.13972602739726</c:v>
                      </c:pt>
                      <c:pt idx="268">
                        <c:v>4.1452054794520548</c:v>
                      </c:pt>
                      <c:pt idx="269">
                        <c:v>4.1643835616438354</c:v>
                      </c:pt>
                      <c:pt idx="270">
                        <c:v>4.183561643835616</c:v>
                      </c:pt>
                      <c:pt idx="271">
                        <c:v>4.1890410958904107</c:v>
                      </c:pt>
                      <c:pt idx="272">
                        <c:v>4.2082191780821914</c:v>
                      </c:pt>
                      <c:pt idx="273">
                        <c:v>4.2219178082191782</c:v>
                      </c:pt>
                      <c:pt idx="274">
                        <c:v>4.2273972602739729</c:v>
                      </c:pt>
                      <c:pt idx="275">
                        <c:v>4.2328767123287667</c:v>
                      </c:pt>
                      <c:pt idx="276">
                        <c:v>4.2520547945205482</c:v>
                      </c:pt>
                      <c:pt idx="277">
                        <c:v>4.2712328767123289</c:v>
                      </c:pt>
                      <c:pt idx="278">
                        <c:v>4.2958904109589042</c:v>
                      </c:pt>
                      <c:pt idx="279">
                        <c:v>4.3150684931506849</c:v>
                      </c:pt>
                      <c:pt idx="280">
                        <c:v>4.3205479452054796</c:v>
                      </c:pt>
                      <c:pt idx="281">
                        <c:v>4.3397260273972602</c:v>
                      </c:pt>
                      <c:pt idx="282">
                        <c:v>4.3643835616438356</c:v>
                      </c:pt>
                      <c:pt idx="283">
                        <c:v>4.3835616438356162</c:v>
                      </c:pt>
                      <c:pt idx="284">
                        <c:v>4.4027397260273968</c:v>
                      </c:pt>
                      <c:pt idx="285">
                        <c:v>4.4082191780821915</c:v>
                      </c:pt>
                      <c:pt idx="286">
                        <c:v>4.4273972602739722</c:v>
                      </c:pt>
                      <c:pt idx="287">
                        <c:v>4.4465753424657537</c:v>
                      </c:pt>
                      <c:pt idx="288">
                        <c:v>4.4520547945205475</c:v>
                      </c:pt>
                      <c:pt idx="289">
                        <c:v>4.4712328767123291</c:v>
                      </c:pt>
                      <c:pt idx="290">
                        <c:v>4.4904109589041097</c:v>
                      </c:pt>
                      <c:pt idx="291">
                        <c:v>4.4958904109589044</c:v>
                      </c:pt>
                      <c:pt idx="292">
                        <c:v>4.515068493150685</c:v>
                      </c:pt>
                      <c:pt idx="293">
                        <c:v>4.5342465753424657</c:v>
                      </c:pt>
                      <c:pt idx="294">
                        <c:v>4.558904109589041</c:v>
                      </c:pt>
                      <c:pt idx="295">
                        <c:v>4.5726027397260278</c:v>
                      </c:pt>
                      <c:pt idx="296">
                        <c:v>4.5780821917808217</c:v>
                      </c:pt>
                      <c:pt idx="297">
                        <c:v>4.5835616438356164</c:v>
                      </c:pt>
                      <c:pt idx="298">
                        <c:v>4.602739726027397</c:v>
                      </c:pt>
                      <c:pt idx="299">
                        <c:v>4.6219178082191785</c:v>
                      </c:pt>
                      <c:pt idx="300">
                        <c:v>4.6273972602739724</c:v>
                      </c:pt>
                      <c:pt idx="301">
                        <c:v>4.646575342465753</c:v>
                      </c:pt>
                      <c:pt idx="302">
                        <c:v>4.6657534246575345</c:v>
                      </c:pt>
                      <c:pt idx="303">
                        <c:v>4.6712328767123283</c:v>
                      </c:pt>
                      <c:pt idx="304">
                        <c:v>4.6904109589041099</c:v>
                      </c:pt>
                      <c:pt idx="305">
                        <c:v>4.7095890410958905</c:v>
                      </c:pt>
                      <c:pt idx="306">
                        <c:v>4.7342465753424658</c:v>
                      </c:pt>
                      <c:pt idx="307">
                        <c:v>4.7534246575342465</c:v>
                      </c:pt>
                      <c:pt idx="308">
                        <c:v>4.7589041095890412</c:v>
                      </c:pt>
                      <c:pt idx="309">
                        <c:v>4.7780821917808218</c:v>
                      </c:pt>
                      <c:pt idx="310">
                        <c:v>4.7972602739726025</c:v>
                      </c:pt>
                      <c:pt idx="311">
                        <c:v>4.8027397260273972</c:v>
                      </c:pt>
                      <c:pt idx="312">
                        <c:v>4.8219178082191778</c:v>
                      </c:pt>
                      <c:pt idx="313">
                        <c:v>4.8410958904109593</c:v>
                      </c:pt>
                      <c:pt idx="314">
                        <c:v>4.8465753424657532</c:v>
                      </c:pt>
                      <c:pt idx="315">
                        <c:v>4.8657534246575347</c:v>
                      </c:pt>
                      <c:pt idx="316">
                        <c:v>4.8849315068493153</c:v>
                      </c:pt>
                      <c:pt idx="317">
                        <c:v>4.8904109589041092</c:v>
                      </c:pt>
                      <c:pt idx="318">
                        <c:v>4.9095890410958907</c:v>
                      </c:pt>
                      <c:pt idx="319">
                        <c:v>4.9232876712328766</c:v>
                      </c:pt>
                      <c:pt idx="320">
                        <c:v>4.9287671232876713</c:v>
                      </c:pt>
                      <c:pt idx="321">
                        <c:v>4.934246575342466</c:v>
                      </c:pt>
                      <c:pt idx="322">
                        <c:v>4.9534246575342467</c:v>
                      </c:pt>
                      <c:pt idx="323">
                        <c:v>4.9726027397260273</c:v>
                      </c:pt>
                      <c:pt idx="324">
                        <c:v>4.978082191780822</c:v>
                      </c:pt>
                      <c:pt idx="325">
                        <c:v>4.9972602739726026</c:v>
                      </c:pt>
                      <c:pt idx="326">
                        <c:v>5.0164383561643833</c:v>
                      </c:pt>
                      <c:pt idx="327">
                        <c:v>5.021917808219178</c:v>
                      </c:pt>
                      <c:pt idx="328">
                        <c:v>5.0410958904109586</c:v>
                      </c:pt>
                      <c:pt idx="329">
                        <c:v>5.0602739726027401</c:v>
                      </c:pt>
                      <c:pt idx="330">
                        <c:v>5.065753424657534</c:v>
                      </c:pt>
                      <c:pt idx="331">
                        <c:v>5.0849315068493155</c:v>
                      </c:pt>
                      <c:pt idx="332">
                        <c:v>5.1041095890410961</c:v>
                      </c:pt>
                      <c:pt idx="333">
                        <c:v>5.1095890410958908</c:v>
                      </c:pt>
                      <c:pt idx="334">
                        <c:v>5.1917808219178081</c:v>
                      </c:pt>
                      <c:pt idx="335">
                        <c:v>5.1972602739726028</c:v>
                      </c:pt>
                      <c:pt idx="336">
                        <c:v>5.2164383561643834</c:v>
                      </c:pt>
                      <c:pt idx="337">
                        <c:v>5.2219178082191782</c:v>
                      </c:pt>
                      <c:pt idx="338">
                        <c:v>5.2301369863013702</c:v>
                      </c:pt>
                      <c:pt idx="339">
                        <c:v>5.2356164383561641</c:v>
                      </c:pt>
                      <c:pt idx="340">
                        <c:v>5.2410958904109588</c:v>
                      </c:pt>
                      <c:pt idx="341">
                        <c:v>5.2602739726027394</c:v>
                      </c:pt>
                      <c:pt idx="342">
                        <c:v>5.2739726027397262</c:v>
                      </c:pt>
                      <c:pt idx="343">
                        <c:v>5.279452054794521</c:v>
                      </c:pt>
                      <c:pt idx="344">
                        <c:v>5.2849315068493148</c:v>
                      </c:pt>
                      <c:pt idx="345">
                        <c:v>5.3041095890410963</c:v>
                      </c:pt>
                      <c:pt idx="346">
                        <c:v>5.3095890410958901</c:v>
                      </c:pt>
                      <c:pt idx="347">
                        <c:v>5.3178082191780822</c:v>
                      </c:pt>
                      <c:pt idx="348">
                        <c:v>5.3232876712328769</c:v>
                      </c:pt>
                      <c:pt idx="349">
                        <c:v>5.3287671232876717</c:v>
                      </c:pt>
                      <c:pt idx="350">
                        <c:v>5.3479452054794523</c:v>
                      </c:pt>
                      <c:pt idx="351">
                        <c:v>5.3616438356164382</c:v>
                      </c:pt>
                      <c:pt idx="352">
                        <c:v>5.3671232876712329</c:v>
                      </c:pt>
                      <c:pt idx="353">
                        <c:v>5.397260273972603</c:v>
                      </c:pt>
                      <c:pt idx="354">
                        <c:v>5.4054794520547942</c:v>
                      </c:pt>
                      <c:pt idx="355">
                        <c:v>5.4109589041095889</c:v>
                      </c:pt>
                      <c:pt idx="356">
                        <c:v>5.4164383561643836</c:v>
                      </c:pt>
                      <c:pt idx="357">
                        <c:v>5.4356164383561643</c:v>
                      </c:pt>
                      <c:pt idx="358">
                        <c:v>5.4547945205479449</c:v>
                      </c:pt>
                      <c:pt idx="359">
                        <c:v>5.4602739726027396</c:v>
                      </c:pt>
                      <c:pt idx="360">
                        <c:v>5.493150684931507</c:v>
                      </c:pt>
                      <c:pt idx="361">
                        <c:v>5.4986301369863018</c:v>
                      </c:pt>
                      <c:pt idx="362">
                        <c:v>5.5041095890410956</c:v>
                      </c:pt>
                      <c:pt idx="363">
                        <c:v>5.5232876712328771</c:v>
                      </c:pt>
                      <c:pt idx="364">
                        <c:v>5.536986301369863</c:v>
                      </c:pt>
                      <c:pt idx="365">
                        <c:v>5.5424657534246577</c:v>
                      </c:pt>
                      <c:pt idx="366">
                        <c:v>5.5479452054794525</c:v>
                      </c:pt>
                      <c:pt idx="367">
                        <c:v>5.5671232876712331</c:v>
                      </c:pt>
                      <c:pt idx="368">
                        <c:v>5.580821917808219</c:v>
                      </c:pt>
                      <c:pt idx="369">
                        <c:v>5.5863013698630137</c:v>
                      </c:pt>
                      <c:pt idx="370">
                        <c:v>5.5917808219178085</c:v>
                      </c:pt>
                      <c:pt idx="371">
                        <c:v>5.6109589041095891</c:v>
                      </c:pt>
                      <c:pt idx="372">
                        <c:v>5.6301369863013697</c:v>
                      </c:pt>
                      <c:pt idx="373">
                        <c:v>5.6356164383561644</c:v>
                      </c:pt>
                      <c:pt idx="374">
                        <c:v>5.6547945205479451</c:v>
                      </c:pt>
                      <c:pt idx="375">
                        <c:v>5.6739726027397257</c:v>
                      </c:pt>
                      <c:pt idx="376">
                        <c:v>5.6794520547945204</c:v>
                      </c:pt>
                      <c:pt idx="377">
                        <c:v>5.6986301369863011</c:v>
                      </c:pt>
                      <c:pt idx="378">
                        <c:v>5.7178082191780826</c:v>
                      </c:pt>
                      <c:pt idx="379">
                        <c:v>5.7232876712328764</c:v>
                      </c:pt>
                      <c:pt idx="380">
                        <c:v>5.7424657534246579</c:v>
                      </c:pt>
                      <c:pt idx="381">
                        <c:v>5.7616438356164386</c:v>
                      </c:pt>
                      <c:pt idx="382">
                        <c:v>5.7671232876712333</c:v>
                      </c:pt>
                      <c:pt idx="383">
                        <c:v>5.7863013698630139</c:v>
                      </c:pt>
                      <c:pt idx="384">
                        <c:v>5.8054794520547945</c:v>
                      </c:pt>
                      <c:pt idx="385">
                        <c:v>5.8109589041095893</c:v>
                      </c:pt>
                      <c:pt idx="386">
                        <c:v>5.8301369863013699</c:v>
                      </c:pt>
                      <c:pt idx="387">
                        <c:v>5.8493150684931505</c:v>
                      </c:pt>
                      <c:pt idx="388">
                        <c:v>5.8986301369863012</c:v>
                      </c:pt>
                      <c:pt idx="389">
                        <c:v>5.9178082191780819</c:v>
                      </c:pt>
                      <c:pt idx="390">
                        <c:v>5.9369863013698634</c:v>
                      </c:pt>
                      <c:pt idx="391">
                        <c:v>5.9424657534246572</c:v>
                      </c:pt>
                      <c:pt idx="392">
                        <c:v>5.9616438356164387</c:v>
                      </c:pt>
                      <c:pt idx="393">
                        <c:v>5.9808219178082194</c:v>
                      </c:pt>
                      <c:pt idx="394">
                        <c:v>5.9863013698630141</c:v>
                      </c:pt>
                      <c:pt idx="395">
                        <c:v>6.0054794520547947</c:v>
                      </c:pt>
                      <c:pt idx="396">
                        <c:v>6.0246575342465754</c:v>
                      </c:pt>
                      <c:pt idx="397">
                        <c:v>6.0301369863013701</c:v>
                      </c:pt>
                      <c:pt idx="398">
                        <c:v>6.0493150684931507</c:v>
                      </c:pt>
                      <c:pt idx="399">
                        <c:v>6.0684931506849313</c:v>
                      </c:pt>
                      <c:pt idx="400">
                        <c:v>6.0739726027397261</c:v>
                      </c:pt>
                      <c:pt idx="401">
                        <c:v>6.0931506849315067</c:v>
                      </c:pt>
                      <c:pt idx="402">
                        <c:v>6.0986301369863014</c:v>
                      </c:pt>
                      <c:pt idx="403">
                        <c:v>6.1068493150684935</c:v>
                      </c:pt>
                      <c:pt idx="404">
                        <c:v>6.1123287671232873</c:v>
                      </c:pt>
                      <c:pt idx="405">
                        <c:v>6.117808219178082</c:v>
                      </c:pt>
                      <c:pt idx="406">
                        <c:v>6.1369863013698627</c:v>
                      </c:pt>
                      <c:pt idx="407">
                        <c:v>6.1424657534246574</c:v>
                      </c:pt>
                      <c:pt idx="408">
                        <c:v>6.1506849315068495</c:v>
                      </c:pt>
                      <c:pt idx="409">
                        <c:v>6.1561643835616442</c:v>
                      </c:pt>
                      <c:pt idx="410">
                        <c:v>6.161643835616438</c:v>
                      </c:pt>
                      <c:pt idx="411">
                        <c:v>6.1808219178082195</c:v>
                      </c:pt>
                      <c:pt idx="412">
                        <c:v>6.1863013698630134</c:v>
                      </c:pt>
                      <c:pt idx="413">
                        <c:v>6.1945205479452055</c:v>
                      </c:pt>
                      <c:pt idx="414">
                        <c:v>6.2</c:v>
                      </c:pt>
                      <c:pt idx="415">
                        <c:v>6.2054794520547949</c:v>
                      </c:pt>
                      <c:pt idx="416">
                        <c:v>6.2246575342465755</c:v>
                      </c:pt>
                      <c:pt idx="417">
                        <c:v>6.2301369863013702</c:v>
                      </c:pt>
                      <c:pt idx="418">
                        <c:v>6.2383561643835614</c:v>
                      </c:pt>
                      <c:pt idx="419">
                        <c:v>6.2438356164383562</c:v>
                      </c:pt>
                      <c:pt idx="420">
                        <c:v>6.2493150684931509</c:v>
                      </c:pt>
                      <c:pt idx="421">
                        <c:v>6.2684931506849315</c:v>
                      </c:pt>
                      <c:pt idx="422">
                        <c:v>6.2739726027397262</c:v>
                      </c:pt>
                      <c:pt idx="423">
                        <c:v>6.2821917808219174</c:v>
                      </c:pt>
                      <c:pt idx="424">
                        <c:v>6.2876712328767121</c:v>
                      </c:pt>
                      <c:pt idx="425">
                        <c:v>6.2931506849315069</c:v>
                      </c:pt>
                      <c:pt idx="426">
                        <c:v>6.3123287671232875</c:v>
                      </c:pt>
                      <c:pt idx="427">
                        <c:v>6.3178082191780822</c:v>
                      </c:pt>
                      <c:pt idx="428">
                        <c:v>6.3260273972602743</c:v>
                      </c:pt>
                      <c:pt idx="429">
                        <c:v>6.3315068493150681</c:v>
                      </c:pt>
                      <c:pt idx="430">
                        <c:v>6.3369863013698629</c:v>
                      </c:pt>
                      <c:pt idx="431">
                        <c:v>6.3561643835616435</c:v>
                      </c:pt>
                      <c:pt idx="432">
                        <c:v>6.3698630136986303</c:v>
                      </c:pt>
                      <c:pt idx="433">
                        <c:v>6.3808219178082188</c:v>
                      </c:pt>
                      <c:pt idx="434">
                        <c:v>6.4</c:v>
                      </c:pt>
                      <c:pt idx="435">
                        <c:v>6.4054794520547942</c:v>
                      </c:pt>
                      <c:pt idx="436">
                        <c:v>6.4136986301369863</c:v>
                      </c:pt>
                      <c:pt idx="437">
                        <c:v>6.419178082191781</c:v>
                      </c:pt>
                      <c:pt idx="438">
                        <c:v>6.4438356164383563</c:v>
                      </c:pt>
                      <c:pt idx="439">
                        <c:v>6.4575342465753423</c:v>
                      </c:pt>
                      <c:pt idx="440">
                        <c:v>6.463013698630137</c:v>
                      </c:pt>
                      <c:pt idx="441">
                        <c:v>6.4684931506849317</c:v>
                      </c:pt>
                      <c:pt idx="442">
                        <c:v>6.4876712328767123</c:v>
                      </c:pt>
                      <c:pt idx="443">
                        <c:v>6.493150684931507</c:v>
                      </c:pt>
                      <c:pt idx="444">
                        <c:v>6.5013698630136982</c:v>
                      </c:pt>
                      <c:pt idx="445">
                        <c:v>6.506849315068493</c:v>
                      </c:pt>
                      <c:pt idx="446">
                        <c:v>6.5123287671232877</c:v>
                      </c:pt>
                      <c:pt idx="447">
                        <c:v>6.5315068493150683</c:v>
                      </c:pt>
                      <c:pt idx="448">
                        <c:v>6.5506849315068489</c:v>
                      </c:pt>
                      <c:pt idx="449">
                        <c:v>6.5561643835616437</c:v>
                      </c:pt>
                      <c:pt idx="450">
                        <c:v>6.5753424657534243</c:v>
                      </c:pt>
                      <c:pt idx="451">
                        <c:v>6.5945205479452058</c:v>
                      </c:pt>
                      <c:pt idx="452">
                        <c:v>6.6191780821917812</c:v>
                      </c:pt>
                      <c:pt idx="453">
                        <c:v>6.6328767123287671</c:v>
                      </c:pt>
                      <c:pt idx="454">
                        <c:v>6.6383561643835618</c:v>
                      </c:pt>
                      <c:pt idx="455">
                        <c:v>6.6438356164383565</c:v>
                      </c:pt>
                      <c:pt idx="456">
                        <c:v>6.6630136986301371</c:v>
                      </c:pt>
                      <c:pt idx="457">
                        <c:v>6.6767123287671231</c:v>
                      </c:pt>
                      <c:pt idx="458">
                        <c:v>6.6821917808219178</c:v>
                      </c:pt>
                      <c:pt idx="459">
                        <c:v>6.6876712328767125</c:v>
                      </c:pt>
                      <c:pt idx="460">
                        <c:v>6.7068493150684931</c:v>
                      </c:pt>
                      <c:pt idx="461">
                        <c:v>6.7260273972602738</c:v>
                      </c:pt>
                      <c:pt idx="462">
                        <c:v>6.7315068493150685</c:v>
                      </c:pt>
                      <c:pt idx="463">
                        <c:v>6.7506849315068491</c:v>
                      </c:pt>
                      <c:pt idx="464">
                        <c:v>6.7698630136986298</c:v>
                      </c:pt>
                      <c:pt idx="465">
                        <c:v>6.7753424657534245</c:v>
                      </c:pt>
                      <c:pt idx="466">
                        <c:v>6.7945205479452051</c:v>
                      </c:pt>
                      <c:pt idx="467">
                        <c:v>6.8136986301369866</c:v>
                      </c:pt>
                      <c:pt idx="468">
                        <c:v>6.8191780821917805</c:v>
                      </c:pt>
                      <c:pt idx="469">
                        <c:v>6.838356164383562</c:v>
                      </c:pt>
                      <c:pt idx="470">
                        <c:v>6.8575342465753426</c:v>
                      </c:pt>
                      <c:pt idx="471">
                        <c:v>6.8630136986301373</c:v>
                      </c:pt>
                      <c:pt idx="472">
                        <c:v>6.882191780821918</c:v>
                      </c:pt>
                      <c:pt idx="473">
                        <c:v>6.9013698630136986</c:v>
                      </c:pt>
                      <c:pt idx="474">
                        <c:v>6.9068493150684933</c:v>
                      </c:pt>
                      <c:pt idx="475">
                        <c:v>6.9260273972602739</c:v>
                      </c:pt>
                      <c:pt idx="476">
                        <c:v>6.9452054794520546</c:v>
                      </c:pt>
                      <c:pt idx="477">
                        <c:v>6.9506849315068493</c:v>
                      </c:pt>
                      <c:pt idx="478">
                        <c:v>6.9753424657534246</c:v>
                      </c:pt>
                      <c:pt idx="479">
                        <c:v>6.9835616438356167</c:v>
                      </c:pt>
                      <c:pt idx="480">
                        <c:v>6.9890410958904106</c:v>
                      </c:pt>
                      <c:pt idx="481">
                        <c:v>6.9945205479452053</c:v>
                      </c:pt>
                      <c:pt idx="482">
                        <c:v>7.0136986301369859</c:v>
                      </c:pt>
                      <c:pt idx="483">
                        <c:v>7.0273972602739727</c:v>
                      </c:pt>
                      <c:pt idx="484">
                        <c:v>7.0328767123287674</c:v>
                      </c:pt>
                      <c:pt idx="485">
                        <c:v>7.0383561643835613</c:v>
                      </c:pt>
                      <c:pt idx="486">
                        <c:v>7.0575342465753428</c:v>
                      </c:pt>
                      <c:pt idx="487">
                        <c:v>7.0767123287671234</c:v>
                      </c:pt>
                      <c:pt idx="488">
                        <c:v>7.0821917808219181</c:v>
                      </c:pt>
                      <c:pt idx="489">
                        <c:v>7.1013698630136988</c:v>
                      </c:pt>
                      <c:pt idx="490">
                        <c:v>7.1150684931506847</c:v>
                      </c:pt>
                      <c:pt idx="491">
                        <c:v>7.1205479452054794</c:v>
                      </c:pt>
                      <c:pt idx="492">
                        <c:v>7.1260273972602741</c:v>
                      </c:pt>
                      <c:pt idx="493">
                        <c:v>7.1452054794520548</c:v>
                      </c:pt>
                      <c:pt idx="494">
                        <c:v>7.1643835616438354</c:v>
                      </c:pt>
                      <c:pt idx="495">
                        <c:v>7.1698630136986301</c:v>
                      </c:pt>
                      <c:pt idx="496">
                        <c:v>7.1890410958904107</c:v>
                      </c:pt>
                      <c:pt idx="497">
                        <c:v>7.1945205479452055</c:v>
                      </c:pt>
                      <c:pt idx="498">
                        <c:v>7.2082191780821914</c:v>
                      </c:pt>
                      <c:pt idx="499">
                        <c:v>7.2136986301369861</c:v>
                      </c:pt>
                      <c:pt idx="500">
                        <c:v>7.2328767123287667</c:v>
                      </c:pt>
                      <c:pt idx="501">
                        <c:v>7.2465753424657535</c:v>
                      </c:pt>
                      <c:pt idx="502">
                        <c:v>7.2520547945205482</c:v>
                      </c:pt>
                      <c:pt idx="503">
                        <c:v>7.2575342465753421</c:v>
                      </c:pt>
                      <c:pt idx="504">
                        <c:v>7.2767123287671236</c:v>
                      </c:pt>
                      <c:pt idx="505">
                        <c:v>7.2904109589041095</c:v>
                      </c:pt>
                      <c:pt idx="506">
                        <c:v>7.3013698630136989</c:v>
                      </c:pt>
                      <c:pt idx="507">
                        <c:v>7.3205479452054796</c:v>
                      </c:pt>
                      <c:pt idx="508">
                        <c:v>7.3397260273972602</c:v>
                      </c:pt>
                      <c:pt idx="509">
                        <c:v>7.3452054794520549</c:v>
                      </c:pt>
                      <c:pt idx="510">
                        <c:v>7.3643835616438356</c:v>
                      </c:pt>
                      <c:pt idx="511">
                        <c:v>7.3698630136986303</c:v>
                      </c:pt>
                      <c:pt idx="512">
                        <c:v>7.3835616438356162</c:v>
                      </c:pt>
                      <c:pt idx="513">
                        <c:v>7.4082191780821915</c:v>
                      </c:pt>
                      <c:pt idx="514">
                        <c:v>7.4273972602739722</c:v>
                      </c:pt>
                      <c:pt idx="515">
                        <c:v>7.4328767123287669</c:v>
                      </c:pt>
                      <c:pt idx="516">
                        <c:v>7.4520547945205475</c:v>
                      </c:pt>
                      <c:pt idx="517">
                        <c:v>7.4958904109589044</c:v>
                      </c:pt>
                      <c:pt idx="518">
                        <c:v>7.5095890410958903</c:v>
                      </c:pt>
                      <c:pt idx="519">
                        <c:v>7.515068493150685</c:v>
                      </c:pt>
                      <c:pt idx="520">
                        <c:v>7.5205479452054798</c:v>
                      </c:pt>
                      <c:pt idx="521">
                        <c:v>7.5397260273972604</c:v>
                      </c:pt>
                      <c:pt idx="522">
                        <c:v>7.5534246575342463</c:v>
                      </c:pt>
                      <c:pt idx="523">
                        <c:v>7.558904109589041</c:v>
                      </c:pt>
                      <c:pt idx="524">
                        <c:v>7.5643835616438357</c:v>
                      </c:pt>
                      <c:pt idx="525">
                        <c:v>7.5835616438356164</c:v>
                      </c:pt>
                      <c:pt idx="526">
                        <c:v>7.5972602739726032</c:v>
                      </c:pt>
                      <c:pt idx="527">
                        <c:v>7.602739726027397</c:v>
                      </c:pt>
                      <c:pt idx="528">
                        <c:v>7.6082191780821917</c:v>
                      </c:pt>
                      <c:pt idx="529">
                        <c:v>7.6273972602739724</c:v>
                      </c:pt>
                      <c:pt idx="530">
                        <c:v>7.646575342465753</c:v>
                      </c:pt>
                      <c:pt idx="531">
                        <c:v>7.6520547945205477</c:v>
                      </c:pt>
                      <c:pt idx="532">
                        <c:v>7.6712328767123283</c:v>
                      </c:pt>
                      <c:pt idx="533">
                        <c:v>7.6904109589041099</c:v>
                      </c:pt>
                      <c:pt idx="534">
                        <c:v>7.6958904109589037</c:v>
                      </c:pt>
                      <c:pt idx="535">
                        <c:v>7.7150684931506852</c:v>
                      </c:pt>
                      <c:pt idx="536">
                        <c:v>9.1452054794520556</c:v>
                      </c:pt>
                      <c:pt idx="537">
                        <c:v>9.1643835616438363</c:v>
                      </c:pt>
                      <c:pt idx="538">
                        <c:v>9.1835616438356169</c:v>
                      </c:pt>
                      <c:pt idx="539">
                        <c:v>9.1890410958904116</c:v>
                      </c:pt>
                      <c:pt idx="540">
                        <c:v>9.2273972602739729</c:v>
                      </c:pt>
                      <c:pt idx="541">
                        <c:v>9.2328767123287676</c:v>
                      </c:pt>
                      <c:pt idx="542">
                        <c:v>9.2520547945205482</c:v>
                      </c:pt>
                      <c:pt idx="543">
                        <c:v>9.2712328767123289</c:v>
                      </c:pt>
                      <c:pt idx="544">
                        <c:v>9.2767123287671236</c:v>
                      </c:pt>
                      <c:pt idx="545">
                        <c:v>9.2958904109589042</c:v>
                      </c:pt>
                      <c:pt idx="546">
                        <c:v>9.3397260273972602</c:v>
                      </c:pt>
                      <c:pt idx="547">
                        <c:v>9.3589041095890408</c:v>
                      </c:pt>
                      <c:pt idx="548">
                        <c:v>9.3835616438356162</c:v>
                      </c:pt>
                      <c:pt idx="549">
                        <c:v>9.4465753424657528</c:v>
                      </c:pt>
                      <c:pt idx="550">
                        <c:v>9.4712328767123282</c:v>
                      </c:pt>
                      <c:pt idx="551">
                        <c:v>9.4904109589041088</c:v>
                      </c:pt>
                      <c:pt idx="552">
                        <c:v>9.5095890410958912</c:v>
                      </c:pt>
                      <c:pt idx="553">
                        <c:v>9.5150684931506841</c:v>
                      </c:pt>
                      <c:pt idx="554">
                        <c:v>9.5342465753424666</c:v>
                      </c:pt>
                      <c:pt idx="555">
                        <c:v>9.5397260273972595</c:v>
                      </c:pt>
                      <c:pt idx="556">
                        <c:v>9.5589041095890419</c:v>
                      </c:pt>
                      <c:pt idx="557">
                        <c:v>9.5780821917808225</c:v>
                      </c:pt>
                      <c:pt idx="558">
                        <c:v>9.6027397260273979</c:v>
                      </c:pt>
                      <c:pt idx="559">
                        <c:v>9.6219178082191785</c:v>
                      </c:pt>
                      <c:pt idx="560">
                        <c:v>9.6657534246575345</c:v>
                      </c:pt>
                      <c:pt idx="561">
                        <c:v>9.6712328767123292</c:v>
                      </c:pt>
                      <c:pt idx="562">
                        <c:v>9.6904109589041099</c:v>
                      </c:pt>
                      <c:pt idx="563">
                        <c:v>9.7095890410958905</c:v>
                      </c:pt>
                      <c:pt idx="564">
                        <c:v>9.7150684931506852</c:v>
                      </c:pt>
                      <c:pt idx="565">
                        <c:v>9.7342465753424658</c:v>
                      </c:pt>
                      <c:pt idx="566">
                        <c:v>9.7589041095890412</c:v>
                      </c:pt>
                      <c:pt idx="567">
                        <c:v>9.7726027397260271</c:v>
                      </c:pt>
                      <c:pt idx="568">
                        <c:v>9.7972602739726025</c:v>
                      </c:pt>
                      <c:pt idx="569">
                        <c:v>9.8027397260273972</c:v>
                      </c:pt>
                      <c:pt idx="570">
                        <c:v>9.8164383561643831</c:v>
                      </c:pt>
                      <c:pt idx="571">
                        <c:v>9.8219178082191778</c:v>
                      </c:pt>
                      <c:pt idx="572">
                        <c:v>9.8410958904109584</c:v>
                      </c:pt>
                      <c:pt idx="573">
                        <c:v>9.8465753424657532</c:v>
                      </c:pt>
                      <c:pt idx="574">
                        <c:v>9.8602739726027391</c:v>
                      </c:pt>
                      <c:pt idx="575">
                        <c:v>9.8657534246575338</c:v>
                      </c:pt>
                      <c:pt idx="576">
                        <c:v>9.8849315068493144</c:v>
                      </c:pt>
                      <c:pt idx="577">
                        <c:v>9.8904109589041092</c:v>
                      </c:pt>
                      <c:pt idx="578">
                        <c:v>9.9041095890410951</c:v>
                      </c:pt>
                      <c:pt idx="579">
                        <c:v>9.9095890410958898</c:v>
                      </c:pt>
                      <c:pt idx="580">
                        <c:v>9.9287671232876704</c:v>
                      </c:pt>
                      <c:pt idx="581">
                        <c:v>9.9342465753424651</c:v>
                      </c:pt>
                      <c:pt idx="582">
                        <c:v>9.9479452054794528</c:v>
                      </c:pt>
                      <c:pt idx="583">
                        <c:v>9.9534246575342458</c:v>
                      </c:pt>
                      <c:pt idx="584">
                        <c:v>9.9726027397260282</c:v>
                      </c:pt>
                      <c:pt idx="585">
                        <c:v>9.9780821917808211</c:v>
                      </c:pt>
                      <c:pt idx="586">
                        <c:v>9.9917808219178088</c:v>
                      </c:pt>
                      <c:pt idx="587">
                        <c:v>9.9972602739726035</c:v>
                      </c:pt>
                      <c:pt idx="588">
                        <c:v>10.016438356164384</c:v>
                      </c:pt>
                      <c:pt idx="589">
                        <c:v>10.035616438356165</c:v>
                      </c:pt>
                      <c:pt idx="590">
                        <c:v>10.04109589041096</c:v>
                      </c:pt>
                      <c:pt idx="591">
                        <c:v>10.06027397260274</c:v>
                      </c:pt>
                      <c:pt idx="592">
                        <c:v>10.065753424657535</c:v>
                      </c:pt>
                      <c:pt idx="593">
                        <c:v>10.079452054794521</c:v>
                      </c:pt>
                      <c:pt idx="594">
                        <c:v>10.084931506849315</c:v>
                      </c:pt>
                      <c:pt idx="595">
                        <c:v>10.104109589041096</c:v>
                      </c:pt>
                      <c:pt idx="596">
                        <c:v>10.123287671232877</c:v>
                      </c:pt>
                      <c:pt idx="597">
                        <c:v>10.128767123287671</c:v>
                      </c:pt>
                      <c:pt idx="598">
                        <c:v>10.147945205479452</c:v>
                      </c:pt>
                      <c:pt idx="599">
                        <c:v>10.153424657534247</c:v>
                      </c:pt>
                      <c:pt idx="600">
                        <c:v>10.167123287671233</c:v>
                      </c:pt>
                      <c:pt idx="601">
                        <c:v>10.172602739726027</c:v>
                      </c:pt>
                      <c:pt idx="602">
                        <c:v>10.191780821917808</c:v>
                      </c:pt>
                      <c:pt idx="603">
                        <c:v>10.210958904109589</c:v>
                      </c:pt>
                      <c:pt idx="604">
                        <c:v>10.216438356164383</c:v>
                      </c:pt>
                      <c:pt idx="605">
                        <c:v>10.235616438356164</c:v>
                      </c:pt>
                      <c:pt idx="606">
                        <c:v>10.241095890410959</c:v>
                      </c:pt>
                      <c:pt idx="607">
                        <c:v>10.254794520547945</c:v>
                      </c:pt>
                      <c:pt idx="608">
                        <c:v>10.260273972602739</c:v>
                      </c:pt>
                      <c:pt idx="609">
                        <c:v>10.27945205479452</c:v>
                      </c:pt>
                      <c:pt idx="610">
                        <c:v>10.284931506849315</c:v>
                      </c:pt>
                      <c:pt idx="611">
                        <c:v>10.298630136986301</c:v>
                      </c:pt>
                      <c:pt idx="612">
                        <c:v>10.304109589041095</c:v>
                      </c:pt>
                      <c:pt idx="613">
                        <c:v>10.323287671232876</c:v>
                      </c:pt>
                      <c:pt idx="614">
                        <c:v>10.342465753424657</c:v>
                      </c:pt>
                      <c:pt idx="615">
                        <c:v>10.347945205479451</c:v>
                      </c:pt>
                      <c:pt idx="616">
                        <c:v>10.367123287671232</c:v>
                      </c:pt>
                      <c:pt idx="617">
                        <c:v>10.386301369863014</c:v>
                      </c:pt>
                      <c:pt idx="618">
                        <c:v>10.391780821917807</c:v>
                      </c:pt>
                      <c:pt idx="619">
                        <c:v>10.41095890410959</c:v>
                      </c:pt>
                      <c:pt idx="620">
                        <c:v>10.43013698630137</c:v>
                      </c:pt>
                      <c:pt idx="621">
                        <c:v>10.435616438356165</c:v>
                      </c:pt>
                    </c:numCache>
                  </c:numRef>
                </c:val>
                <c:smooth val="0"/>
                <c:extLst xmlns:c15="http://schemas.microsoft.com/office/drawing/2012/chart">
                  <c:ext xmlns:c16="http://schemas.microsoft.com/office/drawing/2014/chart" uri="{C3380CC4-5D6E-409C-BE32-E72D297353CC}">
                    <c16:uniqueId val="{00000003-25D6-4D0F-A24A-5A998DC819C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'GOES-N'!$D$1</c15:sqref>
                        </c15:formulaRef>
                      </c:ext>
                    </c:extLst>
                    <c:strCache>
                      <c:ptCount val="1"/>
                      <c:pt idx="0">
                        <c:v> ln(degr) </c:v>
                      </c:pt>
                    </c:strCache>
                  </c:strRef>
                </c:tx>
                <c:cat>
                  <c:numRef>
                    <c:extLst xmlns:c15="http://schemas.microsoft.com/office/drawing/2012/chart">
                      <c:ext xmlns:c15="http://schemas.microsoft.com/office/drawing/2012/chart" uri="{02D57815-91ED-43cb-92C2-25804820EDAC}">
                        <c15:formulaRef>
                          <c15:sqref>'GOES-N'!$A$2:$A$623</c15:sqref>
                        </c15:formulaRef>
                      </c:ext>
                    </c:extLst>
                    <c:numCache>
                      <c:formatCode>m/d/yy;@</c:formatCode>
                      <c:ptCount val="622"/>
                      <c:pt idx="0">
                        <c:v>40288</c:v>
                      </c:pt>
                      <c:pt idx="1">
                        <c:v>40290</c:v>
                      </c:pt>
                      <c:pt idx="2">
                        <c:v>40297</c:v>
                      </c:pt>
                      <c:pt idx="3">
                        <c:v>40304</c:v>
                      </c:pt>
                      <c:pt idx="4">
                        <c:v>40306</c:v>
                      </c:pt>
                      <c:pt idx="5">
                        <c:v>40313</c:v>
                      </c:pt>
                      <c:pt idx="6">
                        <c:v>40320</c:v>
                      </c:pt>
                      <c:pt idx="7">
                        <c:v>40322</c:v>
                      </c:pt>
                      <c:pt idx="8">
                        <c:v>40329</c:v>
                      </c:pt>
                      <c:pt idx="9">
                        <c:v>40336</c:v>
                      </c:pt>
                      <c:pt idx="10">
                        <c:v>40338</c:v>
                      </c:pt>
                      <c:pt idx="11">
                        <c:v>40345</c:v>
                      </c:pt>
                      <c:pt idx="12">
                        <c:v>40352</c:v>
                      </c:pt>
                      <c:pt idx="13">
                        <c:v>40354</c:v>
                      </c:pt>
                      <c:pt idx="14">
                        <c:v>40361</c:v>
                      </c:pt>
                      <c:pt idx="15">
                        <c:v>40368</c:v>
                      </c:pt>
                      <c:pt idx="16">
                        <c:v>40370</c:v>
                      </c:pt>
                      <c:pt idx="17">
                        <c:v>40377</c:v>
                      </c:pt>
                      <c:pt idx="18">
                        <c:v>40384</c:v>
                      </c:pt>
                      <c:pt idx="19">
                        <c:v>40386</c:v>
                      </c:pt>
                      <c:pt idx="20">
                        <c:v>40393</c:v>
                      </c:pt>
                      <c:pt idx="21">
                        <c:v>40400</c:v>
                      </c:pt>
                      <c:pt idx="22">
                        <c:v>40402</c:v>
                      </c:pt>
                      <c:pt idx="23">
                        <c:v>40409</c:v>
                      </c:pt>
                      <c:pt idx="24">
                        <c:v>40416</c:v>
                      </c:pt>
                      <c:pt idx="25">
                        <c:v>40418</c:v>
                      </c:pt>
                      <c:pt idx="26">
                        <c:v>40425</c:v>
                      </c:pt>
                      <c:pt idx="27">
                        <c:v>40432</c:v>
                      </c:pt>
                      <c:pt idx="28">
                        <c:v>40434</c:v>
                      </c:pt>
                      <c:pt idx="29">
                        <c:v>40441</c:v>
                      </c:pt>
                      <c:pt idx="30">
                        <c:v>40448</c:v>
                      </c:pt>
                      <c:pt idx="31">
                        <c:v>40457</c:v>
                      </c:pt>
                      <c:pt idx="32">
                        <c:v>40464</c:v>
                      </c:pt>
                      <c:pt idx="33">
                        <c:v>40466</c:v>
                      </c:pt>
                      <c:pt idx="34">
                        <c:v>40480</c:v>
                      </c:pt>
                      <c:pt idx="35">
                        <c:v>40482</c:v>
                      </c:pt>
                      <c:pt idx="36">
                        <c:v>40496</c:v>
                      </c:pt>
                      <c:pt idx="37">
                        <c:v>40498</c:v>
                      </c:pt>
                      <c:pt idx="38">
                        <c:v>40505</c:v>
                      </c:pt>
                      <c:pt idx="39">
                        <c:v>40512</c:v>
                      </c:pt>
                      <c:pt idx="40">
                        <c:v>40514</c:v>
                      </c:pt>
                      <c:pt idx="41">
                        <c:v>40521</c:v>
                      </c:pt>
                      <c:pt idx="42">
                        <c:v>40528</c:v>
                      </c:pt>
                      <c:pt idx="43">
                        <c:v>40530</c:v>
                      </c:pt>
                      <c:pt idx="44">
                        <c:v>40537</c:v>
                      </c:pt>
                      <c:pt idx="45">
                        <c:v>40546</c:v>
                      </c:pt>
                      <c:pt idx="46">
                        <c:v>40553</c:v>
                      </c:pt>
                      <c:pt idx="47">
                        <c:v>40560</c:v>
                      </c:pt>
                      <c:pt idx="48">
                        <c:v>40562</c:v>
                      </c:pt>
                      <c:pt idx="49">
                        <c:v>40569</c:v>
                      </c:pt>
                      <c:pt idx="50">
                        <c:v>40576</c:v>
                      </c:pt>
                      <c:pt idx="51">
                        <c:v>40578</c:v>
                      </c:pt>
                      <c:pt idx="52">
                        <c:v>40585</c:v>
                      </c:pt>
                      <c:pt idx="53">
                        <c:v>40592</c:v>
                      </c:pt>
                      <c:pt idx="54">
                        <c:v>40594</c:v>
                      </c:pt>
                      <c:pt idx="55">
                        <c:v>40601</c:v>
                      </c:pt>
                      <c:pt idx="56">
                        <c:v>40608</c:v>
                      </c:pt>
                      <c:pt idx="57">
                        <c:v>40610</c:v>
                      </c:pt>
                      <c:pt idx="58">
                        <c:v>40617</c:v>
                      </c:pt>
                      <c:pt idx="59">
                        <c:v>40624</c:v>
                      </c:pt>
                      <c:pt idx="60">
                        <c:v>40626</c:v>
                      </c:pt>
                      <c:pt idx="61">
                        <c:v>40633</c:v>
                      </c:pt>
                      <c:pt idx="62">
                        <c:v>40640</c:v>
                      </c:pt>
                      <c:pt idx="63">
                        <c:v>40642</c:v>
                      </c:pt>
                      <c:pt idx="64">
                        <c:v>40649</c:v>
                      </c:pt>
                      <c:pt idx="65">
                        <c:v>40656</c:v>
                      </c:pt>
                      <c:pt idx="66">
                        <c:v>40658</c:v>
                      </c:pt>
                      <c:pt idx="67">
                        <c:v>40665</c:v>
                      </c:pt>
                      <c:pt idx="68">
                        <c:v>40672</c:v>
                      </c:pt>
                      <c:pt idx="69">
                        <c:v>40674</c:v>
                      </c:pt>
                      <c:pt idx="70">
                        <c:v>40681</c:v>
                      </c:pt>
                      <c:pt idx="71">
                        <c:v>40688</c:v>
                      </c:pt>
                      <c:pt idx="72">
                        <c:v>40690</c:v>
                      </c:pt>
                      <c:pt idx="73">
                        <c:v>40697</c:v>
                      </c:pt>
                      <c:pt idx="74">
                        <c:v>40704</c:v>
                      </c:pt>
                      <c:pt idx="75">
                        <c:v>40706</c:v>
                      </c:pt>
                      <c:pt idx="76">
                        <c:v>40713</c:v>
                      </c:pt>
                      <c:pt idx="77">
                        <c:v>40720</c:v>
                      </c:pt>
                      <c:pt idx="78">
                        <c:v>40722</c:v>
                      </c:pt>
                      <c:pt idx="79">
                        <c:v>40729</c:v>
                      </c:pt>
                      <c:pt idx="80">
                        <c:v>40736</c:v>
                      </c:pt>
                      <c:pt idx="81">
                        <c:v>40738</c:v>
                      </c:pt>
                      <c:pt idx="82">
                        <c:v>40745</c:v>
                      </c:pt>
                      <c:pt idx="83">
                        <c:v>40752</c:v>
                      </c:pt>
                      <c:pt idx="84">
                        <c:v>40754</c:v>
                      </c:pt>
                      <c:pt idx="85">
                        <c:v>40761</c:v>
                      </c:pt>
                      <c:pt idx="86">
                        <c:v>40768</c:v>
                      </c:pt>
                      <c:pt idx="87">
                        <c:v>40770</c:v>
                      </c:pt>
                      <c:pt idx="88">
                        <c:v>40777</c:v>
                      </c:pt>
                      <c:pt idx="89">
                        <c:v>40784</c:v>
                      </c:pt>
                      <c:pt idx="90">
                        <c:v>40786</c:v>
                      </c:pt>
                      <c:pt idx="91">
                        <c:v>40793</c:v>
                      </c:pt>
                      <c:pt idx="92">
                        <c:v>40800</c:v>
                      </c:pt>
                      <c:pt idx="93">
                        <c:v>40802</c:v>
                      </c:pt>
                      <c:pt idx="94">
                        <c:v>40809</c:v>
                      </c:pt>
                      <c:pt idx="95">
                        <c:v>40816</c:v>
                      </c:pt>
                      <c:pt idx="96">
                        <c:v>40818</c:v>
                      </c:pt>
                      <c:pt idx="97">
                        <c:v>40825</c:v>
                      </c:pt>
                      <c:pt idx="98">
                        <c:v>40832</c:v>
                      </c:pt>
                      <c:pt idx="99">
                        <c:v>40834</c:v>
                      </c:pt>
                      <c:pt idx="100">
                        <c:v>40841</c:v>
                      </c:pt>
                      <c:pt idx="101">
                        <c:v>40848</c:v>
                      </c:pt>
                      <c:pt idx="102">
                        <c:v>40850</c:v>
                      </c:pt>
                      <c:pt idx="103">
                        <c:v>40857</c:v>
                      </c:pt>
                      <c:pt idx="104">
                        <c:v>40864</c:v>
                      </c:pt>
                      <c:pt idx="105">
                        <c:v>40866</c:v>
                      </c:pt>
                      <c:pt idx="106">
                        <c:v>40873</c:v>
                      </c:pt>
                      <c:pt idx="107">
                        <c:v>40880</c:v>
                      </c:pt>
                      <c:pt idx="108">
                        <c:v>40882</c:v>
                      </c:pt>
                      <c:pt idx="109">
                        <c:v>40889</c:v>
                      </c:pt>
                      <c:pt idx="110">
                        <c:v>40896</c:v>
                      </c:pt>
                      <c:pt idx="111">
                        <c:v>40898</c:v>
                      </c:pt>
                      <c:pt idx="112">
                        <c:v>40905</c:v>
                      </c:pt>
                      <c:pt idx="113">
                        <c:v>40912</c:v>
                      </c:pt>
                      <c:pt idx="114">
                        <c:v>40914</c:v>
                      </c:pt>
                      <c:pt idx="115">
                        <c:v>40921</c:v>
                      </c:pt>
                      <c:pt idx="116">
                        <c:v>40928</c:v>
                      </c:pt>
                      <c:pt idx="117">
                        <c:v>40930</c:v>
                      </c:pt>
                      <c:pt idx="118">
                        <c:v>40937</c:v>
                      </c:pt>
                      <c:pt idx="119">
                        <c:v>40944</c:v>
                      </c:pt>
                      <c:pt idx="120">
                        <c:v>40946</c:v>
                      </c:pt>
                      <c:pt idx="121">
                        <c:v>40953</c:v>
                      </c:pt>
                      <c:pt idx="122">
                        <c:v>40960</c:v>
                      </c:pt>
                      <c:pt idx="123">
                        <c:v>40969</c:v>
                      </c:pt>
                      <c:pt idx="124">
                        <c:v>40976</c:v>
                      </c:pt>
                      <c:pt idx="125">
                        <c:v>40978</c:v>
                      </c:pt>
                      <c:pt idx="126">
                        <c:v>40985</c:v>
                      </c:pt>
                      <c:pt idx="127">
                        <c:v>40992</c:v>
                      </c:pt>
                      <c:pt idx="128">
                        <c:v>40994</c:v>
                      </c:pt>
                      <c:pt idx="129">
                        <c:v>41001</c:v>
                      </c:pt>
                      <c:pt idx="130">
                        <c:v>41008</c:v>
                      </c:pt>
                      <c:pt idx="131">
                        <c:v>41010</c:v>
                      </c:pt>
                      <c:pt idx="132">
                        <c:v>41017</c:v>
                      </c:pt>
                      <c:pt idx="133">
                        <c:v>41024</c:v>
                      </c:pt>
                      <c:pt idx="134">
                        <c:v>41026</c:v>
                      </c:pt>
                      <c:pt idx="135">
                        <c:v>41033</c:v>
                      </c:pt>
                      <c:pt idx="136">
                        <c:v>41042</c:v>
                      </c:pt>
                      <c:pt idx="137">
                        <c:v>41049</c:v>
                      </c:pt>
                      <c:pt idx="138">
                        <c:v>41056</c:v>
                      </c:pt>
                      <c:pt idx="139">
                        <c:v>41058</c:v>
                      </c:pt>
                      <c:pt idx="140">
                        <c:v>41065</c:v>
                      </c:pt>
                      <c:pt idx="141">
                        <c:v>41072</c:v>
                      </c:pt>
                      <c:pt idx="142">
                        <c:v>41074</c:v>
                      </c:pt>
                      <c:pt idx="143">
                        <c:v>41081</c:v>
                      </c:pt>
                      <c:pt idx="144">
                        <c:v>41088</c:v>
                      </c:pt>
                      <c:pt idx="145">
                        <c:v>41090</c:v>
                      </c:pt>
                      <c:pt idx="146">
                        <c:v>41097</c:v>
                      </c:pt>
                      <c:pt idx="147">
                        <c:v>41104</c:v>
                      </c:pt>
                      <c:pt idx="148">
                        <c:v>41106</c:v>
                      </c:pt>
                      <c:pt idx="149">
                        <c:v>41113</c:v>
                      </c:pt>
                      <c:pt idx="150">
                        <c:v>41120</c:v>
                      </c:pt>
                      <c:pt idx="151">
                        <c:v>41122</c:v>
                      </c:pt>
                      <c:pt idx="152">
                        <c:v>41129</c:v>
                      </c:pt>
                      <c:pt idx="153">
                        <c:v>41136</c:v>
                      </c:pt>
                      <c:pt idx="154">
                        <c:v>41138</c:v>
                      </c:pt>
                      <c:pt idx="155">
                        <c:v>41145</c:v>
                      </c:pt>
                      <c:pt idx="156">
                        <c:v>41152</c:v>
                      </c:pt>
                      <c:pt idx="157">
                        <c:v>41154</c:v>
                      </c:pt>
                      <c:pt idx="158">
                        <c:v>41161</c:v>
                      </c:pt>
                      <c:pt idx="159">
                        <c:v>41168</c:v>
                      </c:pt>
                      <c:pt idx="160">
                        <c:v>41170</c:v>
                      </c:pt>
                      <c:pt idx="161">
                        <c:v>41200</c:v>
                      </c:pt>
                      <c:pt idx="162">
                        <c:v>41202</c:v>
                      </c:pt>
                      <c:pt idx="163">
                        <c:v>41209</c:v>
                      </c:pt>
                      <c:pt idx="164">
                        <c:v>41216</c:v>
                      </c:pt>
                      <c:pt idx="165">
                        <c:v>41218</c:v>
                      </c:pt>
                      <c:pt idx="166">
                        <c:v>41225</c:v>
                      </c:pt>
                      <c:pt idx="167">
                        <c:v>41232</c:v>
                      </c:pt>
                      <c:pt idx="168">
                        <c:v>41234</c:v>
                      </c:pt>
                      <c:pt idx="169">
                        <c:v>41241</c:v>
                      </c:pt>
                      <c:pt idx="170">
                        <c:v>41248</c:v>
                      </c:pt>
                      <c:pt idx="171">
                        <c:v>41250</c:v>
                      </c:pt>
                      <c:pt idx="172">
                        <c:v>41257</c:v>
                      </c:pt>
                      <c:pt idx="173">
                        <c:v>41264</c:v>
                      </c:pt>
                      <c:pt idx="174">
                        <c:v>41266</c:v>
                      </c:pt>
                      <c:pt idx="175">
                        <c:v>41273</c:v>
                      </c:pt>
                      <c:pt idx="176">
                        <c:v>41280</c:v>
                      </c:pt>
                      <c:pt idx="177">
                        <c:v>41282</c:v>
                      </c:pt>
                      <c:pt idx="178">
                        <c:v>41289</c:v>
                      </c:pt>
                      <c:pt idx="179">
                        <c:v>41296</c:v>
                      </c:pt>
                      <c:pt idx="180">
                        <c:v>41305</c:v>
                      </c:pt>
                      <c:pt idx="181">
                        <c:v>41312</c:v>
                      </c:pt>
                      <c:pt idx="182">
                        <c:v>41314</c:v>
                      </c:pt>
                      <c:pt idx="183">
                        <c:v>41321</c:v>
                      </c:pt>
                      <c:pt idx="184">
                        <c:v>41328</c:v>
                      </c:pt>
                      <c:pt idx="185">
                        <c:v>41330</c:v>
                      </c:pt>
                      <c:pt idx="186">
                        <c:v>41337</c:v>
                      </c:pt>
                      <c:pt idx="187">
                        <c:v>41344</c:v>
                      </c:pt>
                      <c:pt idx="188">
                        <c:v>41346</c:v>
                      </c:pt>
                      <c:pt idx="189">
                        <c:v>41353</c:v>
                      </c:pt>
                      <c:pt idx="190">
                        <c:v>41360</c:v>
                      </c:pt>
                      <c:pt idx="191">
                        <c:v>41362</c:v>
                      </c:pt>
                      <c:pt idx="192">
                        <c:v>41369</c:v>
                      </c:pt>
                      <c:pt idx="193">
                        <c:v>41376</c:v>
                      </c:pt>
                      <c:pt idx="194">
                        <c:v>41378</c:v>
                      </c:pt>
                      <c:pt idx="195">
                        <c:v>41385</c:v>
                      </c:pt>
                      <c:pt idx="196">
                        <c:v>41392</c:v>
                      </c:pt>
                      <c:pt idx="197">
                        <c:v>41394</c:v>
                      </c:pt>
                      <c:pt idx="198">
                        <c:v>41401</c:v>
                      </c:pt>
                      <c:pt idx="199">
                        <c:v>41408</c:v>
                      </c:pt>
                      <c:pt idx="200">
                        <c:v>41410</c:v>
                      </c:pt>
                      <c:pt idx="201">
                        <c:v>41438</c:v>
                      </c:pt>
                      <c:pt idx="202">
                        <c:v>41440</c:v>
                      </c:pt>
                      <c:pt idx="203">
                        <c:v>41442</c:v>
                      </c:pt>
                      <c:pt idx="204">
                        <c:v>41449</c:v>
                      </c:pt>
                      <c:pt idx="205">
                        <c:v>41456</c:v>
                      </c:pt>
                      <c:pt idx="206">
                        <c:v>41458</c:v>
                      </c:pt>
                      <c:pt idx="207">
                        <c:v>41465</c:v>
                      </c:pt>
                      <c:pt idx="208">
                        <c:v>41472</c:v>
                      </c:pt>
                      <c:pt idx="209">
                        <c:v>41474</c:v>
                      </c:pt>
                      <c:pt idx="210">
                        <c:v>41481</c:v>
                      </c:pt>
                      <c:pt idx="211">
                        <c:v>41488</c:v>
                      </c:pt>
                      <c:pt idx="212">
                        <c:v>41490</c:v>
                      </c:pt>
                      <c:pt idx="213">
                        <c:v>41497</c:v>
                      </c:pt>
                      <c:pt idx="214">
                        <c:v>41504</c:v>
                      </c:pt>
                      <c:pt idx="215">
                        <c:v>41506</c:v>
                      </c:pt>
                      <c:pt idx="216">
                        <c:v>41513</c:v>
                      </c:pt>
                      <c:pt idx="217">
                        <c:v>41520</c:v>
                      </c:pt>
                      <c:pt idx="218">
                        <c:v>41522</c:v>
                      </c:pt>
                      <c:pt idx="219">
                        <c:v>41529</c:v>
                      </c:pt>
                      <c:pt idx="220">
                        <c:v>41536</c:v>
                      </c:pt>
                      <c:pt idx="221">
                        <c:v>41538</c:v>
                      </c:pt>
                      <c:pt idx="222">
                        <c:v>41545</c:v>
                      </c:pt>
                      <c:pt idx="223">
                        <c:v>41552</c:v>
                      </c:pt>
                      <c:pt idx="224">
                        <c:v>41554</c:v>
                      </c:pt>
                      <c:pt idx="225">
                        <c:v>41568</c:v>
                      </c:pt>
                      <c:pt idx="226">
                        <c:v>41568</c:v>
                      </c:pt>
                      <c:pt idx="227">
                        <c:v>41570</c:v>
                      </c:pt>
                      <c:pt idx="228">
                        <c:v>41577</c:v>
                      </c:pt>
                      <c:pt idx="229">
                        <c:v>41584</c:v>
                      </c:pt>
                      <c:pt idx="230">
                        <c:v>41586</c:v>
                      </c:pt>
                      <c:pt idx="231">
                        <c:v>41593</c:v>
                      </c:pt>
                      <c:pt idx="232">
                        <c:v>41600</c:v>
                      </c:pt>
                      <c:pt idx="233">
                        <c:v>41602</c:v>
                      </c:pt>
                      <c:pt idx="234">
                        <c:v>41609</c:v>
                      </c:pt>
                      <c:pt idx="235">
                        <c:v>41616</c:v>
                      </c:pt>
                      <c:pt idx="236">
                        <c:v>41618</c:v>
                      </c:pt>
                      <c:pt idx="237">
                        <c:v>41625</c:v>
                      </c:pt>
                      <c:pt idx="238">
                        <c:v>41632</c:v>
                      </c:pt>
                      <c:pt idx="239">
                        <c:v>41634</c:v>
                      </c:pt>
                      <c:pt idx="240">
                        <c:v>41641</c:v>
                      </c:pt>
                      <c:pt idx="241">
                        <c:v>41648</c:v>
                      </c:pt>
                      <c:pt idx="242">
                        <c:v>41650</c:v>
                      </c:pt>
                      <c:pt idx="243">
                        <c:v>41657</c:v>
                      </c:pt>
                      <c:pt idx="244">
                        <c:v>41664</c:v>
                      </c:pt>
                      <c:pt idx="245">
                        <c:v>41666</c:v>
                      </c:pt>
                      <c:pt idx="246">
                        <c:v>41673</c:v>
                      </c:pt>
                      <c:pt idx="247">
                        <c:v>41680</c:v>
                      </c:pt>
                      <c:pt idx="248">
                        <c:v>41682</c:v>
                      </c:pt>
                      <c:pt idx="249">
                        <c:v>41689</c:v>
                      </c:pt>
                      <c:pt idx="250">
                        <c:v>41698</c:v>
                      </c:pt>
                      <c:pt idx="251">
                        <c:v>41705</c:v>
                      </c:pt>
                      <c:pt idx="252">
                        <c:v>41714</c:v>
                      </c:pt>
                      <c:pt idx="253">
                        <c:v>41721</c:v>
                      </c:pt>
                      <c:pt idx="254">
                        <c:v>41728</c:v>
                      </c:pt>
                      <c:pt idx="255">
                        <c:v>41730</c:v>
                      </c:pt>
                      <c:pt idx="256">
                        <c:v>41737</c:v>
                      </c:pt>
                      <c:pt idx="257">
                        <c:v>41744</c:v>
                      </c:pt>
                      <c:pt idx="258">
                        <c:v>41746</c:v>
                      </c:pt>
                      <c:pt idx="259">
                        <c:v>41753</c:v>
                      </c:pt>
                      <c:pt idx="260">
                        <c:v>41758</c:v>
                      </c:pt>
                      <c:pt idx="261">
                        <c:v>41760</c:v>
                      </c:pt>
                      <c:pt idx="262">
                        <c:v>41762</c:v>
                      </c:pt>
                      <c:pt idx="263">
                        <c:v>41769</c:v>
                      </c:pt>
                      <c:pt idx="264">
                        <c:v>41776</c:v>
                      </c:pt>
                      <c:pt idx="265">
                        <c:v>41778</c:v>
                      </c:pt>
                      <c:pt idx="266">
                        <c:v>41785</c:v>
                      </c:pt>
                      <c:pt idx="267">
                        <c:v>41792</c:v>
                      </c:pt>
                      <c:pt idx="268">
                        <c:v>41794</c:v>
                      </c:pt>
                      <c:pt idx="269">
                        <c:v>41801</c:v>
                      </c:pt>
                      <c:pt idx="270">
                        <c:v>41808</c:v>
                      </c:pt>
                      <c:pt idx="271">
                        <c:v>41810</c:v>
                      </c:pt>
                      <c:pt idx="272">
                        <c:v>41817</c:v>
                      </c:pt>
                      <c:pt idx="273">
                        <c:v>41822</c:v>
                      </c:pt>
                      <c:pt idx="274">
                        <c:v>41824</c:v>
                      </c:pt>
                      <c:pt idx="275">
                        <c:v>41826</c:v>
                      </c:pt>
                      <c:pt idx="276">
                        <c:v>41833</c:v>
                      </c:pt>
                      <c:pt idx="277">
                        <c:v>41840</c:v>
                      </c:pt>
                      <c:pt idx="278">
                        <c:v>41849</c:v>
                      </c:pt>
                      <c:pt idx="279">
                        <c:v>41856</c:v>
                      </c:pt>
                      <c:pt idx="280">
                        <c:v>41858</c:v>
                      </c:pt>
                      <c:pt idx="281">
                        <c:v>41865</c:v>
                      </c:pt>
                      <c:pt idx="282">
                        <c:v>41874</c:v>
                      </c:pt>
                      <c:pt idx="283">
                        <c:v>41881</c:v>
                      </c:pt>
                      <c:pt idx="284">
                        <c:v>41888</c:v>
                      </c:pt>
                      <c:pt idx="285">
                        <c:v>41890</c:v>
                      </c:pt>
                      <c:pt idx="286">
                        <c:v>41897</c:v>
                      </c:pt>
                      <c:pt idx="287">
                        <c:v>41904</c:v>
                      </c:pt>
                      <c:pt idx="288">
                        <c:v>41906</c:v>
                      </c:pt>
                      <c:pt idx="289">
                        <c:v>41913</c:v>
                      </c:pt>
                      <c:pt idx="290">
                        <c:v>41920</c:v>
                      </c:pt>
                      <c:pt idx="291">
                        <c:v>41922</c:v>
                      </c:pt>
                      <c:pt idx="292">
                        <c:v>41929</c:v>
                      </c:pt>
                      <c:pt idx="293">
                        <c:v>41936</c:v>
                      </c:pt>
                      <c:pt idx="294">
                        <c:v>41945</c:v>
                      </c:pt>
                      <c:pt idx="295">
                        <c:v>41950</c:v>
                      </c:pt>
                      <c:pt idx="296">
                        <c:v>41952</c:v>
                      </c:pt>
                      <c:pt idx="297">
                        <c:v>41954</c:v>
                      </c:pt>
                      <c:pt idx="298">
                        <c:v>41961</c:v>
                      </c:pt>
                      <c:pt idx="299">
                        <c:v>41968</c:v>
                      </c:pt>
                      <c:pt idx="300">
                        <c:v>41970</c:v>
                      </c:pt>
                      <c:pt idx="301">
                        <c:v>41977</c:v>
                      </c:pt>
                      <c:pt idx="302">
                        <c:v>41984</c:v>
                      </c:pt>
                      <c:pt idx="303">
                        <c:v>41986</c:v>
                      </c:pt>
                      <c:pt idx="304">
                        <c:v>41993</c:v>
                      </c:pt>
                      <c:pt idx="305">
                        <c:v>42000</c:v>
                      </c:pt>
                      <c:pt idx="306">
                        <c:v>42009</c:v>
                      </c:pt>
                      <c:pt idx="307">
                        <c:v>42016</c:v>
                      </c:pt>
                      <c:pt idx="308">
                        <c:v>42018</c:v>
                      </c:pt>
                      <c:pt idx="309">
                        <c:v>42025</c:v>
                      </c:pt>
                      <c:pt idx="310">
                        <c:v>42032</c:v>
                      </c:pt>
                      <c:pt idx="311">
                        <c:v>42034</c:v>
                      </c:pt>
                      <c:pt idx="312">
                        <c:v>42041</c:v>
                      </c:pt>
                      <c:pt idx="313">
                        <c:v>42048</c:v>
                      </c:pt>
                      <c:pt idx="314">
                        <c:v>42050</c:v>
                      </c:pt>
                      <c:pt idx="315">
                        <c:v>42057</c:v>
                      </c:pt>
                      <c:pt idx="316">
                        <c:v>42064</c:v>
                      </c:pt>
                      <c:pt idx="317">
                        <c:v>42066</c:v>
                      </c:pt>
                      <c:pt idx="318">
                        <c:v>42073</c:v>
                      </c:pt>
                      <c:pt idx="319">
                        <c:v>42078</c:v>
                      </c:pt>
                      <c:pt idx="320">
                        <c:v>42080</c:v>
                      </c:pt>
                      <c:pt idx="321">
                        <c:v>42082</c:v>
                      </c:pt>
                      <c:pt idx="322">
                        <c:v>42089</c:v>
                      </c:pt>
                      <c:pt idx="323">
                        <c:v>42096</c:v>
                      </c:pt>
                      <c:pt idx="324">
                        <c:v>42098</c:v>
                      </c:pt>
                      <c:pt idx="325">
                        <c:v>42105</c:v>
                      </c:pt>
                      <c:pt idx="326">
                        <c:v>42112</c:v>
                      </c:pt>
                      <c:pt idx="327">
                        <c:v>42114</c:v>
                      </c:pt>
                      <c:pt idx="328">
                        <c:v>42121</c:v>
                      </c:pt>
                      <c:pt idx="329">
                        <c:v>42128</c:v>
                      </c:pt>
                      <c:pt idx="330">
                        <c:v>42130</c:v>
                      </c:pt>
                      <c:pt idx="331">
                        <c:v>42137</c:v>
                      </c:pt>
                      <c:pt idx="332">
                        <c:v>42144</c:v>
                      </c:pt>
                      <c:pt idx="333">
                        <c:v>42146</c:v>
                      </c:pt>
                      <c:pt idx="334">
                        <c:v>42176</c:v>
                      </c:pt>
                      <c:pt idx="335">
                        <c:v>42178</c:v>
                      </c:pt>
                      <c:pt idx="336">
                        <c:v>42185</c:v>
                      </c:pt>
                      <c:pt idx="337">
                        <c:v>42187</c:v>
                      </c:pt>
                      <c:pt idx="338">
                        <c:v>42190</c:v>
                      </c:pt>
                      <c:pt idx="339">
                        <c:v>42192</c:v>
                      </c:pt>
                      <c:pt idx="340">
                        <c:v>42194</c:v>
                      </c:pt>
                      <c:pt idx="341">
                        <c:v>42201</c:v>
                      </c:pt>
                      <c:pt idx="342">
                        <c:v>42206</c:v>
                      </c:pt>
                      <c:pt idx="343">
                        <c:v>42208</c:v>
                      </c:pt>
                      <c:pt idx="344">
                        <c:v>42210</c:v>
                      </c:pt>
                      <c:pt idx="345">
                        <c:v>42217</c:v>
                      </c:pt>
                      <c:pt idx="346">
                        <c:v>42219</c:v>
                      </c:pt>
                      <c:pt idx="347">
                        <c:v>42222</c:v>
                      </c:pt>
                      <c:pt idx="348">
                        <c:v>42224</c:v>
                      </c:pt>
                      <c:pt idx="349">
                        <c:v>42226</c:v>
                      </c:pt>
                      <c:pt idx="350">
                        <c:v>42233</c:v>
                      </c:pt>
                      <c:pt idx="351">
                        <c:v>42238</c:v>
                      </c:pt>
                      <c:pt idx="352">
                        <c:v>42240</c:v>
                      </c:pt>
                      <c:pt idx="353">
                        <c:v>42251</c:v>
                      </c:pt>
                      <c:pt idx="354">
                        <c:v>42254</c:v>
                      </c:pt>
                      <c:pt idx="355">
                        <c:v>42256</c:v>
                      </c:pt>
                      <c:pt idx="356">
                        <c:v>42258</c:v>
                      </c:pt>
                      <c:pt idx="357">
                        <c:v>42265</c:v>
                      </c:pt>
                      <c:pt idx="358">
                        <c:v>42272</c:v>
                      </c:pt>
                      <c:pt idx="359">
                        <c:v>42274</c:v>
                      </c:pt>
                      <c:pt idx="360">
                        <c:v>42286</c:v>
                      </c:pt>
                      <c:pt idx="361">
                        <c:v>42288</c:v>
                      </c:pt>
                      <c:pt idx="362">
                        <c:v>42290</c:v>
                      </c:pt>
                      <c:pt idx="363">
                        <c:v>42297</c:v>
                      </c:pt>
                      <c:pt idx="364">
                        <c:v>42302</c:v>
                      </c:pt>
                      <c:pt idx="365">
                        <c:v>42304</c:v>
                      </c:pt>
                      <c:pt idx="366">
                        <c:v>42306</c:v>
                      </c:pt>
                      <c:pt idx="367">
                        <c:v>42313</c:v>
                      </c:pt>
                      <c:pt idx="368">
                        <c:v>42318</c:v>
                      </c:pt>
                      <c:pt idx="369">
                        <c:v>42320</c:v>
                      </c:pt>
                      <c:pt idx="370">
                        <c:v>42322</c:v>
                      </c:pt>
                      <c:pt idx="371">
                        <c:v>42329</c:v>
                      </c:pt>
                      <c:pt idx="372">
                        <c:v>42336</c:v>
                      </c:pt>
                      <c:pt idx="373">
                        <c:v>42338</c:v>
                      </c:pt>
                      <c:pt idx="374">
                        <c:v>42345</c:v>
                      </c:pt>
                      <c:pt idx="375">
                        <c:v>42352</c:v>
                      </c:pt>
                      <c:pt idx="376">
                        <c:v>42354</c:v>
                      </c:pt>
                      <c:pt idx="377">
                        <c:v>42361</c:v>
                      </c:pt>
                      <c:pt idx="378">
                        <c:v>42368</c:v>
                      </c:pt>
                      <c:pt idx="379">
                        <c:v>42370</c:v>
                      </c:pt>
                      <c:pt idx="380">
                        <c:v>42377</c:v>
                      </c:pt>
                      <c:pt idx="381">
                        <c:v>42384</c:v>
                      </c:pt>
                      <c:pt idx="382">
                        <c:v>42386</c:v>
                      </c:pt>
                      <c:pt idx="383">
                        <c:v>42393</c:v>
                      </c:pt>
                      <c:pt idx="384">
                        <c:v>42400</c:v>
                      </c:pt>
                      <c:pt idx="385">
                        <c:v>42402</c:v>
                      </c:pt>
                      <c:pt idx="386">
                        <c:v>42409</c:v>
                      </c:pt>
                      <c:pt idx="387">
                        <c:v>42416</c:v>
                      </c:pt>
                      <c:pt idx="388">
                        <c:v>42434</c:v>
                      </c:pt>
                      <c:pt idx="389">
                        <c:v>42441</c:v>
                      </c:pt>
                      <c:pt idx="390">
                        <c:v>42448</c:v>
                      </c:pt>
                      <c:pt idx="391">
                        <c:v>42450</c:v>
                      </c:pt>
                      <c:pt idx="392">
                        <c:v>42457</c:v>
                      </c:pt>
                      <c:pt idx="393">
                        <c:v>42464</c:v>
                      </c:pt>
                      <c:pt idx="394">
                        <c:v>42466</c:v>
                      </c:pt>
                      <c:pt idx="395">
                        <c:v>42473</c:v>
                      </c:pt>
                      <c:pt idx="396">
                        <c:v>42480</c:v>
                      </c:pt>
                      <c:pt idx="397">
                        <c:v>42482</c:v>
                      </c:pt>
                      <c:pt idx="398">
                        <c:v>42489</c:v>
                      </c:pt>
                      <c:pt idx="399">
                        <c:v>42496</c:v>
                      </c:pt>
                      <c:pt idx="400">
                        <c:v>42498</c:v>
                      </c:pt>
                      <c:pt idx="401">
                        <c:v>42505</c:v>
                      </c:pt>
                      <c:pt idx="402">
                        <c:v>42507</c:v>
                      </c:pt>
                      <c:pt idx="403">
                        <c:v>42510</c:v>
                      </c:pt>
                      <c:pt idx="404">
                        <c:v>42512</c:v>
                      </c:pt>
                      <c:pt idx="405">
                        <c:v>42514</c:v>
                      </c:pt>
                      <c:pt idx="406">
                        <c:v>42521</c:v>
                      </c:pt>
                      <c:pt idx="407">
                        <c:v>42523</c:v>
                      </c:pt>
                      <c:pt idx="408">
                        <c:v>42526</c:v>
                      </c:pt>
                      <c:pt idx="409">
                        <c:v>42528</c:v>
                      </c:pt>
                      <c:pt idx="410">
                        <c:v>42530</c:v>
                      </c:pt>
                      <c:pt idx="411">
                        <c:v>42537</c:v>
                      </c:pt>
                      <c:pt idx="412">
                        <c:v>42539</c:v>
                      </c:pt>
                      <c:pt idx="413">
                        <c:v>42542</c:v>
                      </c:pt>
                      <c:pt idx="414">
                        <c:v>42544</c:v>
                      </c:pt>
                      <c:pt idx="415">
                        <c:v>42546</c:v>
                      </c:pt>
                      <c:pt idx="416">
                        <c:v>42553</c:v>
                      </c:pt>
                      <c:pt idx="417">
                        <c:v>42555</c:v>
                      </c:pt>
                      <c:pt idx="418">
                        <c:v>42558</c:v>
                      </c:pt>
                      <c:pt idx="419">
                        <c:v>42560</c:v>
                      </c:pt>
                      <c:pt idx="420">
                        <c:v>42562</c:v>
                      </c:pt>
                      <c:pt idx="421">
                        <c:v>42569</c:v>
                      </c:pt>
                      <c:pt idx="422">
                        <c:v>42571</c:v>
                      </c:pt>
                      <c:pt idx="423">
                        <c:v>42574</c:v>
                      </c:pt>
                      <c:pt idx="424">
                        <c:v>42576</c:v>
                      </c:pt>
                      <c:pt idx="425">
                        <c:v>42578</c:v>
                      </c:pt>
                      <c:pt idx="426">
                        <c:v>42585</c:v>
                      </c:pt>
                      <c:pt idx="427">
                        <c:v>42587</c:v>
                      </c:pt>
                      <c:pt idx="428">
                        <c:v>42590</c:v>
                      </c:pt>
                      <c:pt idx="429">
                        <c:v>42592</c:v>
                      </c:pt>
                      <c:pt idx="430">
                        <c:v>42594</c:v>
                      </c:pt>
                      <c:pt idx="431">
                        <c:v>42601</c:v>
                      </c:pt>
                      <c:pt idx="432">
                        <c:v>42606</c:v>
                      </c:pt>
                      <c:pt idx="433">
                        <c:v>42610</c:v>
                      </c:pt>
                      <c:pt idx="434">
                        <c:v>42617</c:v>
                      </c:pt>
                      <c:pt idx="435">
                        <c:v>42619</c:v>
                      </c:pt>
                      <c:pt idx="436">
                        <c:v>42622</c:v>
                      </c:pt>
                      <c:pt idx="437">
                        <c:v>42624</c:v>
                      </c:pt>
                      <c:pt idx="438">
                        <c:v>42633</c:v>
                      </c:pt>
                      <c:pt idx="439">
                        <c:v>42638</c:v>
                      </c:pt>
                      <c:pt idx="440">
                        <c:v>42640</c:v>
                      </c:pt>
                      <c:pt idx="441">
                        <c:v>42642</c:v>
                      </c:pt>
                      <c:pt idx="442">
                        <c:v>42649</c:v>
                      </c:pt>
                      <c:pt idx="443">
                        <c:v>42651</c:v>
                      </c:pt>
                      <c:pt idx="444">
                        <c:v>42654</c:v>
                      </c:pt>
                      <c:pt idx="445">
                        <c:v>42656</c:v>
                      </c:pt>
                      <c:pt idx="446">
                        <c:v>42658</c:v>
                      </c:pt>
                      <c:pt idx="447">
                        <c:v>42665</c:v>
                      </c:pt>
                      <c:pt idx="448">
                        <c:v>42672</c:v>
                      </c:pt>
                      <c:pt idx="449">
                        <c:v>42674</c:v>
                      </c:pt>
                      <c:pt idx="450">
                        <c:v>42681</c:v>
                      </c:pt>
                      <c:pt idx="451">
                        <c:v>42688</c:v>
                      </c:pt>
                      <c:pt idx="452">
                        <c:v>42697</c:v>
                      </c:pt>
                      <c:pt idx="453">
                        <c:v>42702</c:v>
                      </c:pt>
                      <c:pt idx="454">
                        <c:v>42704</c:v>
                      </c:pt>
                      <c:pt idx="455">
                        <c:v>42706</c:v>
                      </c:pt>
                      <c:pt idx="456">
                        <c:v>42713</c:v>
                      </c:pt>
                      <c:pt idx="457">
                        <c:v>42718</c:v>
                      </c:pt>
                      <c:pt idx="458">
                        <c:v>42720</c:v>
                      </c:pt>
                      <c:pt idx="459">
                        <c:v>42722</c:v>
                      </c:pt>
                      <c:pt idx="460">
                        <c:v>42729</c:v>
                      </c:pt>
                      <c:pt idx="461">
                        <c:v>42736</c:v>
                      </c:pt>
                      <c:pt idx="462">
                        <c:v>42738</c:v>
                      </c:pt>
                      <c:pt idx="463">
                        <c:v>42745</c:v>
                      </c:pt>
                      <c:pt idx="464">
                        <c:v>42752</c:v>
                      </c:pt>
                      <c:pt idx="465">
                        <c:v>42754</c:v>
                      </c:pt>
                      <c:pt idx="466">
                        <c:v>42761</c:v>
                      </c:pt>
                      <c:pt idx="467">
                        <c:v>42768</c:v>
                      </c:pt>
                      <c:pt idx="468">
                        <c:v>42770</c:v>
                      </c:pt>
                      <c:pt idx="469">
                        <c:v>42777</c:v>
                      </c:pt>
                      <c:pt idx="470">
                        <c:v>42784</c:v>
                      </c:pt>
                      <c:pt idx="471">
                        <c:v>42786</c:v>
                      </c:pt>
                      <c:pt idx="472">
                        <c:v>42793</c:v>
                      </c:pt>
                      <c:pt idx="473">
                        <c:v>42800</c:v>
                      </c:pt>
                      <c:pt idx="474">
                        <c:v>42802</c:v>
                      </c:pt>
                      <c:pt idx="475">
                        <c:v>42809</c:v>
                      </c:pt>
                      <c:pt idx="476">
                        <c:v>42816</c:v>
                      </c:pt>
                      <c:pt idx="477">
                        <c:v>42818</c:v>
                      </c:pt>
                      <c:pt idx="478">
                        <c:v>42827</c:v>
                      </c:pt>
                      <c:pt idx="479">
                        <c:v>42830</c:v>
                      </c:pt>
                      <c:pt idx="480">
                        <c:v>42832</c:v>
                      </c:pt>
                      <c:pt idx="481">
                        <c:v>42834</c:v>
                      </c:pt>
                      <c:pt idx="482">
                        <c:v>42841</c:v>
                      </c:pt>
                      <c:pt idx="483">
                        <c:v>42846</c:v>
                      </c:pt>
                      <c:pt idx="484">
                        <c:v>42848</c:v>
                      </c:pt>
                      <c:pt idx="485">
                        <c:v>42850</c:v>
                      </c:pt>
                      <c:pt idx="486">
                        <c:v>42857</c:v>
                      </c:pt>
                      <c:pt idx="487">
                        <c:v>42864</c:v>
                      </c:pt>
                      <c:pt idx="488">
                        <c:v>42866</c:v>
                      </c:pt>
                      <c:pt idx="489">
                        <c:v>42873</c:v>
                      </c:pt>
                      <c:pt idx="490">
                        <c:v>42878</c:v>
                      </c:pt>
                      <c:pt idx="491">
                        <c:v>42880</c:v>
                      </c:pt>
                      <c:pt idx="492">
                        <c:v>42882</c:v>
                      </c:pt>
                      <c:pt idx="493">
                        <c:v>42889</c:v>
                      </c:pt>
                      <c:pt idx="494">
                        <c:v>42896</c:v>
                      </c:pt>
                      <c:pt idx="495">
                        <c:v>42898</c:v>
                      </c:pt>
                      <c:pt idx="496">
                        <c:v>42905</c:v>
                      </c:pt>
                      <c:pt idx="497">
                        <c:v>42907</c:v>
                      </c:pt>
                      <c:pt idx="498">
                        <c:v>42912</c:v>
                      </c:pt>
                      <c:pt idx="499">
                        <c:v>42914</c:v>
                      </c:pt>
                      <c:pt idx="500">
                        <c:v>42921</c:v>
                      </c:pt>
                      <c:pt idx="501">
                        <c:v>42926</c:v>
                      </c:pt>
                      <c:pt idx="502">
                        <c:v>42928</c:v>
                      </c:pt>
                      <c:pt idx="503">
                        <c:v>42930</c:v>
                      </c:pt>
                      <c:pt idx="504">
                        <c:v>42937</c:v>
                      </c:pt>
                      <c:pt idx="505">
                        <c:v>42942</c:v>
                      </c:pt>
                      <c:pt idx="506">
                        <c:v>42946</c:v>
                      </c:pt>
                      <c:pt idx="507">
                        <c:v>42953</c:v>
                      </c:pt>
                      <c:pt idx="508">
                        <c:v>42960</c:v>
                      </c:pt>
                      <c:pt idx="509">
                        <c:v>42962</c:v>
                      </c:pt>
                      <c:pt idx="510">
                        <c:v>42969</c:v>
                      </c:pt>
                      <c:pt idx="511">
                        <c:v>42971</c:v>
                      </c:pt>
                      <c:pt idx="512">
                        <c:v>42976</c:v>
                      </c:pt>
                      <c:pt idx="513">
                        <c:v>42985</c:v>
                      </c:pt>
                      <c:pt idx="514">
                        <c:v>42992</c:v>
                      </c:pt>
                      <c:pt idx="515">
                        <c:v>42994</c:v>
                      </c:pt>
                      <c:pt idx="516">
                        <c:v>43001</c:v>
                      </c:pt>
                      <c:pt idx="517">
                        <c:v>43017</c:v>
                      </c:pt>
                      <c:pt idx="518">
                        <c:v>43022</c:v>
                      </c:pt>
                      <c:pt idx="519">
                        <c:v>43024</c:v>
                      </c:pt>
                      <c:pt idx="520">
                        <c:v>43026</c:v>
                      </c:pt>
                      <c:pt idx="521">
                        <c:v>43033</c:v>
                      </c:pt>
                      <c:pt idx="522">
                        <c:v>43038</c:v>
                      </c:pt>
                      <c:pt idx="523">
                        <c:v>43040</c:v>
                      </c:pt>
                      <c:pt idx="524">
                        <c:v>43042</c:v>
                      </c:pt>
                      <c:pt idx="525">
                        <c:v>43049</c:v>
                      </c:pt>
                      <c:pt idx="526">
                        <c:v>43054</c:v>
                      </c:pt>
                      <c:pt idx="527">
                        <c:v>43056</c:v>
                      </c:pt>
                      <c:pt idx="528">
                        <c:v>43058</c:v>
                      </c:pt>
                      <c:pt idx="529">
                        <c:v>43065</c:v>
                      </c:pt>
                      <c:pt idx="530">
                        <c:v>43072</c:v>
                      </c:pt>
                      <c:pt idx="531">
                        <c:v>43074</c:v>
                      </c:pt>
                      <c:pt idx="532">
                        <c:v>43081</c:v>
                      </c:pt>
                      <c:pt idx="533">
                        <c:v>43088</c:v>
                      </c:pt>
                      <c:pt idx="534">
                        <c:v>43090</c:v>
                      </c:pt>
                      <c:pt idx="535">
                        <c:v>43097</c:v>
                      </c:pt>
                      <c:pt idx="536">
                        <c:v>44081</c:v>
                      </c:pt>
                      <c:pt idx="537">
                        <c:v>44088</c:v>
                      </c:pt>
                      <c:pt idx="538">
                        <c:v>44095</c:v>
                      </c:pt>
                      <c:pt idx="539">
                        <c:v>44097</c:v>
                      </c:pt>
                      <c:pt idx="540">
                        <c:v>44111</c:v>
                      </c:pt>
                      <c:pt idx="541">
                        <c:v>44113</c:v>
                      </c:pt>
                      <c:pt idx="542">
                        <c:v>44120</c:v>
                      </c:pt>
                      <c:pt idx="543">
                        <c:v>44127</c:v>
                      </c:pt>
                      <c:pt idx="544">
                        <c:v>44129</c:v>
                      </c:pt>
                      <c:pt idx="545">
                        <c:v>44136</c:v>
                      </c:pt>
                      <c:pt idx="546">
                        <c:v>44152</c:v>
                      </c:pt>
                      <c:pt idx="547">
                        <c:v>44159</c:v>
                      </c:pt>
                      <c:pt idx="548">
                        <c:v>44168</c:v>
                      </c:pt>
                      <c:pt idx="549">
                        <c:v>44191</c:v>
                      </c:pt>
                      <c:pt idx="550">
                        <c:v>44200</c:v>
                      </c:pt>
                      <c:pt idx="551">
                        <c:v>44207</c:v>
                      </c:pt>
                      <c:pt idx="552">
                        <c:v>44214</c:v>
                      </c:pt>
                      <c:pt idx="553">
                        <c:v>44216</c:v>
                      </c:pt>
                      <c:pt idx="554">
                        <c:v>44223</c:v>
                      </c:pt>
                      <c:pt idx="555">
                        <c:v>44225</c:v>
                      </c:pt>
                      <c:pt idx="556">
                        <c:v>44232</c:v>
                      </c:pt>
                      <c:pt idx="557">
                        <c:v>44239</c:v>
                      </c:pt>
                      <c:pt idx="558">
                        <c:v>44248</c:v>
                      </c:pt>
                      <c:pt idx="559">
                        <c:v>44255</c:v>
                      </c:pt>
                      <c:pt idx="560">
                        <c:v>44271</c:v>
                      </c:pt>
                      <c:pt idx="561">
                        <c:v>44273</c:v>
                      </c:pt>
                      <c:pt idx="562">
                        <c:v>44280</c:v>
                      </c:pt>
                      <c:pt idx="563">
                        <c:v>44287</c:v>
                      </c:pt>
                      <c:pt idx="564">
                        <c:v>44289</c:v>
                      </c:pt>
                      <c:pt idx="565">
                        <c:v>44296</c:v>
                      </c:pt>
                      <c:pt idx="566">
                        <c:v>44305</c:v>
                      </c:pt>
                      <c:pt idx="567">
                        <c:v>44310</c:v>
                      </c:pt>
                      <c:pt idx="568">
                        <c:v>44319</c:v>
                      </c:pt>
                      <c:pt idx="569">
                        <c:v>44321</c:v>
                      </c:pt>
                      <c:pt idx="570">
                        <c:v>44326</c:v>
                      </c:pt>
                      <c:pt idx="571">
                        <c:v>44328</c:v>
                      </c:pt>
                      <c:pt idx="572">
                        <c:v>44335</c:v>
                      </c:pt>
                      <c:pt idx="573">
                        <c:v>44337</c:v>
                      </c:pt>
                      <c:pt idx="574">
                        <c:v>44342</c:v>
                      </c:pt>
                      <c:pt idx="575">
                        <c:v>44344</c:v>
                      </c:pt>
                      <c:pt idx="576">
                        <c:v>44351</c:v>
                      </c:pt>
                      <c:pt idx="577">
                        <c:v>44353</c:v>
                      </c:pt>
                      <c:pt idx="578">
                        <c:v>44358</c:v>
                      </c:pt>
                      <c:pt idx="579">
                        <c:v>44360</c:v>
                      </c:pt>
                      <c:pt idx="580">
                        <c:v>44367</c:v>
                      </c:pt>
                      <c:pt idx="581">
                        <c:v>44369</c:v>
                      </c:pt>
                      <c:pt idx="582">
                        <c:v>44374</c:v>
                      </c:pt>
                      <c:pt idx="583">
                        <c:v>44376</c:v>
                      </c:pt>
                      <c:pt idx="584">
                        <c:v>44383</c:v>
                      </c:pt>
                      <c:pt idx="585">
                        <c:v>44385</c:v>
                      </c:pt>
                      <c:pt idx="586">
                        <c:v>44390</c:v>
                      </c:pt>
                      <c:pt idx="587">
                        <c:v>44392</c:v>
                      </c:pt>
                      <c:pt idx="588">
                        <c:v>44399</c:v>
                      </c:pt>
                      <c:pt idx="589">
                        <c:v>44406</c:v>
                      </c:pt>
                      <c:pt idx="590">
                        <c:v>44408</c:v>
                      </c:pt>
                      <c:pt idx="591">
                        <c:v>44415</c:v>
                      </c:pt>
                      <c:pt idx="592">
                        <c:v>44417</c:v>
                      </c:pt>
                      <c:pt idx="593">
                        <c:v>44422</c:v>
                      </c:pt>
                      <c:pt idx="594">
                        <c:v>44424</c:v>
                      </c:pt>
                      <c:pt idx="595">
                        <c:v>44431</c:v>
                      </c:pt>
                      <c:pt idx="596">
                        <c:v>44438</c:v>
                      </c:pt>
                      <c:pt idx="597">
                        <c:v>44440</c:v>
                      </c:pt>
                      <c:pt idx="598">
                        <c:v>44447</c:v>
                      </c:pt>
                      <c:pt idx="599">
                        <c:v>44449</c:v>
                      </c:pt>
                      <c:pt idx="600">
                        <c:v>44454</c:v>
                      </c:pt>
                      <c:pt idx="601">
                        <c:v>44456</c:v>
                      </c:pt>
                      <c:pt idx="602">
                        <c:v>44463</c:v>
                      </c:pt>
                      <c:pt idx="603">
                        <c:v>44470</c:v>
                      </c:pt>
                      <c:pt idx="604">
                        <c:v>44472</c:v>
                      </c:pt>
                      <c:pt idx="605">
                        <c:v>44479</c:v>
                      </c:pt>
                      <c:pt idx="606">
                        <c:v>44481</c:v>
                      </c:pt>
                      <c:pt idx="607">
                        <c:v>44486</c:v>
                      </c:pt>
                      <c:pt idx="608">
                        <c:v>44488</c:v>
                      </c:pt>
                      <c:pt idx="609">
                        <c:v>44495</c:v>
                      </c:pt>
                      <c:pt idx="610">
                        <c:v>44497</c:v>
                      </c:pt>
                      <c:pt idx="611">
                        <c:v>44502</c:v>
                      </c:pt>
                      <c:pt idx="612">
                        <c:v>44504</c:v>
                      </c:pt>
                      <c:pt idx="613">
                        <c:v>44511</c:v>
                      </c:pt>
                      <c:pt idx="614">
                        <c:v>44518</c:v>
                      </c:pt>
                      <c:pt idx="615">
                        <c:v>44520</c:v>
                      </c:pt>
                      <c:pt idx="616">
                        <c:v>44527</c:v>
                      </c:pt>
                      <c:pt idx="617">
                        <c:v>44534</c:v>
                      </c:pt>
                      <c:pt idx="618">
                        <c:v>44536</c:v>
                      </c:pt>
                      <c:pt idx="619">
                        <c:v>44543</c:v>
                      </c:pt>
                      <c:pt idx="620">
                        <c:v>44550</c:v>
                      </c:pt>
                      <c:pt idx="621">
                        <c:v>44552</c:v>
                      </c:pt>
                    </c:numCache>
                  </c:numRef>
                </c:cat>
                <c:val>
                  <c:numRef>
                    <c:extLst xmlns:c15="http://schemas.microsoft.com/office/drawing/2012/chart">
                      <c:ext xmlns:c15="http://schemas.microsoft.com/office/drawing/2012/chart" uri="{02D57815-91ED-43cb-92C2-25804820EDAC}">
                        <c15:formulaRef>
                          <c15:sqref>'GOES-N'!$D$2:$D$623</c15:sqref>
                        </c15:formulaRef>
                      </c:ext>
                    </c:extLst>
                    <c:numCache>
                      <c:formatCode>_(* #,##0.0000_);_(* \(#,##0.0000\);_(* "-"??_);_(@_)</c:formatCode>
                      <c:ptCount val="622"/>
                      <c:pt idx="0">
                        <c:v>-0.13058956970360189</c:v>
                      </c:pt>
                      <c:pt idx="1">
                        <c:v>-0.13365638481267358</c:v>
                      </c:pt>
                      <c:pt idx="2">
                        <c:v>-0.13172977067789443</c:v>
                      </c:pt>
                      <c:pt idx="3">
                        <c:v>-0.14063112973974559</c:v>
                      </c:pt>
                      <c:pt idx="4">
                        <c:v>-0.119026706421641</c:v>
                      </c:pt>
                      <c:pt idx="5">
                        <c:v>-0.15065887628511315</c:v>
                      </c:pt>
                      <c:pt idx="6">
                        <c:v>-0.13129138568117577</c:v>
                      </c:pt>
                      <c:pt idx="7">
                        <c:v>-0.16746169388693055</c:v>
                      </c:pt>
                      <c:pt idx="8">
                        <c:v>-0.14297416895110696</c:v>
                      </c:pt>
                      <c:pt idx="9">
                        <c:v>-0.15315017949367477</c:v>
                      </c:pt>
                      <c:pt idx="10">
                        <c:v>-0.13775993970448558</c:v>
                      </c:pt>
                      <c:pt idx="11">
                        <c:v>-0.14660801963609024</c:v>
                      </c:pt>
                      <c:pt idx="12">
                        <c:v>-0.14979836508839461</c:v>
                      </c:pt>
                      <c:pt idx="13">
                        <c:v>-0.14132593609043489</c:v>
                      </c:pt>
                      <c:pt idx="14">
                        <c:v>-0.14210701662482983</c:v>
                      </c:pt>
                      <c:pt idx="15">
                        <c:v>-0.15392208227225671</c:v>
                      </c:pt>
                      <c:pt idx="16">
                        <c:v>-0.16194876698601748</c:v>
                      </c:pt>
                      <c:pt idx="17">
                        <c:v>-0.15469338967648058</c:v>
                      </c:pt>
                      <c:pt idx="18">
                        <c:v>-0.15751643787498362</c:v>
                      </c:pt>
                      <c:pt idx="19">
                        <c:v>-0.15151864763890943</c:v>
                      </c:pt>
                      <c:pt idx="20">
                        <c:v>-0.15048683327393614</c:v>
                      </c:pt>
                      <c:pt idx="21">
                        <c:v>-0.14695341295616335</c:v>
                      </c:pt>
                      <c:pt idx="22">
                        <c:v>-0.15212004806083315</c:v>
                      </c:pt>
                      <c:pt idx="23">
                        <c:v>-0.13636487452051635</c:v>
                      </c:pt>
                      <c:pt idx="24">
                        <c:v>-0.13653936413882706</c:v>
                      </c:pt>
                      <c:pt idx="25">
                        <c:v>-0.12592755659779073</c:v>
                      </c:pt>
                      <c:pt idx="26">
                        <c:v>-0.1415863640618707</c:v>
                      </c:pt>
                      <c:pt idx="27">
                        <c:v>-0.16720791898390644</c:v>
                      </c:pt>
                      <c:pt idx="28">
                        <c:v>-0.14037045284727584</c:v>
                      </c:pt>
                      <c:pt idx="29">
                        <c:v>-0.13958801420705347</c:v>
                      </c:pt>
                      <c:pt idx="30">
                        <c:v>-0.16084252511683053</c:v>
                      </c:pt>
                      <c:pt idx="31">
                        <c:v>-0.14418692031249755</c:v>
                      </c:pt>
                      <c:pt idx="32">
                        <c:v>-0.19811288158896356</c:v>
                      </c:pt>
                      <c:pt idx="33">
                        <c:v>-0.15306437572683676</c:v>
                      </c:pt>
                      <c:pt idx="34">
                        <c:v>-0.19004167980909278</c:v>
                      </c:pt>
                      <c:pt idx="35">
                        <c:v>-0.14531173116005397</c:v>
                      </c:pt>
                      <c:pt idx="36">
                        <c:v>-0.16033153890233942</c:v>
                      </c:pt>
                      <c:pt idx="37">
                        <c:v>-0.16948957797857647</c:v>
                      </c:pt>
                      <c:pt idx="38">
                        <c:v>-0.17227122094045311</c:v>
                      </c:pt>
                      <c:pt idx="39">
                        <c:v>-0.1705019799886125</c:v>
                      </c:pt>
                      <c:pt idx="40">
                        <c:v>-0.17546476933074151</c:v>
                      </c:pt>
                      <c:pt idx="41">
                        <c:v>-0.17496120238766222</c:v>
                      </c:pt>
                      <c:pt idx="42">
                        <c:v>-0.17185025692665928</c:v>
                      </c:pt>
                      <c:pt idx="43">
                        <c:v>-0.17100779689368131</c:v>
                      </c:pt>
                      <c:pt idx="44">
                        <c:v>-0.18223821998820608</c:v>
                      </c:pt>
                      <c:pt idx="45">
                        <c:v>-0.16737710940813194</c:v>
                      </c:pt>
                      <c:pt idx="46">
                        <c:v>-0.16644620763566453</c:v>
                      </c:pt>
                      <c:pt idx="47">
                        <c:v>-0.18614756162748361</c:v>
                      </c:pt>
                      <c:pt idx="48">
                        <c:v>-0.16356338386536576</c:v>
                      </c:pt>
                      <c:pt idx="49">
                        <c:v>-0.1786481514276457</c:v>
                      </c:pt>
                      <c:pt idx="50">
                        <c:v>-0.18855210654459079</c:v>
                      </c:pt>
                      <c:pt idx="51">
                        <c:v>-0.17512908621245005</c:v>
                      </c:pt>
                      <c:pt idx="52">
                        <c:v>-0.17428938509669034</c:v>
                      </c:pt>
                      <c:pt idx="53">
                        <c:v>-0.18348754343392404</c:v>
                      </c:pt>
                      <c:pt idx="54">
                        <c:v>-0.17714149675241234</c:v>
                      </c:pt>
                      <c:pt idx="55">
                        <c:v>-0.17378522577166819</c:v>
                      </c:pt>
                      <c:pt idx="56">
                        <c:v>-0.16364829152833332</c:v>
                      </c:pt>
                      <c:pt idx="57">
                        <c:v>-0.16593807754343068</c:v>
                      </c:pt>
                      <c:pt idx="58">
                        <c:v>-0.17931704777365581</c:v>
                      </c:pt>
                      <c:pt idx="59">
                        <c:v>-0.16449697188140266</c:v>
                      </c:pt>
                      <c:pt idx="60">
                        <c:v>-0.16957398397145207</c:v>
                      </c:pt>
                      <c:pt idx="61">
                        <c:v>-0.18006902174066092</c:v>
                      </c:pt>
                      <c:pt idx="62">
                        <c:v>-0.18015253950911467</c:v>
                      </c:pt>
                      <c:pt idx="63">
                        <c:v>-0.18065349969325761</c:v>
                      </c:pt>
                      <c:pt idx="64">
                        <c:v>-0.18248820957327533</c:v>
                      </c:pt>
                      <c:pt idx="65">
                        <c:v>-0.17142911562753105</c:v>
                      </c:pt>
                      <c:pt idx="66">
                        <c:v>-0.18838646135620474</c:v>
                      </c:pt>
                      <c:pt idx="67">
                        <c:v>-0.18232155679395459</c:v>
                      </c:pt>
                      <c:pt idx="68">
                        <c:v>-0.17998549699640679</c:v>
                      </c:pt>
                      <c:pt idx="69">
                        <c:v>-0.19119870473155764</c:v>
                      </c:pt>
                      <c:pt idx="70">
                        <c:v>-0.19548454332023554</c:v>
                      </c:pt>
                      <c:pt idx="71">
                        <c:v>-0.1721870423133568</c:v>
                      </c:pt>
                      <c:pt idx="72">
                        <c:v>-0.20032518123352958</c:v>
                      </c:pt>
                      <c:pt idx="73">
                        <c:v>-0.187972228302769</c:v>
                      </c:pt>
                      <c:pt idx="74">
                        <c:v>-0.22234323114344076</c:v>
                      </c:pt>
                      <c:pt idx="75">
                        <c:v>-0.20089794236689001</c:v>
                      </c:pt>
                      <c:pt idx="76">
                        <c:v>-0.1655144384775733</c:v>
                      </c:pt>
                      <c:pt idx="77">
                        <c:v>-0.19185926127444336</c:v>
                      </c:pt>
                      <c:pt idx="78">
                        <c:v>-0.20040702434033958</c:v>
                      </c:pt>
                      <c:pt idx="79">
                        <c:v>-0.20587530974768992</c:v>
                      </c:pt>
                      <c:pt idx="80">
                        <c:v>-0.1989328225991514</c:v>
                      </c:pt>
                      <c:pt idx="81">
                        <c:v>-0.19243689053504751</c:v>
                      </c:pt>
                      <c:pt idx="82">
                        <c:v>-0.19721016928770529</c:v>
                      </c:pt>
                      <c:pt idx="83">
                        <c:v>-0.17596808282177928</c:v>
                      </c:pt>
                      <c:pt idx="84">
                        <c:v>-0.18282143183560554</c:v>
                      </c:pt>
                      <c:pt idx="85">
                        <c:v>-0.19359114905218544</c:v>
                      </c:pt>
                      <c:pt idx="86">
                        <c:v>-0.19243689053504751</c:v>
                      </c:pt>
                      <c:pt idx="87">
                        <c:v>-0.18946266494532107</c:v>
                      </c:pt>
                      <c:pt idx="88">
                        <c:v>-0.19251938177040054</c:v>
                      </c:pt>
                      <c:pt idx="89">
                        <c:v>-0.20285920801150284</c:v>
                      </c:pt>
                      <c:pt idx="90">
                        <c:v>-0.20057069046181772</c:v>
                      </c:pt>
                      <c:pt idx="91">
                        <c:v>-0.19227188764712272</c:v>
                      </c:pt>
                      <c:pt idx="92">
                        <c:v>-0.20888234196194036</c:v>
                      </c:pt>
                      <c:pt idx="93">
                        <c:v>-0.20725804208398618</c:v>
                      </c:pt>
                      <c:pt idx="94">
                        <c:v>-0.19194180017094517</c:v>
                      </c:pt>
                      <c:pt idx="95">
                        <c:v>-0.23475586664237574</c:v>
                      </c:pt>
                      <c:pt idx="96">
                        <c:v>-0.17580033980368903</c:v>
                      </c:pt>
                      <c:pt idx="97">
                        <c:v>-0.20163386782632747</c:v>
                      </c:pt>
                      <c:pt idx="98">
                        <c:v>-0.20212418409013436</c:v>
                      </c:pt>
                      <c:pt idx="99">
                        <c:v>-0.20481663462132552</c:v>
                      </c:pt>
                      <c:pt idx="100">
                        <c:v>-0.21042298690482938</c:v>
                      </c:pt>
                      <c:pt idx="101">
                        <c:v>-0.2299205355932335</c:v>
                      </c:pt>
                      <c:pt idx="102">
                        <c:v>-0.2177691349767549</c:v>
                      </c:pt>
                      <c:pt idx="103">
                        <c:v>-0.20481663462132552</c:v>
                      </c:pt>
                      <c:pt idx="104">
                        <c:v>-0.2111519384618317</c:v>
                      </c:pt>
                      <c:pt idx="105">
                        <c:v>-0.2045721657287744</c:v>
                      </c:pt>
                      <c:pt idx="106">
                        <c:v>-0.21236567814233118</c:v>
                      </c:pt>
                      <c:pt idx="107">
                        <c:v>-0.22001867396668484</c:v>
                      </c:pt>
                      <c:pt idx="108">
                        <c:v>-0.21204215824303588</c:v>
                      </c:pt>
                      <c:pt idx="109">
                        <c:v>-0.20717675779213085</c:v>
                      </c:pt>
                      <c:pt idx="110">
                        <c:v>-0.21398170952182341</c:v>
                      </c:pt>
                      <c:pt idx="111">
                        <c:v>-0.20847651427080591</c:v>
                      </c:pt>
                      <c:pt idx="112">
                        <c:v>-0.2188141931529804</c:v>
                      </c:pt>
                      <c:pt idx="113">
                        <c:v>-0.20693286526622778</c:v>
                      </c:pt>
                      <c:pt idx="114">
                        <c:v>-0.22912562299175729</c:v>
                      </c:pt>
                      <c:pt idx="115">
                        <c:v>-0.20798930354253248</c:v>
                      </c:pt>
                      <c:pt idx="116">
                        <c:v>-0.21333561032312406</c:v>
                      </c:pt>
                      <c:pt idx="117">
                        <c:v>-0.2418475361079816</c:v>
                      </c:pt>
                      <c:pt idx="118">
                        <c:v>-0.20571250958453022</c:v>
                      </c:pt>
                      <c:pt idx="119">
                        <c:v>-0.21220393127582418</c:v>
                      </c:pt>
                      <c:pt idx="120">
                        <c:v>-0.20758311319615388</c:v>
                      </c:pt>
                      <c:pt idx="121">
                        <c:v>-0.21985816032268055</c:v>
                      </c:pt>
                      <c:pt idx="122">
                        <c:v>-0.20546825963420132</c:v>
                      </c:pt>
                      <c:pt idx="123">
                        <c:v>-0.19950638154805558</c:v>
                      </c:pt>
                      <c:pt idx="124">
                        <c:v>-0.21155668206228967</c:v>
                      </c:pt>
                      <c:pt idx="125">
                        <c:v>-0.20668891324224906</c:v>
                      </c:pt>
                      <c:pt idx="126">
                        <c:v>-0.20187905600948539</c:v>
                      </c:pt>
                      <c:pt idx="127">
                        <c:v>-0.21535328583914679</c:v>
                      </c:pt>
                      <c:pt idx="128">
                        <c:v>-0.21026092548319611</c:v>
                      </c:pt>
                      <c:pt idx="129">
                        <c:v>-0.20089794236689001</c:v>
                      </c:pt>
                      <c:pt idx="130">
                        <c:v>-0.20693286526622778</c:v>
                      </c:pt>
                      <c:pt idx="131">
                        <c:v>-0.20383840025620431</c:v>
                      </c:pt>
                      <c:pt idx="132">
                        <c:v>-0.21446601012052188</c:v>
                      </c:pt>
                      <c:pt idx="133">
                        <c:v>-0.22274347129287009</c:v>
                      </c:pt>
                      <c:pt idx="134">
                        <c:v>-0.18639657594709375</c:v>
                      </c:pt>
                      <c:pt idx="135">
                        <c:v>-0.21042298690482938</c:v>
                      </c:pt>
                      <c:pt idx="136">
                        <c:v>-0.21929615958531606</c:v>
                      </c:pt>
                      <c:pt idx="137">
                        <c:v>-0.22025939613434675</c:v>
                      </c:pt>
                      <c:pt idx="138">
                        <c:v>-0.23269776411902141</c:v>
                      </c:pt>
                      <c:pt idx="139">
                        <c:v>-0.22370339457272376</c:v>
                      </c:pt>
                      <c:pt idx="140">
                        <c:v>-0.21535328583914679</c:v>
                      </c:pt>
                      <c:pt idx="141">
                        <c:v>-0.21929615958531606</c:v>
                      </c:pt>
                      <c:pt idx="142">
                        <c:v>-0.20928800502376885</c:v>
                      </c:pt>
                      <c:pt idx="143">
                        <c:v>-0.20644490169115831</c:v>
                      </c:pt>
                      <c:pt idx="144">
                        <c:v>-0.23948922985029575</c:v>
                      </c:pt>
                      <c:pt idx="145">
                        <c:v>-0.21873384282550953</c:v>
                      </c:pt>
                      <c:pt idx="146">
                        <c:v>-0.2272152506842636</c:v>
                      </c:pt>
                      <c:pt idx="147">
                        <c:v>-0.22322354811438044</c:v>
                      </c:pt>
                      <c:pt idx="148">
                        <c:v>-0.22617893985773105</c:v>
                      </c:pt>
                      <c:pt idx="149">
                        <c:v>-0.22041984539261308</c:v>
                      </c:pt>
                      <c:pt idx="150">
                        <c:v>-0.22025939613434675</c:v>
                      </c:pt>
                      <c:pt idx="151">
                        <c:v>-0.23530924821308105</c:v>
                      </c:pt>
                      <c:pt idx="152">
                        <c:v>-0.248655340482933</c:v>
                      </c:pt>
                      <c:pt idx="153">
                        <c:v>-0.23570433335906799</c:v>
                      </c:pt>
                      <c:pt idx="154">
                        <c:v>-0.22202292364550669</c:v>
                      </c:pt>
                      <c:pt idx="155">
                        <c:v>-0.21285076182877749</c:v>
                      </c:pt>
                      <c:pt idx="156">
                        <c:v>-0.23388564784611185</c:v>
                      </c:pt>
                      <c:pt idx="157">
                        <c:v>-0.23673082482272539</c:v>
                      </c:pt>
                      <c:pt idx="158">
                        <c:v>-0.23158779809687263</c:v>
                      </c:pt>
                      <c:pt idx="159">
                        <c:v>-0.23238075666669167</c:v>
                      </c:pt>
                      <c:pt idx="160">
                        <c:v>-0.24373018492259815</c:v>
                      </c:pt>
                      <c:pt idx="161">
                        <c:v>-0.22194283073769078</c:v>
                      </c:pt>
                      <c:pt idx="162">
                        <c:v>-0.22514155397688282</c:v>
                      </c:pt>
                      <c:pt idx="163">
                        <c:v>-0.2460785225967056</c:v>
                      </c:pt>
                      <c:pt idx="164">
                        <c:v>-0.24153341642580076</c:v>
                      </c:pt>
                      <c:pt idx="165">
                        <c:v>-0.23878065209360877</c:v>
                      </c:pt>
                      <c:pt idx="166">
                        <c:v>-0.23554631803125239</c:v>
                      </c:pt>
                      <c:pt idx="167">
                        <c:v>-0.23870189023006225</c:v>
                      </c:pt>
                      <c:pt idx="168">
                        <c:v>-0.24568751574910416</c:v>
                      </c:pt>
                      <c:pt idx="169">
                        <c:v>-0.25200307999476285</c:v>
                      </c:pt>
                      <c:pt idx="170">
                        <c:v>-0.2472506266574428</c:v>
                      </c:pt>
                      <c:pt idx="171">
                        <c:v>-0.22274347129287009</c:v>
                      </c:pt>
                      <c:pt idx="172">
                        <c:v>-0.21672298351128699</c:v>
                      </c:pt>
                      <c:pt idx="173">
                        <c:v>-0.27391270836578202</c:v>
                      </c:pt>
                      <c:pt idx="174">
                        <c:v>-0.24357343282571789</c:v>
                      </c:pt>
                      <c:pt idx="175">
                        <c:v>-0.23348984336835404</c:v>
                      </c:pt>
                      <c:pt idx="176">
                        <c:v>-0.23846556741199457</c:v>
                      </c:pt>
                      <c:pt idx="177">
                        <c:v>-0.25332351981534196</c:v>
                      </c:pt>
                      <c:pt idx="178">
                        <c:v>-0.24247547961370175</c:v>
                      </c:pt>
                      <c:pt idx="179">
                        <c:v>-0.24341665615376551</c:v>
                      </c:pt>
                      <c:pt idx="180">
                        <c:v>-0.23870189023006225</c:v>
                      </c:pt>
                      <c:pt idx="181">
                        <c:v>-0.26620304077465667</c:v>
                      </c:pt>
                      <c:pt idx="182">
                        <c:v>-0.24019730588003729</c:v>
                      </c:pt>
                      <c:pt idx="183">
                        <c:v>-0.23807157189844647</c:v>
                      </c:pt>
                      <c:pt idx="184">
                        <c:v>-0.23885940775421247</c:v>
                      </c:pt>
                      <c:pt idx="185">
                        <c:v>-0.22186273141448729</c:v>
                      </c:pt>
                      <c:pt idx="186">
                        <c:v>-0.23602028912788908</c:v>
                      </c:pt>
                      <c:pt idx="187">
                        <c:v>-0.24051184547530174</c:v>
                      </c:pt>
                      <c:pt idx="188">
                        <c:v>-0.24263240389805671</c:v>
                      </c:pt>
                      <c:pt idx="189">
                        <c:v>-0.23095297820569163</c:v>
                      </c:pt>
                      <c:pt idx="190">
                        <c:v>-0.24646937661770649</c:v>
                      </c:pt>
                      <c:pt idx="191">
                        <c:v>-0.21873384282550953</c:v>
                      </c:pt>
                      <c:pt idx="192">
                        <c:v>-0.22793206804600688</c:v>
                      </c:pt>
                      <c:pt idx="193">
                        <c:v>-0.24670381572322292</c:v>
                      </c:pt>
                      <c:pt idx="194">
                        <c:v>-0.24278930356104428</c:v>
                      </c:pt>
                      <c:pt idx="195">
                        <c:v>-0.23333147770169949</c:v>
                      </c:pt>
                      <c:pt idx="196">
                        <c:v>-0.25425454633926242</c:v>
                      </c:pt>
                      <c:pt idx="197">
                        <c:v>-0.2756600972244555</c:v>
                      </c:pt>
                      <c:pt idx="198">
                        <c:v>-0.24576572935048938</c:v>
                      </c:pt>
                      <c:pt idx="199">
                        <c:v>-0.26244118458598598</c:v>
                      </c:pt>
                      <c:pt idx="200">
                        <c:v>-0.26005390533430672</c:v>
                      </c:pt>
                      <c:pt idx="201">
                        <c:v>-0.24717252911357096</c:v>
                      </c:pt>
                      <c:pt idx="202">
                        <c:v>-0.24904518883686269</c:v>
                      </c:pt>
                      <c:pt idx="203">
                        <c:v>-0.25083653633095843</c:v>
                      </c:pt>
                      <c:pt idx="204">
                        <c:v>-0.24888926773262549</c:v>
                      </c:pt>
                      <c:pt idx="205">
                        <c:v>-0.24966863025356484</c:v>
                      </c:pt>
                      <c:pt idx="206">
                        <c:v>-0.2632869156170593</c:v>
                      </c:pt>
                      <c:pt idx="207">
                        <c:v>-0.25130331710806625</c:v>
                      </c:pt>
                      <c:pt idx="208">
                        <c:v>-0.25611400298411846</c:v>
                      </c:pt>
                      <c:pt idx="209">
                        <c:v>-0.24732871810256468</c:v>
                      </c:pt>
                      <c:pt idx="210">
                        <c:v>-0.25371155288062747</c:v>
                      </c:pt>
                      <c:pt idx="211">
                        <c:v>-0.24740680344988902</c:v>
                      </c:pt>
                      <c:pt idx="212">
                        <c:v>-0.26979810335322019</c:v>
                      </c:pt>
                      <c:pt idx="213">
                        <c:v>-0.24631305334085235</c:v>
                      </c:pt>
                      <c:pt idx="214">
                        <c:v>-0.25943690701147865</c:v>
                      </c:pt>
                      <c:pt idx="215">
                        <c:v>-0.24247547961370175</c:v>
                      </c:pt>
                      <c:pt idx="216">
                        <c:v>-0.25293533612194607</c:v>
                      </c:pt>
                      <c:pt idx="217">
                        <c:v>-0.29453354740088272</c:v>
                      </c:pt>
                      <c:pt idx="218">
                        <c:v>-0.240904880892852</c:v>
                      </c:pt>
                      <c:pt idx="219">
                        <c:v>-0.26028518159482955</c:v>
                      </c:pt>
                      <c:pt idx="220">
                        <c:v>-0.25928259793008296</c:v>
                      </c:pt>
                      <c:pt idx="221">
                        <c:v>-0.27436884338965556</c:v>
                      </c:pt>
                      <c:pt idx="222">
                        <c:v>-0.25208080120880744</c:v>
                      </c:pt>
                      <c:pt idx="223">
                        <c:v>-0.29527814907340882</c:v>
                      </c:pt>
                      <c:pt idx="224">
                        <c:v>-0.25355635772240492</c:v>
                      </c:pt>
                      <c:pt idx="225">
                        <c:v>-0.25371155288062747</c:v>
                      </c:pt>
                      <c:pt idx="226">
                        <c:v>-0.25371155288062747</c:v>
                      </c:pt>
                      <c:pt idx="227">
                        <c:v>-0.23253927295457208</c:v>
                      </c:pt>
                      <c:pt idx="228">
                        <c:v>-0.26259500707513717</c:v>
                      </c:pt>
                      <c:pt idx="229">
                        <c:v>-0.26267190944761326</c:v>
                      </c:pt>
                      <c:pt idx="230">
                        <c:v>-0.26612640948606403</c:v>
                      </c:pt>
                      <c:pt idx="231">
                        <c:v>-0.24451357705040222</c:v>
                      </c:pt>
                      <c:pt idx="232">
                        <c:v>-0.2548747494756633</c:v>
                      </c:pt>
                      <c:pt idx="233">
                        <c:v>-0.25355635772240492</c:v>
                      </c:pt>
                      <c:pt idx="234">
                        <c:v>-0.2534011384749067</c:v>
                      </c:pt>
                      <c:pt idx="235">
                        <c:v>-0.27010347017748798</c:v>
                      </c:pt>
                      <c:pt idx="236">
                        <c:v>-0.2701797973156389</c:v>
                      </c:pt>
                      <c:pt idx="237">
                        <c:v>-0.26228733843183644</c:v>
                      </c:pt>
                      <c:pt idx="238">
                        <c:v>-0.2809595266909542</c:v>
                      </c:pt>
                      <c:pt idx="239">
                        <c:v>-0.27899444405421547</c:v>
                      </c:pt>
                      <c:pt idx="240">
                        <c:v>-0.26351744545248301</c:v>
                      </c:pt>
                      <c:pt idx="241">
                        <c:v>-0.27079020478156279</c:v>
                      </c:pt>
                      <c:pt idx="242">
                        <c:v>-0.26297945981140908</c:v>
                      </c:pt>
                      <c:pt idx="243">
                        <c:v>-0.25518470685900491</c:v>
                      </c:pt>
                      <c:pt idx="244">
                        <c:v>-0.26459254922674874</c:v>
                      </c:pt>
                      <c:pt idx="245">
                        <c:v>-0.25959119228525529</c:v>
                      </c:pt>
                      <c:pt idx="246">
                        <c:v>-0.25153662581542768</c:v>
                      </c:pt>
                      <c:pt idx="247">
                        <c:v>-0.24990232061490097</c:v>
                      </c:pt>
                      <c:pt idx="248">
                        <c:v>-0.25153662581542768</c:v>
                      </c:pt>
                      <c:pt idx="249">
                        <c:v>-0.26390154378637753</c:v>
                      </c:pt>
                      <c:pt idx="250">
                        <c:v>-0.25510722651960227</c:v>
                      </c:pt>
                      <c:pt idx="251">
                        <c:v>-0.24670381572322292</c:v>
                      </c:pt>
                      <c:pt idx="252">
                        <c:v>-0.25270235355575416</c:v>
                      </c:pt>
                      <c:pt idx="253">
                        <c:v>-0.2577381960787089</c:v>
                      </c:pt>
                      <c:pt idx="254">
                        <c:v>-0.27603956066770657</c:v>
                      </c:pt>
                      <c:pt idx="255">
                        <c:v>-0.25270235355575416</c:v>
                      </c:pt>
                      <c:pt idx="256">
                        <c:v>-0.25130331710806625</c:v>
                      </c:pt>
                      <c:pt idx="257">
                        <c:v>-0.25966832599658196</c:v>
                      </c:pt>
                      <c:pt idx="258">
                        <c:v>-0.25378914142859682</c:v>
                      </c:pt>
                      <c:pt idx="259">
                        <c:v>-0.26205652481280822</c:v>
                      </c:pt>
                      <c:pt idx="260">
                        <c:v>-0.2242629245821261</c:v>
                      </c:pt>
                      <c:pt idx="261">
                        <c:v>-0.24200455895512832</c:v>
                      </c:pt>
                      <c:pt idx="262">
                        <c:v>-0.25897390831503725</c:v>
                      </c:pt>
                      <c:pt idx="263">
                        <c:v>-0.26359427692269105</c:v>
                      </c:pt>
                      <c:pt idx="264">
                        <c:v>-0.27178132292010398</c:v>
                      </c:pt>
                      <c:pt idx="265">
                        <c:v>-0.26658610915704661</c:v>
                      </c:pt>
                      <c:pt idx="266">
                        <c:v>-0.27505265605163925</c:v>
                      </c:pt>
                      <c:pt idx="267">
                        <c:v>-0.26826986893031962</c:v>
                      </c:pt>
                      <c:pt idx="268">
                        <c:v>-0.26880501668209172</c:v>
                      </c:pt>
                      <c:pt idx="269">
                        <c:v>-0.26765792062085308</c:v>
                      </c:pt>
                      <c:pt idx="270">
                        <c:v>-0.27581189988129362</c:v>
                      </c:pt>
                      <c:pt idx="271">
                        <c:v>-0.26520637568659616</c:v>
                      </c:pt>
                      <c:pt idx="272">
                        <c:v>-0.27535642276114392</c:v>
                      </c:pt>
                      <c:pt idx="273">
                        <c:v>-0.28570511956755967</c:v>
                      </c:pt>
                      <c:pt idx="274">
                        <c:v>-0.26865214654497538</c:v>
                      </c:pt>
                      <c:pt idx="275">
                        <c:v>-0.26650950721897992</c:v>
                      </c:pt>
                      <c:pt idx="276">
                        <c:v>-0.26911068686634554</c:v>
                      </c:pt>
                      <c:pt idx="277">
                        <c:v>-0.27573600143338034</c:v>
                      </c:pt>
                      <c:pt idx="278">
                        <c:v>-0.27550827152007212</c:v>
                      </c:pt>
                      <c:pt idx="279">
                        <c:v>-0.26505295439141946</c:v>
                      </c:pt>
                      <c:pt idx="280">
                        <c:v>-0.27330420450582549</c:v>
                      </c:pt>
                      <c:pt idx="281">
                        <c:v>-0.26819339586791863</c:v>
                      </c:pt>
                      <c:pt idx="282">
                        <c:v>-0.2598225755727015</c:v>
                      </c:pt>
                      <c:pt idx="283">
                        <c:v>-0.26643289941260706</c:v>
                      </c:pt>
                      <c:pt idx="284">
                        <c:v>-0.25464221837358081</c:v>
                      </c:pt>
                      <c:pt idx="285">
                        <c:v>-0.27558418725364436</c:v>
                      </c:pt>
                      <c:pt idx="286">
                        <c:v>-0.2713240058389631</c:v>
                      </c:pt>
                      <c:pt idx="287">
                        <c:v>-0.27063763784252243</c:v>
                      </c:pt>
                      <c:pt idx="288">
                        <c:v>-0.31100789775527754</c:v>
                      </c:pt>
                      <c:pt idx="289">
                        <c:v>-0.28540448070772306</c:v>
                      </c:pt>
                      <c:pt idx="290">
                        <c:v>-0.27307592006241882</c:v>
                      </c:pt>
                      <c:pt idx="291">
                        <c:v>-0.27345636518779887</c:v>
                      </c:pt>
                      <c:pt idx="292">
                        <c:v>-0.27208608482722463</c:v>
                      </c:pt>
                      <c:pt idx="293">
                        <c:v>-0.30180684649717709</c:v>
                      </c:pt>
                      <c:pt idx="294">
                        <c:v>-0.27414080188511358</c:v>
                      </c:pt>
                      <c:pt idx="295">
                        <c:v>-0.2776317365982795</c:v>
                      </c:pt>
                      <c:pt idx="296">
                        <c:v>-0.30180684649717709</c:v>
                      </c:pt>
                      <c:pt idx="297">
                        <c:v>-0.29005425659683659</c:v>
                      </c:pt>
                      <c:pt idx="298">
                        <c:v>-0.28103502972998734</c:v>
                      </c:pt>
                      <c:pt idx="299">
                        <c:v>-0.28818194749343207</c:v>
                      </c:pt>
                      <c:pt idx="300">
                        <c:v>-0.28329747413395673</c:v>
                      </c:pt>
                      <c:pt idx="301">
                        <c:v>-0.28593053941297458</c:v>
                      </c:pt>
                      <c:pt idx="302">
                        <c:v>-0.28675664437528015</c:v>
                      </c:pt>
                      <c:pt idx="303">
                        <c:v>-0.2868317109969421</c:v>
                      </c:pt>
                      <c:pt idx="304">
                        <c:v>-0.29758289712904357</c:v>
                      </c:pt>
                      <c:pt idx="305">
                        <c:v>-0.28990460080487823</c:v>
                      </c:pt>
                      <c:pt idx="306">
                        <c:v>-0.28833186129327804</c:v>
                      </c:pt>
                      <c:pt idx="307">
                        <c:v>-0.30269383007221884</c:v>
                      </c:pt>
                      <c:pt idx="308">
                        <c:v>-0.25750632994171929</c:v>
                      </c:pt>
                      <c:pt idx="309">
                        <c:v>-0.28420102061512514</c:v>
                      </c:pt>
                      <c:pt idx="310">
                        <c:v>-0.28126150464885818</c:v>
                      </c:pt>
                      <c:pt idx="311">
                        <c:v>-0.27937264458064021</c:v>
                      </c:pt>
                      <c:pt idx="312">
                        <c:v>-0.27170511792864016</c:v>
                      </c:pt>
                      <c:pt idx="313">
                        <c:v>-0.27619130573628298</c:v>
                      </c:pt>
                      <c:pt idx="314">
                        <c:v>-0.28720695960354425</c:v>
                      </c:pt>
                      <c:pt idx="315">
                        <c:v>-0.27315202066745531</c:v>
                      </c:pt>
                      <c:pt idx="316">
                        <c:v>-0.28510375143698058</c:v>
                      </c:pt>
                      <c:pt idx="317">
                        <c:v>-0.27831332244768076</c:v>
                      </c:pt>
                      <c:pt idx="318">
                        <c:v>-0.28035529706532009</c:v>
                      </c:pt>
                      <c:pt idx="319">
                        <c:v>-0.2902786982990469</c:v>
                      </c:pt>
                      <c:pt idx="320">
                        <c:v>-0.27124776598835626</c:v>
                      </c:pt>
                      <c:pt idx="321">
                        <c:v>-0.27944826752467733</c:v>
                      </c:pt>
                      <c:pt idx="322">
                        <c:v>-0.2701797973156389</c:v>
                      </c:pt>
                      <c:pt idx="323">
                        <c:v>-0.28810698216486136</c:v>
                      </c:pt>
                      <c:pt idx="324">
                        <c:v>-0.28337280086368244</c:v>
                      </c:pt>
                      <c:pt idx="325">
                        <c:v>-0.2899794315004644</c:v>
                      </c:pt>
                      <c:pt idx="326">
                        <c:v>-0.29691432376535865</c:v>
                      </c:pt>
                      <c:pt idx="327">
                        <c:v>-0.28525412737711348</c:v>
                      </c:pt>
                      <c:pt idx="328">
                        <c:v>-0.28593053941297458</c:v>
                      </c:pt>
                      <c:pt idx="329">
                        <c:v>-0.29438456051145345</c:v>
                      </c:pt>
                      <c:pt idx="330">
                        <c:v>-0.28269465594073406</c:v>
                      </c:pt>
                      <c:pt idx="331">
                        <c:v>-0.29780565562263217</c:v>
                      </c:pt>
                      <c:pt idx="332">
                        <c:v>-0.31144742600204289</c:v>
                      </c:pt>
                      <c:pt idx="333">
                        <c:v>-0.30424416075075916</c:v>
                      </c:pt>
                      <c:pt idx="334">
                        <c:v>-0.31261855774181246</c:v>
                      </c:pt>
                      <c:pt idx="335">
                        <c:v>-0.30276770986982177</c:v>
                      </c:pt>
                      <c:pt idx="336">
                        <c:v>-0.29602219672678226</c:v>
                      </c:pt>
                      <c:pt idx="337">
                        <c:v>-0.29177369035503442</c:v>
                      </c:pt>
                      <c:pt idx="338">
                        <c:v>-0.31859917508650237</c:v>
                      </c:pt>
                      <c:pt idx="339">
                        <c:v>-0.30696986135906507</c:v>
                      </c:pt>
                      <c:pt idx="340">
                        <c:v>-0.31400749761932956</c:v>
                      </c:pt>
                      <c:pt idx="341">
                        <c:v>-0.31444570972099573</c:v>
                      </c:pt>
                      <c:pt idx="342">
                        <c:v>-0.31896269248481274</c:v>
                      </c:pt>
                      <c:pt idx="343">
                        <c:v>-0.31466474378166781</c:v>
                      </c:pt>
                      <c:pt idx="344">
                        <c:v>-0.31203316331561193</c:v>
                      </c:pt>
                      <c:pt idx="345">
                        <c:v>-0.30409661371987551</c:v>
                      </c:pt>
                      <c:pt idx="346">
                        <c:v>-0.28480293170093735</c:v>
                      </c:pt>
                      <c:pt idx="347">
                        <c:v>-0.31181355202670902</c:v>
                      </c:pt>
                      <c:pt idx="348">
                        <c:v>-0.30328471567918869</c:v>
                      </c:pt>
                      <c:pt idx="349">
                        <c:v>-0.31327671711326149</c:v>
                      </c:pt>
                      <c:pt idx="350">
                        <c:v>-0.30439168601472816</c:v>
                      </c:pt>
                      <c:pt idx="351">
                        <c:v>-0.26834633614503856</c:v>
                      </c:pt>
                      <c:pt idx="352">
                        <c:v>-0.29684001023654644</c:v>
                      </c:pt>
                      <c:pt idx="353">
                        <c:v>-0.33661508356096009</c:v>
                      </c:pt>
                      <c:pt idx="354">
                        <c:v>-0.2685757027120444</c:v>
                      </c:pt>
                      <c:pt idx="355">
                        <c:v>-0.31152066193162259</c:v>
                      </c:pt>
                      <c:pt idx="356">
                        <c:v>-0.30792577892882339</c:v>
                      </c:pt>
                      <c:pt idx="357">
                        <c:v>-0.31502969397001834</c:v>
                      </c:pt>
                      <c:pt idx="358">
                        <c:v>-0.34124653578151332</c:v>
                      </c:pt>
                      <c:pt idx="359">
                        <c:v>-0.30895420772732074</c:v>
                      </c:pt>
                      <c:pt idx="360">
                        <c:v>-0.30696986135906507</c:v>
                      </c:pt>
                      <c:pt idx="361">
                        <c:v>-0.30741116763277637</c:v>
                      </c:pt>
                      <c:pt idx="362">
                        <c:v>-0.31532155825519842</c:v>
                      </c:pt>
                      <c:pt idx="363">
                        <c:v>-0.31721660255409906</c:v>
                      </c:pt>
                      <c:pt idx="364">
                        <c:v>-0.33961016531214011</c:v>
                      </c:pt>
                      <c:pt idx="365">
                        <c:v>-0.31801727224785392</c:v>
                      </c:pt>
                      <c:pt idx="366">
                        <c:v>-0.31437268770482552</c:v>
                      </c:pt>
                      <c:pt idx="367">
                        <c:v>-0.30476040398653215</c:v>
                      </c:pt>
                      <c:pt idx="368">
                        <c:v>-0.34103324794877554</c:v>
                      </c:pt>
                      <c:pt idx="369">
                        <c:v>-0.33181856793986575</c:v>
                      </c:pt>
                      <c:pt idx="370">
                        <c:v>-0.32353172534547803</c:v>
                      </c:pt>
                      <c:pt idx="371">
                        <c:v>-0.33889786383605131</c:v>
                      </c:pt>
                      <c:pt idx="372">
                        <c:v>-0.34408603509831964</c:v>
                      </c:pt>
                      <c:pt idx="373">
                        <c:v>-0.32743149196906379</c:v>
                      </c:pt>
                      <c:pt idx="374">
                        <c:v>-0.32692682377768151</c:v>
                      </c:pt>
                      <c:pt idx="375">
                        <c:v>-0.33554323380312123</c:v>
                      </c:pt>
                      <c:pt idx="376">
                        <c:v>-0.32800794392334637</c:v>
                      </c:pt>
                      <c:pt idx="377">
                        <c:v>-0.32829604533703599</c:v>
                      </c:pt>
                      <c:pt idx="378">
                        <c:v>-0.34153084881207302</c:v>
                      </c:pt>
                      <c:pt idx="379">
                        <c:v>-0.37328620974392912</c:v>
                      </c:pt>
                      <c:pt idx="380">
                        <c:v>-0.33296609729192522</c:v>
                      </c:pt>
                      <c:pt idx="381">
                        <c:v>-0.35942116960675757</c:v>
                      </c:pt>
                      <c:pt idx="382">
                        <c:v>-0.32555572487986251</c:v>
                      </c:pt>
                      <c:pt idx="383">
                        <c:v>-0.33604357332965923</c:v>
                      </c:pt>
                      <c:pt idx="384">
                        <c:v>-0.34231229310289574</c:v>
                      </c:pt>
                      <c:pt idx="385">
                        <c:v>-0.3253390636288796</c:v>
                      </c:pt>
                      <c:pt idx="386">
                        <c:v>-0.32577233919891591</c:v>
                      </c:pt>
                      <c:pt idx="387">
                        <c:v>-0.32555572487986251</c:v>
                      </c:pt>
                      <c:pt idx="388">
                        <c:v>-0.34096214189406499</c:v>
                      </c:pt>
                      <c:pt idx="389">
                        <c:v>-0.33196208114332687</c:v>
                      </c:pt>
                      <c:pt idx="390">
                        <c:v>-0.32786386208461266</c:v>
                      </c:pt>
                      <c:pt idx="391">
                        <c:v>-0.32497785719547778</c:v>
                      </c:pt>
                      <c:pt idx="392">
                        <c:v>-0.32316986538133419</c:v>
                      </c:pt>
                      <c:pt idx="393">
                        <c:v>-0.33210557375370364</c:v>
                      </c:pt>
                      <c:pt idx="394">
                        <c:v>-0.32771975948331133</c:v>
                      </c:pt>
                      <c:pt idx="395">
                        <c:v>-0.32901593594475814</c:v>
                      </c:pt>
                      <c:pt idx="396">
                        <c:v>-0.3385415227425897</c:v>
                      </c:pt>
                      <c:pt idx="397">
                        <c:v>-0.33102887695514688</c:v>
                      </c:pt>
                      <c:pt idx="398">
                        <c:v>-0.33368263501246515</c:v>
                      </c:pt>
                      <c:pt idx="399">
                        <c:v>-0.31291112649755648</c:v>
                      </c:pt>
                      <c:pt idx="400">
                        <c:v>-0.32642190076771144</c:v>
                      </c:pt>
                      <c:pt idx="401">
                        <c:v>-0.33825635841471435</c:v>
                      </c:pt>
                      <c:pt idx="402">
                        <c:v>-0.33468492604711714</c:v>
                      </c:pt>
                      <c:pt idx="403">
                        <c:v>-0.35248618331727782</c:v>
                      </c:pt>
                      <c:pt idx="404">
                        <c:v>-0.35129047366189253</c:v>
                      </c:pt>
                      <c:pt idx="405">
                        <c:v>-0.34712953109520089</c:v>
                      </c:pt>
                      <c:pt idx="406">
                        <c:v>-0.33718626735486995</c:v>
                      </c:pt>
                      <c:pt idx="407">
                        <c:v>-0.32251818728723819</c:v>
                      </c:pt>
                      <c:pt idx="408">
                        <c:v>-0.3522752795940452</c:v>
                      </c:pt>
                      <c:pt idx="409">
                        <c:v>-0.34010847463015748</c:v>
                      </c:pt>
                      <c:pt idx="410">
                        <c:v>-0.35086811690494529</c:v>
                      </c:pt>
                      <c:pt idx="411">
                        <c:v>-0.34060653575966787</c:v>
                      </c:pt>
                      <c:pt idx="412">
                        <c:v>-0.31225272638598567</c:v>
                      </c:pt>
                      <c:pt idx="413">
                        <c:v>-0.38103579418498973</c:v>
                      </c:pt>
                      <c:pt idx="414">
                        <c:v>-0.3479772282355364</c:v>
                      </c:pt>
                      <c:pt idx="415">
                        <c:v>-0.34153084881207302</c:v>
                      </c:pt>
                      <c:pt idx="416">
                        <c:v>-0.34017964140953483</c:v>
                      </c:pt>
                      <c:pt idx="417">
                        <c:v>-0.33361100434018071</c:v>
                      </c:pt>
                      <c:pt idx="418">
                        <c:v>-0.3455027669354816</c:v>
                      </c:pt>
                      <c:pt idx="419">
                        <c:v>-0.34656400018800332</c:v>
                      </c:pt>
                      <c:pt idx="420">
                        <c:v>-0.34238330322186761</c:v>
                      </c:pt>
                      <c:pt idx="421">
                        <c:v>-0.34238330322186761</c:v>
                      </c:pt>
                      <c:pt idx="422">
                        <c:v>-0.32714314133269462</c:v>
                      </c:pt>
                      <c:pt idx="423">
                        <c:v>-0.3354717362876295</c:v>
                      </c:pt>
                      <c:pt idx="424">
                        <c:v>-0.33310944591602387</c:v>
                      </c:pt>
                      <c:pt idx="425">
                        <c:v>-0.33732901234119467</c:v>
                      </c:pt>
                      <c:pt idx="426">
                        <c:v>-0.34110434894777447</c:v>
                      </c:pt>
                      <c:pt idx="427">
                        <c:v>-0.33117250352630934</c:v>
                      </c:pt>
                      <c:pt idx="428">
                        <c:v>-0.37706563358646639</c:v>
                      </c:pt>
                      <c:pt idx="429">
                        <c:v>-0.34032195977596025</c:v>
                      </c:pt>
                      <c:pt idx="430">
                        <c:v>-0.33224904577690517</c:v>
                      </c:pt>
                      <c:pt idx="431">
                        <c:v>-0.33682931571802616</c:v>
                      </c:pt>
                      <c:pt idx="432">
                        <c:v>-0.37754562811003051</c:v>
                      </c:pt>
                      <c:pt idx="433">
                        <c:v>-0.3265661905017474</c:v>
                      </c:pt>
                      <c:pt idx="434">
                        <c:v>-0.33640080549864243</c:v>
                      </c:pt>
                      <c:pt idx="435">
                        <c:v>-0.34344785035763808</c:v>
                      </c:pt>
                      <c:pt idx="436">
                        <c:v>-0.33575769568334413</c:v>
                      </c:pt>
                      <c:pt idx="437">
                        <c:v>-0.32966339469188261</c:v>
                      </c:pt>
                      <c:pt idx="438">
                        <c:v>-0.33718626735486995</c:v>
                      </c:pt>
                      <c:pt idx="439">
                        <c:v>-0.32822402776471721</c:v>
                      </c:pt>
                      <c:pt idx="440">
                        <c:v>-0.37266639635677823</c:v>
                      </c:pt>
                      <c:pt idx="441">
                        <c:v>-0.35100892231210568</c:v>
                      </c:pt>
                      <c:pt idx="442">
                        <c:v>-0.36025851527008512</c:v>
                      </c:pt>
                      <c:pt idx="443">
                        <c:v>-0.39210965306100598</c:v>
                      </c:pt>
                      <c:pt idx="444">
                        <c:v>-0.3441569193797599</c:v>
                      </c:pt>
                      <c:pt idx="445">
                        <c:v>-0.36499027554244612</c:v>
                      </c:pt>
                      <c:pt idx="446">
                        <c:v>-0.35557433849469949</c:v>
                      </c:pt>
                      <c:pt idx="447">
                        <c:v>-0.33389749624874393</c:v>
                      </c:pt>
                      <c:pt idx="448">
                        <c:v>-0.34755346948917121</c:v>
                      </c:pt>
                      <c:pt idx="449">
                        <c:v>-0.35318887465390048</c:v>
                      </c:pt>
                      <c:pt idx="450">
                        <c:v>-0.34167297502038496</c:v>
                      </c:pt>
                      <c:pt idx="451">
                        <c:v>-0.34266729328412415</c:v>
                      </c:pt>
                      <c:pt idx="452">
                        <c:v>-0.34060653575966787</c:v>
                      </c:pt>
                      <c:pt idx="453">
                        <c:v>-0.3522752795940452</c:v>
                      </c:pt>
                      <c:pt idx="454">
                        <c:v>-0.36186147062603241</c:v>
                      </c:pt>
                      <c:pt idx="455">
                        <c:v>-0.35079770676585609</c:v>
                      </c:pt>
                      <c:pt idx="456">
                        <c:v>-0.34266729328412415</c:v>
                      </c:pt>
                      <c:pt idx="457">
                        <c:v>-0.36755553503494409</c:v>
                      </c:pt>
                      <c:pt idx="458">
                        <c:v>-0.33725764239504874</c:v>
                      </c:pt>
                      <c:pt idx="459">
                        <c:v>-0.33839895074348875</c:v>
                      </c:pt>
                      <c:pt idx="460">
                        <c:v>-0.33016668405793631</c:v>
                      </c:pt>
                      <c:pt idx="461">
                        <c:v>-0.40058656065705689</c:v>
                      </c:pt>
                      <c:pt idx="462">
                        <c:v>-0.32302508472377711</c:v>
                      </c:pt>
                      <c:pt idx="463">
                        <c:v>-0.33318111252299909</c:v>
                      </c:pt>
                      <c:pt idx="464">
                        <c:v>-0.35086811690494529</c:v>
                      </c:pt>
                      <c:pt idx="465">
                        <c:v>-0.33561472620708382</c:v>
                      </c:pt>
                      <c:pt idx="466">
                        <c:v>-0.33497111049494566</c:v>
                      </c:pt>
                      <c:pt idx="467">
                        <c:v>-0.33946774560101139</c:v>
                      </c:pt>
                      <c:pt idx="468">
                        <c:v>-0.32915985189808994</c:v>
                      </c:pt>
                      <c:pt idx="469">
                        <c:v>-0.35079770676585609</c:v>
                      </c:pt>
                      <c:pt idx="470">
                        <c:v>-0.34103324794877554</c:v>
                      </c:pt>
                      <c:pt idx="471">
                        <c:v>-0.31677960327547683</c:v>
                      </c:pt>
                      <c:pt idx="472">
                        <c:v>-0.32851206694003626</c:v>
                      </c:pt>
                      <c:pt idx="473">
                        <c:v>-0.3253390636288796</c:v>
                      </c:pt>
                      <c:pt idx="474">
                        <c:v>-0.33804243179073018</c:v>
                      </c:pt>
                      <c:pt idx="475">
                        <c:v>-0.33704350198950517</c:v>
                      </c:pt>
                      <c:pt idx="476">
                        <c:v>-0.3398237568547271</c:v>
                      </c:pt>
                      <c:pt idx="477">
                        <c:v>-0.33023856186569406</c:v>
                      </c:pt>
                      <c:pt idx="478">
                        <c:v>-0.37583030297847353</c:v>
                      </c:pt>
                      <c:pt idx="479">
                        <c:v>-0.33038230198380836</c:v>
                      </c:pt>
                      <c:pt idx="480">
                        <c:v>-0.36102546667599045</c:v>
                      </c:pt>
                      <c:pt idx="481">
                        <c:v>-0.36769401042116556</c:v>
                      </c:pt>
                      <c:pt idx="482">
                        <c:v>-0.33740037719403504</c:v>
                      </c:pt>
                      <c:pt idx="483">
                        <c:v>-0.31692529092142213</c:v>
                      </c:pt>
                      <c:pt idx="484">
                        <c:v>-0.35206433138104914</c:v>
                      </c:pt>
                      <c:pt idx="485">
                        <c:v>-0.34854196070854349</c:v>
                      </c:pt>
                      <c:pt idx="486">
                        <c:v>-0.34295120271892199</c:v>
                      </c:pt>
                      <c:pt idx="487">
                        <c:v>-0.3480478372382137</c:v>
                      </c:pt>
                      <c:pt idx="488">
                        <c:v>-0.35767444427181577</c:v>
                      </c:pt>
                      <c:pt idx="489">
                        <c:v>-0.36248801525302393</c:v>
                      </c:pt>
                      <c:pt idx="490">
                        <c:v>-0.3447238128189779</c:v>
                      </c:pt>
                      <c:pt idx="491">
                        <c:v>-0.37624224943126122</c:v>
                      </c:pt>
                      <c:pt idx="492">
                        <c:v>-0.35921172359070225</c:v>
                      </c:pt>
                      <c:pt idx="493">
                        <c:v>-0.35739468486308129</c:v>
                      </c:pt>
                      <c:pt idx="494">
                        <c:v>-0.37294191640260421</c:v>
                      </c:pt>
                      <c:pt idx="495">
                        <c:v>-0.34988192353113057</c:v>
                      </c:pt>
                      <c:pt idx="496">
                        <c:v>-0.35093852208679577</c:v>
                      </c:pt>
                      <c:pt idx="497">
                        <c:v>-0.35627486391739255</c:v>
                      </c:pt>
                      <c:pt idx="498">
                        <c:v>-0.36436529722273864</c:v>
                      </c:pt>
                      <c:pt idx="499">
                        <c:v>-0.35662494268869072</c:v>
                      </c:pt>
                      <c:pt idx="500">
                        <c:v>-0.35410163581960608</c:v>
                      </c:pt>
                      <c:pt idx="501">
                        <c:v>-0.38723324651336039</c:v>
                      </c:pt>
                      <c:pt idx="502">
                        <c:v>-0.35072729166883027</c:v>
                      </c:pt>
                      <c:pt idx="503">
                        <c:v>-0.35732473278022947</c:v>
                      </c:pt>
                      <c:pt idx="504">
                        <c:v>-0.33697211166286406</c:v>
                      </c:pt>
                      <c:pt idx="505">
                        <c:v>-0.37045949890934898</c:v>
                      </c:pt>
                      <c:pt idx="506">
                        <c:v>-0.36039800473885641</c:v>
                      </c:pt>
                      <c:pt idx="507">
                        <c:v>-0.35438231787884833</c:v>
                      </c:pt>
                      <c:pt idx="508">
                        <c:v>-0.36596168833046411</c:v>
                      </c:pt>
                      <c:pt idx="509">
                        <c:v>-0.35431215474954392</c:v>
                      </c:pt>
                      <c:pt idx="510">
                        <c:v>-0.35361025256588724</c:v>
                      </c:pt>
                      <c:pt idx="511">
                        <c:v>-0.37713421834010252</c:v>
                      </c:pt>
                      <c:pt idx="512">
                        <c:v>-0.35753457435061442</c:v>
                      </c:pt>
                      <c:pt idx="513">
                        <c:v>-0.37775126954064858</c:v>
                      </c:pt>
                      <c:pt idx="514">
                        <c:v>-0.36983793046501329</c:v>
                      </c:pt>
                      <c:pt idx="515">
                        <c:v>-0.3385415227425897</c:v>
                      </c:pt>
                      <c:pt idx="516">
                        <c:v>-0.35213465239651354</c:v>
                      </c:pt>
                      <c:pt idx="517">
                        <c:v>-0.37004516287690398</c:v>
                      </c:pt>
                      <c:pt idx="518">
                        <c:v>-0.37548688458847818</c:v>
                      </c:pt>
                      <c:pt idx="519">
                        <c:v>-0.36088606471019707</c:v>
                      </c:pt>
                      <c:pt idx="520">
                        <c:v>-0.33145969479766868</c:v>
                      </c:pt>
                      <c:pt idx="521">
                        <c:v>-0.34981144391732982</c:v>
                      </c:pt>
                      <c:pt idx="522">
                        <c:v>-0.3949432806485822</c:v>
                      </c:pt>
                      <c:pt idx="523">
                        <c:v>-0.39298758659705185</c:v>
                      </c:pt>
                      <c:pt idx="524">
                        <c:v>-0.35963057176436497</c:v>
                      </c:pt>
                      <c:pt idx="525">
                        <c:v>-0.37424960095524279</c:v>
                      </c:pt>
                      <c:pt idx="526">
                        <c:v>-0.37500590062345585</c:v>
                      </c:pt>
                      <c:pt idx="527">
                        <c:v>-0.36436529722273864</c:v>
                      </c:pt>
                      <c:pt idx="528">
                        <c:v>-0.36172218516024551</c:v>
                      </c:pt>
                      <c:pt idx="529">
                        <c:v>-0.3694924476493468</c:v>
                      </c:pt>
                      <c:pt idx="530">
                        <c:v>-0.38892913946806484</c:v>
                      </c:pt>
                      <c:pt idx="531">
                        <c:v>-0.36921597543304335</c:v>
                      </c:pt>
                      <c:pt idx="532">
                        <c:v>-0.36963065509894838</c:v>
                      </c:pt>
                      <c:pt idx="533">
                        <c:v>-0.38362841349898996</c:v>
                      </c:pt>
                      <c:pt idx="534">
                        <c:v>-0.37225297390205081</c:v>
                      </c:pt>
                      <c:pt idx="535">
                        <c:v>-0.36603103886275729</c:v>
                      </c:pt>
                      <c:pt idx="536">
                        <c:v>-0.42546379461485345</c:v>
                      </c:pt>
                      <c:pt idx="537">
                        <c:v>-0.41138090853746856</c:v>
                      </c:pt>
                      <c:pt idx="538">
                        <c:v>-0.4151513776975852</c:v>
                      </c:pt>
                      <c:pt idx="539">
                        <c:v>-0.43015772069853592</c:v>
                      </c:pt>
                      <c:pt idx="540">
                        <c:v>-0.42310854328075953</c:v>
                      </c:pt>
                      <c:pt idx="541">
                        <c:v>-0.44960957709234828</c:v>
                      </c:pt>
                      <c:pt idx="542">
                        <c:v>-0.40139015006613449</c:v>
                      </c:pt>
                      <c:pt idx="543">
                        <c:v>-0.39366239598901298</c:v>
                      </c:pt>
                      <c:pt idx="544">
                        <c:v>-0.40599829926982306</c:v>
                      </c:pt>
                      <c:pt idx="545">
                        <c:v>-0.42494088460882123</c:v>
                      </c:pt>
                      <c:pt idx="546">
                        <c:v>-0.40799523796178949</c:v>
                      </c:pt>
                      <c:pt idx="547">
                        <c:v>-0.42140407190966694</c:v>
                      </c:pt>
                      <c:pt idx="548">
                        <c:v>-0.44980092192821614</c:v>
                      </c:pt>
                      <c:pt idx="549">
                        <c:v>-0.42624764729069298</c:v>
                      </c:pt>
                      <c:pt idx="550">
                        <c:v>-0.42644351449335605</c:v>
                      </c:pt>
                      <c:pt idx="551">
                        <c:v>-0.40646460844124793</c:v>
                      </c:pt>
                      <c:pt idx="552">
                        <c:v>-0.40633139943612218</c:v>
                      </c:pt>
                      <c:pt idx="553">
                        <c:v>-0.43728672043112049</c:v>
                      </c:pt>
                      <c:pt idx="554">
                        <c:v>-0.42107595562231198</c:v>
                      </c:pt>
                      <c:pt idx="555">
                        <c:v>-0.4476302002688432</c:v>
                      </c:pt>
                      <c:pt idx="556">
                        <c:v>-0.43767411713018017</c:v>
                      </c:pt>
                      <c:pt idx="557">
                        <c:v>-0.42173208057203632</c:v>
                      </c:pt>
                      <c:pt idx="558">
                        <c:v>-0.44314617507585297</c:v>
                      </c:pt>
                      <c:pt idx="559">
                        <c:v>-0.40159094655956384</c:v>
                      </c:pt>
                      <c:pt idx="560">
                        <c:v>-0.40666438868364652</c:v>
                      </c:pt>
                      <c:pt idx="561">
                        <c:v>-0.4446217166426859</c:v>
                      </c:pt>
                      <c:pt idx="562">
                        <c:v>-0.42813942514703673</c:v>
                      </c:pt>
                      <c:pt idx="563">
                        <c:v>-0.44481401817207578</c:v>
                      </c:pt>
                      <c:pt idx="564">
                        <c:v>-0.50802169643325634</c:v>
                      </c:pt>
                      <c:pt idx="565">
                        <c:v>-0.49011258216844916</c:v>
                      </c:pt>
                      <c:pt idx="566">
                        <c:v>-0.44532664153329493</c:v>
                      </c:pt>
                      <c:pt idx="567">
                        <c:v>-0.51467819308148077</c:v>
                      </c:pt>
                      <c:pt idx="568">
                        <c:v>-0.44044607700340976</c:v>
                      </c:pt>
                      <c:pt idx="569">
                        <c:v>-0.43954442176102709</c:v>
                      </c:pt>
                      <c:pt idx="570">
                        <c:v>-0.43100289189600294</c:v>
                      </c:pt>
                      <c:pt idx="571">
                        <c:v>-0.42742227546020656</c:v>
                      </c:pt>
                      <c:pt idx="572">
                        <c:v>-0.45018350179642902</c:v>
                      </c:pt>
                      <c:pt idx="573">
                        <c:v>-0.44025293359382828</c:v>
                      </c:pt>
                      <c:pt idx="574">
                        <c:v>-0.46216045178470966</c:v>
                      </c:pt>
                      <c:pt idx="575">
                        <c:v>-0.47877752579709693</c:v>
                      </c:pt>
                      <c:pt idx="576">
                        <c:v>-0.4449421986503645</c:v>
                      </c:pt>
                      <c:pt idx="577">
                        <c:v>-0.48359830151150668</c:v>
                      </c:pt>
                      <c:pt idx="578">
                        <c:v>-0.41534943018214077</c:v>
                      </c:pt>
                      <c:pt idx="579">
                        <c:v>-0.46944097098325932</c:v>
                      </c:pt>
                      <c:pt idx="580">
                        <c:v>-0.43676995793657697</c:v>
                      </c:pt>
                      <c:pt idx="581">
                        <c:v>-0.5212906736137547</c:v>
                      </c:pt>
                      <c:pt idx="582">
                        <c:v>-0.40379705100746738</c:v>
                      </c:pt>
                      <c:pt idx="583">
                        <c:v>-0.44410873170036885</c:v>
                      </c:pt>
                      <c:pt idx="584">
                        <c:v>-0.43450597689257836</c:v>
                      </c:pt>
                      <c:pt idx="585">
                        <c:v>-0.46297901430877109</c:v>
                      </c:pt>
                      <c:pt idx="586">
                        <c:v>-0.41316869249319688</c:v>
                      </c:pt>
                      <c:pt idx="587">
                        <c:v>-0.42898630314951031</c:v>
                      </c:pt>
                      <c:pt idx="588">
                        <c:v>-0.44083225194545567</c:v>
                      </c:pt>
                      <c:pt idx="589">
                        <c:v>-0.44224695220069271</c:v>
                      </c:pt>
                      <c:pt idx="590">
                        <c:v>-0.43476497715302637</c:v>
                      </c:pt>
                      <c:pt idx="591">
                        <c:v>-0.42996257970855167</c:v>
                      </c:pt>
                      <c:pt idx="592">
                        <c:v>-0.41811805423147985</c:v>
                      </c:pt>
                      <c:pt idx="593">
                        <c:v>-0.43638221074288586</c:v>
                      </c:pt>
                      <c:pt idx="594">
                        <c:v>-0.43709296578847595</c:v>
                      </c:pt>
                      <c:pt idx="595">
                        <c:v>-0.44372382022525464</c:v>
                      </c:pt>
                      <c:pt idx="596">
                        <c:v>-0.43605897319279802</c:v>
                      </c:pt>
                      <c:pt idx="597">
                        <c:v>-0.4425039555431507</c:v>
                      </c:pt>
                      <c:pt idx="598">
                        <c:v>-0.40686412902187163</c:v>
                      </c:pt>
                      <c:pt idx="599">
                        <c:v>-0.41838133337471073</c:v>
                      </c:pt>
                      <c:pt idx="600">
                        <c:v>-0.41785470575408717</c:v>
                      </c:pt>
                      <c:pt idx="601">
                        <c:v>-0.44237546212826157</c:v>
                      </c:pt>
                      <c:pt idx="602">
                        <c:v>-0.47100312957881901</c:v>
                      </c:pt>
                      <c:pt idx="603">
                        <c:v>-0.43495918333586697</c:v>
                      </c:pt>
                      <c:pt idx="604">
                        <c:v>-0.44115395051667156</c:v>
                      </c:pt>
                      <c:pt idx="605">
                        <c:v>-0.45925860770955557</c:v>
                      </c:pt>
                      <c:pt idx="606">
                        <c:v>-0.43463548540794422</c:v>
                      </c:pt>
                      <c:pt idx="607">
                        <c:v>-0.4572982567481817</c:v>
                      </c:pt>
                      <c:pt idx="608">
                        <c:v>-0.4545726822151922</c:v>
                      </c:pt>
                      <c:pt idx="609">
                        <c:v>-0.47474238359290899</c:v>
                      </c:pt>
                      <c:pt idx="610">
                        <c:v>-0.41976241280898879</c:v>
                      </c:pt>
                      <c:pt idx="611">
                        <c:v>-0.47821978401707599</c:v>
                      </c:pt>
                      <c:pt idx="612">
                        <c:v>-0.45850021798730606</c:v>
                      </c:pt>
                      <c:pt idx="613">
                        <c:v>-0.46825209620692915</c:v>
                      </c:pt>
                      <c:pt idx="614">
                        <c:v>-0.45018350179642902</c:v>
                      </c:pt>
                      <c:pt idx="615">
                        <c:v>-0.46981611166541287</c:v>
                      </c:pt>
                      <c:pt idx="616">
                        <c:v>-0.48980625654191517</c:v>
                      </c:pt>
                      <c:pt idx="617">
                        <c:v>-0.45431876232555263</c:v>
                      </c:pt>
                      <c:pt idx="618">
                        <c:v>-0.47921110999664868</c:v>
                      </c:pt>
                      <c:pt idx="619">
                        <c:v>-0.48261131728481815</c:v>
                      </c:pt>
                      <c:pt idx="620">
                        <c:v>-0.47728952254653539</c:v>
                      </c:pt>
                      <c:pt idx="621">
                        <c:v>-0.47449353451858761</c:v>
                      </c:pt>
                    </c:numCache>
                  </c:numRef>
                </c:val>
                <c:smooth val="0"/>
                <c:extLst xmlns:c15="http://schemas.microsoft.com/office/drawing/2012/chart">
                  <c:ext xmlns:c16="http://schemas.microsoft.com/office/drawing/2014/chart" uri="{C3380CC4-5D6E-409C-BE32-E72D297353CC}">
                    <c16:uniqueId val="{00000004-25D6-4D0F-A24A-5A998DC819C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'GOES-N'!$E$1</c15:sqref>
                        </c15:formulaRef>
                      </c:ext>
                    </c:extLst>
                    <c:strCache>
                      <c:ptCount val="1"/>
                      <c:pt idx="0">
                        <c:v> C6 Correction </c:v>
                      </c:pt>
                    </c:strCache>
                  </c:strRef>
                </c:tx>
                <c:cat>
                  <c:numRef>
                    <c:extLst xmlns:c15="http://schemas.microsoft.com/office/drawing/2012/chart">
                      <c:ext xmlns:c15="http://schemas.microsoft.com/office/drawing/2012/chart" uri="{02D57815-91ED-43cb-92C2-25804820EDAC}">
                        <c15:formulaRef>
                          <c15:sqref>'GOES-N'!$A$2:$A$623</c15:sqref>
                        </c15:formulaRef>
                      </c:ext>
                    </c:extLst>
                    <c:numCache>
                      <c:formatCode>m/d/yy;@</c:formatCode>
                      <c:ptCount val="622"/>
                      <c:pt idx="0">
                        <c:v>40288</c:v>
                      </c:pt>
                      <c:pt idx="1">
                        <c:v>40290</c:v>
                      </c:pt>
                      <c:pt idx="2">
                        <c:v>40297</c:v>
                      </c:pt>
                      <c:pt idx="3">
                        <c:v>40304</c:v>
                      </c:pt>
                      <c:pt idx="4">
                        <c:v>40306</c:v>
                      </c:pt>
                      <c:pt idx="5">
                        <c:v>40313</c:v>
                      </c:pt>
                      <c:pt idx="6">
                        <c:v>40320</c:v>
                      </c:pt>
                      <c:pt idx="7">
                        <c:v>40322</c:v>
                      </c:pt>
                      <c:pt idx="8">
                        <c:v>40329</c:v>
                      </c:pt>
                      <c:pt idx="9">
                        <c:v>40336</c:v>
                      </c:pt>
                      <c:pt idx="10">
                        <c:v>40338</c:v>
                      </c:pt>
                      <c:pt idx="11">
                        <c:v>40345</c:v>
                      </c:pt>
                      <c:pt idx="12">
                        <c:v>40352</c:v>
                      </c:pt>
                      <c:pt idx="13">
                        <c:v>40354</c:v>
                      </c:pt>
                      <c:pt idx="14">
                        <c:v>40361</c:v>
                      </c:pt>
                      <c:pt idx="15">
                        <c:v>40368</c:v>
                      </c:pt>
                      <c:pt idx="16">
                        <c:v>40370</c:v>
                      </c:pt>
                      <c:pt idx="17">
                        <c:v>40377</c:v>
                      </c:pt>
                      <c:pt idx="18">
                        <c:v>40384</c:v>
                      </c:pt>
                      <c:pt idx="19">
                        <c:v>40386</c:v>
                      </c:pt>
                      <c:pt idx="20">
                        <c:v>40393</c:v>
                      </c:pt>
                      <c:pt idx="21">
                        <c:v>40400</c:v>
                      </c:pt>
                      <c:pt idx="22">
                        <c:v>40402</c:v>
                      </c:pt>
                      <c:pt idx="23">
                        <c:v>40409</c:v>
                      </c:pt>
                      <c:pt idx="24">
                        <c:v>40416</c:v>
                      </c:pt>
                      <c:pt idx="25">
                        <c:v>40418</c:v>
                      </c:pt>
                      <c:pt idx="26">
                        <c:v>40425</c:v>
                      </c:pt>
                      <c:pt idx="27">
                        <c:v>40432</c:v>
                      </c:pt>
                      <c:pt idx="28">
                        <c:v>40434</c:v>
                      </c:pt>
                      <c:pt idx="29">
                        <c:v>40441</c:v>
                      </c:pt>
                      <c:pt idx="30">
                        <c:v>40448</c:v>
                      </c:pt>
                      <c:pt idx="31">
                        <c:v>40457</c:v>
                      </c:pt>
                      <c:pt idx="32">
                        <c:v>40464</c:v>
                      </c:pt>
                      <c:pt idx="33">
                        <c:v>40466</c:v>
                      </c:pt>
                      <c:pt idx="34">
                        <c:v>40480</c:v>
                      </c:pt>
                      <c:pt idx="35">
                        <c:v>40482</c:v>
                      </c:pt>
                      <c:pt idx="36">
                        <c:v>40496</c:v>
                      </c:pt>
                      <c:pt idx="37">
                        <c:v>40498</c:v>
                      </c:pt>
                      <c:pt idx="38">
                        <c:v>40505</c:v>
                      </c:pt>
                      <c:pt idx="39">
                        <c:v>40512</c:v>
                      </c:pt>
                      <c:pt idx="40">
                        <c:v>40514</c:v>
                      </c:pt>
                      <c:pt idx="41">
                        <c:v>40521</c:v>
                      </c:pt>
                      <c:pt idx="42">
                        <c:v>40528</c:v>
                      </c:pt>
                      <c:pt idx="43">
                        <c:v>40530</c:v>
                      </c:pt>
                      <c:pt idx="44">
                        <c:v>40537</c:v>
                      </c:pt>
                      <c:pt idx="45">
                        <c:v>40546</c:v>
                      </c:pt>
                      <c:pt idx="46">
                        <c:v>40553</c:v>
                      </c:pt>
                      <c:pt idx="47">
                        <c:v>40560</c:v>
                      </c:pt>
                      <c:pt idx="48">
                        <c:v>40562</c:v>
                      </c:pt>
                      <c:pt idx="49">
                        <c:v>40569</c:v>
                      </c:pt>
                      <c:pt idx="50">
                        <c:v>40576</c:v>
                      </c:pt>
                      <c:pt idx="51">
                        <c:v>40578</c:v>
                      </c:pt>
                      <c:pt idx="52">
                        <c:v>40585</c:v>
                      </c:pt>
                      <c:pt idx="53">
                        <c:v>40592</c:v>
                      </c:pt>
                      <c:pt idx="54">
                        <c:v>40594</c:v>
                      </c:pt>
                      <c:pt idx="55">
                        <c:v>40601</c:v>
                      </c:pt>
                      <c:pt idx="56">
                        <c:v>40608</c:v>
                      </c:pt>
                      <c:pt idx="57">
                        <c:v>40610</c:v>
                      </c:pt>
                      <c:pt idx="58">
                        <c:v>40617</c:v>
                      </c:pt>
                      <c:pt idx="59">
                        <c:v>40624</c:v>
                      </c:pt>
                      <c:pt idx="60">
                        <c:v>40626</c:v>
                      </c:pt>
                      <c:pt idx="61">
                        <c:v>40633</c:v>
                      </c:pt>
                      <c:pt idx="62">
                        <c:v>40640</c:v>
                      </c:pt>
                      <c:pt idx="63">
                        <c:v>40642</c:v>
                      </c:pt>
                      <c:pt idx="64">
                        <c:v>40649</c:v>
                      </c:pt>
                      <c:pt idx="65">
                        <c:v>40656</c:v>
                      </c:pt>
                      <c:pt idx="66">
                        <c:v>40658</c:v>
                      </c:pt>
                      <c:pt idx="67">
                        <c:v>40665</c:v>
                      </c:pt>
                      <c:pt idx="68">
                        <c:v>40672</c:v>
                      </c:pt>
                      <c:pt idx="69">
                        <c:v>40674</c:v>
                      </c:pt>
                      <c:pt idx="70">
                        <c:v>40681</c:v>
                      </c:pt>
                      <c:pt idx="71">
                        <c:v>40688</c:v>
                      </c:pt>
                      <c:pt idx="72">
                        <c:v>40690</c:v>
                      </c:pt>
                      <c:pt idx="73">
                        <c:v>40697</c:v>
                      </c:pt>
                      <c:pt idx="74">
                        <c:v>40704</c:v>
                      </c:pt>
                      <c:pt idx="75">
                        <c:v>40706</c:v>
                      </c:pt>
                      <c:pt idx="76">
                        <c:v>40713</c:v>
                      </c:pt>
                      <c:pt idx="77">
                        <c:v>40720</c:v>
                      </c:pt>
                      <c:pt idx="78">
                        <c:v>40722</c:v>
                      </c:pt>
                      <c:pt idx="79">
                        <c:v>40729</c:v>
                      </c:pt>
                      <c:pt idx="80">
                        <c:v>40736</c:v>
                      </c:pt>
                      <c:pt idx="81">
                        <c:v>40738</c:v>
                      </c:pt>
                      <c:pt idx="82">
                        <c:v>40745</c:v>
                      </c:pt>
                      <c:pt idx="83">
                        <c:v>40752</c:v>
                      </c:pt>
                      <c:pt idx="84">
                        <c:v>40754</c:v>
                      </c:pt>
                      <c:pt idx="85">
                        <c:v>40761</c:v>
                      </c:pt>
                      <c:pt idx="86">
                        <c:v>40768</c:v>
                      </c:pt>
                      <c:pt idx="87">
                        <c:v>40770</c:v>
                      </c:pt>
                      <c:pt idx="88">
                        <c:v>40777</c:v>
                      </c:pt>
                      <c:pt idx="89">
                        <c:v>40784</c:v>
                      </c:pt>
                      <c:pt idx="90">
                        <c:v>40786</c:v>
                      </c:pt>
                      <c:pt idx="91">
                        <c:v>40793</c:v>
                      </c:pt>
                      <c:pt idx="92">
                        <c:v>40800</c:v>
                      </c:pt>
                      <c:pt idx="93">
                        <c:v>40802</c:v>
                      </c:pt>
                      <c:pt idx="94">
                        <c:v>40809</c:v>
                      </c:pt>
                      <c:pt idx="95">
                        <c:v>40816</c:v>
                      </c:pt>
                      <c:pt idx="96">
                        <c:v>40818</c:v>
                      </c:pt>
                      <c:pt idx="97">
                        <c:v>40825</c:v>
                      </c:pt>
                      <c:pt idx="98">
                        <c:v>40832</c:v>
                      </c:pt>
                      <c:pt idx="99">
                        <c:v>40834</c:v>
                      </c:pt>
                      <c:pt idx="100">
                        <c:v>40841</c:v>
                      </c:pt>
                      <c:pt idx="101">
                        <c:v>40848</c:v>
                      </c:pt>
                      <c:pt idx="102">
                        <c:v>40850</c:v>
                      </c:pt>
                      <c:pt idx="103">
                        <c:v>40857</c:v>
                      </c:pt>
                      <c:pt idx="104">
                        <c:v>40864</c:v>
                      </c:pt>
                      <c:pt idx="105">
                        <c:v>40866</c:v>
                      </c:pt>
                      <c:pt idx="106">
                        <c:v>40873</c:v>
                      </c:pt>
                      <c:pt idx="107">
                        <c:v>40880</c:v>
                      </c:pt>
                      <c:pt idx="108">
                        <c:v>40882</c:v>
                      </c:pt>
                      <c:pt idx="109">
                        <c:v>40889</c:v>
                      </c:pt>
                      <c:pt idx="110">
                        <c:v>40896</c:v>
                      </c:pt>
                      <c:pt idx="111">
                        <c:v>40898</c:v>
                      </c:pt>
                      <c:pt idx="112">
                        <c:v>40905</c:v>
                      </c:pt>
                      <c:pt idx="113">
                        <c:v>40912</c:v>
                      </c:pt>
                      <c:pt idx="114">
                        <c:v>40914</c:v>
                      </c:pt>
                      <c:pt idx="115">
                        <c:v>40921</c:v>
                      </c:pt>
                      <c:pt idx="116">
                        <c:v>40928</c:v>
                      </c:pt>
                      <c:pt idx="117">
                        <c:v>40930</c:v>
                      </c:pt>
                      <c:pt idx="118">
                        <c:v>40937</c:v>
                      </c:pt>
                      <c:pt idx="119">
                        <c:v>40944</c:v>
                      </c:pt>
                      <c:pt idx="120">
                        <c:v>40946</c:v>
                      </c:pt>
                      <c:pt idx="121">
                        <c:v>40953</c:v>
                      </c:pt>
                      <c:pt idx="122">
                        <c:v>40960</c:v>
                      </c:pt>
                      <c:pt idx="123">
                        <c:v>40969</c:v>
                      </c:pt>
                      <c:pt idx="124">
                        <c:v>40976</c:v>
                      </c:pt>
                      <c:pt idx="125">
                        <c:v>40978</c:v>
                      </c:pt>
                      <c:pt idx="126">
                        <c:v>40985</c:v>
                      </c:pt>
                      <c:pt idx="127">
                        <c:v>40992</c:v>
                      </c:pt>
                      <c:pt idx="128">
                        <c:v>40994</c:v>
                      </c:pt>
                      <c:pt idx="129">
                        <c:v>41001</c:v>
                      </c:pt>
                      <c:pt idx="130">
                        <c:v>41008</c:v>
                      </c:pt>
                      <c:pt idx="131">
                        <c:v>41010</c:v>
                      </c:pt>
                      <c:pt idx="132">
                        <c:v>41017</c:v>
                      </c:pt>
                      <c:pt idx="133">
                        <c:v>41024</c:v>
                      </c:pt>
                      <c:pt idx="134">
                        <c:v>41026</c:v>
                      </c:pt>
                      <c:pt idx="135">
                        <c:v>41033</c:v>
                      </c:pt>
                      <c:pt idx="136">
                        <c:v>41042</c:v>
                      </c:pt>
                      <c:pt idx="137">
                        <c:v>41049</c:v>
                      </c:pt>
                      <c:pt idx="138">
                        <c:v>41056</c:v>
                      </c:pt>
                      <c:pt idx="139">
                        <c:v>41058</c:v>
                      </c:pt>
                      <c:pt idx="140">
                        <c:v>41065</c:v>
                      </c:pt>
                      <c:pt idx="141">
                        <c:v>41072</c:v>
                      </c:pt>
                      <c:pt idx="142">
                        <c:v>41074</c:v>
                      </c:pt>
                      <c:pt idx="143">
                        <c:v>41081</c:v>
                      </c:pt>
                      <c:pt idx="144">
                        <c:v>41088</c:v>
                      </c:pt>
                      <c:pt idx="145">
                        <c:v>41090</c:v>
                      </c:pt>
                      <c:pt idx="146">
                        <c:v>41097</c:v>
                      </c:pt>
                      <c:pt idx="147">
                        <c:v>41104</c:v>
                      </c:pt>
                      <c:pt idx="148">
                        <c:v>41106</c:v>
                      </c:pt>
                      <c:pt idx="149">
                        <c:v>41113</c:v>
                      </c:pt>
                      <c:pt idx="150">
                        <c:v>41120</c:v>
                      </c:pt>
                      <c:pt idx="151">
                        <c:v>41122</c:v>
                      </c:pt>
                      <c:pt idx="152">
                        <c:v>41129</c:v>
                      </c:pt>
                      <c:pt idx="153">
                        <c:v>41136</c:v>
                      </c:pt>
                      <c:pt idx="154">
                        <c:v>41138</c:v>
                      </c:pt>
                      <c:pt idx="155">
                        <c:v>41145</c:v>
                      </c:pt>
                      <c:pt idx="156">
                        <c:v>41152</c:v>
                      </c:pt>
                      <c:pt idx="157">
                        <c:v>41154</c:v>
                      </c:pt>
                      <c:pt idx="158">
                        <c:v>41161</c:v>
                      </c:pt>
                      <c:pt idx="159">
                        <c:v>41168</c:v>
                      </c:pt>
                      <c:pt idx="160">
                        <c:v>41170</c:v>
                      </c:pt>
                      <c:pt idx="161">
                        <c:v>41200</c:v>
                      </c:pt>
                      <c:pt idx="162">
                        <c:v>41202</c:v>
                      </c:pt>
                      <c:pt idx="163">
                        <c:v>41209</c:v>
                      </c:pt>
                      <c:pt idx="164">
                        <c:v>41216</c:v>
                      </c:pt>
                      <c:pt idx="165">
                        <c:v>41218</c:v>
                      </c:pt>
                      <c:pt idx="166">
                        <c:v>41225</c:v>
                      </c:pt>
                      <c:pt idx="167">
                        <c:v>41232</c:v>
                      </c:pt>
                      <c:pt idx="168">
                        <c:v>41234</c:v>
                      </c:pt>
                      <c:pt idx="169">
                        <c:v>41241</c:v>
                      </c:pt>
                      <c:pt idx="170">
                        <c:v>41248</c:v>
                      </c:pt>
                      <c:pt idx="171">
                        <c:v>41250</c:v>
                      </c:pt>
                      <c:pt idx="172">
                        <c:v>41257</c:v>
                      </c:pt>
                      <c:pt idx="173">
                        <c:v>41264</c:v>
                      </c:pt>
                      <c:pt idx="174">
                        <c:v>41266</c:v>
                      </c:pt>
                      <c:pt idx="175">
                        <c:v>41273</c:v>
                      </c:pt>
                      <c:pt idx="176">
                        <c:v>41280</c:v>
                      </c:pt>
                      <c:pt idx="177">
                        <c:v>41282</c:v>
                      </c:pt>
                      <c:pt idx="178">
                        <c:v>41289</c:v>
                      </c:pt>
                      <c:pt idx="179">
                        <c:v>41296</c:v>
                      </c:pt>
                      <c:pt idx="180">
                        <c:v>41305</c:v>
                      </c:pt>
                      <c:pt idx="181">
                        <c:v>41312</c:v>
                      </c:pt>
                      <c:pt idx="182">
                        <c:v>41314</c:v>
                      </c:pt>
                      <c:pt idx="183">
                        <c:v>41321</c:v>
                      </c:pt>
                      <c:pt idx="184">
                        <c:v>41328</c:v>
                      </c:pt>
                      <c:pt idx="185">
                        <c:v>41330</c:v>
                      </c:pt>
                      <c:pt idx="186">
                        <c:v>41337</c:v>
                      </c:pt>
                      <c:pt idx="187">
                        <c:v>41344</c:v>
                      </c:pt>
                      <c:pt idx="188">
                        <c:v>41346</c:v>
                      </c:pt>
                      <c:pt idx="189">
                        <c:v>41353</c:v>
                      </c:pt>
                      <c:pt idx="190">
                        <c:v>41360</c:v>
                      </c:pt>
                      <c:pt idx="191">
                        <c:v>41362</c:v>
                      </c:pt>
                      <c:pt idx="192">
                        <c:v>41369</c:v>
                      </c:pt>
                      <c:pt idx="193">
                        <c:v>41376</c:v>
                      </c:pt>
                      <c:pt idx="194">
                        <c:v>41378</c:v>
                      </c:pt>
                      <c:pt idx="195">
                        <c:v>41385</c:v>
                      </c:pt>
                      <c:pt idx="196">
                        <c:v>41392</c:v>
                      </c:pt>
                      <c:pt idx="197">
                        <c:v>41394</c:v>
                      </c:pt>
                      <c:pt idx="198">
                        <c:v>41401</c:v>
                      </c:pt>
                      <c:pt idx="199">
                        <c:v>41408</c:v>
                      </c:pt>
                      <c:pt idx="200">
                        <c:v>41410</c:v>
                      </c:pt>
                      <c:pt idx="201">
                        <c:v>41438</c:v>
                      </c:pt>
                      <c:pt idx="202">
                        <c:v>41440</c:v>
                      </c:pt>
                      <c:pt idx="203">
                        <c:v>41442</c:v>
                      </c:pt>
                      <c:pt idx="204">
                        <c:v>41449</c:v>
                      </c:pt>
                      <c:pt idx="205">
                        <c:v>41456</c:v>
                      </c:pt>
                      <c:pt idx="206">
                        <c:v>41458</c:v>
                      </c:pt>
                      <c:pt idx="207">
                        <c:v>41465</c:v>
                      </c:pt>
                      <c:pt idx="208">
                        <c:v>41472</c:v>
                      </c:pt>
                      <c:pt idx="209">
                        <c:v>41474</c:v>
                      </c:pt>
                      <c:pt idx="210">
                        <c:v>41481</c:v>
                      </c:pt>
                      <c:pt idx="211">
                        <c:v>41488</c:v>
                      </c:pt>
                      <c:pt idx="212">
                        <c:v>41490</c:v>
                      </c:pt>
                      <c:pt idx="213">
                        <c:v>41497</c:v>
                      </c:pt>
                      <c:pt idx="214">
                        <c:v>41504</c:v>
                      </c:pt>
                      <c:pt idx="215">
                        <c:v>41506</c:v>
                      </c:pt>
                      <c:pt idx="216">
                        <c:v>41513</c:v>
                      </c:pt>
                      <c:pt idx="217">
                        <c:v>41520</c:v>
                      </c:pt>
                      <c:pt idx="218">
                        <c:v>41522</c:v>
                      </c:pt>
                      <c:pt idx="219">
                        <c:v>41529</c:v>
                      </c:pt>
                      <c:pt idx="220">
                        <c:v>41536</c:v>
                      </c:pt>
                      <c:pt idx="221">
                        <c:v>41538</c:v>
                      </c:pt>
                      <c:pt idx="222">
                        <c:v>41545</c:v>
                      </c:pt>
                      <c:pt idx="223">
                        <c:v>41552</c:v>
                      </c:pt>
                      <c:pt idx="224">
                        <c:v>41554</c:v>
                      </c:pt>
                      <c:pt idx="225">
                        <c:v>41568</c:v>
                      </c:pt>
                      <c:pt idx="226">
                        <c:v>41568</c:v>
                      </c:pt>
                      <c:pt idx="227">
                        <c:v>41570</c:v>
                      </c:pt>
                      <c:pt idx="228">
                        <c:v>41577</c:v>
                      </c:pt>
                      <c:pt idx="229">
                        <c:v>41584</c:v>
                      </c:pt>
                      <c:pt idx="230">
                        <c:v>41586</c:v>
                      </c:pt>
                      <c:pt idx="231">
                        <c:v>41593</c:v>
                      </c:pt>
                      <c:pt idx="232">
                        <c:v>41600</c:v>
                      </c:pt>
                      <c:pt idx="233">
                        <c:v>41602</c:v>
                      </c:pt>
                      <c:pt idx="234">
                        <c:v>41609</c:v>
                      </c:pt>
                      <c:pt idx="235">
                        <c:v>41616</c:v>
                      </c:pt>
                      <c:pt idx="236">
                        <c:v>41618</c:v>
                      </c:pt>
                      <c:pt idx="237">
                        <c:v>41625</c:v>
                      </c:pt>
                      <c:pt idx="238">
                        <c:v>41632</c:v>
                      </c:pt>
                      <c:pt idx="239">
                        <c:v>41634</c:v>
                      </c:pt>
                      <c:pt idx="240">
                        <c:v>41641</c:v>
                      </c:pt>
                      <c:pt idx="241">
                        <c:v>41648</c:v>
                      </c:pt>
                      <c:pt idx="242">
                        <c:v>41650</c:v>
                      </c:pt>
                      <c:pt idx="243">
                        <c:v>41657</c:v>
                      </c:pt>
                      <c:pt idx="244">
                        <c:v>41664</c:v>
                      </c:pt>
                      <c:pt idx="245">
                        <c:v>41666</c:v>
                      </c:pt>
                      <c:pt idx="246">
                        <c:v>41673</c:v>
                      </c:pt>
                      <c:pt idx="247">
                        <c:v>41680</c:v>
                      </c:pt>
                      <c:pt idx="248">
                        <c:v>41682</c:v>
                      </c:pt>
                      <c:pt idx="249">
                        <c:v>41689</c:v>
                      </c:pt>
                      <c:pt idx="250">
                        <c:v>41698</c:v>
                      </c:pt>
                      <c:pt idx="251">
                        <c:v>41705</c:v>
                      </c:pt>
                      <c:pt idx="252">
                        <c:v>41714</c:v>
                      </c:pt>
                      <c:pt idx="253">
                        <c:v>41721</c:v>
                      </c:pt>
                      <c:pt idx="254">
                        <c:v>41728</c:v>
                      </c:pt>
                      <c:pt idx="255">
                        <c:v>41730</c:v>
                      </c:pt>
                      <c:pt idx="256">
                        <c:v>41737</c:v>
                      </c:pt>
                      <c:pt idx="257">
                        <c:v>41744</c:v>
                      </c:pt>
                      <c:pt idx="258">
                        <c:v>41746</c:v>
                      </c:pt>
                      <c:pt idx="259">
                        <c:v>41753</c:v>
                      </c:pt>
                      <c:pt idx="260">
                        <c:v>41758</c:v>
                      </c:pt>
                      <c:pt idx="261">
                        <c:v>41760</c:v>
                      </c:pt>
                      <c:pt idx="262">
                        <c:v>41762</c:v>
                      </c:pt>
                      <c:pt idx="263">
                        <c:v>41769</c:v>
                      </c:pt>
                      <c:pt idx="264">
                        <c:v>41776</c:v>
                      </c:pt>
                      <c:pt idx="265">
                        <c:v>41778</c:v>
                      </c:pt>
                      <c:pt idx="266">
                        <c:v>41785</c:v>
                      </c:pt>
                      <c:pt idx="267">
                        <c:v>41792</c:v>
                      </c:pt>
                      <c:pt idx="268">
                        <c:v>41794</c:v>
                      </c:pt>
                      <c:pt idx="269">
                        <c:v>41801</c:v>
                      </c:pt>
                      <c:pt idx="270">
                        <c:v>41808</c:v>
                      </c:pt>
                      <c:pt idx="271">
                        <c:v>41810</c:v>
                      </c:pt>
                      <c:pt idx="272">
                        <c:v>41817</c:v>
                      </c:pt>
                      <c:pt idx="273">
                        <c:v>41822</c:v>
                      </c:pt>
                      <c:pt idx="274">
                        <c:v>41824</c:v>
                      </c:pt>
                      <c:pt idx="275">
                        <c:v>41826</c:v>
                      </c:pt>
                      <c:pt idx="276">
                        <c:v>41833</c:v>
                      </c:pt>
                      <c:pt idx="277">
                        <c:v>41840</c:v>
                      </c:pt>
                      <c:pt idx="278">
                        <c:v>41849</c:v>
                      </c:pt>
                      <c:pt idx="279">
                        <c:v>41856</c:v>
                      </c:pt>
                      <c:pt idx="280">
                        <c:v>41858</c:v>
                      </c:pt>
                      <c:pt idx="281">
                        <c:v>41865</c:v>
                      </c:pt>
                      <c:pt idx="282">
                        <c:v>41874</c:v>
                      </c:pt>
                      <c:pt idx="283">
                        <c:v>41881</c:v>
                      </c:pt>
                      <c:pt idx="284">
                        <c:v>41888</c:v>
                      </c:pt>
                      <c:pt idx="285">
                        <c:v>41890</c:v>
                      </c:pt>
                      <c:pt idx="286">
                        <c:v>41897</c:v>
                      </c:pt>
                      <c:pt idx="287">
                        <c:v>41904</c:v>
                      </c:pt>
                      <c:pt idx="288">
                        <c:v>41906</c:v>
                      </c:pt>
                      <c:pt idx="289">
                        <c:v>41913</c:v>
                      </c:pt>
                      <c:pt idx="290">
                        <c:v>41920</c:v>
                      </c:pt>
                      <c:pt idx="291">
                        <c:v>41922</c:v>
                      </c:pt>
                      <c:pt idx="292">
                        <c:v>41929</c:v>
                      </c:pt>
                      <c:pt idx="293">
                        <c:v>41936</c:v>
                      </c:pt>
                      <c:pt idx="294">
                        <c:v>41945</c:v>
                      </c:pt>
                      <c:pt idx="295">
                        <c:v>41950</c:v>
                      </c:pt>
                      <c:pt idx="296">
                        <c:v>41952</c:v>
                      </c:pt>
                      <c:pt idx="297">
                        <c:v>41954</c:v>
                      </c:pt>
                      <c:pt idx="298">
                        <c:v>41961</c:v>
                      </c:pt>
                      <c:pt idx="299">
                        <c:v>41968</c:v>
                      </c:pt>
                      <c:pt idx="300">
                        <c:v>41970</c:v>
                      </c:pt>
                      <c:pt idx="301">
                        <c:v>41977</c:v>
                      </c:pt>
                      <c:pt idx="302">
                        <c:v>41984</c:v>
                      </c:pt>
                      <c:pt idx="303">
                        <c:v>41986</c:v>
                      </c:pt>
                      <c:pt idx="304">
                        <c:v>41993</c:v>
                      </c:pt>
                      <c:pt idx="305">
                        <c:v>42000</c:v>
                      </c:pt>
                      <c:pt idx="306">
                        <c:v>42009</c:v>
                      </c:pt>
                      <c:pt idx="307">
                        <c:v>42016</c:v>
                      </c:pt>
                      <c:pt idx="308">
                        <c:v>42018</c:v>
                      </c:pt>
                      <c:pt idx="309">
                        <c:v>42025</c:v>
                      </c:pt>
                      <c:pt idx="310">
                        <c:v>42032</c:v>
                      </c:pt>
                      <c:pt idx="311">
                        <c:v>42034</c:v>
                      </c:pt>
                      <c:pt idx="312">
                        <c:v>42041</c:v>
                      </c:pt>
                      <c:pt idx="313">
                        <c:v>42048</c:v>
                      </c:pt>
                      <c:pt idx="314">
                        <c:v>42050</c:v>
                      </c:pt>
                      <c:pt idx="315">
                        <c:v>42057</c:v>
                      </c:pt>
                      <c:pt idx="316">
                        <c:v>42064</c:v>
                      </c:pt>
                      <c:pt idx="317">
                        <c:v>42066</c:v>
                      </c:pt>
                      <c:pt idx="318">
                        <c:v>42073</c:v>
                      </c:pt>
                      <c:pt idx="319">
                        <c:v>42078</c:v>
                      </c:pt>
                      <c:pt idx="320">
                        <c:v>42080</c:v>
                      </c:pt>
                      <c:pt idx="321">
                        <c:v>42082</c:v>
                      </c:pt>
                      <c:pt idx="322">
                        <c:v>42089</c:v>
                      </c:pt>
                      <c:pt idx="323">
                        <c:v>42096</c:v>
                      </c:pt>
                      <c:pt idx="324">
                        <c:v>42098</c:v>
                      </c:pt>
                      <c:pt idx="325">
                        <c:v>42105</c:v>
                      </c:pt>
                      <c:pt idx="326">
                        <c:v>42112</c:v>
                      </c:pt>
                      <c:pt idx="327">
                        <c:v>42114</c:v>
                      </c:pt>
                      <c:pt idx="328">
                        <c:v>42121</c:v>
                      </c:pt>
                      <c:pt idx="329">
                        <c:v>42128</c:v>
                      </c:pt>
                      <c:pt idx="330">
                        <c:v>42130</c:v>
                      </c:pt>
                      <c:pt idx="331">
                        <c:v>42137</c:v>
                      </c:pt>
                      <c:pt idx="332">
                        <c:v>42144</c:v>
                      </c:pt>
                      <c:pt idx="333">
                        <c:v>42146</c:v>
                      </c:pt>
                      <c:pt idx="334">
                        <c:v>42176</c:v>
                      </c:pt>
                      <c:pt idx="335">
                        <c:v>42178</c:v>
                      </c:pt>
                      <c:pt idx="336">
                        <c:v>42185</c:v>
                      </c:pt>
                      <c:pt idx="337">
                        <c:v>42187</c:v>
                      </c:pt>
                      <c:pt idx="338">
                        <c:v>42190</c:v>
                      </c:pt>
                      <c:pt idx="339">
                        <c:v>42192</c:v>
                      </c:pt>
                      <c:pt idx="340">
                        <c:v>42194</c:v>
                      </c:pt>
                      <c:pt idx="341">
                        <c:v>42201</c:v>
                      </c:pt>
                      <c:pt idx="342">
                        <c:v>42206</c:v>
                      </c:pt>
                      <c:pt idx="343">
                        <c:v>42208</c:v>
                      </c:pt>
                      <c:pt idx="344">
                        <c:v>42210</c:v>
                      </c:pt>
                      <c:pt idx="345">
                        <c:v>42217</c:v>
                      </c:pt>
                      <c:pt idx="346">
                        <c:v>42219</c:v>
                      </c:pt>
                      <c:pt idx="347">
                        <c:v>42222</c:v>
                      </c:pt>
                      <c:pt idx="348">
                        <c:v>42224</c:v>
                      </c:pt>
                      <c:pt idx="349">
                        <c:v>42226</c:v>
                      </c:pt>
                      <c:pt idx="350">
                        <c:v>42233</c:v>
                      </c:pt>
                      <c:pt idx="351">
                        <c:v>42238</c:v>
                      </c:pt>
                      <c:pt idx="352">
                        <c:v>42240</c:v>
                      </c:pt>
                      <c:pt idx="353">
                        <c:v>42251</c:v>
                      </c:pt>
                      <c:pt idx="354">
                        <c:v>42254</c:v>
                      </c:pt>
                      <c:pt idx="355">
                        <c:v>42256</c:v>
                      </c:pt>
                      <c:pt idx="356">
                        <c:v>42258</c:v>
                      </c:pt>
                      <c:pt idx="357">
                        <c:v>42265</c:v>
                      </c:pt>
                      <c:pt idx="358">
                        <c:v>42272</c:v>
                      </c:pt>
                      <c:pt idx="359">
                        <c:v>42274</c:v>
                      </c:pt>
                      <c:pt idx="360">
                        <c:v>42286</c:v>
                      </c:pt>
                      <c:pt idx="361">
                        <c:v>42288</c:v>
                      </c:pt>
                      <c:pt idx="362">
                        <c:v>42290</c:v>
                      </c:pt>
                      <c:pt idx="363">
                        <c:v>42297</c:v>
                      </c:pt>
                      <c:pt idx="364">
                        <c:v>42302</c:v>
                      </c:pt>
                      <c:pt idx="365">
                        <c:v>42304</c:v>
                      </c:pt>
                      <c:pt idx="366">
                        <c:v>42306</c:v>
                      </c:pt>
                      <c:pt idx="367">
                        <c:v>42313</c:v>
                      </c:pt>
                      <c:pt idx="368">
                        <c:v>42318</c:v>
                      </c:pt>
                      <c:pt idx="369">
                        <c:v>42320</c:v>
                      </c:pt>
                      <c:pt idx="370">
                        <c:v>42322</c:v>
                      </c:pt>
                      <c:pt idx="371">
                        <c:v>42329</c:v>
                      </c:pt>
                      <c:pt idx="372">
                        <c:v>42336</c:v>
                      </c:pt>
                      <c:pt idx="373">
                        <c:v>42338</c:v>
                      </c:pt>
                      <c:pt idx="374">
                        <c:v>42345</c:v>
                      </c:pt>
                      <c:pt idx="375">
                        <c:v>42352</c:v>
                      </c:pt>
                      <c:pt idx="376">
                        <c:v>42354</c:v>
                      </c:pt>
                      <c:pt idx="377">
                        <c:v>42361</c:v>
                      </c:pt>
                      <c:pt idx="378">
                        <c:v>42368</c:v>
                      </c:pt>
                      <c:pt idx="379">
                        <c:v>42370</c:v>
                      </c:pt>
                      <c:pt idx="380">
                        <c:v>42377</c:v>
                      </c:pt>
                      <c:pt idx="381">
                        <c:v>42384</c:v>
                      </c:pt>
                      <c:pt idx="382">
                        <c:v>42386</c:v>
                      </c:pt>
                      <c:pt idx="383">
                        <c:v>42393</c:v>
                      </c:pt>
                      <c:pt idx="384">
                        <c:v>42400</c:v>
                      </c:pt>
                      <c:pt idx="385">
                        <c:v>42402</c:v>
                      </c:pt>
                      <c:pt idx="386">
                        <c:v>42409</c:v>
                      </c:pt>
                      <c:pt idx="387">
                        <c:v>42416</c:v>
                      </c:pt>
                      <c:pt idx="388">
                        <c:v>42434</c:v>
                      </c:pt>
                      <c:pt idx="389">
                        <c:v>42441</c:v>
                      </c:pt>
                      <c:pt idx="390">
                        <c:v>42448</c:v>
                      </c:pt>
                      <c:pt idx="391">
                        <c:v>42450</c:v>
                      </c:pt>
                      <c:pt idx="392">
                        <c:v>42457</c:v>
                      </c:pt>
                      <c:pt idx="393">
                        <c:v>42464</c:v>
                      </c:pt>
                      <c:pt idx="394">
                        <c:v>42466</c:v>
                      </c:pt>
                      <c:pt idx="395">
                        <c:v>42473</c:v>
                      </c:pt>
                      <c:pt idx="396">
                        <c:v>42480</c:v>
                      </c:pt>
                      <c:pt idx="397">
                        <c:v>42482</c:v>
                      </c:pt>
                      <c:pt idx="398">
                        <c:v>42489</c:v>
                      </c:pt>
                      <c:pt idx="399">
                        <c:v>42496</c:v>
                      </c:pt>
                      <c:pt idx="400">
                        <c:v>42498</c:v>
                      </c:pt>
                      <c:pt idx="401">
                        <c:v>42505</c:v>
                      </c:pt>
                      <c:pt idx="402">
                        <c:v>42507</c:v>
                      </c:pt>
                      <c:pt idx="403">
                        <c:v>42510</c:v>
                      </c:pt>
                      <c:pt idx="404">
                        <c:v>42512</c:v>
                      </c:pt>
                      <c:pt idx="405">
                        <c:v>42514</c:v>
                      </c:pt>
                      <c:pt idx="406">
                        <c:v>42521</c:v>
                      </c:pt>
                      <c:pt idx="407">
                        <c:v>42523</c:v>
                      </c:pt>
                      <c:pt idx="408">
                        <c:v>42526</c:v>
                      </c:pt>
                      <c:pt idx="409">
                        <c:v>42528</c:v>
                      </c:pt>
                      <c:pt idx="410">
                        <c:v>42530</c:v>
                      </c:pt>
                      <c:pt idx="411">
                        <c:v>42537</c:v>
                      </c:pt>
                      <c:pt idx="412">
                        <c:v>42539</c:v>
                      </c:pt>
                      <c:pt idx="413">
                        <c:v>42542</c:v>
                      </c:pt>
                      <c:pt idx="414">
                        <c:v>42544</c:v>
                      </c:pt>
                      <c:pt idx="415">
                        <c:v>42546</c:v>
                      </c:pt>
                      <c:pt idx="416">
                        <c:v>42553</c:v>
                      </c:pt>
                      <c:pt idx="417">
                        <c:v>42555</c:v>
                      </c:pt>
                      <c:pt idx="418">
                        <c:v>42558</c:v>
                      </c:pt>
                      <c:pt idx="419">
                        <c:v>42560</c:v>
                      </c:pt>
                      <c:pt idx="420">
                        <c:v>42562</c:v>
                      </c:pt>
                      <c:pt idx="421">
                        <c:v>42569</c:v>
                      </c:pt>
                      <c:pt idx="422">
                        <c:v>42571</c:v>
                      </c:pt>
                      <c:pt idx="423">
                        <c:v>42574</c:v>
                      </c:pt>
                      <c:pt idx="424">
                        <c:v>42576</c:v>
                      </c:pt>
                      <c:pt idx="425">
                        <c:v>42578</c:v>
                      </c:pt>
                      <c:pt idx="426">
                        <c:v>42585</c:v>
                      </c:pt>
                      <c:pt idx="427">
                        <c:v>42587</c:v>
                      </c:pt>
                      <c:pt idx="428">
                        <c:v>42590</c:v>
                      </c:pt>
                      <c:pt idx="429">
                        <c:v>42592</c:v>
                      </c:pt>
                      <c:pt idx="430">
                        <c:v>42594</c:v>
                      </c:pt>
                      <c:pt idx="431">
                        <c:v>42601</c:v>
                      </c:pt>
                      <c:pt idx="432">
                        <c:v>42606</c:v>
                      </c:pt>
                      <c:pt idx="433">
                        <c:v>42610</c:v>
                      </c:pt>
                      <c:pt idx="434">
                        <c:v>42617</c:v>
                      </c:pt>
                      <c:pt idx="435">
                        <c:v>42619</c:v>
                      </c:pt>
                      <c:pt idx="436">
                        <c:v>42622</c:v>
                      </c:pt>
                      <c:pt idx="437">
                        <c:v>42624</c:v>
                      </c:pt>
                      <c:pt idx="438">
                        <c:v>42633</c:v>
                      </c:pt>
                      <c:pt idx="439">
                        <c:v>42638</c:v>
                      </c:pt>
                      <c:pt idx="440">
                        <c:v>42640</c:v>
                      </c:pt>
                      <c:pt idx="441">
                        <c:v>42642</c:v>
                      </c:pt>
                      <c:pt idx="442">
                        <c:v>42649</c:v>
                      </c:pt>
                      <c:pt idx="443">
                        <c:v>42651</c:v>
                      </c:pt>
                      <c:pt idx="444">
                        <c:v>42654</c:v>
                      </c:pt>
                      <c:pt idx="445">
                        <c:v>42656</c:v>
                      </c:pt>
                      <c:pt idx="446">
                        <c:v>42658</c:v>
                      </c:pt>
                      <c:pt idx="447">
                        <c:v>42665</c:v>
                      </c:pt>
                      <c:pt idx="448">
                        <c:v>42672</c:v>
                      </c:pt>
                      <c:pt idx="449">
                        <c:v>42674</c:v>
                      </c:pt>
                      <c:pt idx="450">
                        <c:v>42681</c:v>
                      </c:pt>
                      <c:pt idx="451">
                        <c:v>42688</c:v>
                      </c:pt>
                      <c:pt idx="452">
                        <c:v>42697</c:v>
                      </c:pt>
                      <c:pt idx="453">
                        <c:v>42702</c:v>
                      </c:pt>
                      <c:pt idx="454">
                        <c:v>42704</c:v>
                      </c:pt>
                      <c:pt idx="455">
                        <c:v>42706</c:v>
                      </c:pt>
                      <c:pt idx="456">
                        <c:v>42713</c:v>
                      </c:pt>
                      <c:pt idx="457">
                        <c:v>42718</c:v>
                      </c:pt>
                      <c:pt idx="458">
                        <c:v>42720</c:v>
                      </c:pt>
                      <c:pt idx="459">
                        <c:v>42722</c:v>
                      </c:pt>
                      <c:pt idx="460">
                        <c:v>42729</c:v>
                      </c:pt>
                      <c:pt idx="461">
                        <c:v>42736</c:v>
                      </c:pt>
                      <c:pt idx="462">
                        <c:v>42738</c:v>
                      </c:pt>
                      <c:pt idx="463">
                        <c:v>42745</c:v>
                      </c:pt>
                      <c:pt idx="464">
                        <c:v>42752</c:v>
                      </c:pt>
                      <c:pt idx="465">
                        <c:v>42754</c:v>
                      </c:pt>
                      <c:pt idx="466">
                        <c:v>42761</c:v>
                      </c:pt>
                      <c:pt idx="467">
                        <c:v>42768</c:v>
                      </c:pt>
                      <c:pt idx="468">
                        <c:v>42770</c:v>
                      </c:pt>
                      <c:pt idx="469">
                        <c:v>42777</c:v>
                      </c:pt>
                      <c:pt idx="470">
                        <c:v>42784</c:v>
                      </c:pt>
                      <c:pt idx="471">
                        <c:v>42786</c:v>
                      </c:pt>
                      <c:pt idx="472">
                        <c:v>42793</c:v>
                      </c:pt>
                      <c:pt idx="473">
                        <c:v>42800</c:v>
                      </c:pt>
                      <c:pt idx="474">
                        <c:v>42802</c:v>
                      </c:pt>
                      <c:pt idx="475">
                        <c:v>42809</c:v>
                      </c:pt>
                      <c:pt idx="476">
                        <c:v>42816</c:v>
                      </c:pt>
                      <c:pt idx="477">
                        <c:v>42818</c:v>
                      </c:pt>
                      <c:pt idx="478">
                        <c:v>42827</c:v>
                      </c:pt>
                      <c:pt idx="479">
                        <c:v>42830</c:v>
                      </c:pt>
                      <c:pt idx="480">
                        <c:v>42832</c:v>
                      </c:pt>
                      <c:pt idx="481">
                        <c:v>42834</c:v>
                      </c:pt>
                      <c:pt idx="482">
                        <c:v>42841</c:v>
                      </c:pt>
                      <c:pt idx="483">
                        <c:v>42846</c:v>
                      </c:pt>
                      <c:pt idx="484">
                        <c:v>42848</c:v>
                      </c:pt>
                      <c:pt idx="485">
                        <c:v>42850</c:v>
                      </c:pt>
                      <c:pt idx="486">
                        <c:v>42857</c:v>
                      </c:pt>
                      <c:pt idx="487">
                        <c:v>42864</c:v>
                      </c:pt>
                      <c:pt idx="488">
                        <c:v>42866</c:v>
                      </c:pt>
                      <c:pt idx="489">
                        <c:v>42873</c:v>
                      </c:pt>
                      <c:pt idx="490">
                        <c:v>42878</c:v>
                      </c:pt>
                      <c:pt idx="491">
                        <c:v>42880</c:v>
                      </c:pt>
                      <c:pt idx="492">
                        <c:v>42882</c:v>
                      </c:pt>
                      <c:pt idx="493">
                        <c:v>42889</c:v>
                      </c:pt>
                      <c:pt idx="494">
                        <c:v>42896</c:v>
                      </c:pt>
                      <c:pt idx="495">
                        <c:v>42898</c:v>
                      </c:pt>
                      <c:pt idx="496">
                        <c:v>42905</c:v>
                      </c:pt>
                      <c:pt idx="497">
                        <c:v>42907</c:v>
                      </c:pt>
                      <c:pt idx="498">
                        <c:v>42912</c:v>
                      </c:pt>
                      <c:pt idx="499">
                        <c:v>42914</c:v>
                      </c:pt>
                      <c:pt idx="500">
                        <c:v>42921</c:v>
                      </c:pt>
                      <c:pt idx="501">
                        <c:v>42926</c:v>
                      </c:pt>
                      <c:pt idx="502">
                        <c:v>42928</c:v>
                      </c:pt>
                      <c:pt idx="503">
                        <c:v>42930</c:v>
                      </c:pt>
                      <c:pt idx="504">
                        <c:v>42937</c:v>
                      </c:pt>
                      <c:pt idx="505">
                        <c:v>42942</c:v>
                      </c:pt>
                      <c:pt idx="506">
                        <c:v>42946</c:v>
                      </c:pt>
                      <c:pt idx="507">
                        <c:v>42953</c:v>
                      </c:pt>
                      <c:pt idx="508">
                        <c:v>42960</c:v>
                      </c:pt>
                      <c:pt idx="509">
                        <c:v>42962</c:v>
                      </c:pt>
                      <c:pt idx="510">
                        <c:v>42969</c:v>
                      </c:pt>
                      <c:pt idx="511">
                        <c:v>42971</c:v>
                      </c:pt>
                      <c:pt idx="512">
                        <c:v>42976</c:v>
                      </c:pt>
                      <c:pt idx="513">
                        <c:v>42985</c:v>
                      </c:pt>
                      <c:pt idx="514">
                        <c:v>42992</c:v>
                      </c:pt>
                      <c:pt idx="515">
                        <c:v>42994</c:v>
                      </c:pt>
                      <c:pt idx="516">
                        <c:v>43001</c:v>
                      </c:pt>
                      <c:pt idx="517">
                        <c:v>43017</c:v>
                      </c:pt>
                      <c:pt idx="518">
                        <c:v>43022</c:v>
                      </c:pt>
                      <c:pt idx="519">
                        <c:v>43024</c:v>
                      </c:pt>
                      <c:pt idx="520">
                        <c:v>43026</c:v>
                      </c:pt>
                      <c:pt idx="521">
                        <c:v>43033</c:v>
                      </c:pt>
                      <c:pt idx="522">
                        <c:v>43038</c:v>
                      </c:pt>
                      <c:pt idx="523">
                        <c:v>43040</c:v>
                      </c:pt>
                      <c:pt idx="524">
                        <c:v>43042</c:v>
                      </c:pt>
                      <c:pt idx="525">
                        <c:v>43049</c:v>
                      </c:pt>
                      <c:pt idx="526">
                        <c:v>43054</c:v>
                      </c:pt>
                      <c:pt idx="527">
                        <c:v>43056</c:v>
                      </c:pt>
                      <c:pt idx="528">
                        <c:v>43058</c:v>
                      </c:pt>
                      <c:pt idx="529">
                        <c:v>43065</c:v>
                      </c:pt>
                      <c:pt idx="530">
                        <c:v>43072</c:v>
                      </c:pt>
                      <c:pt idx="531">
                        <c:v>43074</c:v>
                      </c:pt>
                      <c:pt idx="532">
                        <c:v>43081</c:v>
                      </c:pt>
                      <c:pt idx="533">
                        <c:v>43088</c:v>
                      </c:pt>
                      <c:pt idx="534">
                        <c:v>43090</c:v>
                      </c:pt>
                      <c:pt idx="535">
                        <c:v>43097</c:v>
                      </c:pt>
                      <c:pt idx="536">
                        <c:v>44081</c:v>
                      </c:pt>
                      <c:pt idx="537">
                        <c:v>44088</c:v>
                      </c:pt>
                      <c:pt idx="538">
                        <c:v>44095</c:v>
                      </c:pt>
                      <c:pt idx="539">
                        <c:v>44097</c:v>
                      </c:pt>
                      <c:pt idx="540">
                        <c:v>44111</c:v>
                      </c:pt>
                      <c:pt idx="541">
                        <c:v>44113</c:v>
                      </c:pt>
                      <c:pt idx="542">
                        <c:v>44120</c:v>
                      </c:pt>
                      <c:pt idx="543">
                        <c:v>44127</c:v>
                      </c:pt>
                      <c:pt idx="544">
                        <c:v>44129</c:v>
                      </c:pt>
                      <c:pt idx="545">
                        <c:v>44136</c:v>
                      </c:pt>
                      <c:pt idx="546">
                        <c:v>44152</c:v>
                      </c:pt>
                      <c:pt idx="547">
                        <c:v>44159</c:v>
                      </c:pt>
                      <c:pt idx="548">
                        <c:v>44168</c:v>
                      </c:pt>
                      <c:pt idx="549">
                        <c:v>44191</c:v>
                      </c:pt>
                      <c:pt idx="550">
                        <c:v>44200</c:v>
                      </c:pt>
                      <c:pt idx="551">
                        <c:v>44207</c:v>
                      </c:pt>
                      <c:pt idx="552">
                        <c:v>44214</c:v>
                      </c:pt>
                      <c:pt idx="553">
                        <c:v>44216</c:v>
                      </c:pt>
                      <c:pt idx="554">
                        <c:v>44223</c:v>
                      </c:pt>
                      <c:pt idx="555">
                        <c:v>44225</c:v>
                      </c:pt>
                      <c:pt idx="556">
                        <c:v>44232</c:v>
                      </c:pt>
                      <c:pt idx="557">
                        <c:v>44239</c:v>
                      </c:pt>
                      <c:pt idx="558">
                        <c:v>44248</c:v>
                      </c:pt>
                      <c:pt idx="559">
                        <c:v>44255</c:v>
                      </c:pt>
                      <c:pt idx="560">
                        <c:v>44271</c:v>
                      </c:pt>
                      <c:pt idx="561">
                        <c:v>44273</c:v>
                      </c:pt>
                      <c:pt idx="562">
                        <c:v>44280</c:v>
                      </c:pt>
                      <c:pt idx="563">
                        <c:v>44287</c:v>
                      </c:pt>
                      <c:pt idx="564">
                        <c:v>44289</c:v>
                      </c:pt>
                      <c:pt idx="565">
                        <c:v>44296</c:v>
                      </c:pt>
                      <c:pt idx="566">
                        <c:v>44305</c:v>
                      </c:pt>
                      <c:pt idx="567">
                        <c:v>44310</c:v>
                      </c:pt>
                      <c:pt idx="568">
                        <c:v>44319</c:v>
                      </c:pt>
                      <c:pt idx="569">
                        <c:v>44321</c:v>
                      </c:pt>
                      <c:pt idx="570">
                        <c:v>44326</c:v>
                      </c:pt>
                      <c:pt idx="571">
                        <c:v>44328</c:v>
                      </c:pt>
                      <c:pt idx="572">
                        <c:v>44335</c:v>
                      </c:pt>
                      <c:pt idx="573">
                        <c:v>44337</c:v>
                      </c:pt>
                      <c:pt idx="574">
                        <c:v>44342</c:v>
                      </c:pt>
                      <c:pt idx="575">
                        <c:v>44344</c:v>
                      </c:pt>
                      <c:pt idx="576">
                        <c:v>44351</c:v>
                      </c:pt>
                      <c:pt idx="577">
                        <c:v>44353</c:v>
                      </c:pt>
                      <c:pt idx="578">
                        <c:v>44358</c:v>
                      </c:pt>
                      <c:pt idx="579">
                        <c:v>44360</c:v>
                      </c:pt>
                      <c:pt idx="580">
                        <c:v>44367</c:v>
                      </c:pt>
                      <c:pt idx="581">
                        <c:v>44369</c:v>
                      </c:pt>
                      <c:pt idx="582">
                        <c:v>44374</c:v>
                      </c:pt>
                      <c:pt idx="583">
                        <c:v>44376</c:v>
                      </c:pt>
                      <c:pt idx="584">
                        <c:v>44383</c:v>
                      </c:pt>
                      <c:pt idx="585">
                        <c:v>44385</c:v>
                      </c:pt>
                      <c:pt idx="586">
                        <c:v>44390</c:v>
                      </c:pt>
                      <c:pt idx="587">
                        <c:v>44392</c:v>
                      </c:pt>
                      <c:pt idx="588">
                        <c:v>44399</c:v>
                      </c:pt>
                      <c:pt idx="589">
                        <c:v>44406</c:v>
                      </c:pt>
                      <c:pt idx="590">
                        <c:v>44408</c:v>
                      </c:pt>
                      <c:pt idx="591">
                        <c:v>44415</c:v>
                      </c:pt>
                      <c:pt idx="592">
                        <c:v>44417</c:v>
                      </c:pt>
                      <c:pt idx="593">
                        <c:v>44422</c:v>
                      </c:pt>
                      <c:pt idx="594">
                        <c:v>44424</c:v>
                      </c:pt>
                      <c:pt idx="595">
                        <c:v>44431</c:v>
                      </c:pt>
                      <c:pt idx="596">
                        <c:v>44438</c:v>
                      </c:pt>
                      <c:pt idx="597">
                        <c:v>44440</c:v>
                      </c:pt>
                      <c:pt idx="598">
                        <c:v>44447</c:v>
                      </c:pt>
                      <c:pt idx="599">
                        <c:v>44449</c:v>
                      </c:pt>
                      <c:pt idx="600">
                        <c:v>44454</c:v>
                      </c:pt>
                      <c:pt idx="601">
                        <c:v>44456</c:v>
                      </c:pt>
                      <c:pt idx="602">
                        <c:v>44463</c:v>
                      </c:pt>
                      <c:pt idx="603">
                        <c:v>44470</c:v>
                      </c:pt>
                      <c:pt idx="604">
                        <c:v>44472</c:v>
                      </c:pt>
                      <c:pt idx="605">
                        <c:v>44479</c:v>
                      </c:pt>
                      <c:pt idx="606">
                        <c:v>44481</c:v>
                      </c:pt>
                      <c:pt idx="607">
                        <c:v>44486</c:v>
                      </c:pt>
                      <c:pt idx="608">
                        <c:v>44488</c:v>
                      </c:pt>
                      <c:pt idx="609">
                        <c:v>44495</c:v>
                      </c:pt>
                      <c:pt idx="610">
                        <c:v>44497</c:v>
                      </c:pt>
                      <c:pt idx="611">
                        <c:v>44502</c:v>
                      </c:pt>
                      <c:pt idx="612">
                        <c:v>44504</c:v>
                      </c:pt>
                      <c:pt idx="613">
                        <c:v>44511</c:v>
                      </c:pt>
                      <c:pt idx="614">
                        <c:v>44518</c:v>
                      </c:pt>
                      <c:pt idx="615">
                        <c:v>44520</c:v>
                      </c:pt>
                      <c:pt idx="616">
                        <c:v>44527</c:v>
                      </c:pt>
                      <c:pt idx="617">
                        <c:v>44534</c:v>
                      </c:pt>
                      <c:pt idx="618">
                        <c:v>44536</c:v>
                      </c:pt>
                      <c:pt idx="619">
                        <c:v>44543</c:v>
                      </c:pt>
                      <c:pt idx="620">
                        <c:v>44550</c:v>
                      </c:pt>
                      <c:pt idx="621">
                        <c:v>44552</c:v>
                      </c:pt>
                    </c:numCache>
                  </c:numRef>
                </c:cat>
                <c:val>
                  <c:numRef>
                    <c:extLst xmlns:c15="http://schemas.microsoft.com/office/drawing/2012/chart">
                      <c:ext xmlns:c15="http://schemas.microsoft.com/office/drawing/2012/chart" uri="{02D57815-91ED-43cb-92C2-25804820EDAC}">
                        <c15:formulaRef>
                          <c15:sqref>'GOES-N'!$E$2:$E$623</c15:sqref>
                        </c15:formulaRef>
                      </c:ext>
                    </c:extLst>
                    <c:numCache>
                      <c:formatCode>_(* #,##0.0000_);_(* \(#,##0.0000\);_(* "-"??_);_(@_)</c:formatCode>
                      <c:ptCount val="622"/>
                      <c:pt idx="0">
                        <c:v>1.1395</c:v>
                      </c:pt>
                      <c:pt idx="1">
                        <c:v>1.143</c:v>
                      </c:pt>
                      <c:pt idx="2">
                        <c:v>1.1408</c:v>
                      </c:pt>
                      <c:pt idx="3">
                        <c:v>1.151</c:v>
                      </c:pt>
                      <c:pt idx="4">
                        <c:v>1.1264000000000001</c:v>
                      </c:pt>
                      <c:pt idx="5">
                        <c:v>1.1626000000000001</c:v>
                      </c:pt>
                      <c:pt idx="6">
                        <c:v>1.1403000000000001</c:v>
                      </c:pt>
                      <c:pt idx="7">
                        <c:v>1.1822999999999999</c:v>
                      </c:pt>
                      <c:pt idx="8">
                        <c:v>1.1536999999999999</c:v>
                      </c:pt>
                      <c:pt idx="9">
                        <c:v>1.1655</c:v>
                      </c:pt>
                      <c:pt idx="10">
                        <c:v>1.1476999999999999</c:v>
                      </c:pt>
                      <c:pt idx="11">
                        <c:v>1.1578999999999999</c:v>
                      </c:pt>
                      <c:pt idx="12">
                        <c:v>1.1616</c:v>
                      </c:pt>
                      <c:pt idx="13">
                        <c:v>1.1517999999999999</c:v>
                      </c:pt>
                      <c:pt idx="14">
                        <c:v>1.1527000000000001</c:v>
                      </c:pt>
                      <c:pt idx="15">
                        <c:v>1.1664000000000001</c:v>
                      </c:pt>
                      <c:pt idx="16">
                        <c:v>1.1758</c:v>
                      </c:pt>
                      <c:pt idx="17">
                        <c:v>1.1673</c:v>
                      </c:pt>
                      <c:pt idx="18">
                        <c:v>1.1706000000000001</c:v>
                      </c:pt>
                      <c:pt idx="19">
                        <c:v>1.1636</c:v>
                      </c:pt>
                      <c:pt idx="20">
                        <c:v>1.1624000000000001</c:v>
                      </c:pt>
                      <c:pt idx="21">
                        <c:v>1.1583000000000001</c:v>
                      </c:pt>
                      <c:pt idx="22">
                        <c:v>1.1642999999999999</c:v>
                      </c:pt>
                      <c:pt idx="23">
                        <c:v>1.1460999999999999</c:v>
                      </c:pt>
                      <c:pt idx="24">
                        <c:v>1.1463000000000001</c:v>
                      </c:pt>
                      <c:pt idx="25">
                        <c:v>1.1342000000000001</c:v>
                      </c:pt>
                      <c:pt idx="26">
                        <c:v>1.1520999999999999</c:v>
                      </c:pt>
                      <c:pt idx="27">
                        <c:v>1.1819999999999999</c:v>
                      </c:pt>
                      <c:pt idx="28">
                        <c:v>1.1507000000000001</c:v>
                      </c:pt>
                      <c:pt idx="29">
                        <c:v>1.1497999999999999</c:v>
                      </c:pt>
                      <c:pt idx="30">
                        <c:v>1.1745000000000001</c:v>
                      </c:pt>
                      <c:pt idx="31">
                        <c:v>1.1551</c:v>
                      </c:pt>
                      <c:pt idx="32">
                        <c:v>1.2191000000000001</c:v>
                      </c:pt>
                      <c:pt idx="33">
                        <c:v>1.1654</c:v>
                      </c:pt>
                      <c:pt idx="34">
                        <c:v>1.2093</c:v>
                      </c:pt>
                      <c:pt idx="35">
                        <c:v>1.1564000000000001</c:v>
                      </c:pt>
                      <c:pt idx="36">
                        <c:v>1.1738999999999999</c:v>
                      </c:pt>
                      <c:pt idx="37">
                        <c:v>1.1847000000000001</c:v>
                      </c:pt>
                      <c:pt idx="38">
                        <c:v>1.1879999999999999</c:v>
                      </c:pt>
                      <c:pt idx="39">
                        <c:v>1.1859</c:v>
                      </c:pt>
                      <c:pt idx="40">
                        <c:v>1.1918</c:v>
                      </c:pt>
                      <c:pt idx="41">
                        <c:v>1.1912</c:v>
                      </c:pt>
                      <c:pt idx="42">
                        <c:v>1.1875</c:v>
                      </c:pt>
                      <c:pt idx="43">
                        <c:v>1.1865000000000001</c:v>
                      </c:pt>
                      <c:pt idx="44">
                        <c:v>1.1999</c:v>
                      </c:pt>
                      <c:pt idx="45">
                        <c:v>1.1821999999999999</c:v>
                      </c:pt>
                      <c:pt idx="46">
                        <c:v>1.1811</c:v>
                      </c:pt>
                      <c:pt idx="47">
                        <c:v>1.2045999999999999</c:v>
                      </c:pt>
                      <c:pt idx="48">
                        <c:v>1.1777</c:v>
                      </c:pt>
                      <c:pt idx="49">
                        <c:v>1.1956</c:v>
                      </c:pt>
                      <c:pt idx="50">
                        <c:v>1.2075</c:v>
                      </c:pt>
                      <c:pt idx="51">
                        <c:v>1.1914</c:v>
                      </c:pt>
                      <c:pt idx="52">
                        <c:v>1.1903999999999999</c:v>
                      </c:pt>
                      <c:pt idx="53">
                        <c:v>1.2014</c:v>
                      </c:pt>
                      <c:pt idx="54">
                        <c:v>1.1938</c:v>
                      </c:pt>
                      <c:pt idx="55">
                        <c:v>1.1898</c:v>
                      </c:pt>
                      <c:pt idx="56">
                        <c:v>1.1778</c:v>
                      </c:pt>
                      <c:pt idx="57">
                        <c:v>1.1805000000000001</c:v>
                      </c:pt>
                      <c:pt idx="58">
                        <c:v>1.1963999999999999</c:v>
                      </c:pt>
                      <c:pt idx="59">
                        <c:v>1.1788000000000001</c:v>
                      </c:pt>
                      <c:pt idx="60">
                        <c:v>1.1848000000000001</c:v>
                      </c:pt>
                      <c:pt idx="61">
                        <c:v>1.1973</c:v>
                      </c:pt>
                      <c:pt idx="62">
                        <c:v>1.1974</c:v>
                      </c:pt>
                      <c:pt idx="63">
                        <c:v>1.198</c:v>
                      </c:pt>
                      <c:pt idx="64">
                        <c:v>1.2001999999999999</c:v>
                      </c:pt>
                      <c:pt idx="65">
                        <c:v>1.1870000000000001</c:v>
                      </c:pt>
                      <c:pt idx="66">
                        <c:v>1.2073</c:v>
                      </c:pt>
                      <c:pt idx="67">
                        <c:v>1.2</c:v>
                      </c:pt>
                      <c:pt idx="68">
                        <c:v>1.1972</c:v>
                      </c:pt>
                      <c:pt idx="69">
                        <c:v>1.2107000000000001</c:v>
                      </c:pt>
                      <c:pt idx="70">
                        <c:v>1.2159</c:v>
                      </c:pt>
                      <c:pt idx="71">
                        <c:v>1.1879</c:v>
                      </c:pt>
                      <c:pt idx="72">
                        <c:v>1.2218</c:v>
                      </c:pt>
                      <c:pt idx="73">
                        <c:v>1.2068000000000001</c:v>
                      </c:pt>
                      <c:pt idx="74">
                        <c:v>1.2490000000000001</c:v>
                      </c:pt>
                      <c:pt idx="75">
                        <c:v>1.2224999999999999</c:v>
                      </c:pt>
                      <c:pt idx="76">
                        <c:v>1.18</c:v>
                      </c:pt>
                      <c:pt idx="77">
                        <c:v>1.2115</c:v>
                      </c:pt>
                      <c:pt idx="78">
                        <c:v>1.2219</c:v>
                      </c:pt>
                      <c:pt idx="79">
                        <c:v>1.2285999999999999</c:v>
                      </c:pt>
                      <c:pt idx="80">
                        <c:v>1.2201</c:v>
                      </c:pt>
                      <c:pt idx="81">
                        <c:v>1.2121999999999999</c:v>
                      </c:pt>
                      <c:pt idx="82">
                        <c:v>1.218</c:v>
                      </c:pt>
                      <c:pt idx="83">
                        <c:v>1.1923999999999999</c:v>
                      </c:pt>
                      <c:pt idx="84">
                        <c:v>1.2005999999999999</c:v>
                      </c:pt>
                      <c:pt idx="85">
                        <c:v>1.2136</c:v>
                      </c:pt>
                      <c:pt idx="86">
                        <c:v>1.2121999999999999</c:v>
                      </c:pt>
                      <c:pt idx="87">
                        <c:v>1.2085999999999999</c:v>
                      </c:pt>
                      <c:pt idx="88">
                        <c:v>1.2122999999999999</c:v>
                      </c:pt>
                      <c:pt idx="89">
                        <c:v>1.2249000000000001</c:v>
                      </c:pt>
                      <c:pt idx="90">
                        <c:v>1.2221</c:v>
                      </c:pt>
                      <c:pt idx="91">
                        <c:v>1.212</c:v>
                      </c:pt>
                      <c:pt idx="92">
                        <c:v>1.2323</c:v>
                      </c:pt>
                      <c:pt idx="93">
                        <c:v>1.2302999999999999</c:v>
                      </c:pt>
                      <c:pt idx="94">
                        <c:v>1.2116</c:v>
                      </c:pt>
                      <c:pt idx="95">
                        <c:v>1.2645999999999999</c:v>
                      </c:pt>
                      <c:pt idx="96">
                        <c:v>1.1921999999999999</c:v>
                      </c:pt>
                      <c:pt idx="97">
                        <c:v>1.2234</c:v>
                      </c:pt>
                      <c:pt idx="98">
                        <c:v>1.224</c:v>
                      </c:pt>
                      <c:pt idx="99">
                        <c:v>1.2273000000000001</c:v>
                      </c:pt>
                      <c:pt idx="100">
                        <c:v>1.2342</c:v>
                      </c:pt>
                      <c:pt idx="101">
                        <c:v>1.2585</c:v>
                      </c:pt>
                      <c:pt idx="102">
                        <c:v>1.2433000000000001</c:v>
                      </c:pt>
                      <c:pt idx="103">
                        <c:v>1.2273000000000001</c:v>
                      </c:pt>
                      <c:pt idx="104">
                        <c:v>1.2351000000000001</c:v>
                      </c:pt>
                      <c:pt idx="105">
                        <c:v>1.2270000000000001</c:v>
                      </c:pt>
                      <c:pt idx="106">
                        <c:v>1.2365999999999999</c:v>
                      </c:pt>
                      <c:pt idx="107">
                        <c:v>1.2461</c:v>
                      </c:pt>
                      <c:pt idx="108">
                        <c:v>1.2362</c:v>
                      </c:pt>
                      <c:pt idx="109">
                        <c:v>1.2302</c:v>
                      </c:pt>
                      <c:pt idx="110">
                        <c:v>1.2385999999999999</c:v>
                      </c:pt>
                      <c:pt idx="111">
                        <c:v>1.2318</c:v>
                      </c:pt>
                      <c:pt idx="112">
                        <c:v>1.2445999999999999</c:v>
                      </c:pt>
                      <c:pt idx="113">
                        <c:v>1.2299</c:v>
                      </c:pt>
                      <c:pt idx="114">
                        <c:v>1.2575000000000001</c:v>
                      </c:pt>
                      <c:pt idx="115">
                        <c:v>1.2312000000000001</c:v>
                      </c:pt>
                      <c:pt idx="116">
                        <c:v>1.2378</c:v>
                      </c:pt>
                      <c:pt idx="117">
                        <c:v>1.2736000000000001</c:v>
                      </c:pt>
                      <c:pt idx="118">
                        <c:v>1.2283999999999999</c:v>
                      </c:pt>
                      <c:pt idx="119">
                        <c:v>1.2363999999999999</c:v>
                      </c:pt>
                      <c:pt idx="120">
                        <c:v>1.2306999999999999</c:v>
                      </c:pt>
                      <c:pt idx="121">
                        <c:v>1.2459</c:v>
                      </c:pt>
                      <c:pt idx="122">
                        <c:v>1.2281</c:v>
                      </c:pt>
                      <c:pt idx="123">
                        <c:v>1.2208000000000001</c:v>
                      </c:pt>
                      <c:pt idx="124">
                        <c:v>1.2356</c:v>
                      </c:pt>
                      <c:pt idx="125">
                        <c:v>1.2296</c:v>
                      </c:pt>
                      <c:pt idx="126">
                        <c:v>1.2237</c:v>
                      </c:pt>
                      <c:pt idx="127">
                        <c:v>1.2403</c:v>
                      </c:pt>
                      <c:pt idx="128">
                        <c:v>1.234</c:v>
                      </c:pt>
                      <c:pt idx="129">
                        <c:v>1.2224999999999999</c:v>
                      </c:pt>
                      <c:pt idx="130">
                        <c:v>1.2299</c:v>
                      </c:pt>
                      <c:pt idx="131">
                        <c:v>1.2261</c:v>
                      </c:pt>
                      <c:pt idx="132">
                        <c:v>1.2392000000000001</c:v>
                      </c:pt>
                      <c:pt idx="133">
                        <c:v>1.2495000000000001</c:v>
                      </c:pt>
                      <c:pt idx="134">
                        <c:v>1.2049000000000001</c:v>
                      </c:pt>
                      <c:pt idx="135">
                        <c:v>1.2342</c:v>
                      </c:pt>
                      <c:pt idx="136">
                        <c:v>1.2452000000000001</c:v>
                      </c:pt>
                      <c:pt idx="137">
                        <c:v>1.2464</c:v>
                      </c:pt>
                      <c:pt idx="138">
                        <c:v>1.262</c:v>
                      </c:pt>
                      <c:pt idx="139">
                        <c:v>1.2506999999999999</c:v>
                      </c:pt>
                      <c:pt idx="140">
                        <c:v>1.2403</c:v>
                      </c:pt>
                      <c:pt idx="141">
                        <c:v>1.2452000000000001</c:v>
                      </c:pt>
                      <c:pt idx="142">
                        <c:v>1.2327999999999999</c:v>
                      </c:pt>
                      <c:pt idx="143">
                        <c:v>1.2293000000000001</c:v>
                      </c:pt>
                      <c:pt idx="144">
                        <c:v>1.2706</c:v>
                      </c:pt>
                      <c:pt idx="145">
                        <c:v>1.2444999999999999</c:v>
                      </c:pt>
                      <c:pt idx="146">
                        <c:v>1.2551000000000001</c:v>
                      </c:pt>
                      <c:pt idx="147">
                        <c:v>1.2501</c:v>
                      </c:pt>
                      <c:pt idx="148">
                        <c:v>1.2538</c:v>
                      </c:pt>
                      <c:pt idx="149">
                        <c:v>1.2465999999999999</c:v>
                      </c:pt>
                      <c:pt idx="150">
                        <c:v>1.2464</c:v>
                      </c:pt>
                      <c:pt idx="151">
                        <c:v>1.2653000000000001</c:v>
                      </c:pt>
                      <c:pt idx="152">
                        <c:v>1.2823</c:v>
                      </c:pt>
                      <c:pt idx="153">
                        <c:v>1.2658</c:v>
                      </c:pt>
                      <c:pt idx="154">
                        <c:v>1.2485999999999999</c:v>
                      </c:pt>
                      <c:pt idx="155">
                        <c:v>1.2372000000000001</c:v>
                      </c:pt>
                      <c:pt idx="156">
                        <c:v>1.2635000000000001</c:v>
                      </c:pt>
                      <c:pt idx="157">
                        <c:v>1.2670999999999999</c:v>
                      </c:pt>
                      <c:pt idx="158">
                        <c:v>1.2605999999999999</c:v>
                      </c:pt>
                      <c:pt idx="159">
                        <c:v>1.2616000000000001</c:v>
                      </c:pt>
                      <c:pt idx="160">
                        <c:v>1.276</c:v>
                      </c:pt>
                      <c:pt idx="161">
                        <c:v>1.2484999999999999</c:v>
                      </c:pt>
                      <c:pt idx="162">
                        <c:v>1.2524999999999999</c:v>
                      </c:pt>
                      <c:pt idx="163">
                        <c:v>1.2789999999999999</c:v>
                      </c:pt>
                      <c:pt idx="164">
                        <c:v>1.2732000000000001</c:v>
                      </c:pt>
                      <c:pt idx="165">
                        <c:v>1.2697000000000001</c:v>
                      </c:pt>
                      <c:pt idx="166">
                        <c:v>1.2656000000000001</c:v>
                      </c:pt>
                      <c:pt idx="167">
                        <c:v>1.2696000000000001</c:v>
                      </c:pt>
                      <c:pt idx="168">
                        <c:v>1.2785</c:v>
                      </c:pt>
                      <c:pt idx="169">
                        <c:v>1.2866</c:v>
                      </c:pt>
                      <c:pt idx="170">
                        <c:v>1.2805</c:v>
                      </c:pt>
                      <c:pt idx="171">
                        <c:v>1.2495000000000001</c:v>
                      </c:pt>
                      <c:pt idx="172">
                        <c:v>1.242</c:v>
                      </c:pt>
                      <c:pt idx="173">
                        <c:v>1.3150999999999999</c:v>
                      </c:pt>
                      <c:pt idx="174">
                        <c:v>1.2758</c:v>
                      </c:pt>
                      <c:pt idx="175">
                        <c:v>1.2629999999999999</c:v>
                      </c:pt>
                      <c:pt idx="176">
                        <c:v>1.2693000000000001</c:v>
                      </c:pt>
                      <c:pt idx="177">
                        <c:v>1.2883</c:v>
                      </c:pt>
                      <c:pt idx="178">
                        <c:v>1.2744</c:v>
                      </c:pt>
                      <c:pt idx="179">
                        <c:v>1.2756000000000001</c:v>
                      </c:pt>
                      <c:pt idx="180">
                        <c:v>1.2696000000000001</c:v>
                      </c:pt>
                      <c:pt idx="181">
                        <c:v>1.3049999999999999</c:v>
                      </c:pt>
                      <c:pt idx="182">
                        <c:v>1.2715000000000001</c:v>
                      </c:pt>
                      <c:pt idx="183">
                        <c:v>1.2687999999999999</c:v>
                      </c:pt>
                      <c:pt idx="184">
                        <c:v>1.2698</c:v>
                      </c:pt>
                      <c:pt idx="185">
                        <c:v>1.2484</c:v>
                      </c:pt>
                      <c:pt idx="186">
                        <c:v>1.2662</c:v>
                      </c:pt>
                      <c:pt idx="187">
                        <c:v>1.2719</c:v>
                      </c:pt>
                      <c:pt idx="188">
                        <c:v>1.2746</c:v>
                      </c:pt>
                      <c:pt idx="189">
                        <c:v>1.2598</c:v>
                      </c:pt>
                      <c:pt idx="190">
                        <c:v>1.2795000000000001</c:v>
                      </c:pt>
                      <c:pt idx="191">
                        <c:v>1.2444999999999999</c:v>
                      </c:pt>
                      <c:pt idx="192">
                        <c:v>1.256</c:v>
                      </c:pt>
                      <c:pt idx="193">
                        <c:v>1.2798</c:v>
                      </c:pt>
                      <c:pt idx="194">
                        <c:v>1.2747999999999999</c:v>
                      </c:pt>
                      <c:pt idx="195">
                        <c:v>1.2627999999999999</c:v>
                      </c:pt>
                      <c:pt idx="196">
                        <c:v>1.2895000000000001</c:v>
                      </c:pt>
                      <c:pt idx="197">
                        <c:v>1.3173999999999999</c:v>
                      </c:pt>
                      <c:pt idx="198">
                        <c:v>1.2786</c:v>
                      </c:pt>
                      <c:pt idx="199">
                        <c:v>1.3001</c:v>
                      </c:pt>
                      <c:pt idx="200">
                        <c:v>1.2969999999999999</c:v>
                      </c:pt>
                      <c:pt idx="201">
                        <c:v>1.2804</c:v>
                      </c:pt>
                      <c:pt idx="202">
                        <c:v>1.2827999999999999</c:v>
                      </c:pt>
                      <c:pt idx="203">
                        <c:v>1.2850999999999999</c:v>
                      </c:pt>
                      <c:pt idx="204">
                        <c:v>1.2826</c:v>
                      </c:pt>
                      <c:pt idx="205">
                        <c:v>1.2836000000000001</c:v>
                      </c:pt>
                      <c:pt idx="206">
                        <c:v>1.3011999999999999</c:v>
                      </c:pt>
                      <c:pt idx="207">
                        <c:v>1.2857000000000001</c:v>
                      </c:pt>
                      <c:pt idx="208">
                        <c:v>1.2919</c:v>
                      </c:pt>
                      <c:pt idx="209">
                        <c:v>1.2806</c:v>
                      </c:pt>
                      <c:pt idx="210">
                        <c:v>1.2887999999999999</c:v>
                      </c:pt>
                      <c:pt idx="211">
                        <c:v>1.2806999999999999</c:v>
                      </c:pt>
                      <c:pt idx="212">
                        <c:v>1.3097000000000001</c:v>
                      </c:pt>
                      <c:pt idx="213">
                        <c:v>1.2793000000000001</c:v>
                      </c:pt>
                      <c:pt idx="214">
                        <c:v>1.2962</c:v>
                      </c:pt>
                      <c:pt idx="215">
                        <c:v>1.2744</c:v>
                      </c:pt>
                      <c:pt idx="216">
                        <c:v>1.2878000000000001</c:v>
                      </c:pt>
                      <c:pt idx="217">
                        <c:v>1.3425</c:v>
                      </c:pt>
                      <c:pt idx="218">
                        <c:v>1.2724</c:v>
                      </c:pt>
                      <c:pt idx="219">
                        <c:v>1.2972999999999999</c:v>
                      </c:pt>
                      <c:pt idx="220">
                        <c:v>1.296</c:v>
                      </c:pt>
                      <c:pt idx="221">
                        <c:v>1.3157000000000001</c:v>
                      </c:pt>
                      <c:pt idx="222">
                        <c:v>1.2867</c:v>
                      </c:pt>
                      <c:pt idx="223">
                        <c:v>1.3434999999999999</c:v>
                      </c:pt>
                      <c:pt idx="224">
                        <c:v>1.2886</c:v>
                      </c:pt>
                      <c:pt idx="225">
                        <c:v>1.2887999999999999</c:v>
                      </c:pt>
                      <c:pt idx="226">
                        <c:v>1.2887999999999999</c:v>
                      </c:pt>
                      <c:pt idx="227">
                        <c:v>1.2618</c:v>
                      </c:pt>
                      <c:pt idx="228">
                        <c:v>1.3003</c:v>
                      </c:pt>
                      <c:pt idx="229">
                        <c:v>1.3004</c:v>
                      </c:pt>
                      <c:pt idx="230">
                        <c:v>1.3048999999999999</c:v>
                      </c:pt>
                      <c:pt idx="231">
                        <c:v>1.2769999999999999</c:v>
                      </c:pt>
                      <c:pt idx="232">
                        <c:v>1.2903</c:v>
                      </c:pt>
                      <c:pt idx="233">
                        <c:v>1.2886</c:v>
                      </c:pt>
                      <c:pt idx="234">
                        <c:v>1.2884</c:v>
                      </c:pt>
                      <c:pt idx="235">
                        <c:v>1.3101</c:v>
                      </c:pt>
                      <c:pt idx="236">
                        <c:v>1.3102</c:v>
                      </c:pt>
                      <c:pt idx="237">
                        <c:v>1.2999000000000001</c:v>
                      </c:pt>
                      <c:pt idx="238">
                        <c:v>1.3244</c:v>
                      </c:pt>
                      <c:pt idx="239">
                        <c:v>1.3218000000000001</c:v>
                      </c:pt>
                      <c:pt idx="240">
                        <c:v>1.3015000000000001</c:v>
                      </c:pt>
                      <c:pt idx="241">
                        <c:v>1.3109999999999999</c:v>
                      </c:pt>
                      <c:pt idx="242">
                        <c:v>1.3008</c:v>
                      </c:pt>
                      <c:pt idx="243">
                        <c:v>1.2907</c:v>
                      </c:pt>
                      <c:pt idx="244">
                        <c:v>1.3028999999999999</c:v>
                      </c:pt>
                      <c:pt idx="245">
                        <c:v>1.2964</c:v>
                      </c:pt>
                      <c:pt idx="246">
                        <c:v>1.286</c:v>
                      </c:pt>
                      <c:pt idx="247">
                        <c:v>1.2839</c:v>
                      </c:pt>
                      <c:pt idx="248">
                        <c:v>1.286</c:v>
                      </c:pt>
                      <c:pt idx="249">
                        <c:v>1.302</c:v>
                      </c:pt>
                      <c:pt idx="250">
                        <c:v>1.2906</c:v>
                      </c:pt>
                      <c:pt idx="251">
                        <c:v>1.2798</c:v>
                      </c:pt>
                      <c:pt idx="252">
                        <c:v>1.2875000000000001</c:v>
                      </c:pt>
                      <c:pt idx="253">
                        <c:v>1.294</c:v>
                      </c:pt>
                      <c:pt idx="254">
                        <c:v>1.3179000000000001</c:v>
                      </c:pt>
                      <c:pt idx="255">
                        <c:v>1.2875000000000001</c:v>
                      </c:pt>
                      <c:pt idx="256">
                        <c:v>1.2857000000000001</c:v>
                      </c:pt>
                      <c:pt idx="257">
                        <c:v>1.2965</c:v>
                      </c:pt>
                      <c:pt idx="258">
                        <c:v>1.2888999999999999</c:v>
                      </c:pt>
                      <c:pt idx="259">
                        <c:v>1.2996000000000001</c:v>
                      </c:pt>
                      <c:pt idx="260">
                        <c:v>1.2514000000000001</c:v>
                      </c:pt>
                      <c:pt idx="261">
                        <c:v>1.2738</c:v>
                      </c:pt>
                      <c:pt idx="262">
                        <c:v>1.2956000000000001</c:v>
                      </c:pt>
                      <c:pt idx="263">
                        <c:v>1.3016000000000001</c:v>
                      </c:pt>
                      <c:pt idx="264">
                        <c:v>1.3123</c:v>
                      </c:pt>
                      <c:pt idx="265">
                        <c:v>1.3055000000000001</c:v>
                      </c:pt>
                      <c:pt idx="266">
                        <c:v>1.3166</c:v>
                      </c:pt>
                      <c:pt idx="267">
                        <c:v>1.3077000000000001</c:v>
                      </c:pt>
                      <c:pt idx="268">
                        <c:v>1.3084</c:v>
                      </c:pt>
                      <c:pt idx="269">
                        <c:v>1.3069</c:v>
                      </c:pt>
                      <c:pt idx="270">
                        <c:v>1.3176000000000001</c:v>
                      </c:pt>
                      <c:pt idx="271">
                        <c:v>1.3037000000000001</c:v>
                      </c:pt>
                      <c:pt idx="272">
                        <c:v>1.3169999999999999</c:v>
                      </c:pt>
                      <c:pt idx="273">
                        <c:v>1.3307</c:v>
                      </c:pt>
                      <c:pt idx="274">
                        <c:v>1.3082</c:v>
                      </c:pt>
                      <c:pt idx="275">
                        <c:v>1.3053999999999999</c:v>
                      </c:pt>
                      <c:pt idx="276">
                        <c:v>1.3088</c:v>
                      </c:pt>
                      <c:pt idx="277">
                        <c:v>1.3174999999999999</c:v>
                      </c:pt>
                      <c:pt idx="278">
                        <c:v>1.3171999999999999</c:v>
                      </c:pt>
                      <c:pt idx="279">
                        <c:v>1.3035000000000001</c:v>
                      </c:pt>
                      <c:pt idx="280">
                        <c:v>1.3143</c:v>
                      </c:pt>
                      <c:pt idx="281">
                        <c:v>1.3076000000000001</c:v>
                      </c:pt>
                      <c:pt idx="282">
                        <c:v>1.2967</c:v>
                      </c:pt>
                      <c:pt idx="283">
                        <c:v>1.3052999999999999</c:v>
                      </c:pt>
                      <c:pt idx="284">
                        <c:v>1.29</c:v>
                      </c:pt>
                      <c:pt idx="285">
                        <c:v>1.3172999999999999</c:v>
                      </c:pt>
                      <c:pt idx="286">
                        <c:v>1.3117000000000001</c:v>
                      </c:pt>
                      <c:pt idx="287">
                        <c:v>1.3108</c:v>
                      </c:pt>
                      <c:pt idx="288">
                        <c:v>1.3648</c:v>
                      </c:pt>
                      <c:pt idx="289">
                        <c:v>1.3303</c:v>
                      </c:pt>
                      <c:pt idx="290">
                        <c:v>1.3140000000000001</c:v>
                      </c:pt>
                      <c:pt idx="291">
                        <c:v>1.3145</c:v>
                      </c:pt>
                      <c:pt idx="292">
                        <c:v>1.3127</c:v>
                      </c:pt>
                      <c:pt idx="293">
                        <c:v>1.3523000000000001</c:v>
                      </c:pt>
                      <c:pt idx="294">
                        <c:v>1.3153999999999999</c:v>
                      </c:pt>
                      <c:pt idx="295">
                        <c:v>1.32</c:v>
                      </c:pt>
                      <c:pt idx="296">
                        <c:v>1.3523000000000001</c:v>
                      </c:pt>
                      <c:pt idx="297">
                        <c:v>1.3365</c:v>
                      </c:pt>
                      <c:pt idx="298">
                        <c:v>1.3245</c:v>
                      </c:pt>
                      <c:pt idx="299">
                        <c:v>1.3340000000000001</c:v>
                      </c:pt>
                      <c:pt idx="300">
                        <c:v>1.3274999999999999</c:v>
                      </c:pt>
                      <c:pt idx="301">
                        <c:v>1.331</c:v>
                      </c:pt>
                      <c:pt idx="302">
                        <c:v>1.3321000000000001</c:v>
                      </c:pt>
                      <c:pt idx="303">
                        <c:v>1.3322000000000001</c:v>
                      </c:pt>
                      <c:pt idx="304">
                        <c:v>1.3466</c:v>
                      </c:pt>
                      <c:pt idx="305">
                        <c:v>1.3363</c:v>
                      </c:pt>
                      <c:pt idx="306">
                        <c:v>1.3342000000000001</c:v>
                      </c:pt>
                      <c:pt idx="307">
                        <c:v>1.3534999999999999</c:v>
                      </c:pt>
                      <c:pt idx="308">
                        <c:v>1.2937000000000001</c:v>
                      </c:pt>
                      <c:pt idx="309">
                        <c:v>1.3287</c:v>
                      </c:pt>
                      <c:pt idx="310">
                        <c:v>1.3248</c:v>
                      </c:pt>
                      <c:pt idx="311">
                        <c:v>1.3223</c:v>
                      </c:pt>
                      <c:pt idx="312">
                        <c:v>1.3122</c:v>
                      </c:pt>
                      <c:pt idx="313">
                        <c:v>1.3181</c:v>
                      </c:pt>
                      <c:pt idx="314">
                        <c:v>1.3327</c:v>
                      </c:pt>
                      <c:pt idx="315">
                        <c:v>1.3141</c:v>
                      </c:pt>
                      <c:pt idx="316">
                        <c:v>1.3299000000000001</c:v>
                      </c:pt>
                      <c:pt idx="317">
                        <c:v>1.3209</c:v>
                      </c:pt>
                      <c:pt idx="318">
                        <c:v>1.3236000000000001</c:v>
                      </c:pt>
                      <c:pt idx="319">
                        <c:v>1.3368</c:v>
                      </c:pt>
                      <c:pt idx="320">
                        <c:v>1.3116000000000001</c:v>
                      </c:pt>
                      <c:pt idx="321">
                        <c:v>1.3224</c:v>
                      </c:pt>
                      <c:pt idx="322">
                        <c:v>1.3102</c:v>
                      </c:pt>
                      <c:pt idx="323">
                        <c:v>1.3339000000000001</c:v>
                      </c:pt>
                      <c:pt idx="324">
                        <c:v>1.3275999999999999</c:v>
                      </c:pt>
                      <c:pt idx="325">
                        <c:v>1.3364</c:v>
                      </c:pt>
                      <c:pt idx="326">
                        <c:v>1.3456999999999999</c:v>
                      </c:pt>
                      <c:pt idx="327">
                        <c:v>1.3301000000000001</c:v>
                      </c:pt>
                      <c:pt idx="328">
                        <c:v>1.331</c:v>
                      </c:pt>
                      <c:pt idx="329">
                        <c:v>1.3423</c:v>
                      </c:pt>
                      <c:pt idx="330">
                        <c:v>1.3267</c:v>
                      </c:pt>
                      <c:pt idx="331">
                        <c:v>1.3469</c:v>
                      </c:pt>
                      <c:pt idx="332">
                        <c:v>1.3653999999999999</c:v>
                      </c:pt>
                      <c:pt idx="333">
                        <c:v>1.3555999999999999</c:v>
                      </c:pt>
                      <c:pt idx="334">
                        <c:v>1.367</c:v>
                      </c:pt>
                      <c:pt idx="335">
                        <c:v>1.3535999999999999</c:v>
                      </c:pt>
                      <c:pt idx="336">
                        <c:v>1.3445</c:v>
                      </c:pt>
                      <c:pt idx="337">
                        <c:v>1.3388</c:v>
                      </c:pt>
                      <c:pt idx="338">
                        <c:v>1.3752</c:v>
                      </c:pt>
                      <c:pt idx="339">
                        <c:v>1.3593</c:v>
                      </c:pt>
                      <c:pt idx="340">
                        <c:v>1.3689</c:v>
                      </c:pt>
                      <c:pt idx="341">
                        <c:v>1.3694999999999999</c:v>
                      </c:pt>
                      <c:pt idx="342">
                        <c:v>1.3756999999999999</c:v>
                      </c:pt>
                      <c:pt idx="343">
                        <c:v>1.3697999999999999</c:v>
                      </c:pt>
                      <c:pt idx="344">
                        <c:v>1.3662000000000001</c:v>
                      </c:pt>
                      <c:pt idx="345">
                        <c:v>1.3553999999999999</c:v>
                      </c:pt>
                      <c:pt idx="346">
                        <c:v>1.3294999999999999</c:v>
                      </c:pt>
                      <c:pt idx="347">
                        <c:v>1.3658999999999999</c:v>
                      </c:pt>
                      <c:pt idx="348">
                        <c:v>1.3543000000000001</c:v>
                      </c:pt>
                      <c:pt idx="349">
                        <c:v>1.3678999999999999</c:v>
                      </c:pt>
                      <c:pt idx="350">
                        <c:v>1.3557999999999999</c:v>
                      </c:pt>
                      <c:pt idx="351">
                        <c:v>1.3078000000000001</c:v>
                      </c:pt>
                      <c:pt idx="352">
                        <c:v>1.3455999999999999</c:v>
                      </c:pt>
                      <c:pt idx="353">
                        <c:v>1.4001999999999999</c:v>
                      </c:pt>
                      <c:pt idx="354">
                        <c:v>1.3081</c:v>
                      </c:pt>
                      <c:pt idx="355">
                        <c:v>1.3654999999999999</c:v>
                      </c:pt>
                      <c:pt idx="356">
                        <c:v>1.3606</c:v>
                      </c:pt>
                      <c:pt idx="357">
                        <c:v>1.3703000000000001</c:v>
                      </c:pt>
                      <c:pt idx="358">
                        <c:v>1.4067000000000001</c:v>
                      </c:pt>
                      <c:pt idx="359">
                        <c:v>1.3620000000000001</c:v>
                      </c:pt>
                      <c:pt idx="360">
                        <c:v>1.3593</c:v>
                      </c:pt>
                      <c:pt idx="361">
                        <c:v>1.3599000000000001</c:v>
                      </c:pt>
                      <c:pt idx="362">
                        <c:v>1.3707</c:v>
                      </c:pt>
                      <c:pt idx="363">
                        <c:v>1.3733</c:v>
                      </c:pt>
                      <c:pt idx="364">
                        <c:v>1.4044000000000001</c:v>
                      </c:pt>
                      <c:pt idx="365">
                        <c:v>1.3744000000000001</c:v>
                      </c:pt>
                      <c:pt idx="366">
                        <c:v>1.3694</c:v>
                      </c:pt>
                      <c:pt idx="367">
                        <c:v>1.3563000000000001</c:v>
                      </c:pt>
                      <c:pt idx="368">
                        <c:v>1.4064000000000001</c:v>
                      </c:pt>
                      <c:pt idx="369">
                        <c:v>1.3935</c:v>
                      </c:pt>
                      <c:pt idx="370">
                        <c:v>1.3819999999999999</c:v>
                      </c:pt>
                      <c:pt idx="371">
                        <c:v>1.4034</c:v>
                      </c:pt>
                      <c:pt idx="372">
                        <c:v>1.4107000000000001</c:v>
                      </c:pt>
                      <c:pt idx="373">
                        <c:v>1.3874</c:v>
                      </c:pt>
                      <c:pt idx="374">
                        <c:v>1.3867</c:v>
                      </c:pt>
                      <c:pt idx="375">
                        <c:v>1.3987000000000001</c:v>
                      </c:pt>
                      <c:pt idx="376">
                        <c:v>1.3882000000000001</c:v>
                      </c:pt>
                      <c:pt idx="377">
                        <c:v>1.3886000000000001</c:v>
                      </c:pt>
                      <c:pt idx="378">
                        <c:v>1.4071</c:v>
                      </c:pt>
                      <c:pt idx="379">
                        <c:v>1.4524999999999999</c:v>
                      </c:pt>
                      <c:pt idx="380">
                        <c:v>1.3951</c:v>
                      </c:pt>
                      <c:pt idx="381">
                        <c:v>1.4325000000000001</c:v>
                      </c:pt>
                      <c:pt idx="382">
                        <c:v>1.3848</c:v>
                      </c:pt>
                      <c:pt idx="383">
                        <c:v>1.3994</c:v>
                      </c:pt>
                      <c:pt idx="384">
                        <c:v>1.4081999999999999</c:v>
                      </c:pt>
                      <c:pt idx="385">
                        <c:v>1.3845000000000001</c:v>
                      </c:pt>
                      <c:pt idx="386">
                        <c:v>1.3851</c:v>
                      </c:pt>
                      <c:pt idx="387">
                        <c:v>1.3848</c:v>
                      </c:pt>
                      <c:pt idx="388">
                        <c:v>1.4063000000000001</c:v>
                      </c:pt>
                      <c:pt idx="389">
                        <c:v>1.3936999999999999</c:v>
                      </c:pt>
                      <c:pt idx="390">
                        <c:v>1.3879999999999999</c:v>
                      </c:pt>
                      <c:pt idx="391">
                        <c:v>1.3839999999999999</c:v>
                      </c:pt>
                      <c:pt idx="392">
                        <c:v>1.3815</c:v>
                      </c:pt>
                      <c:pt idx="393">
                        <c:v>1.3938999999999999</c:v>
                      </c:pt>
                      <c:pt idx="394">
                        <c:v>1.3877999999999999</c:v>
                      </c:pt>
                      <c:pt idx="395">
                        <c:v>1.3895999999999999</c:v>
                      </c:pt>
                      <c:pt idx="396">
                        <c:v>1.4029</c:v>
                      </c:pt>
                      <c:pt idx="397">
                        <c:v>1.3924000000000001</c:v>
                      </c:pt>
                      <c:pt idx="398">
                        <c:v>1.3960999999999999</c:v>
                      </c:pt>
                      <c:pt idx="399">
                        <c:v>1.3673999999999999</c:v>
                      </c:pt>
                      <c:pt idx="400">
                        <c:v>1.3859999999999999</c:v>
                      </c:pt>
                      <c:pt idx="401">
                        <c:v>1.4025000000000001</c:v>
                      </c:pt>
                      <c:pt idx="402">
                        <c:v>1.3975</c:v>
                      </c:pt>
                      <c:pt idx="403">
                        <c:v>1.4226000000000001</c:v>
                      </c:pt>
                      <c:pt idx="404">
                        <c:v>1.4209000000000001</c:v>
                      </c:pt>
                      <c:pt idx="405">
                        <c:v>1.415</c:v>
                      </c:pt>
                      <c:pt idx="406">
                        <c:v>1.401</c:v>
                      </c:pt>
                      <c:pt idx="407">
                        <c:v>1.3806</c:v>
                      </c:pt>
                      <c:pt idx="408">
                        <c:v>1.4222999999999999</c:v>
                      </c:pt>
                      <c:pt idx="409">
                        <c:v>1.4051</c:v>
                      </c:pt>
                      <c:pt idx="410">
                        <c:v>1.4202999999999999</c:v>
                      </c:pt>
                      <c:pt idx="411">
                        <c:v>1.4057999999999999</c:v>
                      </c:pt>
                      <c:pt idx="412">
                        <c:v>1.3665</c:v>
                      </c:pt>
                      <c:pt idx="413">
                        <c:v>1.4638</c:v>
                      </c:pt>
                      <c:pt idx="414">
                        <c:v>1.4161999999999999</c:v>
                      </c:pt>
                      <c:pt idx="415">
                        <c:v>1.4071</c:v>
                      </c:pt>
                      <c:pt idx="416">
                        <c:v>1.4052</c:v>
                      </c:pt>
                      <c:pt idx="417">
                        <c:v>1.3959999999999999</c:v>
                      </c:pt>
                      <c:pt idx="418">
                        <c:v>1.4127000000000001</c:v>
                      </c:pt>
                      <c:pt idx="419">
                        <c:v>1.4141999999999999</c:v>
                      </c:pt>
                      <c:pt idx="420">
                        <c:v>1.4083000000000001</c:v>
                      </c:pt>
                      <c:pt idx="421">
                        <c:v>1.4083000000000001</c:v>
                      </c:pt>
                      <c:pt idx="422">
                        <c:v>1.387</c:v>
                      </c:pt>
                      <c:pt idx="423">
                        <c:v>1.3986000000000001</c:v>
                      </c:pt>
                      <c:pt idx="424">
                        <c:v>1.3953</c:v>
                      </c:pt>
                      <c:pt idx="425">
                        <c:v>1.4012</c:v>
                      </c:pt>
                      <c:pt idx="426">
                        <c:v>1.4065000000000001</c:v>
                      </c:pt>
                      <c:pt idx="427">
                        <c:v>1.3926000000000001</c:v>
                      </c:pt>
                      <c:pt idx="428">
                        <c:v>1.458</c:v>
                      </c:pt>
                      <c:pt idx="429">
                        <c:v>1.4054</c:v>
                      </c:pt>
                      <c:pt idx="430">
                        <c:v>1.3940999999999999</c:v>
                      </c:pt>
                      <c:pt idx="431">
                        <c:v>1.4005000000000001</c:v>
                      </c:pt>
                      <c:pt idx="432">
                        <c:v>1.4587000000000001</c:v>
                      </c:pt>
                      <c:pt idx="433">
                        <c:v>1.3862000000000001</c:v>
                      </c:pt>
                      <c:pt idx="434">
                        <c:v>1.3998999999999999</c:v>
                      </c:pt>
                      <c:pt idx="435">
                        <c:v>1.4097999999999999</c:v>
                      </c:pt>
                      <c:pt idx="436">
                        <c:v>1.399</c:v>
                      </c:pt>
                      <c:pt idx="437">
                        <c:v>1.3905000000000001</c:v>
                      </c:pt>
                      <c:pt idx="438">
                        <c:v>1.401</c:v>
                      </c:pt>
                      <c:pt idx="439">
                        <c:v>1.3885000000000001</c:v>
                      </c:pt>
                      <c:pt idx="440">
                        <c:v>1.4516</c:v>
                      </c:pt>
                      <c:pt idx="441">
                        <c:v>1.4205000000000001</c:v>
                      </c:pt>
                      <c:pt idx="442">
                        <c:v>1.4337</c:v>
                      </c:pt>
                      <c:pt idx="443">
                        <c:v>1.4801</c:v>
                      </c:pt>
                      <c:pt idx="444">
                        <c:v>1.4108000000000001</c:v>
                      </c:pt>
                      <c:pt idx="445">
                        <c:v>1.4404999999999999</c:v>
                      </c:pt>
                      <c:pt idx="446">
                        <c:v>1.427</c:v>
                      </c:pt>
                      <c:pt idx="447">
                        <c:v>1.3964000000000001</c:v>
                      </c:pt>
                      <c:pt idx="448">
                        <c:v>1.4156</c:v>
                      </c:pt>
                      <c:pt idx="449">
                        <c:v>1.4236</c:v>
                      </c:pt>
                      <c:pt idx="450">
                        <c:v>1.4073</c:v>
                      </c:pt>
                      <c:pt idx="451">
                        <c:v>1.4087000000000001</c:v>
                      </c:pt>
                      <c:pt idx="452">
                        <c:v>1.4057999999999999</c:v>
                      </c:pt>
                      <c:pt idx="453">
                        <c:v>1.4222999999999999</c:v>
                      </c:pt>
                      <c:pt idx="454">
                        <c:v>1.4359999999999999</c:v>
                      </c:pt>
                      <c:pt idx="455">
                        <c:v>1.4201999999999999</c:v>
                      </c:pt>
                      <c:pt idx="456">
                        <c:v>1.4087000000000001</c:v>
                      </c:pt>
                      <c:pt idx="457">
                        <c:v>1.4441999999999999</c:v>
                      </c:pt>
                      <c:pt idx="458">
                        <c:v>1.4011</c:v>
                      </c:pt>
                      <c:pt idx="459">
                        <c:v>1.4027000000000001</c:v>
                      </c:pt>
                      <c:pt idx="460">
                        <c:v>1.3912</c:v>
                      </c:pt>
                      <c:pt idx="461">
                        <c:v>1.4926999999999999</c:v>
                      </c:pt>
                      <c:pt idx="462">
                        <c:v>1.3813</c:v>
                      </c:pt>
                      <c:pt idx="463">
                        <c:v>1.3954</c:v>
                      </c:pt>
                      <c:pt idx="464">
                        <c:v>1.4202999999999999</c:v>
                      </c:pt>
                      <c:pt idx="465">
                        <c:v>1.3988</c:v>
                      </c:pt>
                      <c:pt idx="466">
                        <c:v>1.3978999999999999</c:v>
                      </c:pt>
                      <c:pt idx="467">
                        <c:v>1.4041999999999999</c:v>
                      </c:pt>
                      <c:pt idx="468">
                        <c:v>1.3897999999999999</c:v>
                      </c:pt>
                      <c:pt idx="469">
                        <c:v>1.4201999999999999</c:v>
                      </c:pt>
                      <c:pt idx="470">
                        <c:v>1.4064000000000001</c:v>
                      </c:pt>
                      <c:pt idx="471">
                        <c:v>1.3727</c:v>
                      </c:pt>
                      <c:pt idx="472">
                        <c:v>1.3889</c:v>
                      </c:pt>
                      <c:pt idx="473">
                        <c:v>1.3845000000000001</c:v>
                      </c:pt>
                      <c:pt idx="474">
                        <c:v>1.4021999999999999</c:v>
                      </c:pt>
                      <c:pt idx="475">
                        <c:v>1.4008</c:v>
                      </c:pt>
                      <c:pt idx="476">
                        <c:v>1.4047000000000001</c:v>
                      </c:pt>
                      <c:pt idx="477">
                        <c:v>1.3913</c:v>
                      </c:pt>
                      <c:pt idx="478">
                        <c:v>1.4561999999999999</c:v>
                      </c:pt>
                      <c:pt idx="479">
                        <c:v>1.3915</c:v>
                      </c:pt>
                      <c:pt idx="480">
                        <c:v>1.4348000000000001</c:v>
                      </c:pt>
                      <c:pt idx="481">
                        <c:v>1.4443999999999999</c:v>
                      </c:pt>
                      <c:pt idx="482">
                        <c:v>1.4013</c:v>
                      </c:pt>
                      <c:pt idx="483">
                        <c:v>1.3729</c:v>
                      </c:pt>
                      <c:pt idx="484">
                        <c:v>1.4219999999999999</c:v>
                      </c:pt>
                      <c:pt idx="485">
                        <c:v>1.417</c:v>
                      </c:pt>
                      <c:pt idx="486">
                        <c:v>1.4091</c:v>
                      </c:pt>
                      <c:pt idx="487">
                        <c:v>1.4162999999999999</c:v>
                      </c:pt>
                      <c:pt idx="488">
                        <c:v>1.43</c:v>
                      </c:pt>
                      <c:pt idx="489">
                        <c:v>1.4369000000000001</c:v>
                      </c:pt>
                      <c:pt idx="490">
                        <c:v>1.4116</c:v>
                      </c:pt>
                      <c:pt idx="491">
                        <c:v>1.4568000000000001</c:v>
                      </c:pt>
                      <c:pt idx="492">
                        <c:v>1.4321999999999999</c:v>
                      </c:pt>
                      <c:pt idx="493">
                        <c:v>1.4296</c:v>
                      </c:pt>
                      <c:pt idx="494">
                        <c:v>1.452</c:v>
                      </c:pt>
                      <c:pt idx="495">
                        <c:v>1.4189000000000001</c:v>
                      </c:pt>
                      <c:pt idx="496">
                        <c:v>1.4204000000000001</c:v>
                      </c:pt>
                      <c:pt idx="497">
                        <c:v>1.4279999999999999</c:v>
                      </c:pt>
                      <c:pt idx="498">
                        <c:v>1.4396</c:v>
                      </c:pt>
                      <c:pt idx="499">
                        <c:v>1.4285000000000001</c:v>
                      </c:pt>
                      <c:pt idx="500">
                        <c:v>1.4249000000000001</c:v>
                      </c:pt>
                      <c:pt idx="501">
                        <c:v>1.4729000000000001</c:v>
                      </c:pt>
                      <c:pt idx="502">
                        <c:v>1.4200999999999999</c:v>
                      </c:pt>
                      <c:pt idx="503">
                        <c:v>1.4295</c:v>
                      </c:pt>
                      <c:pt idx="504">
                        <c:v>1.4007000000000001</c:v>
                      </c:pt>
                      <c:pt idx="505">
                        <c:v>1.4483999999999999</c:v>
                      </c:pt>
                      <c:pt idx="506">
                        <c:v>1.4339</c:v>
                      </c:pt>
                      <c:pt idx="507">
                        <c:v>1.4253</c:v>
                      </c:pt>
                      <c:pt idx="508">
                        <c:v>1.4419</c:v>
                      </c:pt>
                      <c:pt idx="509">
                        <c:v>1.4252</c:v>
                      </c:pt>
                      <c:pt idx="510">
                        <c:v>1.4241999999999999</c:v>
                      </c:pt>
                      <c:pt idx="511">
                        <c:v>1.4581</c:v>
                      </c:pt>
                      <c:pt idx="512">
                        <c:v>1.4298</c:v>
                      </c:pt>
                      <c:pt idx="513">
                        <c:v>1.4590000000000001</c:v>
                      </c:pt>
                      <c:pt idx="514">
                        <c:v>1.4475</c:v>
                      </c:pt>
                      <c:pt idx="515">
                        <c:v>1.4029</c:v>
                      </c:pt>
                      <c:pt idx="516">
                        <c:v>1.4220999999999999</c:v>
                      </c:pt>
                      <c:pt idx="517">
                        <c:v>1.4478</c:v>
                      </c:pt>
                      <c:pt idx="518">
                        <c:v>1.4557</c:v>
                      </c:pt>
                      <c:pt idx="519">
                        <c:v>1.4346000000000001</c:v>
                      </c:pt>
                      <c:pt idx="520">
                        <c:v>1.393</c:v>
                      </c:pt>
                      <c:pt idx="521">
                        <c:v>1.4188000000000001</c:v>
                      </c:pt>
                      <c:pt idx="522">
                        <c:v>1.4843</c:v>
                      </c:pt>
                      <c:pt idx="523">
                        <c:v>1.4814000000000001</c:v>
                      </c:pt>
                      <c:pt idx="524">
                        <c:v>1.4328000000000001</c:v>
                      </c:pt>
                      <c:pt idx="525">
                        <c:v>1.4539</c:v>
                      </c:pt>
                      <c:pt idx="526">
                        <c:v>1.4550000000000001</c:v>
                      </c:pt>
                      <c:pt idx="527">
                        <c:v>1.4396</c:v>
                      </c:pt>
                      <c:pt idx="528">
                        <c:v>1.4358</c:v>
                      </c:pt>
                      <c:pt idx="529">
                        <c:v>1.4470000000000001</c:v>
                      </c:pt>
                      <c:pt idx="530">
                        <c:v>1.4754</c:v>
                      </c:pt>
                      <c:pt idx="531">
                        <c:v>1.4466000000000001</c:v>
                      </c:pt>
                      <c:pt idx="532">
                        <c:v>1.4472</c:v>
                      </c:pt>
                      <c:pt idx="533">
                        <c:v>1.4676</c:v>
                      </c:pt>
                      <c:pt idx="534">
                        <c:v>1.4510000000000001</c:v>
                      </c:pt>
                      <c:pt idx="535">
                        <c:v>1.4419999999999999</c:v>
                      </c:pt>
                      <c:pt idx="536">
                        <c:v>1.5303</c:v>
                      </c:pt>
                      <c:pt idx="537">
                        <c:v>1.5088999999999999</c:v>
                      </c:pt>
                      <c:pt idx="538">
                        <c:v>1.5145999999999999</c:v>
                      </c:pt>
                      <c:pt idx="539">
                        <c:v>1.5375000000000001</c:v>
                      </c:pt>
                      <c:pt idx="540">
                        <c:v>1.5266999999999999</c:v>
                      </c:pt>
                      <c:pt idx="541">
                        <c:v>1.5677000000000001</c:v>
                      </c:pt>
                      <c:pt idx="542">
                        <c:v>1.4939</c:v>
                      </c:pt>
                      <c:pt idx="543">
                        <c:v>1.4823999999999999</c:v>
                      </c:pt>
                      <c:pt idx="544">
                        <c:v>1.5007999999999999</c:v>
                      </c:pt>
                      <c:pt idx="545">
                        <c:v>1.5295000000000001</c:v>
                      </c:pt>
                      <c:pt idx="546">
                        <c:v>1.5038</c:v>
                      </c:pt>
                      <c:pt idx="547">
                        <c:v>1.5241</c:v>
                      </c:pt>
                      <c:pt idx="548">
                        <c:v>1.5680000000000001</c:v>
                      </c:pt>
                      <c:pt idx="549">
                        <c:v>1.5315000000000001</c:v>
                      </c:pt>
                      <c:pt idx="550">
                        <c:v>1.5318000000000001</c:v>
                      </c:pt>
                      <c:pt idx="551">
                        <c:v>1.5015000000000001</c:v>
                      </c:pt>
                      <c:pt idx="552">
                        <c:v>1.5013000000000001</c:v>
                      </c:pt>
                      <c:pt idx="553">
                        <c:v>1.5485</c:v>
                      </c:pt>
                      <c:pt idx="554">
                        <c:v>1.5236000000000001</c:v>
                      </c:pt>
                      <c:pt idx="555">
                        <c:v>1.5646</c:v>
                      </c:pt>
                      <c:pt idx="556">
                        <c:v>1.5490999999999999</c:v>
                      </c:pt>
                      <c:pt idx="557">
                        <c:v>1.5246</c:v>
                      </c:pt>
                      <c:pt idx="558">
                        <c:v>1.5576000000000001</c:v>
                      </c:pt>
                      <c:pt idx="559">
                        <c:v>1.4942</c:v>
                      </c:pt>
                      <c:pt idx="560">
                        <c:v>1.5018</c:v>
                      </c:pt>
                      <c:pt idx="561">
                        <c:v>1.5599000000000001</c:v>
                      </c:pt>
                      <c:pt idx="562">
                        <c:v>1.5344</c:v>
                      </c:pt>
                      <c:pt idx="563">
                        <c:v>1.5602</c:v>
                      </c:pt>
                      <c:pt idx="564">
                        <c:v>1.6619999999999999</c:v>
                      </c:pt>
                      <c:pt idx="565">
                        <c:v>1.6325000000000001</c:v>
                      </c:pt>
                      <c:pt idx="566">
                        <c:v>1.5609999999999999</c:v>
                      </c:pt>
                      <c:pt idx="567">
                        <c:v>1.6731</c:v>
                      </c:pt>
                      <c:pt idx="568">
                        <c:v>1.5533999999999999</c:v>
                      </c:pt>
                      <c:pt idx="569">
                        <c:v>1.552</c:v>
                      </c:pt>
                      <c:pt idx="570">
                        <c:v>1.5387999999999999</c:v>
                      </c:pt>
                      <c:pt idx="571">
                        <c:v>1.5333000000000001</c:v>
                      </c:pt>
                      <c:pt idx="572">
                        <c:v>1.5686</c:v>
                      </c:pt>
                      <c:pt idx="573">
                        <c:v>1.5530999999999999</c:v>
                      </c:pt>
                      <c:pt idx="574">
                        <c:v>1.5874999999999999</c:v>
                      </c:pt>
                      <c:pt idx="575">
                        <c:v>1.6141000000000001</c:v>
                      </c:pt>
                      <c:pt idx="576">
                        <c:v>1.5604</c:v>
                      </c:pt>
                      <c:pt idx="577">
                        <c:v>1.6218999999999999</c:v>
                      </c:pt>
                      <c:pt idx="578">
                        <c:v>1.5148999999999999</c:v>
                      </c:pt>
                      <c:pt idx="579">
                        <c:v>1.5991</c:v>
                      </c:pt>
                      <c:pt idx="580">
                        <c:v>1.5477000000000001</c:v>
                      </c:pt>
                      <c:pt idx="581">
                        <c:v>1.6841999999999999</c:v>
                      </c:pt>
                      <c:pt idx="582">
                        <c:v>1.4975000000000001</c:v>
                      </c:pt>
                      <c:pt idx="583">
                        <c:v>1.5590999999999999</c:v>
                      </c:pt>
                      <c:pt idx="584">
                        <c:v>1.5442</c:v>
                      </c:pt>
                      <c:pt idx="585">
                        <c:v>1.5888</c:v>
                      </c:pt>
                      <c:pt idx="586">
                        <c:v>1.5116000000000001</c:v>
                      </c:pt>
                      <c:pt idx="587">
                        <c:v>1.5357000000000001</c:v>
                      </c:pt>
                      <c:pt idx="588">
                        <c:v>1.554</c:v>
                      </c:pt>
                      <c:pt idx="589">
                        <c:v>1.5562</c:v>
                      </c:pt>
                      <c:pt idx="590">
                        <c:v>1.5446</c:v>
                      </c:pt>
                      <c:pt idx="591">
                        <c:v>1.5371999999999999</c:v>
                      </c:pt>
                      <c:pt idx="592">
                        <c:v>1.5190999999999999</c:v>
                      </c:pt>
                      <c:pt idx="593">
                        <c:v>1.5470999999999999</c:v>
                      </c:pt>
                      <c:pt idx="594">
                        <c:v>1.5482</c:v>
                      </c:pt>
                      <c:pt idx="595">
                        <c:v>1.5585</c:v>
                      </c:pt>
                      <c:pt idx="596">
                        <c:v>1.5466</c:v>
                      </c:pt>
                      <c:pt idx="597">
                        <c:v>1.5566</c:v>
                      </c:pt>
                      <c:pt idx="598">
                        <c:v>1.5021</c:v>
                      </c:pt>
                      <c:pt idx="599">
                        <c:v>1.5195000000000001</c:v>
                      </c:pt>
                      <c:pt idx="600">
                        <c:v>1.5186999999999999</c:v>
                      </c:pt>
                      <c:pt idx="601">
                        <c:v>1.5564</c:v>
                      </c:pt>
                      <c:pt idx="602">
                        <c:v>1.6015999999999999</c:v>
                      </c:pt>
                      <c:pt idx="603">
                        <c:v>1.5448999999999999</c:v>
                      </c:pt>
                      <c:pt idx="604">
                        <c:v>1.5545</c:v>
                      </c:pt>
                      <c:pt idx="605">
                        <c:v>1.5829</c:v>
                      </c:pt>
                      <c:pt idx="606">
                        <c:v>1.5444</c:v>
                      </c:pt>
                      <c:pt idx="607">
                        <c:v>1.5798000000000001</c:v>
                      </c:pt>
                      <c:pt idx="608">
                        <c:v>1.5754999999999999</c:v>
                      </c:pt>
                      <c:pt idx="609">
                        <c:v>1.6075999999999999</c:v>
                      </c:pt>
                      <c:pt idx="610">
                        <c:v>1.5216000000000001</c:v>
                      </c:pt>
                      <c:pt idx="611">
                        <c:v>1.6132</c:v>
                      </c:pt>
                      <c:pt idx="612">
                        <c:v>1.5817000000000001</c:v>
                      </c:pt>
                      <c:pt idx="613">
                        <c:v>1.5972</c:v>
                      </c:pt>
                      <c:pt idx="614">
                        <c:v>1.5686</c:v>
                      </c:pt>
                      <c:pt idx="615">
                        <c:v>1.5996999999999999</c:v>
                      </c:pt>
                      <c:pt idx="616">
                        <c:v>1.6319999999999999</c:v>
                      </c:pt>
                      <c:pt idx="617">
                        <c:v>1.5750999999999999</c:v>
                      </c:pt>
                      <c:pt idx="618">
                        <c:v>1.6148</c:v>
                      </c:pt>
                      <c:pt idx="619">
                        <c:v>1.6203000000000001</c:v>
                      </c:pt>
                      <c:pt idx="620">
                        <c:v>1.6116999999999999</c:v>
                      </c:pt>
                      <c:pt idx="621">
                        <c:v>1.6072</c:v>
                      </c:pt>
                    </c:numCache>
                  </c:numRef>
                </c:val>
                <c:smooth val="0"/>
                <c:extLst xmlns:c15="http://schemas.microsoft.com/office/drawing/2012/chart">
                  <c:ext xmlns:c16="http://schemas.microsoft.com/office/drawing/2014/chart" uri="{C3380CC4-5D6E-409C-BE32-E72D297353CC}">
                    <c16:uniqueId val="{00000005-25D6-4D0F-A24A-5A998DC819C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'GOES-N'!$H$1</c15:sqref>
                        </c15:formulaRef>
                      </c:ext>
                    </c:extLst>
                    <c:strCache>
                      <c:ptCount val="1"/>
                      <c:pt idx="0">
                        <c:v>Lin Est</c:v>
                      </c:pt>
                    </c:strCache>
                  </c:strRef>
                </c:tx>
                <c:marker>
                  <c:symbol val="none"/>
                </c:marker>
                <c:cat>
                  <c:numRef>
                    <c:extLst xmlns:c15="http://schemas.microsoft.com/office/drawing/2012/chart">
                      <c:ext xmlns:c15="http://schemas.microsoft.com/office/drawing/2012/chart" uri="{02D57815-91ED-43cb-92C2-25804820EDAC}">
                        <c15:formulaRef>
                          <c15:sqref>'GOES-N'!$A$2:$A$623</c15:sqref>
                        </c15:formulaRef>
                      </c:ext>
                    </c:extLst>
                    <c:numCache>
                      <c:formatCode>m/d/yy;@</c:formatCode>
                      <c:ptCount val="622"/>
                      <c:pt idx="0">
                        <c:v>40288</c:v>
                      </c:pt>
                      <c:pt idx="1">
                        <c:v>40290</c:v>
                      </c:pt>
                      <c:pt idx="2">
                        <c:v>40297</c:v>
                      </c:pt>
                      <c:pt idx="3">
                        <c:v>40304</c:v>
                      </c:pt>
                      <c:pt idx="4">
                        <c:v>40306</c:v>
                      </c:pt>
                      <c:pt idx="5">
                        <c:v>40313</c:v>
                      </c:pt>
                      <c:pt idx="6">
                        <c:v>40320</c:v>
                      </c:pt>
                      <c:pt idx="7">
                        <c:v>40322</c:v>
                      </c:pt>
                      <c:pt idx="8">
                        <c:v>40329</c:v>
                      </c:pt>
                      <c:pt idx="9">
                        <c:v>40336</c:v>
                      </c:pt>
                      <c:pt idx="10">
                        <c:v>40338</c:v>
                      </c:pt>
                      <c:pt idx="11">
                        <c:v>40345</c:v>
                      </c:pt>
                      <c:pt idx="12">
                        <c:v>40352</c:v>
                      </c:pt>
                      <c:pt idx="13">
                        <c:v>40354</c:v>
                      </c:pt>
                      <c:pt idx="14">
                        <c:v>40361</c:v>
                      </c:pt>
                      <c:pt idx="15">
                        <c:v>40368</c:v>
                      </c:pt>
                      <c:pt idx="16">
                        <c:v>40370</c:v>
                      </c:pt>
                      <c:pt idx="17">
                        <c:v>40377</c:v>
                      </c:pt>
                      <c:pt idx="18">
                        <c:v>40384</c:v>
                      </c:pt>
                      <c:pt idx="19">
                        <c:v>40386</c:v>
                      </c:pt>
                      <c:pt idx="20">
                        <c:v>40393</c:v>
                      </c:pt>
                      <c:pt idx="21">
                        <c:v>40400</c:v>
                      </c:pt>
                      <c:pt idx="22">
                        <c:v>40402</c:v>
                      </c:pt>
                      <c:pt idx="23">
                        <c:v>40409</c:v>
                      </c:pt>
                      <c:pt idx="24">
                        <c:v>40416</c:v>
                      </c:pt>
                      <c:pt idx="25">
                        <c:v>40418</c:v>
                      </c:pt>
                      <c:pt idx="26">
                        <c:v>40425</c:v>
                      </c:pt>
                      <c:pt idx="27">
                        <c:v>40432</c:v>
                      </c:pt>
                      <c:pt idx="28">
                        <c:v>40434</c:v>
                      </c:pt>
                      <c:pt idx="29">
                        <c:v>40441</c:v>
                      </c:pt>
                      <c:pt idx="30">
                        <c:v>40448</c:v>
                      </c:pt>
                      <c:pt idx="31">
                        <c:v>40457</c:v>
                      </c:pt>
                      <c:pt idx="32">
                        <c:v>40464</c:v>
                      </c:pt>
                      <c:pt idx="33">
                        <c:v>40466</c:v>
                      </c:pt>
                      <c:pt idx="34">
                        <c:v>40480</c:v>
                      </c:pt>
                      <c:pt idx="35">
                        <c:v>40482</c:v>
                      </c:pt>
                      <c:pt idx="36">
                        <c:v>40496</c:v>
                      </c:pt>
                      <c:pt idx="37">
                        <c:v>40498</c:v>
                      </c:pt>
                      <c:pt idx="38">
                        <c:v>40505</c:v>
                      </c:pt>
                      <c:pt idx="39">
                        <c:v>40512</c:v>
                      </c:pt>
                      <c:pt idx="40">
                        <c:v>40514</c:v>
                      </c:pt>
                      <c:pt idx="41">
                        <c:v>40521</c:v>
                      </c:pt>
                      <c:pt idx="42">
                        <c:v>40528</c:v>
                      </c:pt>
                      <c:pt idx="43">
                        <c:v>40530</c:v>
                      </c:pt>
                      <c:pt idx="44">
                        <c:v>40537</c:v>
                      </c:pt>
                      <c:pt idx="45">
                        <c:v>40546</c:v>
                      </c:pt>
                      <c:pt idx="46">
                        <c:v>40553</c:v>
                      </c:pt>
                      <c:pt idx="47">
                        <c:v>40560</c:v>
                      </c:pt>
                      <c:pt idx="48">
                        <c:v>40562</c:v>
                      </c:pt>
                      <c:pt idx="49">
                        <c:v>40569</c:v>
                      </c:pt>
                      <c:pt idx="50">
                        <c:v>40576</c:v>
                      </c:pt>
                      <c:pt idx="51">
                        <c:v>40578</c:v>
                      </c:pt>
                      <c:pt idx="52">
                        <c:v>40585</c:v>
                      </c:pt>
                      <c:pt idx="53">
                        <c:v>40592</c:v>
                      </c:pt>
                      <c:pt idx="54">
                        <c:v>40594</c:v>
                      </c:pt>
                      <c:pt idx="55">
                        <c:v>40601</c:v>
                      </c:pt>
                      <c:pt idx="56">
                        <c:v>40608</c:v>
                      </c:pt>
                      <c:pt idx="57">
                        <c:v>40610</c:v>
                      </c:pt>
                      <c:pt idx="58">
                        <c:v>40617</c:v>
                      </c:pt>
                      <c:pt idx="59">
                        <c:v>40624</c:v>
                      </c:pt>
                      <c:pt idx="60">
                        <c:v>40626</c:v>
                      </c:pt>
                      <c:pt idx="61">
                        <c:v>40633</c:v>
                      </c:pt>
                      <c:pt idx="62">
                        <c:v>40640</c:v>
                      </c:pt>
                      <c:pt idx="63">
                        <c:v>40642</c:v>
                      </c:pt>
                      <c:pt idx="64">
                        <c:v>40649</c:v>
                      </c:pt>
                      <c:pt idx="65">
                        <c:v>40656</c:v>
                      </c:pt>
                      <c:pt idx="66">
                        <c:v>40658</c:v>
                      </c:pt>
                      <c:pt idx="67">
                        <c:v>40665</c:v>
                      </c:pt>
                      <c:pt idx="68">
                        <c:v>40672</c:v>
                      </c:pt>
                      <c:pt idx="69">
                        <c:v>40674</c:v>
                      </c:pt>
                      <c:pt idx="70">
                        <c:v>40681</c:v>
                      </c:pt>
                      <c:pt idx="71">
                        <c:v>40688</c:v>
                      </c:pt>
                      <c:pt idx="72">
                        <c:v>40690</c:v>
                      </c:pt>
                      <c:pt idx="73">
                        <c:v>40697</c:v>
                      </c:pt>
                      <c:pt idx="74">
                        <c:v>40704</c:v>
                      </c:pt>
                      <c:pt idx="75">
                        <c:v>40706</c:v>
                      </c:pt>
                      <c:pt idx="76">
                        <c:v>40713</c:v>
                      </c:pt>
                      <c:pt idx="77">
                        <c:v>40720</c:v>
                      </c:pt>
                      <c:pt idx="78">
                        <c:v>40722</c:v>
                      </c:pt>
                      <c:pt idx="79">
                        <c:v>40729</c:v>
                      </c:pt>
                      <c:pt idx="80">
                        <c:v>40736</c:v>
                      </c:pt>
                      <c:pt idx="81">
                        <c:v>40738</c:v>
                      </c:pt>
                      <c:pt idx="82">
                        <c:v>40745</c:v>
                      </c:pt>
                      <c:pt idx="83">
                        <c:v>40752</c:v>
                      </c:pt>
                      <c:pt idx="84">
                        <c:v>40754</c:v>
                      </c:pt>
                      <c:pt idx="85">
                        <c:v>40761</c:v>
                      </c:pt>
                      <c:pt idx="86">
                        <c:v>40768</c:v>
                      </c:pt>
                      <c:pt idx="87">
                        <c:v>40770</c:v>
                      </c:pt>
                      <c:pt idx="88">
                        <c:v>40777</c:v>
                      </c:pt>
                      <c:pt idx="89">
                        <c:v>40784</c:v>
                      </c:pt>
                      <c:pt idx="90">
                        <c:v>40786</c:v>
                      </c:pt>
                      <c:pt idx="91">
                        <c:v>40793</c:v>
                      </c:pt>
                      <c:pt idx="92">
                        <c:v>40800</c:v>
                      </c:pt>
                      <c:pt idx="93">
                        <c:v>40802</c:v>
                      </c:pt>
                      <c:pt idx="94">
                        <c:v>40809</c:v>
                      </c:pt>
                      <c:pt idx="95">
                        <c:v>40816</c:v>
                      </c:pt>
                      <c:pt idx="96">
                        <c:v>40818</c:v>
                      </c:pt>
                      <c:pt idx="97">
                        <c:v>40825</c:v>
                      </c:pt>
                      <c:pt idx="98">
                        <c:v>40832</c:v>
                      </c:pt>
                      <c:pt idx="99">
                        <c:v>40834</c:v>
                      </c:pt>
                      <c:pt idx="100">
                        <c:v>40841</c:v>
                      </c:pt>
                      <c:pt idx="101">
                        <c:v>40848</c:v>
                      </c:pt>
                      <c:pt idx="102">
                        <c:v>40850</c:v>
                      </c:pt>
                      <c:pt idx="103">
                        <c:v>40857</c:v>
                      </c:pt>
                      <c:pt idx="104">
                        <c:v>40864</c:v>
                      </c:pt>
                      <c:pt idx="105">
                        <c:v>40866</c:v>
                      </c:pt>
                      <c:pt idx="106">
                        <c:v>40873</c:v>
                      </c:pt>
                      <c:pt idx="107">
                        <c:v>40880</c:v>
                      </c:pt>
                      <c:pt idx="108">
                        <c:v>40882</c:v>
                      </c:pt>
                      <c:pt idx="109">
                        <c:v>40889</c:v>
                      </c:pt>
                      <c:pt idx="110">
                        <c:v>40896</c:v>
                      </c:pt>
                      <c:pt idx="111">
                        <c:v>40898</c:v>
                      </c:pt>
                      <c:pt idx="112">
                        <c:v>40905</c:v>
                      </c:pt>
                      <c:pt idx="113">
                        <c:v>40912</c:v>
                      </c:pt>
                      <c:pt idx="114">
                        <c:v>40914</c:v>
                      </c:pt>
                      <c:pt idx="115">
                        <c:v>40921</c:v>
                      </c:pt>
                      <c:pt idx="116">
                        <c:v>40928</c:v>
                      </c:pt>
                      <c:pt idx="117">
                        <c:v>40930</c:v>
                      </c:pt>
                      <c:pt idx="118">
                        <c:v>40937</c:v>
                      </c:pt>
                      <c:pt idx="119">
                        <c:v>40944</c:v>
                      </c:pt>
                      <c:pt idx="120">
                        <c:v>40946</c:v>
                      </c:pt>
                      <c:pt idx="121">
                        <c:v>40953</c:v>
                      </c:pt>
                      <c:pt idx="122">
                        <c:v>40960</c:v>
                      </c:pt>
                      <c:pt idx="123">
                        <c:v>40969</c:v>
                      </c:pt>
                      <c:pt idx="124">
                        <c:v>40976</c:v>
                      </c:pt>
                      <c:pt idx="125">
                        <c:v>40978</c:v>
                      </c:pt>
                      <c:pt idx="126">
                        <c:v>40985</c:v>
                      </c:pt>
                      <c:pt idx="127">
                        <c:v>40992</c:v>
                      </c:pt>
                      <c:pt idx="128">
                        <c:v>40994</c:v>
                      </c:pt>
                      <c:pt idx="129">
                        <c:v>41001</c:v>
                      </c:pt>
                      <c:pt idx="130">
                        <c:v>41008</c:v>
                      </c:pt>
                      <c:pt idx="131">
                        <c:v>41010</c:v>
                      </c:pt>
                      <c:pt idx="132">
                        <c:v>41017</c:v>
                      </c:pt>
                      <c:pt idx="133">
                        <c:v>41024</c:v>
                      </c:pt>
                      <c:pt idx="134">
                        <c:v>41026</c:v>
                      </c:pt>
                      <c:pt idx="135">
                        <c:v>41033</c:v>
                      </c:pt>
                      <c:pt idx="136">
                        <c:v>41042</c:v>
                      </c:pt>
                      <c:pt idx="137">
                        <c:v>41049</c:v>
                      </c:pt>
                      <c:pt idx="138">
                        <c:v>41056</c:v>
                      </c:pt>
                      <c:pt idx="139">
                        <c:v>41058</c:v>
                      </c:pt>
                      <c:pt idx="140">
                        <c:v>41065</c:v>
                      </c:pt>
                      <c:pt idx="141">
                        <c:v>41072</c:v>
                      </c:pt>
                      <c:pt idx="142">
                        <c:v>41074</c:v>
                      </c:pt>
                      <c:pt idx="143">
                        <c:v>41081</c:v>
                      </c:pt>
                      <c:pt idx="144">
                        <c:v>41088</c:v>
                      </c:pt>
                      <c:pt idx="145">
                        <c:v>41090</c:v>
                      </c:pt>
                      <c:pt idx="146">
                        <c:v>41097</c:v>
                      </c:pt>
                      <c:pt idx="147">
                        <c:v>41104</c:v>
                      </c:pt>
                      <c:pt idx="148">
                        <c:v>41106</c:v>
                      </c:pt>
                      <c:pt idx="149">
                        <c:v>41113</c:v>
                      </c:pt>
                      <c:pt idx="150">
                        <c:v>41120</c:v>
                      </c:pt>
                      <c:pt idx="151">
                        <c:v>41122</c:v>
                      </c:pt>
                      <c:pt idx="152">
                        <c:v>41129</c:v>
                      </c:pt>
                      <c:pt idx="153">
                        <c:v>41136</c:v>
                      </c:pt>
                      <c:pt idx="154">
                        <c:v>41138</c:v>
                      </c:pt>
                      <c:pt idx="155">
                        <c:v>41145</c:v>
                      </c:pt>
                      <c:pt idx="156">
                        <c:v>41152</c:v>
                      </c:pt>
                      <c:pt idx="157">
                        <c:v>41154</c:v>
                      </c:pt>
                      <c:pt idx="158">
                        <c:v>41161</c:v>
                      </c:pt>
                      <c:pt idx="159">
                        <c:v>41168</c:v>
                      </c:pt>
                      <c:pt idx="160">
                        <c:v>41170</c:v>
                      </c:pt>
                      <c:pt idx="161">
                        <c:v>41200</c:v>
                      </c:pt>
                      <c:pt idx="162">
                        <c:v>41202</c:v>
                      </c:pt>
                      <c:pt idx="163">
                        <c:v>41209</c:v>
                      </c:pt>
                      <c:pt idx="164">
                        <c:v>41216</c:v>
                      </c:pt>
                      <c:pt idx="165">
                        <c:v>41218</c:v>
                      </c:pt>
                      <c:pt idx="166">
                        <c:v>41225</c:v>
                      </c:pt>
                      <c:pt idx="167">
                        <c:v>41232</c:v>
                      </c:pt>
                      <c:pt idx="168">
                        <c:v>41234</c:v>
                      </c:pt>
                      <c:pt idx="169">
                        <c:v>41241</c:v>
                      </c:pt>
                      <c:pt idx="170">
                        <c:v>41248</c:v>
                      </c:pt>
                      <c:pt idx="171">
                        <c:v>41250</c:v>
                      </c:pt>
                      <c:pt idx="172">
                        <c:v>41257</c:v>
                      </c:pt>
                      <c:pt idx="173">
                        <c:v>41264</c:v>
                      </c:pt>
                      <c:pt idx="174">
                        <c:v>41266</c:v>
                      </c:pt>
                      <c:pt idx="175">
                        <c:v>41273</c:v>
                      </c:pt>
                      <c:pt idx="176">
                        <c:v>41280</c:v>
                      </c:pt>
                      <c:pt idx="177">
                        <c:v>41282</c:v>
                      </c:pt>
                      <c:pt idx="178">
                        <c:v>41289</c:v>
                      </c:pt>
                      <c:pt idx="179">
                        <c:v>41296</c:v>
                      </c:pt>
                      <c:pt idx="180">
                        <c:v>41305</c:v>
                      </c:pt>
                      <c:pt idx="181">
                        <c:v>41312</c:v>
                      </c:pt>
                      <c:pt idx="182">
                        <c:v>41314</c:v>
                      </c:pt>
                      <c:pt idx="183">
                        <c:v>41321</c:v>
                      </c:pt>
                      <c:pt idx="184">
                        <c:v>41328</c:v>
                      </c:pt>
                      <c:pt idx="185">
                        <c:v>41330</c:v>
                      </c:pt>
                      <c:pt idx="186">
                        <c:v>41337</c:v>
                      </c:pt>
                      <c:pt idx="187">
                        <c:v>41344</c:v>
                      </c:pt>
                      <c:pt idx="188">
                        <c:v>41346</c:v>
                      </c:pt>
                      <c:pt idx="189">
                        <c:v>41353</c:v>
                      </c:pt>
                      <c:pt idx="190">
                        <c:v>41360</c:v>
                      </c:pt>
                      <c:pt idx="191">
                        <c:v>41362</c:v>
                      </c:pt>
                      <c:pt idx="192">
                        <c:v>41369</c:v>
                      </c:pt>
                      <c:pt idx="193">
                        <c:v>41376</c:v>
                      </c:pt>
                      <c:pt idx="194">
                        <c:v>41378</c:v>
                      </c:pt>
                      <c:pt idx="195">
                        <c:v>41385</c:v>
                      </c:pt>
                      <c:pt idx="196">
                        <c:v>41392</c:v>
                      </c:pt>
                      <c:pt idx="197">
                        <c:v>41394</c:v>
                      </c:pt>
                      <c:pt idx="198">
                        <c:v>41401</c:v>
                      </c:pt>
                      <c:pt idx="199">
                        <c:v>41408</c:v>
                      </c:pt>
                      <c:pt idx="200">
                        <c:v>41410</c:v>
                      </c:pt>
                      <c:pt idx="201">
                        <c:v>41438</c:v>
                      </c:pt>
                      <c:pt idx="202">
                        <c:v>41440</c:v>
                      </c:pt>
                      <c:pt idx="203">
                        <c:v>41442</c:v>
                      </c:pt>
                      <c:pt idx="204">
                        <c:v>41449</c:v>
                      </c:pt>
                      <c:pt idx="205">
                        <c:v>41456</c:v>
                      </c:pt>
                      <c:pt idx="206">
                        <c:v>41458</c:v>
                      </c:pt>
                      <c:pt idx="207">
                        <c:v>41465</c:v>
                      </c:pt>
                      <c:pt idx="208">
                        <c:v>41472</c:v>
                      </c:pt>
                      <c:pt idx="209">
                        <c:v>41474</c:v>
                      </c:pt>
                      <c:pt idx="210">
                        <c:v>41481</c:v>
                      </c:pt>
                      <c:pt idx="211">
                        <c:v>41488</c:v>
                      </c:pt>
                      <c:pt idx="212">
                        <c:v>41490</c:v>
                      </c:pt>
                      <c:pt idx="213">
                        <c:v>41497</c:v>
                      </c:pt>
                      <c:pt idx="214">
                        <c:v>41504</c:v>
                      </c:pt>
                      <c:pt idx="215">
                        <c:v>41506</c:v>
                      </c:pt>
                      <c:pt idx="216">
                        <c:v>41513</c:v>
                      </c:pt>
                      <c:pt idx="217">
                        <c:v>41520</c:v>
                      </c:pt>
                      <c:pt idx="218">
                        <c:v>41522</c:v>
                      </c:pt>
                      <c:pt idx="219">
                        <c:v>41529</c:v>
                      </c:pt>
                      <c:pt idx="220">
                        <c:v>41536</c:v>
                      </c:pt>
                      <c:pt idx="221">
                        <c:v>41538</c:v>
                      </c:pt>
                      <c:pt idx="222">
                        <c:v>41545</c:v>
                      </c:pt>
                      <c:pt idx="223">
                        <c:v>41552</c:v>
                      </c:pt>
                      <c:pt idx="224">
                        <c:v>41554</c:v>
                      </c:pt>
                      <c:pt idx="225">
                        <c:v>41568</c:v>
                      </c:pt>
                      <c:pt idx="226">
                        <c:v>41568</c:v>
                      </c:pt>
                      <c:pt idx="227">
                        <c:v>41570</c:v>
                      </c:pt>
                      <c:pt idx="228">
                        <c:v>41577</c:v>
                      </c:pt>
                      <c:pt idx="229">
                        <c:v>41584</c:v>
                      </c:pt>
                      <c:pt idx="230">
                        <c:v>41586</c:v>
                      </c:pt>
                      <c:pt idx="231">
                        <c:v>41593</c:v>
                      </c:pt>
                      <c:pt idx="232">
                        <c:v>41600</c:v>
                      </c:pt>
                      <c:pt idx="233">
                        <c:v>41602</c:v>
                      </c:pt>
                      <c:pt idx="234">
                        <c:v>41609</c:v>
                      </c:pt>
                      <c:pt idx="235">
                        <c:v>41616</c:v>
                      </c:pt>
                      <c:pt idx="236">
                        <c:v>41618</c:v>
                      </c:pt>
                      <c:pt idx="237">
                        <c:v>41625</c:v>
                      </c:pt>
                      <c:pt idx="238">
                        <c:v>41632</c:v>
                      </c:pt>
                      <c:pt idx="239">
                        <c:v>41634</c:v>
                      </c:pt>
                      <c:pt idx="240">
                        <c:v>41641</c:v>
                      </c:pt>
                      <c:pt idx="241">
                        <c:v>41648</c:v>
                      </c:pt>
                      <c:pt idx="242">
                        <c:v>41650</c:v>
                      </c:pt>
                      <c:pt idx="243">
                        <c:v>41657</c:v>
                      </c:pt>
                      <c:pt idx="244">
                        <c:v>41664</c:v>
                      </c:pt>
                      <c:pt idx="245">
                        <c:v>41666</c:v>
                      </c:pt>
                      <c:pt idx="246">
                        <c:v>41673</c:v>
                      </c:pt>
                      <c:pt idx="247">
                        <c:v>41680</c:v>
                      </c:pt>
                      <c:pt idx="248">
                        <c:v>41682</c:v>
                      </c:pt>
                      <c:pt idx="249">
                        <c:v>41689</c:v>
                      </c:pt>
                      <c:pt idx="250">
                        <c:v>41698</c:v>
                      </c:pt>
                      <c:pt idx="251">
                        <c:v>41705</c:v>
                      </c:pt>
                      <c:pt idx="252">
                        <c:v>41714</c:v>
                      </c:pt>
                      <c:pt idx="253">
                        <c:v>41721</c:v>
                      </c:pt>
                      <c:pt idx="254">
                        <c:v>41728</c:v>
                      </c:pt>
                      <c:pt idx="255">
                        <c:v>41730</c:v>
                      </c:pt>
                      <c:pt idx="256">
                        <c:v>41737</c:v>
                      </c:pt>
                      <c:pt idx="257">
                        <c:v>41744</c:v>
                      </c:pt>
                      <c:pt idx="258">
                        <c:v>41746</c:v>
                      </c:pt>
                      <c:pt idx="259">
                        <c:v>41753</c:v>
                      </c:pt>
                      <c:pt idx="260">
                        <c:v>41758</c:v>
                      </c:pt>
                      <c:pt idx="261">
                        <c:v>41760</c:v>
                      </c:pt>
                      <c:pt idx="262">
                        <c:v>41762</c:v>
                      </c:pt>
                      <c:pt idx="263">
                        <c:v>41769</c:v>
                      </c:pt>
                      <c:pt idx="264">
                        <c:v>41776</c:v>
                      </c:pt>
                      <c:pt idx="265">
                        <c:v>41778</c:v>
                      </c:pt>
                      <c:pt idx="266">
                        <c:v>41785</c:v>
                      </c:pt>
                      <c:pt idx="267">
                        <c:v>41792</c:v>
                      </c:pt>
                      <c:pt idx="268">
                        <c:v>41794</c:v>
                      </c:pt>
                      <c:pt idx="269">
                        <c:v>41801</c:v>
                      </c:pt>
                      <c:pt idx="270">
                        <c:v>41808</c:v>
                      </c:pt>
                      <c:pt idx="271">
                        <c:v>41810</c:v>
                      </c:pt>
                      <c:pt idx="272">
                        <c:v>41817</c:v>
                      </c:pt>
                      <c:pt idx="273">
                        <c:v>41822</c:v>
                      </c:pt>
                      <c:pt idx="274">
                        <c:v>41824</c:v>
                      </c:pt>
                      <c:pt idx="275">
                        <c:v>41826</c:v>
                      </c:pt>
                      <c:pt idx="276">
                        <c:v>41833</c:v>
                      </c:pt>
                      <c:pt idx="277">
                        <c:v>41840</c:v>
                      </c:pt>
                      <c:pt idx="278">
                        <c:v>41849</c:v>
                      </c:pt>
                      <c:pt idx="279">
                        <c:v>41856</c:v>
                      </c:pt>
                      <c:pt idx="280">
                        <c:v>41858</c:v>
                      </c:pt>
                      <c:pt idx="281">
                        <c:v>41865</c:v>
                      </c:pt>
                      <c:pt idx="282">
                        <c:v>41874</c:v>
                      </c:pt>
                      <c:pt idx="283">
                        <c:v>41881</c:v>
                      </c:pt>
                      <c:pt idx="284">
                        <c:v>41888</c:v>
                      </c:pt>
                      <c:pt idx="285">
                        <c:v>41890</c:v>
                      </c:pt>
                      <c:pt idx="286">
                        <c:v>41897</c:v>
                      </c:pt>
                      <c:pt idx="287">
                        <c:v>41904</c:v>
                      </c:pt>
                      <c:pt idx="288">
                        <c:v>41906</c:v>
                      </c:pt>
                      <c:pt idx="289">
                        <c:v>41913</c:v>
                      </c:pt>
                      <c:pt idx="290">
                        <c:v>41920</c:v>
                      </c:pt>
                      <c:pt idx="291">
                        <c:v>41922</c:v>
                      </c:pt>
                      <c:pt idx="292">
                        <c:v>41929</c:v>
                      </c:pt>
                      <c:pt idx="293">
                        <c:v>41936</c:v>
                      </c:pt>
                      <c:pt idx="294">
                        <c:v>41945</c:v>
                      </c:pt>
                      <c:pt idx="295">
                        <c:v>41950</c:v>
                      </c:pt>
                      <c:pt idx="296">
                        <c:v>41952</c:v>
                      </c:pt>
                      <c:pt idx="297">
                        <c:v>41954</c:v>
                      </c:pt>
                      <c:pt idx="298">
                        <c:v>41961</c:v>
                      </c:pt>
                      <c:pt idx="299">
                        <c:v>41968</c:v>
                      </c:pt>
                      <c:pt idx="300">
                        <c:v>41970</c:v>
                      </c:pt>
                      <c:pt idx="301">
                        <c:v>41977</c:v>
                      </c:pt>
                      <c:pt idx="302">
                        <c:v>41984</c:v>
                      </c:pt>
                      <c:pt idx="303">
                        <c:v>41986</c:v>
                      </c:pt>
                      <c:pt idx="304">
                        <c:v>41993</c:v>
                      </c:pt>
                      <c:pt idx="305">
                        <c:v>42000</c:v>
                      </c:pt>
                      <c:pt idx="306">
                        <c:v>42009</c:v>
                      </c:pt>
                      <c:pt idx="307">
                        <c:v>42016</c:v>
                      </c:pt>
                      <c:pt idx="308">
                        <c:v>42018</c:v>
                      </c:pt>
                      <c:pt idx="309">
                        <c:v>42025</c:v>
                      </c:pt>
                      <c:pt idx="310">
                        <c:v>42032</c:v>
                      </c:pt>
                      <c:pt idx="311">
                        <c:v>42034</c:v>
                      </c:pt>
                      <c:pt idx="312">
                        <c:v>42041</c:v>
                      </c:pt>
                      <c:pt idx="313">
                        <c:v>42048</c:v>
                      </c:pt>
                      <c:pt idx="314">
                        <c:v>42050</c:v>
                      </c:pt>
                      <c:pt idx="315">
                        <c:v>42057</c:v>
                      </c:pt>
                      <c:pt idx="316">
                        <c:v>42064</c:v>
                      </c:pt>
                      <c:pt idx="317">
                        <c:v>42066</c:v>
                      </c:pt>
                      <c:pt idx="318">
                        <c:v>42073</c:v>
                      </c:pt>
                      <c:pt idx="319">
                        <c:v>42078</c:v>
                      </c:pt>
                      <c:pt idx="320">
                        <c:v>42080</c:v>
                      </c:pt>
                      <c:pt idx="321">
                        <c:v>42082</c:v>
                      </c:pt>
                      <c:pt idx="322">
                        <c:v>42089</c:v>
                      </c:pt>
                      <c:pt idx="323">
                        <c:v>42096</c:v>
                      </c:pt>
                      <c:pt idx="324">
                        <c:v>42098</c:v>
                      </c:pt>
                      <c:pt idx="325">
                        <c:v>42105</c:v>
                      </c:pt>
                      <c:pt idx="326">
                        <c:v>42112</c:v>
                      </c:pt>
                      <c:pt idx="327">
                        <c:v>42114</c:v>
                      </c:pt>
                      <c:pt idx="328">
                        <c:v>42121</c:v>
                      </c:pt>
                      <c:pt idx="329">
                        <c:v>42128</c:v>
                      </c:pt>
                      <c:pt idx="330">
                        <c:v>42130</c:v>
                      </c:pt>
                      <c:pt idx="331">
                        <c:v>42137</c:v>
                      </c:pt>
                      <c:pt idx="332">
                        <c:v>42144</c:v>
                      </c:pt>
                      <c:pt idx="333">
                        <c:v>42146</c:v>
                      </c:pt>
                      <c:pt idx="334">
                        <c:v>42176</c:v>
                      </c:pt>
                      <c:pt idx="335">
                        <c:v>42178</c:v>
                      </c:pt>
                      <c:pt idx="336">
                        <c:v>42185</c:v>
                      </c:pt>
                      <c:pt idx="337">
                        <c:v>42187</c:v>
                      </c:pt>
                      <c:pt idx="338">
                        <c:v>42190</c:v>
                      </c:pt>
                      <c:pt idx="339">
                        <c:v>42192</c:v>
                      </c:pt>
                      <c:pt idx="340">
                        <c:v>42194</c:v>
                      </c:pt>
                      <c:pt idx="341">
                        <c:v>42201</c:v>
                      </c:pt>
                      <c:pt idx="342">
                        <c:v>42206</c:v>
                      </c:pt>
                      <c:pt idx="343">
                        <c:v>42208</c:v>
                      </c:pt>
                      <c:pt idx="344">
                        <c:v>42210</c:v>
                      </c:pt>
                      <c:pt idx="345">
                        <c:v>42217</c:v>
                      </c:pt>
                      <c:pt idx="346">
                        <c:v>42219</c:v>
                      </c:pt>
                      <c:pt idx="347">
                        <c:v>42222</c:v>
                      </c:pt>
                      <c:pt idx="348">
                        <c:v>42224</c:v>
                      </c:pt>
                      <c:pt idx="349">
                        <c:v>42226</c:v>
                      </c:pt>
                      <c:pt idx="350">
                        <c:v>42233</c:v>
                      </c:pt>
                      <c:pt idx="351">
                        <c:v>42238</c:v>
                      </c:pt>
                      <c:pt idx="352">
                        <c:v>42240</c:v>
                      </c:pt>
                      <c:pt idx="353">
                        <c:v>42251</c:v>
                      </c:pt>
                      <c:pt idx="354">
                        <c:v>42254</c:v>
                      </c:pt>
                      <c:pt idx="355">
                        <c:v>42256</c:v>
                      </c:pt>
                      <c:pt idx="356">
                        <c:v>42258</c:v>
                      </c:pt>
                      <c:pt idx="357">
                        <c:v>42265</c:v>
                      </c:pt>
                      <c:pt idx="358">
                        <c:v>42272</c:v>
                      </c:pt>
                      <c:pt idx="359">
                        <c:v>42274</c:v>
                      </c:pt>
                      <c:pt idx="360">
                        <c:v>42286</c:v>
                      </c:pt>
                      <c:pt idx="361">
                        <c:v>42288</c:v>
                      </c:pt>
                      <c:pt idx="362">
                        <c:v>42290</c:v>
                      </c:pt>
                      <c:pt idx="363">
                        <c:v>42297</c:v>
                      </c:pt>
                      <c:pt idx="364">
                        <c:v>42302</c:v>
                      </c:pt>
                      <c:pt idx="365">
                        <c:v>42304</c:v>
                      </c:pt>
                      <c:pt idx="366">
                        <c:v>42306</c:v>
                      </c:pt>
                      <c:pt idx="367">
                        <c:v>42313</c:v>
                      </c:pt>
                      <c:pt idx="368">
                        <c:v>42318</c:v>
                      </c:pt>
                      <c:pt idx="369">
                        <c:v>42320</c:v>
                      </c:pt>
                      <c:pt idx="370">
                        <c:v>42322</c:v>
                      </c:pt>
                      <c:pt idx="371">
                        <c:v>42329</c:v>
                      </c:pt>
                      <c:pt idx="372">
                        <c:v>42336</c:v>
                      </c:pt>
                      <c:pt idx="373">
                        <c:v>42338</c:v>
                      </c:pt>
                      <c:pt idx="374">
                        <c:v>42345</c:v>
                      </c:pt>
                      <c:pt idx="375">
                        <c:v>42352</c:v>
                      </c:pt>
                      <c:pt idx="376">
                        <c:v>42354</c:v>
                      </c:pt>
                      <c:pt idx="377">
                        <c:v>42361</c:v>
                      </c:pt>
                      <c:pt idx="378">
                        <c:v>42368</c:v>
                      </c:pt>
                      <c:pt idx="379">
                        <c:v>42370</c:v>
                      </c:pt>
                      <c:pt idx="380">
                        <c:v>42377</c:v>
                      </c:pt>
                      <c:pt idx="381">
                        <c:v>42384</c:v>
                      </c:pt>
                      <c:pt idx="382">
                        <c:v>42386</c:v>
                      </c:pt>
                      <c:pt idx="383">
                        <c:v>42393</c:v>
                      </c:pt>
                      <c:pt idx="384">
                        <c:v>42400</c:v>
                      </c:pt>
                      <c:pt idx="385">
                        <c:v>42402</c:v>
                      </c:pt>
                      <c:pt idx="386">
                        <c:v>42409</c:v>
                      </c:pt>
                      <c:pt idx="387">
                        <c:v>42416</c:v>
                      </c:pt>
                      <c:pt idx="388">
                        <c:v>42434</c:v>
                      </c:pt>
                      <c:pt idx="389">
                        <c:v>42441</c:v>
                      </c:pt>
                      <c:pt idx="390">
                        <c:v>42448</c:v>
                      </c:pt>
                      <c:pt idx="391">
                        <c:v>42450</c:v>
                      </c:pt>
                      <c:pt idx="392">
                        <c:v>42457</c:v>
                      </c:pt>
                      <c:pt idx="393">
                        <c:v>42464</c:v>
                      </c:pt>
                      <c:pt idx="394">
                        <c:v>42466</c:v>
                      </c:pt>
                      <c:pt idx="395">
                        <c:v>42473</c:v>
                      </c:pt>
                      <c:pt idx="396">
                        <c:v>42480</c:v>
                      </c:pt>
                      <c:pt idx="397">
                        <c:v>42482</c:v>
                      </c:pt>
                      <c:pt idx="398">
                        <c:v>42489</c:v>
                      </c:pt>
                      <c:pt idx="399">
                        <c:v>42496</c:v>
                      </c:pt>
                      <c:pt idx="400">
                        <c:v>42498</c:v>
                      </c:pt>
                      <c:pt idx="401">
                        <c:v>42505</c:v>
                      </c:pt>
                      <c:pt idx="402">
                        <c:v>42507</c:v>
                      </c:pt>
                      <c:pt idx="403">
                        <c:v>42510</c:v>
                      </c:pt>
                      <c:pt idx="404">
                        <c:v>42512</c:v>
                      </c:pt>
                      <c:pt idx="405">
                        <c:v>42514</c:v>
                      </c:pt>
                      <c:pt idx="406">
                        <c:v>42521</c:v>
                      </c:pt>
                      <c:pt idx="407">
                        <c:v>42523</c:v>
                      </c:pt>
                      <c:pt idx="408">
                        <c:v>42526</c:v>
                      </c:pt>
                      <c:pt idx="409">
                        <c:v>42528</c:v>
                      </c:pt>
                      <c:pt idx="410">
                        <c:v>42530</c:v>
                      </c:pt>
                      <c:pt idx="411">
                        <c:v>42537</c:v>
                      </c:pt>
                      <c:pt idx="412">
                        <c:v>42539</c:v>
                      </c:pt>
                      <c:pt idx="413">
                        <c:v>42542</c:v>
                      </c:pt>
                      <c:pt idx="414">
                        <c:v>42544</c:v>
                      </c:pt>
                      <c:pt idx="415">
                        <c:v>42546</c:v>
                      </c:pt>
                      <c:pt idx="416">
                        <c:v>42553</c:v>
                      </c:pt>
                      <c:pt idx="417">
                        <c:v>42555</c:v>
                      </c:pt>
                      <c:pt idx="418">
                        <c:v>42558</c:v>
                      </c:pt>
                      <c:pt idx="419">
                        <c:v>42560</c:v>
                      </c:pt>
                      <c:pt idx="420">
                        <c:v>42562</c:v>
                      </c:pt>
                      <c:pt idx="421">
                        <c:v>42569</c:v>
                      </c:pt>
                      <c:pt idx="422">
                        <c:v>42571</c:v>
                      </c:pt>
                      <c:pt idx="423">
                        <c:v>42574</c:v>
                      </c:pt>
                      <c:pt idx="424">
                        <c:v>42576</c:v>
                      </c:pt>
                      <c:pt idx="425">
                        <c:v>42578</c:v>
                      </c:pt>
                      <c:pt idx="426">
                        <c:v>42585</c:v>
                      </c:pt>
                      <c:pt idx="427">
                        <c:v>42587</c:v>
                      </c:pt>
                      <c:pt idx="428">
                        <c:v>42590</c:v>
                      </c:pt>
                      <c:pt idx="429">
                        <c:v>42592</c:v>
                      </c:pt>
                      <c:pt idx="430">
                        <c:v>42594</c:v>
                      </c:pt>
                      <c:pt idx="431">
                        <c:v>42601</c:v>
                      </c:pt>
                      <c:pt idx="432">
                        <c:v>42606</c:v>
                      </c:pt>
                      <c:pt idx="433">
                        <c:v>42610</c:v>
                      </c:pt>
                      <c:pt idx="434">
                        <c:v>42617</c:v>
                      </c:pt>
                      <c:pt idx="435">
                        <c:v>42619</c:v>
                      </c:pt>
                      <c:pt idx="436">
                        <c:v>42622</c:v>
                      </c:pt>
                      <c:pt idx="437">
                        <c:v>42624</c:v>
                      </c:pt>
                      <c:pt idx="438">
                        <c:v>42633</c:v>
                      </c:pt>
                      <c:pt idx="439">
                        <c:v>42638</c:v>
                      </c:pt>
                      <c:pt idx="440">
                        <c:v>42640</c:v>
                      </c:pt>
                      <c:pt idx="441">
                        <c:v>42642</c:v>
                      </c:pt>
                      <c:pt idx="442">
                        <c:v>42649</c:v>
                      </c:pt>
                      <c:pt idx="443">
                        <c:v>42651</c:v>
                      </c:pt>
                      <c:pt idx="444">
                        <c:v>42654</c:v>
                      </c:pt>
                      <c:pt idx="445">
                        <c:v>42656</c:v>
                      </c:pt>
                      <c:pt idx="446">
                        <c:v>42658</c:v>
                      </c:pt>
                      <c:pt idx="447">
                        <c:v>42665</c:v>
                      </c:pt>
                      <c:pt idx="448">
                        <c:v>42672</c:v>
                      </c:pt>
                      <c:pt idx="449">
                        <c:v>42674</c:v>
                      </c:pt>
                      <c:pt idx="450">
                        <c:v>42681</c:v>
                      </c:pt>
                      <c:pt idx="451">
                        <c:v>42688</c:v>
                      </c:pt>
                      <c:pt idx="452">
                        <c:v>42697</c:v>
                      </c:pt>
                      <c:pt idx="453">
                        <c:v>42702</c:v>
                      </c:pt>
                      <c:pt idx="454">
                        <c:v>42704</c:v>
                      </c:pt>
                      <c:pt idx="455">
                        <c:v>42706</c:v>
                      </c:pt>
                      <c:pt idx="456">
                        <c:v>42713</c:v>
                      </c:pt>
                      <c:pt idx="457">
                        <c:v>42718</c:v>
                      </c:pt>
                      <c:pt idx="458">
                        <c:v>42720</c:v>
                      </c:pt>
                      <c:pt idx="459">
                        <c:v>42722</c:v>
                      </c:pt>
                      <c:pt idx="460">
                        <c:v>42729</c:v>
                      </c:pt>
                      <c:pt idx="461">
                        <c:v>42736</c:v>
                      </c:pt>
                      <c:pt idx="462">
                        <c:v>42738</c:v>
                      </c:pt>
                      <c:pt idx="463">
                        <c:v>42745</c:v>
                      </c:pt>
                      <c:pt idx="464">
                        <c:v>42752</c:v>
                      </c:pt>
                      <c:pt idx="465">
                        <c:v>42754</c:v>
                      </c:pt>
                      <c:pt idx="466">
                        <c:v>42761</c:v>
                      </c:pt>
                      <c:pt idx="467">
                        <c:v>42768</c:v>
                      </c:pt>
                      <c:pt idx="468">
                        <c:v>42770</c:v>
                      </c:pt>
                      <c:pt idx="469">
                        <c:v>42777</c:v>
                      </c:pt>
                      <c:pt idx="470">
                        <c:v>42784</c:v>
                      </c:pt>
                      <c:pt idx="471">
                        <c:v>42786</c:v>
                      </c:pt>
                      <c:pt idx="472">
                        <c:v>42793</c:v>
                      </c:pt>
                      <c:pt idx="473">
                        <c:v>42800</c:v>
                      </c:pt>
                      <c:pt idx="474">
                        <c:v>42802</c:v>
                      </c:pt>
                      <c:pt idx="475">
                        <c:v>42809</c:v>
                      </c:pt>
                      <c:pt idx="476">
                        <c:v>42816</c:v>
                      </c:pt>
                      <c:pt idx="477">
                        <c:v>42818</c:v>
                      </c:pt>
                      <c:pt idx="478">
                        <c:v>42827</c:v>
                      </c:pt>
                      <c:pt idx="479">
                        <c:v>42830</c:v>
                      </c:pt>
                      <c:pt idx="480">
                        <c:v>42832</c:v>
                      </c:pt>
                      <c:pt idx="481">
                        <c:v>42834</c:v>
                      </c:pt>
                      <c:pt idx="482">
                        <c:v>42841</c:v>
                      </c:pt>
                      <c:pt idx="483">
                        <c:v>42846</c:v>
                      </c:pt>
                      <c:pt idx="484">
                        <c:v>42848</c:v>
                      </c:pt>
                      <c:pt idx="485">
                        <c:v>42850</c:v>
                      </c:pt>
                      <c:pt idx="486">
                        <c:v>42857</c:v>
                      </c:pt>
                      <c:pt idx="487">
                        <c:v>42864</c:v>
                      </c:pt>
                      <c:pt idx="488">
                        <c:v>42866</c:v>
                      </c:pt>
                      <c:pt idx="489">
                        <c:v>42873</c:v>
                      </c:pt>
                      <c:pt idx="490">
                        <c:v>42878</c:v>
                      </c:pt>
                      <c:pt idx="491">
                        <c:v>42880</c:v>
                      </c:pt>
                      <c:pt idx="492">
                        <c:v>42882</c:v>
                      </c:pt>
                      <c:pt idx="493">
                        <c:v>42889</c:v>
                      </c:pt>
                      <c:pt idx="494">
                        <c:v>42896</c:v>
                      </c:pt>
                      <c:pt idx="495">
                        <c:v>42898</c:v>
                      </c:pt>
                      <c:pt idx="496">
                        <c:v>42905</c:v>
                      </c:pt>
                      <c:pt idx="497">
                        <c:v>42907</c:v>
                      </c:pt>
                      <c:pt idx="498">
                        <c:v>42912</c:v>
                      </c:pt>
                      <c:pt idx="499">
                        <c:v>42914</c:v>
                      </c:pt>
                      <c:pt idx="500">
                        <c:v>42921</c:v>
                      </c:pt>
                      <c:pt idx="501">
                        <c:v>42926</c:v>
                      </c:pt>
                      <c:pt idx="502">
                        <c:v>42928</c:v>
                      </c:pt>
                      <c:pt idx="503">
                        <c:v>42930</c:v>
                      </c:pt>
                      <c:pt idx="504">
                        <c:v>42937</c:v>
                      </c:pt>
                      <c:pt idx="505">
                        <c:v>42942</c:v>
                      </c:pt>
                      <c:pt idx="506">
                        <c:v>42946</c:v>
                      </c:pt>
                      <c:pt idx="507">
                        <c:v>42953</c:v>
                      </c:pt>
                      <c:pt idx="508">
                        <c:v>42960</c:v>
                      </c:pt>
                      <c:pt idx="509">
                        <c:v>42962</c:v>
                      </c:pt>
                      <c:pt idx="510">
                        <c:v>42969</c:v>
                      </c:pt>
                      <c:pt idx="511">
                        <c:v>42971</c:v>
                      </c:pt>
                      <c:pt idx="512">
                        <c:v>42976</c:v>
                      </c:pt>
                      <c:pt idx="513">
                        <c:v>42985</c:v>
                      </c:pt>
                      <c:pt idx="514">
                        <c:v>42992</c:v>
                      </c:pt>
                      <c:pt idx="515">
                        <c:v>42994</c:v>
                      </c:pt>
                      <c:pt idx="516">
                        <c:v>43001</c:v>
                      </c:pt>
                      <c:pt idx="517">
                        <c:v>43017</c:v>
                      </c:pt>
                      <c:pt idx="518">
                        <c:v>43022</c:v>
                      </c:pt>
                      <c:pt idx="519">
                        <c:v>43024</c:v>
                      </c:pt>
                      <c:pt idx="520">
                        <c:v>43026</c:v>
                      </c:pt>
                      <c:pt idx="521">
                        <c:v>43033</c:v>
                      </c:pt>
                      <c:pt idx="522">
                        <c:v>43038</c:v>
                      </c:pt>
                      <c:pt idx="523">
                        <c:v>43040</c:v>
                      </c:pt>
                      <c:pt idx="524">
                        <c:v>43042</c:v>
                      </c:pt>
                      <c:pt idx="525">
                        <c:v>43049</c:v>
                      </c:pt>
                      <c:pt idx="526">
                        <c:v>43054</c:v>
                      </c:pt>
                      <c:pt idx="527">
                        <c:v>43056</c:v>
                      </c:pt>
                      <c:pt idx="528">
                        <c:v>43058</c:v>
                      </c:pt>
                      <c:pt idx="529">
                        <c:v>43065</c:v>
                      </c:pt>
                      <c:pt idx="530">
                        <c:v>43072</c:v>
                      </c:pt>
                      <c:pt idx="531">
                        <c:v>43074</c:v>
                      </c:pt>
                      <c:pt idx="532">
                        <c:v>43081</c:v>
                      </c:pt>
                      <c:pt idx="533">
                        <c:v>43088</c:v>
                      </c:pt>
                      <c:pt idx="534">
                        <c:v>43090</c:v>
                      </c:pt>
                      <c:pt idx="535">
                        <c:v>43097</c:v>
                      </c:pt>
                      <c:pt idx="536">
                        <c:v>44081</c:v>
                      </c:pt>
                      <c:pt idx="537">
                        <c:v>44088</c:v>
                      </c:pt>
                      <c:pt idx="538">
                        <c:v>44095</c:v>
                      </c:pt>
                      <c:pt idx="539">
                        <c:v>44097</c:v>
                      </c:pt>
                      <c:pt idx="540">
                        <c:v>44111</c:v>
                      </c:pt>
                      <c:pt idx="541">
                        <c:v>44113</c:v>
                      </c:pt>
                      <c:pt idx="542">
                        <c:v>44120</c:v>
                      </c:pt>
                      <c:pt idx="543">
                        <c:v>44127</c:v>
                      </c:pt>
                      <c:pt idx="544">
                        <c:v>44129</c:v>
                      </c:pt>
                      <c:pt idx="545">
                        <c:v>44136</c:v>
                      </c:pt>
                      <c:pt idx="546">
                        <c:v>44152</c:v>
                      </c:pt>
                      <c:pt idx="547">
                        <c:v>44159</c:v>
                      </c:pt>
                      <c:pt idx="548">
                        <c:v>44168</c:v>
                      </c:pt>
                      <c:pt idx="549">
                        <c:v>44191</c:v>
                      </c:pt>
                      <c:pt idx="550">
                        <c:v>44200</c:v>
                      </c:pt>
                      <c:pt idx="551">
                        <c:v>44207</c:v>
                      </c:pt>
                      <c:pt idx="552">
                        <c:v>44214</c:v>
                      </c:pt>
                      <c:pt idx="553">
                        <c:v>44216</c:v>
                      </c:pt>
                      <c:pt idx="554">
                        <c:v>44223</c:v>
                      </c:pt>
                      <c:pt idx="555">
                        <c:v>44225</c:v>
                      </c:pt>
                      <c:pt idx="556">
                        <c:v>44232</c:v>
                      </c:pt>
                      <c:pt idx="557">
                        <c:v>44239</c:v>
                      </c:pt>
                      <c:pt idx="558">
                        <c:v>44248</c:v>
                      </c:pt>
                      <c:pt idx="559">
                        <c:v>44255</c:v>
                      </c:pt>
                      <c:pt idx="560">
                        <c:v>44271</c:v>
                      </c:pt>
                      <c:pt idx="561">
                        <c:v>44273</c:v>
                      </c:pt>
                      <c:pt idx="562">
                        <c:v>44280</c:v>
                      </c:pt>
                      <c:pt idx="563">
                        <c:v>44287</c:v>
                      </c:pt>
                      <c:pt idx="564">
                        <c:v>44289</c:v>
                      </c:pt>
                      <c:pt idx="565">
                        <c:v>44296</c:v>
                      </c:pt>
                      <c:pt idx="566">
                        <c:v>44305</c:v>
                      </c:pt>
                      <c:pt idx="567">
                        <c:v>44310</c:v>
                      </c:pt>
                      <c:pt idx="568">
                        <c:v>44319</c:v>
                      </c:pt>
                      <c:pt idx="569">
                        <c:v>44321</c:v>
                      </c:pt>
                      <c:pt idx="570">
                        <c:v>44326</c:v>
                      </c:pt>
                      <c:pt idx="571">
                        <c:v>44328</c:v>
                      </c:pt>
                      <c:pt idx="572">
                        <c:v>44335</c:v>
                      </c:pt>
                      <c:pt idx="573">
                        <c:v>44337</c:v>
                      </c:pt>
                      <c:pt idx="574">
                        <c:v>44342</c:v>
                      </c:pt>
                      <c:pt idx="575">
                        <c:v>44344</c:v>
                      </c:pt>
                      <c:pt idx="576">
                        <c:v>44351</c:v>
                      </c:pt>
                      <c:pt idx="577">
                        <c:v>44353</c:v>
                      </c:pt>
                      <c:pt idx="578">
                        <c:v>44358</c:v>
                      </c:pt>
                      <c:pt idx="579">
                        <c:v>44360</c:v>
                      </c:pt>
                      <c:pt idx="580">
                        <c:v>44367</c:v>
                      </c:pt>
                      <c:pt idx="581">
                        <c:v>44369</c:v>
                      </c:pt>
                      <c:pt idx="582">
                        <c:v>44374</c:v>
                      </c:pt>
                      <c:pt idx="583">
                        <c:v>44376</c:v>
                      </c:pt>
                      <c:pt idx="584">
                        <c:v>44383</c:v>
                      </c:pt>
                      <c:pt idx="585">
                        <c:v>44385</c:v>
                      </c:pt>
                      <c:pt idx="586">
                        <c:v>44390</c:v>
                      </c:pt>
                      <c:pt idx="587">
                        <c:v>44392</c:v>
                      </c:pt>
                      <c:pt idx="588">
                        <c:v>44399</c:v>
                      </c:pt>
                      <c:pt idx="589">
                        <c:v>44406</c:v>
                      </c:pt>
                      <c:pt idx="590">
                        <c:v>44408</c:v>
                      </c:pt>
                      <c:pt idx="591">
                        <c:v>44415</c:v>
                      </c:pt>
                      <c:pt idx="592">
                        <c:v>44417</c:v>
                      </c:pt>
                      <c:pt idx="593">
                        <c:v>44422</c:v>
                      </c:pt>
                      <c:pt idx="594">
                        <c:v>44424</c:v>
                      </c:pt>
                      <c:pt idx="595">
                        <c:v>44431</c:v>
                      </c:pt>
                      <c:pt idx="596">
                        <c:v>44438</c:v>
                      </c:pt>
                      <c:pt idx="597">
                        <c:v>44440</c:v>
                      </c:pt>
                      <c:pt idx="598">
                        <c:v>44447</c:v>
                      </c:pt>
                      <c:pt idx="599">
                        <c:v>44449</c:v>
                      </c:pt>
                      <c:pt idx="600">
                        <c:v>44454</c:v>
                      </c:pt>
                      <c:pt idx="601">
                        <c:v>44456</c:v>
                      </c:pt>
                      <c:pt idx="602">
                        <c:v>44463</c:v>
                      </c:pt>
                      <c:pt idx="603">
                        <c:v>44470</c:v>
                      </c:pt>
                      <c:pt idx="604">
                        <c:v>44472</c:v>
                      </c:pt>
                      <c:pt idx="605">
                        <c:v>44479</c:v>
                      </c:pt>
                      <c:pt idx="606">
                        <c:v>44481</c:v>
                      </c:pt>
                      <c:pt idx="607">
                        <c:v>44486</c:v>
                      </c:pt>
                      <c:pt idx="608">
                        <c:v>44488</c:v>
                      </c:pt>
                      <c:pt idx="609">
                        <c:v>44495</c:v>
                      </c:pt>
                      <c:pt idx="610">
                        <c:v>44497</c:v>
                      </c:pt>
                      <c:pt idx="611">
                        <c:v>44502</c:v>
                      </c:pt>
                      <c:pt idx="612">
                        <c:v>44504</c:v>
                      </c:pt>
                      <c:pt idx="613">
                        <c:v>44511</c:v>
                      </c:pt>
                      <c:pt idx="614">
                        <c:v>44518</c:v>
                      </c:pt>
                      <c:pt idx="615">
                        <c:v>44520</c:v>
                      </c:pt>
                      <c:pt idx="616">
                        <c:v>44527</c:v>
                      </c:pt>
                      <c:pt idx="617">
                        <c:v>44534</c:v>
                      </c:pt>
                      <c:pt idx="618">
                        <c:v>44536</c:v>
                      </c:pt>
                      <c:pt idx="619">
                        <c:v>44543</c:v>
                      </c:pt>
                      <c:pt idx="620">
                        <c:v>44550</c:v>
                      </c:pt>
                      <c:pt idx="621">
                        <c:v>44552</c:v>
                      </c:pt>
                    </c:numCache>
                  </c:numRef>
                </c:cat>
                <c:val>
                  <c:numRef>
                    <c:extLst xmlns:c15="http://schemas.microsoft.com/office/drawing/2012/chart">
                      <c:ext xmlns:c15="http://schemas.microsoft.com/office/drawing/2012/chart" uri="{02D57815-91ED-43cb-92C2-25804820EDAC}">
                        <c15:formulaRef>
                          <c15:sqref>'GOES-N'!$H$2:$H$623</c15:sqref>
                        </c15:formulaRef>
                      </c:ext>
                    </c:extLst>
                    <c:numCache>
                      <c:formatCode>_(* #,##0.00000_);_(* \(#,##0.00000\);_(* "-"??_);_(@_)</c:formatCode>
                      <c:ptCount val="622"/>
                      <c:pt idx="0">
                        <c:v>0.85225297958175528</c:v>
                      </c:pt>
                      <c:pt idx="1">
                        <c:v>0.85213446898207512</c:v>
                      </c:pt>
                      <c:pt idx="2">
                        <c:v>0.85171968188319469</c:v>
                      </c:pt>
                      <c:pt idx="3">
                        <c:v>0.85130489478431426</c:v>
                      </c:pt>
                      <c:pt idx="4">
                        <c:v>0.8511863841846341</c:v>
                      </c:pt>
                      <c:pt idx="5">
                        <c:v>0.85077159708575356</c:v>
                      </c:pt>
                      <c:pt idx="6">
                        <c:v>0.85035680998687313</c:v>
                      </c:pt>
                      <c:pt idx="7">
                        <c:v>0.85023829938719298</c:v>
                      </c:pt>
                      <c:pt idx="8">
                        <c:v>0.84982351228831254</c:v>
                      </c:pt>
                      <c:pt idx="9">
                        <c:v>0.84940872518943211</c:v>
                      </c:pt>
                      <c:pt idx="10">
                        <c:v>0.84929021458975196</c:v>
                      </c:pt>
                      <c:pt idx="11">
                        <c:v>0.84887542749087153</c:v>
                      </c:pt>
                      <c:pt idx="12">
                        <c:v>0.84846064039199109</c:v>
                      </c:pt>
                      <c:pt idx="13">
                        <c:v>0.84834212979231094</c:v>
                      </c:pt>
                      <c:pt idx="14">
                        <c:v>0.84792734269343051</c:v>
                      </c:pt>
                      <c:pt idx="15">
                        <c:v>0.84751255559454997</c:v>
                      </c:pt>
                      <c:pt idx="16">
                        <c:v>0.84739404499486992</c:v>
                      </c:pt>
                      <c:pt idx="17">
                        <c:v>0.84697925789598938</c:v>
                      </c:pt>
                      <c:pt idx="18">
                        <c:v>0.84656447079710895</c:v>
                      </c:pt>
                      <c:pt idx="19">
                        <c:v>0.84644596019742879</c:v>
                      </c:pt>
                      <c:pt idx="20">
                        <c:v>0.84603117309854836</c:v>
                      </c:pt>
                      <c:pt idx="21">
                        <c:v>0.84561638599966793</c:v>
                      </c:pt>
                      <c:pt idx="22">
                        <c:v>0.84549787539998777</c:v>
                      </c:pt>
                      <c:pt idx="23">
                        <c:v>0.84508308830110734</c:v>
                      </c:pt>
                      <c:pt idx="24">
                        <c:v>0.84466830120222691</c:v>
                      </c:pt>
                      <c:pt idx="25">
                        <c:v>0.84454979060254676</c:v>
                      </c:pt>
                      <c:pt idx="26">
                        <c:v>0.84413500350366633</c:v>
                      </c:pt>
                      <c:pt idx="27">
                        <c:v>0.84372021640478578</c:v>
                      </c:pt>
                      <c:pt idx="28">
                        <c:v>0.84360170580510574</c:v>
                      </c:pt>
                      <c:pt idx="29">
                        <c:v>0.8431869187062252</c:v>
                      </c:pt>
                      <c:pt idx="30">
                        <c:v>0.84277213160734477</c:v>
                      </c:pt>
                      <c:pt idx="31">
                        <c:v>0.84223883390878418</c:v>
                      </c:pt>
                      <c:pt idx="32">
                        <c:v>0.84182404680990375</c:v>
                      </c:pt>
                      <c:pt idx="33">
                        <c:v>0.84170553621022359</c:v>
                      </c:pt>
                      <c:pt idx="34">
                        <c:v>0.84087596201246273</c:v>
                      </c:pt>
                      <c:pt idx="35">
                        <c:v>0.84075745141278257</c:v>
                      </c:pt>
                      <c:pt idx="36">
                        <c:v>0.8399278772150216</c:v>
                      </c:pt>
                      <c:pt idx="37">
                        <c:v>0.83980936661534156</c:v>
                      </c:pt>
                      <c:pt idx="38">
                        <c:v>0.83939457951646101</c:v>
                      </c:pt>
                      <c:pt idx="39">
                        <c:v>0.83897979241758058</c:v>
                      </c:pt>
                      <c:pt idx="40">
                        <c:v>0.83886128181790043</c:v>
                      </c:pt>
                      <c:pt idx="41">
                        <c:v>0.83844649471902</c:v>
                      </c:pt>
                      <c:pt idx="42">
                        <c:v>0.83803170762013957</c:v>
                      </c:pt>
                      <c:pt idx="43">
                        <c:v>0.83791319702045941</c:v>
                      </c:pt>
                      <c:pt idx="44">
                        <c:v>0.83749840992157898</c:v>
                      </c:pt>
                      <c:pt idx="45">
                        <c:v>0.83696511222301839</c:v>
                      </c:pt>
                      <c:pt idx="46">
                        <c:v>0.83655032512413796</c:v>
                      </c:pt>
                      <c:pt idx="47">
                        <c:v>0.83613553802525742</c:v>
                      </c:pt>
                      <c:pt idx="48">
                        <c:v>0.83601702742557737</c:v>
                      </c:pt>
                      <c:pt idx="49">
                        <c:v>0.83560224032669683</c:v>
                      </c:pt>
                      <c:pt idx="50">
                        <c:v>0.8351874532278164</c:v>
                      </c:pt>
                      <c:pt idx="51">
                        <c:v>0.83506894262813625</c:v>
                      </c:pt>
                      <c:pt idx="52">
                        <c:v>0.83465415552925581</c:v>
                      </c:pt>
                      <c:pt idx="53">
                        <c:v>0.83423936843037538</c:v>
                      </c:pt>
                      <c:pt idx="54">
                        <c:v>0.83412085783069523</c:v>
                      </c:pt>
                      <c:pt idx="55">
                        <c:v>0.8337060707318148</c:v>
                      </c:pt>
                      <c:pt idx="56">
                        <c:v>0.83329128363293437</c:v>
                      </c:pt>
                      <c:pt idx="57">
                        <c:v>0.83317277303325421</c:v>
                      </c:pt>
                      <c:pt idx="58">
                        <c:v>0.83275798593437378</c:v>
                      </c:pt>
                      <c:pt idx="59">
                        <c:v>0.83234319883549324</c:v>
                      </c:pt>
                      <c:pt idx="60">
                        <c:v>0.83222468823581319</c:v>
                      </c:pt>
                      <c:pt idx="61">
                        <c:v>0.83180990113693265</c:v>
                      </c:pt>
                      <c:pt idx="62">
                        <c:v>0.83139511403805222</c:v>
                      </c:pt>
                      <c:pt idx="63">
                        <c:v>0.83127660343837206</c:v>
                      </c:pt>
                      <c:pt idx="64">
                        <c:v>0.83086181633949163</c:v>
                      </c:pt>
                      <c:pt idx="65">
                        <c:v>0.8304470292406112</c:v>
                      </c:pt>
                      <c:pt idx="66">
                        <c:v>0.83032851864093105</c:v>
                      </c:pt>
                      <c:pt idx="67">
                        <c:v>0.82991373154205061</c:v>
                      </c:pt>
                      <c:pt idx="68">
                        <c:v>0.82949894444317018</c:v>
                      </c:pt>
                      <c:pt idx="69">
                        <c:v>0.82938043384349003</c:v>
                      </c:pt>
                      <c:pt idx="70">
                        <c:v>0.8289656467446096</c:v>
                      </c:pt>
                      <c:pt idx="71">
                        <c:v>0.82855085964572905</c:v>
                      </c:pt>
                      <c:pt idx="72">
                        <c:v>0.82843234904604901</c:v>
                      </c:pt>
                      <c:pt idx="73">
                        <c:v>0.82801756194716847</c:v>
                      </c:pt>
                      <c:pt idx="74">
                        <c:v>0.82760277484828804</c:v>
                      </c:pt>
                      <c:pt idx="75">
                        <c:v>0.82748426424860788</c:v>
                      </c:pt>
                      <c:pt idx="76">
                        <c:v>0.82706947714972745</c:v>
                      </c:pt>
                      <c:pt idx="77">
                        <c:v>0.82665469005084702</c:v>
                      </c:pt>
                      <c:pt idx="78">
                        <c:v>0.82653617945116686</c:v>
                      </c:pt>
                      <c:pt idx="79">
                        <c:v>0.82612139235228643</c:v>
                      </c:pt>
                      <c:pt idx="80">
                        <c:v>0.82570660525340589</c:v>
                      </c:pt>
                      <c:pt idx="81">
                        <c:v>0.82558809465372585</c:v>
                      </c:pt>
                      <c:pt idx="82">
                        <c:v>0.8251733075548453</c:v>
                      </c:pt>
                      <c:pt idx="83">
                        <c:v>0.82475852045596487</c:v>
                      </c:pt>
                      <c:pt idx="84">
                        <c:v>0.82464000985628472</c:v>
                      </c:pt>
                      <c:pt idx="85">
                        <c:v>0.82422522275740429</c:v>
                      </c:pt>
                      <c:pt idx="86">
                        <c:v>0.82381043565852385</c:v>
                      </c:pt>
                      <c:pt idx="87">
                        <c:v>0.8236919250588437</c:v>
                      </c:pt>
                      <c:pt idx="88">
                        <c:v>0.82327713795996327</c:v>
                      </c:pt>
                      <c:pt idx="89">
                        <c:v>0.82286235086108284</c:v>
                      </c:pt>
                      <c:pt idx="90">
                        <c:v>0.82274384026140268</c:v>
                      </c:pt>
                      <c:pt idx="91">
                        <c:v>0.82232905316252225</c:v>
                      </c:pt>
                      <c:pt idx="92">
                        <c:v>0.82191426606364171</c:v>
                      </c:pt>
                      <c:pt idx="93">
                        <c:v>0.82179575546396166</c:v>
                      </c:pt>
                      <c:pt idx="94">
                        <c:v>0.82138096836508112</c:v>
                      </c:pt>
                      <c:pt idx="95">
                        <c:v>0.82096618126620069</c:v>
                      </c:pt>
                      <c:pt idx="96">
                        <c:v>0.82084767066652053</c:v>
                      </c:pt>
                      <c:pt idx="97">
                        <c:v>0.8204328835676401</c:v>
                      </c:pt>
                      <c:pt idx="98">
                        <c:v>0.82001809646875967</c:v>
                      </c:pt>
                      <c:pt idx="99">
                        <c:v>0.81989958586907952</c:v>
                      </c:pt>
                      <c:pt idx="100">
                        <c:v>0.81948479877019909</c:v>
                      </c:pt>
                      <c:pt idx="101">
                        <c:v>0.81907001167131865</c:v>
                      </c:pt>
                      <c:pt idx="102">
                        <c:v>0.8189515010716385</c:v>
                      </c:pt>
                      <c:pt idx="103">
                        <c:v>0.81853671397275807</c:v>
                      </c:pt>
                      <c:pt idx="104">
                        <c:v>0.81812192687387753</c:v>
                      </c:pt>
                      <c:pt idx="105">
                        <c:v>0.81800341627419748</c:v>
                      </c:pt>
                      <c:pt idx="106">
                        <c:v>0.81758862917531694</c:v>
                      </c:pt>
                      <c:pt idx="107">
                        <c:v>0.81717384207643651</c:v>
                      </c:pt>
                      <c:pt idx="108">
                        <c:v>0.81705533147675635</c:v>
                      </c:pt>
                      <c:pt idx="109">
                        <c:v>0.81664054437787592</c:v>
                      </c:pt>
                      <c:pt idx="110">
                        <c:v>0.81622575727899549</c:v>
                      </c:pt>
                      <c:pt idx="111">
                        <c:v>0.81610724667931533</c:v>
                      </c:pt>
                      <c:pt idx="112">
                        <c:v>0.8156924595804349</c:v>
                      </c:pt>
                      <c:pt idx="113">
                        <c:v>0.81527767248155447</c:v>
                      </c:pt>
                      <c:pt idx="114">
                        <c:v>0.81515916188187432</c:v>
                      </c:pt>
                      <c:pt idx="115">
                        <c:v>0.81474437478299389</c:v>
                      </c:pt>
                      <c:pt idx="116">
                        <c:v>0.81432958768411334</c:v>
                      </c:pt>
                      <c:pt idx="117">
                        <c:v>0.8142110770844333</c:v>
                      </c:pt>
                      <c:pt idx="118">
                        <c:v>0.81379628998555276</c:v>
                      </c:pt>
                      <c:pt idx="119">
                        <c:v>0.81338150288667233</c:v>
                      </c:pt>
                      <c:pt idx="120">
                        <c:v>0.81326299228699217</c:v>
                      </c:pt>
                      <c:pt idx="121">
                        <c:v>0.81284820518811174</c:v>
                      </c:pt>
                      <c:pt idx="122">
                        <c:v>0.81243341808923131</c:v>
                      </c:pt>
                      <c:pt idx="123">
                        <c:v>0.81190012039067072</c:v>
                      </c:pt>
                      <c:pt idx="124">
                        <c:v>0.81148533329179029</c:v>
                      </c:pt>
                      <c:pt idx="125">
                        <c:v>0.81136682269211013</c:v>
                      </c:pt>
                      <c:pt idx="126">
                        <c:v>0.8109520355932297</c:v>
                      </c:pt>
                      <c:pt idx="127">
                        <c:v>0.81053724849434916</c:v>
                      </c:pt>
                      <c:pt idx="128">
                        <c:v>0.81041873789466912</c:v>
                      </c:pt>
                      <c:pt idx="129">
                        <c:v>0.81000395079578857</c:v>
                      </c:pt>
                      <c:pt idx="130">
                        <c:v>0.80958916369690814</c:v>
                      </c:pt>
                      <c:pt idx="131">
                        <c:v>0.80947065309722799</c:v>
                      </c:pt>
                      <c:pt idx="132">
                        <c:v>0.80905586599834756</c:v>
                      </c:pt>
                      <c:pt idx="133">
                        <c:v>0.80864107889946713</c:v>
                      </c:pt>
                      <c:pt idx="134">
                        <c:v>0.80852256829978697</c:v>
                      </c:pt>
                      <c:pt idx="135">
                        <c:v>0.80810778120090654</c:v>
                      </c:pt>
                      <c:pt idx="136">
                        <c:v>0.80757448350234595</c:v>
                      </c:pt>
                      <c:pt idx="137">
                        <c:v>0.80715969640346552</c:v>
                      </c:pt>
                      <c:pt idx="138">
                        <c:v>0.80674490930458498</c:v>
                      </c:pt>
                      <c:pt idx="139">
                        <c:v>0.80662639870490493</c:v>
                      </c:pt>
                      <c:pt idx="140">
                        <c:v>0.80621161160602439</c:v>
                      </c:pt>
                      <c:pt idx="141">
                        <c:v>0.80579682450714396</c:v>
                      </c:pt>
                      <c:pt idx="142">
                        <c:v>0.80567831390746381</c:v>
                      </c:pt>
                      <c:pt idx="143">
                        <c:v>0.80526352680858337</c:v>
                      </c:pt>
                      <c:pt idx="144">
                        <c:v>0.80484873970970294</c:v>
                      </c:pt>
                      <c:pt idx="145">
                        <c:v>0.80473022911002279</c:v>
                      </c:pt>
                      <c:pt idx="146">
                        <c:v>0.80431544201114236</c:v>
                      </c:pt>
                      <c:pt idx="147">
                        <c:v>0.80390065491226192</c:v>
                      </c:pt>
                      <c:pt idx="148">
                        <c:v>0.80378214431258177</c:v>
                      </c:pt>
                      <c:pt idx="149">
                        <c:v>0.80336735721370134</c:v>
                      </c:pt>
                      <c:pt idx="150">
                        <c:v>0.8029525701148208</c:v>
                      </c:pt>
                      <c:pt idx="151">
                        <c:v>0.80283405951514064</c:v>
                      </c:pt>
                      <c:pt idx="152">
                        <c:v>0.80241927241626021</c:v>
                      </c:pt>
                      <c:pt idx="153">
                        <c:v>0.80200448531737978</c:v>
                      </c:pt>
                      <c:pt idx="154">
                        <c:v>0.80188597471769962</c:v>
                      </c:pt>
                      <c:pt idx="155">
                        <c:v>0.80147118761881919</c:v>
                      </c:pt>
                      <c:pt idx="156">
                        <c:v>0.80105640051993876</c:v>
                      </c:pt>
                      <c:pt idx="157">
                        <c:v>0.80093788992025861</c:v>
                      </c:pt>
                      <c:pt idx="158">
                        <c:v>0.80052310282137817</c:v>
                      </c:pt>
                      <c:pt idx="159">
                        <c:v>0.80010831572249774</c:v>
                      </c:pt>
                      <c:pt idx="160">
                        <c:v>0.79998980512281759</c:v>
                      </c:pt>
                      <c:pt idx="161">
                        <c:v>0.7982121461276156</c:v>
                      </c:pt>
                      <c:pt idx="162">
                        <c:v>0.79809363552793544</c:v>
                      </c:pt>
                      <c:pt idx="163">
                        <c:v>0.79767884842905501</c:v>
                      </c:pt>
                      <c:pt idx="164">
                        <c:v>0.79726406133017458</c:v>
                      </c:pt>
                      <c:pt idx="165">
                        <c:v>0.79714555073049442</c:v>
                      </c:pt>
                      <c:pt idx="166">
                        <c:v>0.79673076363161399</c:v>
                      </c:pt>
                      <c:pt idx="167">
                        <c:v>0.79631597653273345</c:v>
                      </c:pt>
                      <c:pt idx="168">
                        <c:v>0.79619746593305341</c:v>
                      </c:pt>
                      <c:pt idx="169">
                        <c:v>0.79578267883417286</c:v>
                      </c:pt>
                      <c:pt idx="170">
                        <c:v>0.79536789173529243</c:v>
                      </c:pt>
                      <c:pt idx="171">
                        <c:v>0.79524938113561228</c:v>
                      </c:pt>
                      <c:pt idx="172">
                        <c:v>0.79483459403673185</c:v>
                      </c:pt>
                      <c:pt idx="173">
                        <c:v>0.79441980693785141</c:v>
                      </c:pt>
                      <c:pt idx="174">
                        <c:v>0.79430129633817126</c:v>
                      </c:pt>
                      <c:pt idx="175">
                        <c:v>0.79388650923929083</c:v>
                      </c:pt>
                      <c:pt idx="176">
                        <c:v>0.7934717221404104</c:v>
                      </c:pt>
                      <c:pt idx="177">
                        <c:v>0.79335321154073024</c:v>
                      </c:pt>
                      <c:pt idx="178">
                        <c:v>0.79293842444184981</c:v>
                      </c:pt>
                      <c:pt idx="179">
                        <c:v>0.79252363734296927</c:v>
                      </c:pt>
                      <c:pt idx="180">
                        <c:v>0.79199033964440868</c:v>
                      </c:pt>
                      <c:pt idx="181">
                        <c:v>0.79157555254552825</c:v>
                      </c:pt>
                      <c:pt idx="182">
                        <c:v>0.79145704194584809</c:v>
                      </c:pt>
                      <c:pt idx="183">
                        <c:v>0.79104225484696766</c:v>
                      </c:pt>
                      <c:pt idx="184">
                        <c:v>0.79062746774808723</c:v>
                      </c:pt>
                      <c:pt idx="185">
                        <c:v>0.79050895714840708</c:v>
                      </c:pt>
                      <c:pt idx="186">
                        <c:v>0.79009417004952665</c:v>
                      </c:pt>
                      <c:pt idx="187">
                        <c:v>0.78967938295064621</c:v>
                      </c:pt>
                      <c:pt idx="188">
                        <c:v>0.78956087235096606</c:v>
                      </c:pt>
                      <c:pt idx="189">
                        <c:v>0.78914608525208563</c:v>
                      </c:pt>
                      <c:pt idx="190">
                        <c:v>0.78873129815320508</c:v>
                      </c:pt>
                      <c:pt idx="191">
                        <c:v>0.78861278755352504</c:v>
                      </c:pt>
                      <c:pt idx="192">
                        <c:v>0.7881980004546445</c:v>
                      </c:pt>
                      <c:pt idx="193">
                        <c:v>0.78778321335576407</c:v>
                      </c:pt>
                      <c:pt idx="194">
                        <c:v>0.78766470275608391</c:v>
                      </c:pt>
                      <c:pt idx="195">
                        <c:v>0.78724991565720348</c:v>
                      </c:pt>
                      <c:pt idx="196">
                        <c:v>0.78683512855832305</c:v>
                      </c:pt>
                      <c:pt idx="197">
                        <c:v>0.78671661795864289</c:v>
                      </c:pt>
                      <c:pt idx="198">
                        <c:v>0.78630183085976246</c:v>
                      </c:pt>
                      <c:pt idx="199">
                        <c:v>0.78588704376088203</c:v>
                      </c:pt>
                      <c:pt idx="200">
                        <c:v>0.78576853316120188</c:v>
                      </c:pt>
                      <c:pt idx="201">
                        <c:v>0.78410938476568004</c:v>
                      </c:pt>
                      <c:pt idx="202">
                        <c:v>0.78399087416599988</c:v>
                      </c:pt>
                      <c:pt idx="203">
                        <c:v>0.78387236356631973</c:v>
                      </c:pt>
                      <c:pt idx="204">
                        <c:v>0.7834575764674393</c:v>
                      </c:pt>
                      <c:pt idx="205">
                        <c:v>0.78304278936855887</c:v>
                      </c:pt>
                      <c:pt idx="206">
                        <c:v>0.78292427876887871</c:v>
                      </c:pt>
                      <c:pt idx="207">
                        <c:v>0.78250949166999828</c:v>
                      </c:pt>
                      <c:pt idx="208">
                        <c:v>0.78209470457111785</c:v>
                      </c:pt>
                      <c:pt idx="209">
                        <c:v>0.78197619397143769</c:v>
                      </c:pt>
                      <c:pt idx="210">
                        <c:v>0.78156140687255726</c:v>
                      </c:pt>
                      <c:pt idx="211">
                        <c:v>0.78114661977367672</c:v>
                      </c:pt>
                      <c:pt idx="212">
                        <c:v>0.78102810917399668</c:v>
                      </c:pt>
                      <c:pt idx="213">
                        <c:v>0.78061332207511613</c:v>
                      </c:pt>
                      <c:pt idx="214">
                        <c:v>0.7801985349762357</c:v>
                      </c:pt>
                      <c:pt idx="215">
                        <c:v>0.78008002437655555</c:v>
                      </c:pt>
                      <c:pt idx="216">
                        <c:v>0.77966523727767512</c:v>
                      </c:pt>
                      <c:pt idx="217">
                        <c:v>0.77925045017879468</c:v>
                      </c:pt>
                      <c:pt idx="218">
                        <c:v>0.77913193957911453</c:v>
                      </c:pt>
                      <c:pt idx="219">
                        <c:v>0.7787171524802341</c:v>
                      </c:pt>
                      <c:pt idx="220">
                        <c:v>0.77830236538135367</c:v>
                      </c:pt>
                      <c:pt idx="221">
                        <c:v>0.77818385478167351</c:v>
                      </c:pt>
                      <c:pt idx="222">
                        <c:v>0.77776906768279308</c:v>
                      </c:pt>
                      <c:pt idx="223">
                        <c:v>0.77735428058391254</c:v>
                      </c:pt>
                      <c:pt idx="224">
                        <c:v>0.77723576998423249</c:v>
                      </c:pt>
                      <c:pt idx="225">
                        <c:v>0.77640619578647152</c:v>
                      </c:pt>
                      <c:pt idx="226">
                        <c:v>0.77640619578647152</c:v>
                      </c:pt>
                      <c:pt idx="227">
                        <c:v>0.77628768518679137</c:v>
                      </c:pt>
                      <c:pt idx="228">
                        <c:v>0.77587289808791093</c:v>
                      </c:pt>
                      <c:pt idx="229">
                        <c:v>0.7754581109890305</c:v>
                      </c:pt>
                      <c:pt idx="230">
                        <c:v>0.77533960038935035</c:v>
                      </c:pt>
                      <c:pt idx="231">
                        <c:v>0.77492481329046992</c:v>
                      </c:pt>
                      <c:pt idx="232">
                        <c:v>0.77451002619158937</c:v>
                      </c:pt>
                      <c:pt idx="233">
                        <c:v>0.77439151559190933</c:v>
                      </c:pt>
                      <c:pt idx="234">
                        <c:v>0.77397672849302879</c:v>
                      </c:pt>
                      <c:pt idx="235">
                        <c:v>0.77356194139414836</c:v>
                      </c:pt>
                      <c:pt idx="236">
                        <c:v>0.7734434307944682</c:v>
                      </c:pt>
                      <c:pt idx="237">
                        <c:v>0.77302864369558777</c:v>
                      </c:pt>
                      <c:pt idx="238">
                        <c:v>0.77261385659670734</c:v>
                      </c:pt>
                      <c:pt idx="239">
                        <c:v>0.77249534599702718</c:v>
                      </c:pt>
                      <c:pt idx="240">
                        <c:v>0.77208055889814675</c:v>
                      </c:pt>
                      <c:pt idx="241">
                        <c:v>0.77166577179926632</c:v>
                      </c:pt>
                      <c:pt idx="242">
                        <c:v>0.77154726119958617</c:v>
                      </c:pt>
                      <c:pt idx="243">
                        <c:v>0.77113247410070573</c:v>
                      </c:pt>
                      <c:pt idx="244">
                        <c:v>0.7707176870018253</c:v>
                      </c:pt>
                      <c:pt idx="245">
                        <c:v>0.77059917640214515</c:v>
                      </c:pt>
                      <c:pt idx="246">
                        <c:v>0.77018438930326472</c:v>
                      </c:pt>
                      <c:pt idx="247">
                        <c:v>0.76976960220438417</c:v>
                      </c:pt>
                      <c:pt idx="248">
                        <c:v>0.76965109160470413</c:v>
                      </c:pt>
                      <c:pt idx="249">
                        <c:v>0.76923630450582359</c:v>
                      </c:pt>
                      <c:pt idx="250">
                        <c:v>0.768703006807263</c:v>
                      </c:pt>
                      <c:pt idx="251">
                        <c:v>0.76828821970838257</c:v>
                      </c:pt>
                      <c:pt idx="252">
                        <c:v>0.76775492200982198</c:v>
                      </c:pt>
                      <c:pt idx="253">
                        <c:v>0.76734013491094155</c:v>
                      </c:pt>
                      <c:pt idx="254">
                        <c:v>0.76692534781206101</c:v>
                      </c:pt>
                      <c:pt idx="255">
                        <c:v>0.76680683721238097</c:v>
                      </c:pt>
                      <c:pt idx="256">
                        <c:v>0.76639205011350042</c:v>
                      </c:pt>
                      <c:pt idx="257">
                        <c:v>0.76597726301461999</c:v>
                      </c:pt>
                      <c:pt idx="258">
                        <c:v>0.76585875241493984</c:v>
                      </c:pt>
                      <c:pt idx="259">
                        <c:v>0.7654439653160594</c:v>
                      </c:pt>
                      <c:pt idx="260">
                        <c:v>0.76514768881685913</c:v>
                      </c:pt>
                      <c:pt idx="261">
                        <c:v>0.76502917821717897</c:v>
                      </c:pt>
                      <c:pt idx="262">
                        <c:v>0.76491066761749882</c:v>
                      </c:pt>
                      <c:pt idx="263">
                        <c:v>0.76449588051861839</c:v>
                      </c:pt>
                      <c:pt idx="264">
                        <c:v>0.76408109341973796</c:v>
                      </c:pt>
                      <c:pt idx="265">
                        <c:v>0.7639625828200578</c:v>
                      </c:pt>
                      <c:pt idx="266">
                        <c:v>0.76354779572117737</c:v>
                      </c:pt>
                      <c:pt idx="267">
                        <c:v>0.76313300862229694</c:v>
                      </c:pt>
                      <c:pt idx="268">
                        <c:v>0.76301449802261678</c:v>
                      </c:pt>
                      <c:pt idx="269">
                        <c:v>0.76259971092373635</c:v>
                      </c:pt>
                      <c:pt idx="270">
                        <c:v>0.76218492382485581</c:v>
                      </c:pt>
                      <c:pt idx="271">
                        <c:v>0.76206641322517565</c:v>
                      </c:pt>
                      <c:pt idx="272">
                        <c:v>0.76165162612629522</c:v>
                      </c:pt>
                      <c:pt idx="273">
                        <c:v>0.76135534962709495</c:v>
                      </c:pt>
                      <c:pt idx="274">
                        <c:v>0.76123683902741479</c:v>
                      </c:pt>
                      <c:pt idx="275">
                        <c:v>0.76111832842773464</c:v>
                      </c:pt>
                      <c:pt idx="276">
                        <c:v>0.7607035413288542</c:v>
                      </c:pt>
                      <c:pt idx="277">
                        <c:v>0.76028875422997377</c:v>
                      </c:pt>
                      <c:pt idx="278">
                        <c:v>0.75975545653141319</c:v>
                      </c:pt>
                      <c:pt idx="279">
                        <c:v>0.75934066943253264</c:v>
                      </c:pt>
                      <c:pt idx="280">
                        <c:v>0.7592221588328526</c:v>
                      </c:pt>
                      <c:pt idx="281">
                        <c:v>0.75880737173397206</c:v>
                      </c:pt>
                      <c:pt idx="282">
                        <c:v>0.75827407403541147</c:v>
                      </c:pt>
                      <c:pt idx="283">
                        <c:v>0.75785928693653104</c:v>
                      </c:pt>
                      <c:pt idx="284">
                        <c:v>0.75744449983765061</c:v>
                      </c:pt>
                      <c:pt idx="285">
                        <c:v>0.75732598923797045</c:v>
                      </c:pt>
                      <c:pt idx="286">
                        <c:v>0.75691120213909002</c:v>
                      </c:pt>
                      <c:pt idx="287">
                        <c:v>0.75649641504020959</c:v>
                      </c:pt>
                      <c:pt idx="288">
                        <c:v>0.75637790444052944</c:v>
                      </c:pt>
                      <c:pt idx="289">
                        <c:v>0.755963117341649</c:v>
                      </c:pt>
                      <c:pt idx="290">
                        <c:v>0.75554833024276846</c:v>
                      </c:pt>
                      <c:pt idx="291">
                        <c:v>0.75542981964308842</c:v>
                      </c:pt>
                      <c:pt idx="292">
                        <c:v>0.75501503254420788</c:v>
                      </c:pt>
                      <c:pt idx="293">
                        <c:v>0.75460024544532744</c:v>
                      </c:pt>
                      <c:pt idx="294">
                        <c:v>0.75406694774676686</c:v>
                      </c:pt>
                      <c:pt idx="295">
                        <c:v>0.75377067124756647</c:v>
                      </c:pt>
                      <c:pt idx="296">
                        <c:v>0.75365216064788643</c:v>
                      </c:pt>
                      <c:pt idx="297">
                        <c:v>0.75353365004820627</c:v>
                      </c:pt>
                      <c:pt idx="298">
                        <c:v>0.75311886294932584</c:v>
                      </c:pt>
                      <c:pt idx="299">
                        <c:v>0.7527040758504453</c:v>
                      </c:pt>
                      <c:pt idx="300">
                        <c:v>0.75258556525076525</c:v>
                      </c:pt>
                      <c:pt idx="301">
                        <c:v>0.75217077815188482</c:v>
                      </c:pt>
                      <c:pt idx="302">
                        <c:v>0.75175599105300428</c:v>
                      </c:pt>
                      <c:pt idx="303">
                        <c:v>0.75163748045332424</c:v>
                      </c:pt>
                      <c:pt idx="304">
                        <c:v>0.75122269335444369</c:v>
                      </c:pt>
                      <c:pt idx="305">
                        <c:v>0.75080790625556326</c:v>
                      </c:pt>
                      <c:pt idx="306">
                        <c:v>0.75027460855700268</c:v>
                      </c:pt>
                      <c:pt idx="307">
                        <c:v>0.74985982145812224</c:v>
                      </c:pt>
                      <c:pt idx="308">
                        <c:v>0.74974131085844209</c:v>
                      </c:pt>
                      <c:pt idx="309">
                        <c:v>0.74932652375956166</c:v>
                      </c:pt>
                      <c:pt idx="310">
                        <c:v>0.74891173666068123</c:v>
                      </c:pt>
                      <c:pt idx="311">
                        <c:v>0.74879322606100107</c:v>
                      </c:pt>
                      <c:pt idx="312">
                        <c:v>0.74837843896212064</c:v>
                      </c:pt>
                      <c:pt idx="313">
                        <c:v>0.7479636518632401</c:v>
                      </c:pt>
                      <c:pt idx="314">
                        <c:v>0.74784514126356005</c:v>
                      </c:pt>
                      <c:pt idx="315">
                        <c:v>0.74743035416467951</c:v>
                      </c:pt>
                      <c:pt idx="316">
                        <c:v>0.74701556706579908</c:v>
                      </c:pt>
                      <c:pt idx="317">
                        <c:v>0.74689705646611892</c:v>
                      </c:pt>
                      <c:pt idx="318">
                        <c:v>0.74648226936723849</c:v>
                      </c:pt>
                      <c:pt idx="319">
                        <c:v>0.74618599286803822</c:v>
                      </c:pt>
                      <c:pt idx="320">
                        <c:v>0.74606748226835806</c:v>
                      </c:pt>
                      <c:pt idx="321">
                        <c:v>0.74594897166867791</c:v>
                      </c:pt>
                      <c:pt idx="322">
                        <c:v>0.74553418456979748</c:v>
                      </c:pt>
                      <c:pt idx="323">
                        <c:v>0.74511939747091693</c:v>
                      </c:pt>
                      <c:pt idx="324">
                        <c:v>0.74500088687123689</c:v>
                      </c:pt>
                      <c:pt idx="325">
                        <c:v>0.74458609977235635</c:v>
                      </c:pt>
                      <c:pt idx="326">
                        <c:v>0.74417131267347592</c:v>
                      </c:pt>
                      <c:pt idx="327">
                        <c:v>0.74405280207379576</c:v>
                      </c:pt>
                      <c:pt idx="328">
                        <c:v>0.74363801497491533</c:v>
                      </c:pt>
                      <c:pt idx="329">
                        <c:v>0.7432232278760349</c:v>
                      </c:pt>
                      <c:pt idx="330">
                        <c:v>0.74310471727635474</c:v>
                      </c:pt>
                      <c:pt idx="331">
                        <c:v>0.74268993017747431</c:v>
                      </c:pt>
                      <c:pt idx="332">
                        <c:v>0.74227514307859388</c:v>
                      </c:pt>
                      <c:pt idx="333">
                        <c:v>0.74215663247891372</c:v>
                      </c:pt>
                      <c:pt idx="334">
                        <c:v>0.74037897348371173</c:v>
                      </c:pt>
                      <c:pt idx="335">
                        <c:v>0.74026046288403158</c:v>
                      </c:pt>
                      <c:pt idx="336">
                        <c:v>0.73984567578515115</c:v>
                      </c:pt>
                      <c:pt idx="337">
                        <c:v>0.73972716518547099</c:v>
                      </c:pt>
                      <c:pt idx="338">
                        <c:v>0.73954939928595087</c:v>
                      </c:pt>
                      <c:pt idx="339">
                        <c:v>0.73943088868627072</c:v>
                      </c:pt>
                      <c:pt idx="340">
                        <c:v>0.73931237808659056</c:v>
                      </c:pt>
                      <c:pt idx="341">
                        <c:v>0.73889759098771013</c:v>
                      </c:pt>
                      <c:pt idx="342">
                        <c:v>0.73860131448850974</c:v>
                      </c:pt>
                      <c:pt idx="343">
                        <c:v>0.7384828038888297</c:v>
                      </c:pt>
                      <c:pt idx="344">
                        <c:v>0.73836429328914954</c:v>
                      </c:pt>
                      <c:pt idx="345">
                        <c:v>0.73794950619026911</c:v>
                      </c:pt>
                      <c:pt idx="346">
                        <c:v>0.73783099559058896</c:v>
                      </c:pt>
                      <c:pt idx="347">
                        <c:v>0.73765322969106872</c:v>
                      </c:pt>
                      <c:pt idx="348">
                        <c:v>0.73753471909138857</c:v>
                      </c:pt>
                      <c:pt idx="349">
                        <c:v>0.73741620849170852</c:v>
                      </c:pt>
                      <c:pt idx="350">
                        <c:v>0.73700142139282798</c:v>
                      </c:pt>
                      <c:pt idx="351">
                        <c:v>0.73670514489362771</c:v>
                      </c:pt>
                      <c:pt idx="352">
                        <c:v>0.73658663429394755</c:v>
                      </c:pt>
                      <c:pt idx="353">
                        <c:v>0.73593482599570681</c:v>
                      </c:pt>
                      <c:pt idx="354">
                        <c:v>0.73575706009618669</c:v>
                      </c:pt>
                      <c:pt idx="355">
                        <c:v>0.73563854949650653</c:v>
                      </c:pt>
                      <c:pt idx="356">
                        <c:v>0.73552003889682638</c:v>
                      </c:pt>
                      <c:pt idx="357">
                        <c:v>0.73510525179794595</c:v>
                      </c:pt>
                      <c:pt idx="358">
                        <c:v>0.73469046469906552</c:v>
                      </c:pt>
                      <c:pt idx="359">
                        <c:v>0.73457195409938536</c:v>
                      </c:pt>
                      <c:pt idx="360">
                        <c:v>0.73386089050130454</c:v>
                      </c:pt>
                      <c:pt idx="361">
                        <c:v>0.73374237990162439</c:v>
                      </c:pt>
                      <c:pt idx="362">
                        <c:v>0.73362386930194434</c:v>
                      </c:pt>
                      <c:pt idx="363">
                        <c:v>0.7332090822030638</c:v>
                      </c:pt>
                      <c:pt idx="364">
                        <c:v>0.73291280570386352</c:v>
                      </c:pt>
                      <c:pt idx="365">
                        <c:v>0.73279429510418337</c:v>
                      </c:pt>
                      <c:pt idx="366">
                        <c:v>0.73267578450450321</c:v>
                      </c:pt>
                      <c:pt idx="367">
                        <c:v>0.73226099740562278</c:v>
                      </c:pt>
                      <c:pt idx="368">
                        <c:v>0.73196472090642251</c:v>
                      </c:pt>
                      <c:pt idx="369">
                        <c:v>0.73184621030674235</c:v>
                      </c:pt>
                      <c:pt idx="370">
                        <c:v>0.7317276997070622</c:v>
                      </c:pt>
                      <c:pt idx="371">
                        <c:v>0.73131291260818176</c:v>
                      </c:pt>
                      <c:pt idx="372">
                        <c:v>0.73089812550930133</c:v>
                      </c:pt>
                      <c:pt idx="373">
                        <c:v>0.73077961490962118</c:v>
                      </c:pt>
                      <c:pt idx="374">
                        <c:v>0.73036482781074075</c:v>
                      </c:pt>
                      <c:pt idx="375">
                        <c:v>0.7299500407118602</c:v>
                      </c:pt>
                      <c:pt idx="376">
                        <c:v>0.72983153011218016</c:v>
                      </c:pt>
                      <c:pt idx="377">
                        <c:v>0.72941674301329962</c:v>
                      </c:pt>
                      <c:pt idx="378">
                        <c:v>0.72900195591441919</c:v>
                      </c:pt>
                      <c:pt idx="379">
                        <c:v>0.72888344531473903</c:v>
                      </c:pt>
                      <c:pt idx="380">
                        <c:v>0.7284686582158586</c:v>
                      </c:pt>
                      <c:pt idx="381">
                        <c:v>0.72805387111697817</c:v>
                      </c:pt>
                      <c:pt idx="382">
                        <c:v>0.72793536051729801</c:v>
                      </c:pt>
                      <c:pt idx="383">
                        <c:v>0.72752057341841758</c:v>
                      </c:pt>
                      <c:pt idx="384">
                        <c:v>0.72710578631953715</c:v>
                      </c:pt>
                      <c:pt idx="385">
                        <c:v>0.726987275719857</c:v>
                      </c:pt>
                      <c:pt idx="386">
                        <c:v>0.72657248862097656</c:v>
                      </c:pt>
                      <c:pt idx="387">
                        <c:v>0.72615770152209602</c:v>
                      </c:pt>
                      <c:pt idx="388">
                        <c:v>0.72509110612497485</c:v>
                      </c:pt>
                      <c:pt idx="389">
                        <c:v>0.72467631902609442</c:v>
                      </c:pt>
                      <c:pt idx="390">
                        <c:v>0.72426153192721399</c:v>
                      </c:pt>
                      <c:pt idx="391">
                        <c:v>0.72414302132753383</c:v>
                      </c:pt>
                      <c:pt idx="392">
                        <c:v>0.7237282342286534</c:v>
                      </c:pt>
                      <c:pt idx="393">
                        <c:v>0.72331344712977286</c:v>
                      </c:pt>
                      <c:pt idx="394">
                        <c:v>0.72319493653009281</c:v>
                      </c:pt>
                      <c:pt idx="395">
                        <c:v>0.72278014943121227</c:v>
                      </c:pt>
                      <c:pt idx="396">
                        <c:v>0.72236536233233184</c:v>
                      </c:pt>
                      <c:pt idx="397">
                        <c:v>0.72224685173265168</c:v>
                      </c:pt>
                      <c:pt idx="398">
                        <c:v>0.72183206463377125</c:v>
                      </c:pt>
                      <c:pt idx="399">
                        <c:v>0.72141727753489082</c:v>
                      </c:pt>
                      <c:pt idx="400">
                        <c:v>0.72129876693521067</c:v>
                      </c:pt>
                      <c:pt idx="401">
                        <c:v>0.72088397983633024</c:v>
                      </c:pt>
                      <c:pt idx="402">
                        <c:v>0.72076546923665008</c:v>
                      </c:pt>
                      <c:pt idx="403">
                        <c:v>0.72058770333712996</c:v>
                      </c:pt>
                      <c:pt idx="404">
                        <c:v>0.7204691927374498</c:v>
                      </c:pt>
                      <c:pt idx="405">
                        <c:v>0.72035068213776965</c:v>
                      </c:pt>
                      <c:pt idx="406">
                        <c:v>0.71993589503888922</c:v>
                      </c:pt>
                      <c:pt idx="407">
                        <c:v>0.71981738443920906</c:v>
                      </c:pt>
                      <c:pt idx="408">
                        <c:v>0.71963961853968883</c:v>
                      </c:pt>
                      <c:pt idx="409">
                        <c:v>0.71952110794000879</c:v>
                      </c:pt>
                      <c:pt idx="410">
                        <c:v>0.71940259734032863</c:v>
                      </c:pt>
                      <c:pt idx="411">
                        <c:v>0.7189878102414482</c:v>
                      </c:pt>
                      <c:pt idx="412">
                        <c:v>0.71886929964176804</c:v>
                      </c:pt>
                      <c:pt idx="413">
                        <c:v>0.71869153374224781</c:v>
                      </c:pt>
                      <c:pt idx="414">
                        <c:v>0.71857302314256766</c:v>
                      </c:pt>
                      <c:pt idx="415">
                        <c:v>0.71845451254288761</c:v>
                      </c:pt>
                      <c:pt idx="416">
                        <c:v>0.71803972544400707</c:v>
                      </c:pt>
                      <c:pt idx="417">
                        <c:v>0.71792121484432703</c:v>
                      </c:pt>
                      <c:pt idx="418">
                        <c:v>0.71774344894480679</c:v>
                      </c:pt>
                      <c:pt idx="419">
                        <c:v>0.71762493834512664</c:v>
                      </c:pt>
                      <c:pt idx="420">
                        <c:v>0.71750642774544648</c:v>
                      </c:pt>
                      <c:pt idx="421">
                        <c:v>0.71709164064656605</c:v>
                      </c:pt>
                      <c:pt idx="422">
                        <c:v>0.7169731300468859</c:v>
                      </c:pt>
                      <c:pt idx="423">
                        <c:v>0.71679536414736567</c:v>
                      </c:pt>
                      <c:pt idx="424">
                        <c:v>0.71667685354768562</c:v>
                      </c:pt>
                      <c:pt idx="425">
                        <c:v>0.71655834294800547</c:v>
                      </c:pt>
                      <c:pt idx="426">
                        <c:v>0.71614355584912504</c:v>
                      </c:pt>
                      <c:pt idx="427">
                        <c:v>0.71602504524944488</c:v>
                      </c:pt>
                      <c:pt idx="428">
                        <c:v>0.71584727934992465</c:v>
                      </c:pt>
                      <c:pt idx="429">
                        <c:v>0.71572876875024449</c:v>
                      </c:pt>
                      <c:pt idx="430">
                        <c:v>0.71561025815056445</c:v>
                      </c:pt>
                      <c:pt idx="431">
                        <c:v>0.71519547105168391</c:v>
                      </c:pt>
                      <c:pt idx="432">
                        <c:v>0.71489919455248363</c:v>
                      </c:pt>
                      <c:pt idx="433">
                        <c:v>0.71466217335312332</c:v>
                      </c:pt>
                      <c:pt idx="434">
                        <c:v>0.71424738625424289</c:v>
                      </c:pt>
                      <c:pt idx="435">
                        <c:v>0.71412887565456273</c:v>
                      </c:pt>
                      <c:pt idx="436">
                        <c:v>0.71395110975504261</c:v>
                      </c:pt>
                      <c:pt idx="437">
                        <c:v>0.71383259915536246</c:v>
                      </c:pt>
                      <c:pt idx="438">
                        <c:v>0.71329930145680187</c:v>
                      </c:pt>
                      <c:pt idx="439">
                        <c:v>0.71300302495760159</c:v>
                      </c:pt>
                      <c:pt idx="440">
                        <c:v>0.71288451435792144</c:v>
                      </c:pt>
                      <c:pt idx="441">
                        <c:v>0.71276600375824128</c:v>
                      </c:pt>
                      <c:pt idx="442">
                        <c:v>0.71235121665936085</c:v>
                      </c:pt>
                      <c:pt idx="443">
                        <c:v>0.7122327060596807</c:v>
                      </c:pt>
                      <c:pt idx="444">
                        <c:v>0.71205494016016047</c:v>
                      </c:pt>
                      <c:pt idx="445">
                        <c:v>0.71193642956048042</c:v>
                      </c:pt>
                      <c:pt idx="446">
                        <c:v>0.71181791896080027</c:v>
                      </c:pt>
                      <c:pt idx="447">
                        <c:v>0.71140313186191984</c:v>
                      </c:pt>
                      <c:pt idx="448">
                        <c:v>0.71098834476303929</c:v>
                      </c:pt>
                      <c:pt idx="449">
                        <c:v>0.71086983416335925</c:v>
                      </c:pt>
                      <c:pt idx="450">
                        <c:v>0.71045504706447871</c:v>
                      </c:pt>
                      <c:pt idx="451">
                        <c:v>0.71004025996559827</c:v>
                      </c:pt>
                      <c:pt idx="452">
                        <c:v>0.70950696226703769</c:v>
                      </c:pt>
                      <c:pt idx="453">
                        <c:v>0.7092106857678373</c:v>
                      </c:pt>
                      <c:pt idx="454">
                        <c:v>0.70909217516815726</c:v>
                      </c:pt>
                      <c:pt idx="455">
                        <c:v>0.7089736645684771</c:v>
                      </c:pt>
                      <c:pt idx="456">
                        <c:v>0.70855887746959656</c:v>
                      </c:pt>
                      <c:pt idx="457">
                        <c:v>0.70826260097039628</c:v>
                      </c:pt>
                      <c:pt idx="458">
                        <c:v>0.70814409037071613</c:v>
                      </c:pt>
                      <c:pt idx="459">
                        <c:v>0.70802557977103597</c:v>
                      </c:pt>
                      <c:pt idx="460">
                        <c:v>0.70761079267215554</c:v>
                      </c:pt>
                      <c:pt idx="461">
                        <c:v>0.70719600557327511</c:v>
                      </c:pt>
                      <c:pt idx="462">
                        <c:v>0.70707749497359496</c:v>
                      </c:pt>
                      <c:pt idx="463">
                        <c:v>0.70666270787471452</c:v>
                      </c:pt>
                      <c:pt idx="464">
                        <c:v>0.70624792077583409</c:v>
                      </c:pt>
                      <c:pt idx="465">
                        <c:v>0.70612941017615394</c:v>
                      </c:pt>
                      <c:pt idx="466">
                        <c:v>0.70571462307727351</c:v>
                      </c:pt>
                      <c:pt idx="467">
                        <c:v>0.70529983597839307</c:v>
                      </c:pt>
                      <c:pt idx="468">
                        <c:v>0.70518132537871292</c:v>
                      </c:pt>
                      <c:pt idx="469">
                        <c:v>0.70476653827983249</c:v>
                      </c:pt>
                      <c:pt idx="470">
                        <c:v>0.70435175118095195</c:v>
                      </c:pt>
                      <c:pt idx="471">
                        <c:v>0.7042332405812719</c:v>
                      </c:pt>
                      <c:pt idx="472">
                        <c:v>0.70381845348239136</c:v>
                      </c:pt>
                      <c:pt idx="473">
                        <c:v>0.70340366638351093</c:v>
                      </c:pt>
                      <c:pt idx="474">
                        <c:v>0.70328515578383077</c:v>
                      </c:pt>
                      <c:pt idx="475">
                        <c:v>0.70287036868495034</c:v>
                      </c:pt>
                      <c:pt idx="476">
                        <c:v>0.70245558158606991</c:v>
                      </c:pt>
                      <c:pt idx="477">
                        <c:v>0.70233707098638976</c:v>
                      </c:pt>
                      <c:pt idx="478">
                        <c:v>0.70180377328782917</c:v>
                      </c:pt>
                      <c:pt idx="479">
                        <c:v>0.70162600738830894</c:v>
                      </c:pt>
                      <c:pt idx="480">
                        <c:v>0.70150749678862889</c:v>
                      </c:pt>
                      <c:pt idx="481">
                        <c:v>0.70138898618894874</c:v>
                      </c:pt>
                      <c:pt idx="482">
                        <c:v>0.70097419909006831</c:v>
                      </c:pt>
                      <c:pt idx="483">
                        <c:v>0.70067792259086792</c:v>
                      </c:pt>
                      <c:pt idx="484">
                        <c:v>0.70055941199118776</c:v>
                      </c:pt>
                      <c:pt idx="485">
                        <c:v>0.70044090139150772</c:v>
                      </c:pt>
                      <c:pt idx="486">
                        <c:v>0.70002611429262718</c:v>
                      </c:pt>
                      <c:pt idx="487">
                        <c:v>0.69961132719374675</c:v>
                      </c:pt>
                      <c:pt idx="488">
                        <c:v>0.69949281659406659</c:v>
                      </c:pt>
                      <c:pt idx="489">
                        <c:v>0.69907802949518616</c:v>
                      </c:pt>
                      <c:pt idx="490">
                        <c:v>0.69878175299598588</c:v>
                      </c:pt>
                      <c:pt idx="491">
                        <c:v>0.69866324239630573</c:v>
                      </c:pt>
                      <c:pt idx="492">
                        <c:v>0.69854473179662557</c:v>
                      </c:pt>
                      <c:pt idx="493">
                        <c:v>0.69812994469774514</c:v>
                      </c:pt>
                      <c:pt idx="494">
                        <c:v>0.69771515759886471</c:v>
                      </c:pt>
                      <c:pt idx="495">
                        <c:v>0.69759664699918456</c:v>
                      </c:pt>
                      <c:pt idx="496">
                        <c:v>0.69718185990030412</c:v>
                      </c:pt>
                      <c:pt idx="497">
                        <c:v>0.69706334930062397</c:v>
                      </c:pt>
                      <c:pt idx="498">
                        <c:v>0.69676707280142369</c:v>
                      </c:pt>
                      <c:pt idx="499">
                        <c:v>0.69664856220174354</c:v>
                      </c:pt>
                      <c:pt idx="500">
                        <c:v>0.696233775102863</c:v>
                      </c:pt>
                      <c:pt idx="501">
                        <c:v>0.69593749860366272</c:v>
                      </c:pt>
                      <c:pt idx="502">
                        <c:v>0.69581898800398256</c:v>
                      </c:pt>
                      <c:pt idx="503">
                        <c:v>0.69570047740430241</c:v>
                      </c:pt>
                      <c:pt idx="504">
                        <c:v>0.69528569030542198</c:v>
                      </c:pt>
                      <c:pt idx="505">
                        <c:v>0.69498941380622159</c:v>
                      </c:pt>
                      <c:pt idx="506">
                        <c:v>0.69475239260686139</c:v>
                      </c:pt>
                      <c:pt idx="507">
                        <c:v>0.69433760550798096</c:v>
                      </c:pt>
                      <c:pt idx="508">
                        <c:v>0.69392281840910042</c:v>
                      </c:pt>
                      <c:pt idx="509">
                        <c:v>0.69380430780942037</c:v>
                      </c:pt>
                      <c:pt idx="510">
                        <c:v>0.69338952071053983</c:v>
                      </c:pt>
                      <c:pt idx="511">
                        <c:v>0.69327101011085979</c:v>
                      </c:pt>
                      <c:pt idx="512">
                        <c:v>0.6929747336116594</c:v>
                      </c:pt>
                      <c:pt idx="513">
                        <c:v>0.69244143591309881</c:v>
                      </c:pt>
                      <c:pt idx="514">
                        <c:v>0.69202664881421838</c:v>
                      </c:pt>
                      <c:pt idx="515">
                        <c:v>0.69190813821453823</c:v>
                      </c:pt>
                      <c:pt idx="516">
                        <c:v>0.69149335111565779</c:v>
                      </c:pt>
                      <c:pt idx="517">
                        <c:v>0.69054526631821678</c:v>
                      </c:pt>
                      <c:pt idx="518">
                        <c:v>0.69024898981901639</c:v>
                      </c:pt>
                      <c:pt idx="519">
                        <c:v>0.69013047921933635</c:v>
                      </c:pt>
                      <c:pt idx="520">
                        <c:v>0.69001196861965619</c:v>
                      </c:pt>
                      <c:pt idx="521">
                        <c:v>0.68959718152077576</c:v>
                      </c:pt>
                      <c:pt idx="522">
                        <c:v>0.68930090502157537</c:v>
                      </c:pt>
                      <c:pt idx="523">
                        <c:v>0.68918239442189522</c:v>
                      </c:pt>
                      <c:pt idx="524">
                        <c:v>0.68906388382221517</c:v>
                      </c:pt>
                      <c:pt idx="525">
                        <c:v>0.68864909672333463</c:v>
                      </c:pt>
                      <c:pt idx="526">
                        <c:v>0.68835282022413435</c:v>
                      </c:pt>
                      <c:pt idx="527">
                        <c:v>0.6882343096244542</c:v>
                      </c:pt>
                      <c:pt idx="528">
                        <c:v>0.68811579902477404</c:v>
                      </c:pt>
                      <c:pt idx="529">
                        <c:v>0.68770101192589361</c:v>
                      </c:pt>
                      <c:pt idx="530">
                        <c:v>0.68728622482701318</c:v>
                      </c:pt>
                      <c:pt idx="531">
                        <c:v>0.68716771422733303</c:v>
                      </c:pt>
                      <c:pt idx="532">
                        <c:v>0.68675292712845259</c:v>
                      </c:pt>
                      <c:pt idx="533">
                        <c:v>0.68633814002957205</c:v>
                      </c:pt>
                      <c:pt idx="534">
                        <c:v>0.68621962942989201</c:v>
                      </c:pt>
                      <c:pt idx="535">
                        <c:v>0.68580484233101147</c:v>
                      </c:pt>
                      <c:pt idx="536">
                        <c:v>0.65487357581449734</c:v>
                      </c:pt>
                      <c:pt idx="537">
                        <c:v>0.65445878871561691</c:v>
                      </c:pt>
                      <c:pt idx="538">
                        <c:v>0.65404400161673648</c:v>
                      </c:pt>
                      <c:pt idx="539">
                        <c:v>0.65392549101705633</c:v>
                      </c:pt>
                      <c:pt idx="540">
                        <c:v>0.65309591681929535</c:v>
                      </c:pt>
                      <c:pt idx="541">
                        <c:v>0.6529774062196152</c:v>
                      </c:pt>
                      <c:pt idx="542">
                        <c:v>0.65256261912073477</c:v>
                      </c:pt>
                      <c:pt idx="543">
                        <c:v>0.65214783202185433</c:v>
                      </c:pt>
                      <c:pt idx="544">
                        <c:v>0.65202932142217418</c:v>
                      </c:pt>
                      <c:pt idx="545">
                        <c:v>0.65161453432329375</c:v>
                      </c:pt>
                      <c:pt idx="546">
                        <c:v>0.65066644952585273</c:v>
                      </c:pt>
                      <c:pt idx="547">
                        <c:v>0.6502516624269723</c:v>
                      </c:pt>
                      <c:pt idx="548">
                        <c:v>0.64971836472841171</c:v>
                      </c:pt>
                      <c:pt idx="549">
                        <c:v>0.64835549283209015</c:v>
                      </c:pt>
                      <c:pt idx="550">
                        <c:v>0.64782219513352957</c:v>
                      </c:pt>
                      <c:pt idx="551">
                        <c:v>0.64740740803464913</c:v>
                      </c:pt>
                      <c:pt idx="552">
                        <c:v>0.64699262093576859</c:v>
                      </c:pt>
                      <c:pt idx="553">
                        <c:v>0.64687411033608855</c:v>
                      </c:pt>
                      <c:pt idx="554">
                        <c:v>0.64645932323720801</c:v>
                      </c:pt>
                      <c:pt idx="555">
                        <c:v>0.64634081263752796</c:v>
                      </c:pt>
                      <c:pt idx="556">
                        <c:v>0.64592602553864742</c:v>
                      </c:pt>
                      <c:pt idx="557">
                        <c:v>0.64551123843976699</c:v>
                      </c:pt>
                      <c:pt idx="558">
                        <c:v>0.6449779407412064</c:v>
                      </c:pt>
                      <c:pt idx="559">
                        <c:v>0.64456315364232597</c:v>
                      </c:pt>
                      <c:pt idx="560">
                        <c:v>0.64361506884488495</c:v>
                      </c:pt>
                      <c:pt idx="561">
                        <c:v>0.6434965582452048</c:v>
                      </c:pt>
                      <c:pt idx="562">
                        <c:v>0.64308177114632437</c:v>
                      </c:pt>
                      <c:pt idx="563">
                        <c:v>0.64266698404744393</c:v>
                      </c:pt>
                      <c:pt idx="564">
                        <c:v>0.64254847344776378</c:v>
                      </c:pt>
                      <c:pt idx="565">
                        <c:v>0.64213368634888335</c:v>
                      </c:pt>
                      <c:pt idx="566">
                        <c:v>0.64160038865032276</c:v>
                      </c:pt>
                      <c:pt idx="567">
                        <c:v>0.64130411215112237</c:v>
                      </c:pt>
                      <c:pt idx="568">
                        <c:v>0.64077081445256179</c:v>
                      </c:pt>
                      <c:pt idx="569">
                        <c:v>0.64065230385288163</c:v>
                      </c:pt>
                      <c:pt idx="570">
                        <c:v>0.64035602735368136</c:v>
                      </c:pt>
                      <c:pt idx="571">
                        <c:v>0.6402375167540012</c:v>
                      </c:pt>
                      <c:pt idx="572">
                        <c:v>0.63982272965512077</c:v>
                      </c:pt>
                      <c:pt idx="573">
                        <c:v>0.63970421905544061</c:v>
                      </c:pt>
                      <c:pt idx="574">
                        <c:v>0.63940794255624034</c:v>
                      </c:pt>
                      <c:pt idx="575">
                        <c:v>0.63928943195656018</c:v>
                      </c:pt>
                      <c:pt idx="576">
                        <c:v>0.63887464485767975</c:v>
                      </c:pt>
                      <c:pt idx="577">
                        <c:v>0.6387561342579996</c:v>
                      </c:pt>
                      <c:pt idx="578">
                        <c:v>0.63845985775879921</c:v>
                      </c:pt>
                      <c:pt idx="579">
                        <c:v>0.63834134715911917</c:v>
                      </c:pt>
                      <c:pt idx="580">
                        <c:v>0.63792656006023862</c:v>
                      </c:pt>
                      <c:pt idx="581">
                        <c:v>0.63780804946055858</c:v>
                      </c:pt>
                      <c:pt idx="582">
                        <c:v>0.63751177296135819</c:v>
                      </c:pt>
                      <c:pt idx="583">
                        <c:v>0.63739326236167804</c:v>
                      </c:pt>
                      <c:pt idx="584">
                        <c:v>0.63697847526279761</c:v>
                      </c:pt>
                      <c:pt idx="585">
                        <c:v>0.63685996466311745</c:v>
                      </c:pt>
                      <c:pt idx="586">
                        <c:v>0.63656368816391717</c:v>
                      </c:pt>
                      <c:pt idx="587">
                        <c:v>0.63644517756423702</c:v>
                      </c:pt>
                      <c:pt idx="588">
                        <c:v>0.63603039046535659</c:v>
                      </c:pt>
                      <c:pt idx="589">
                        <c:v>0.63561560336647616</c:v>
                      </c:pt>
                      <c:pt idx="590">
                        <c:v>0.635497092766796</c:v>
                      </c:pt>
                      <c:pt idx="591">
                        <c:v>0.63508230566791557</c:v>
                      </c:pt>
                      <c:pt idx="592">
                        <c:v>0.63496379506823541</c:v>
                      </c:pt>
                      <c:pt idx="593">
                        <c:v>0.63466751856903503</c:v>
                      </c:pt>
                      <c:pt idx="594">
                        <c:v>0.63454900796935498</c:v>
                      </c:pt>
                      <c:pt idx="595">
                        <c:v>0.63413422087047444</c:v>
                      </c:pt>
                      <c:pt idx="596">
                        <c:v>0.63371943377159401</c:v>
                      </c:pt>
                      <c:pt idx="597">
                        <c:v>0.63360092317191385</c:v>
                      </c:pt>
                      <c:pt idx="598">
                        <c:v>0.63318613607303342</c:v>
                      </c:pt>
                      <c:pt idx="599">
                        <c:v>0.63306762547335327</c:v>
                      </c:pt>
                      <c:pt idx="600">
                        <c:v>0.63277134897415299</c:v>
                      </c:pt>
                      <c:pt idx="601">
                        <c:v>0.63265283837447284</c:v>
                      </c:pt>
                      <c:pt idx="602">
                        <c:v>0.63223805127559241</c:v>
                      </c:pt>
                      <c:pt idx="603">
                        <c:v>0.63182326417671197</c:v>
                      </c:pt>
                      <c:pt idx="604">
                        <c:v>0.63170475357703182</c:v>
                      </c:pt>
                      <c:pt idx="605">
                        <c:v>0.63128996647815128</c:v>
                      </c:pt>
                      <c:pt idx="606">
                        <c:v>0.63117145587847123</c:v>
                      </c:pt>
                      <c:pt idx="607">
                        <c:v>0.63087517937927085</c:v>
                      </c:pt>
                      <c:pt idx="608">
                        <c:v>0.63075666877959069</c:v>
                      </c:pt>
                      <c:pt idx="609">
                        <c:v>0.63034188168071026</c:v>
                      </c:pt>
                      <c:pt idx="610">
                        <c:v>0.6302233710810301</c:v>
                      </c:pt>
                      <c:pt idx="611">
                        <c:v>0.62992709458182983</c:v>
                      </c:pt>
                      <c:pt idx="612">
                        <c:v>0.62980858398214967</c:v>
                      </c:pt>
                      <c:pt idx="613">
                        <c:v>0.62939379688326924</c:v>
                      </c:pt>
                      <c:pt idx="614">
                        <c:v>0.62897900978438881</c:v>
                      </c:pt>
                      <c:pt idx="615">
                        <c:v>0.62886049918470865</c:v>
                      </c:pt>
                      <c:pt idx="616">
                        <c:v>0.62844571208582822</c:v>
                      </c:pt>
                      <c:pt idx="617">
                        <c:v>0.62803092498694779</c:v>
                      </c:pt>
                      <c:pt idx="618">
                        <c:v>0.62791241438726764</c:v>
                      </c:pt>
                      <c:pt idx="619">
                        <c:v>0.62749762728838709</c:v>
                      </c:pt>
                      <c:pt idx="620">
                        <c:v>0.62708284018950666</c:v>
                      </c:pt>
                      <c:pt idx="621">
                        <c:v>0.62696432958982651</c:v>
                      </c:pt>
                    </c:numCache>
                  </c:numRef>
                </c:val>
                <c:smooth val="0"/>
                <c:extLst xmlns:c15="http://schemas.microsoft.com/office/drawing/2012/chart">
                  <c:ext xmlns:c16="http://schemas.microsoft.com/office/drawing/2014/chart" uri="{C3380CC4-5D6E-409C-BE32-E72D297353CC}">
                    <c16:uniqueId val="{00000007-25D6-4D0F-A24A-5A998DC819C1}"/>
                  </c:ext>
                </c:extLst>
              </c15:ser>
            </c15:filteredLineSeries>
          </c:ext>
        </c:extLst>
      </c:lineChart>
      <c:scatterChart>
        <c:scatterStyle val="lineMarker"/>
        <c:varyColors val="0"/>
        <c:ser>
          <c:idx val="7"/>
          <c:order val="7"/>
          <c:tx>
            <c:strRef>
              <c:f>'GOES-N'!$F$1</c:f>
              <c:strCache>
                <c:ptCount val="1"/>
                <c:pt idx="0">
                  <c:v> C6 Degradation </c:v>
                </c:pt>
              </c:strCache>
            </c:strRef>
          </c:tx>
          <c:spPr>
            <a:ln w="19050">
              <a:noFill/>
            </a:ln>
          </c:spPr>
          <c:marker>
            <c:symbol val="diamond"/>
            <c:size val="5"/>
            <c:spPr>
              <a:solidFill>
                <a:srgbClr val="FF0000"/>
              </a:solidFill>
            </c:spPr>
          </c:marker>
          <c:xVal>
            <c:numRef>
              <c:f>'GOES-N'!$A$2:$A$537</c:f>
              <c:numCache>
                <c:formatCode>m/d/yy;@</c:formatCode>
                <c:ptCount val="536"/>
                <c:pt idx="0">
                  <c:v>40288</c:v>
                </c:pt>
                <c:pt idx="1">
                  <c:v>40290</c:v>
                </c:pt>
                <c:pt idx="2">
                  <c:v>40297</c:v>
                </c:pt>
                <c:pt idx="3">
                  <c:v>40304</c:v>
                </c:pt>
                <c:pt idx="4">
                  <c:v>40306</c:v>
                </c:pt>
                <c:pt idx="5">
                  <c:v>40313</c:v>
                </c:pt>
                <c:pt idx="6">
                  <c:v>40320</c:v>
                </c:pt>
                <c:pt idx="7">
                  <c:v>40322</c:v>
                </c:pt>
                <c:pt idx="8">
                  <c:v>40329</c:v>
                </c:pt>
                <c:pt idx="9">
                  <c:v>40336</c:v>
                </c:pt>
                <c:pt idx="10">
                  <c:v>40338</c:v>
                </c:pt>
                <c:pt idx="11">
                  <c:v>40345</c:v>
                </c:pt>
                <c:pt idx="12">
                  <c:v>40352</c:v>
                </c:pt>
                <c:pt idx="13">
                  <c:v>40354</c:v>
                </c:pt>
                <c:pt idx="14">
                  <c:v>40361</c:v>
                </c:pt>
                <c:pt idx="15">
                  <c:v>40368</c:v>
                </c:pt>
                <c:pt idx="16">
                  <c:v>40370</c:v>
                </c:pt>
                <c:pt idx="17">
                  <c:v>40377</c:v>
                </c:pt>
                <c:pt idx="18">
                  <c:v>40384</c:v>
                </c:pt>
                <c:pt idx="19">
                  <c:v>40386</c:v>
                </c:pt>
                <c:pt idx="20">
                  <c:v>40393</c:v>
                </c:pt>
                <c:pt idx="21">
                  <c:v>40400</c:v>
                </c:pt>
                <c:pt idx="22">
                  <c:v>40402</c:v>
                </c:pt>
                <c:pt idx="23">
                  <c:v>40409</c:v>
                </c:pt>
                <c:pt idx="24">
                  <c:v>40416</c:v>
                </c:pt>
                <c:pt idx="25">
                  <c:v>40418</c:v>
                </c:pt>
                <c:pt idx="26">
                  <c:v>40425</c:v>
                </c:pt>
                <c:pt idx="27">
                  <c:v>40432</c:v>
                </c:pt>
                <c:pt idx="28">
                  <c:v>40434</c:v>
                </c:pt>
                <c:pt idx="29">
                  <c:v>40441</c:v>
                </c:pt>
                <c:pt idx="30">
                  <c:v>40448</c:v>
                </c:pt>
                <c:pt idx="31">
                  <c:v>40457</c:v>
                </c:pt>
                <c:pt idx="32">
                  <c:v>40464</c:v>
                </c:pt>
                <c:pt idx="33">
                  <c:v>40466</c:v>
                </c:pt>
                <c:pt idx="34">
                  <c:v>40480</c:v>
                </c:pt>
                <c:pt idx="35">
                  <c:v>40482</c:v>
                </c:pt>
                <c:pt idx="36">
                  <c:v>40496</c:v>
                </c:pt>
                <c:pt idx="37">
                  <c:v>40498</c:v>
                </c:pt>
                <c:pt idx="38">
                  <c:v>40505</c:v>
                </c:pt>
                <c:pt idx="39">
                  <c:v>40512</c:v>
                </c:pt>
                <c:pt idx="40">
                  <c:v>40514</c:v>
                </c:pt>
                <c:pt idx="41">
                  <c:v>40521</c:v>
                </c:pt>
                <c:pt idx="42">
                  <c:v>40528</c:v>
                </c:pt>
                <c:pt idx="43">
                  <c:v>40530</c:v>
                </c:pt>
                <c:pt idx="44">
                  <c:v>40537</c:v>
                </c:pt>
                <c:pt idx="45">
                  <c:v>40546</c:v>
                </c:pt>
                <c:pt idx="46">
                  <c:v>40553</c:v>
                </c:pt>
                <c:pt idx="47">
                  <c:v>40560</c:v>
                </c:pt>
                <c:pt idx="48">
                  <c:v>40562</c:v>
                </c:pt>
                <c:pt idx="49">
                  <c:v>40569</c:v>
                </c:pt>
                <c:pt idx="50">
                  <c:v>40576</c:v>
                </c:pt>
                <c:pt idx="51">
                  <c:v>40578</c:v>
                </c:pt>
                <c:pt idx="52">
                  <c:v>40585</c:v>
                </c:pt>
                <c:pt idx="53">
                  <c:v>40592</c:v>
                </c:pt>
                <c:pt idx="54">
                  <c:v>40594</c:v>
                </c:pt>
                <c:pt idx="55">
                  <c:v>40601</c:v>
                </c:pt>
                <c:pt idx="56">
                  <c:v>40608</c:v>
                </c:pt>
                <c:pt idx="57">
                  <c:v>40610</c:v>
                </c:pt>
                <c:pt idx="58">
                  <c:v>40617</c:v>
                </c:pt>
                <c:pt idx="59">
                  <c:v>40624</c:v>
                </c:pt>
                <c:pt idx="60">
                  <c:v>40626</c:v>
                </c:pt>
                <c:pt idx="61">
                  <c:v>40633</c:v>
                </c:pt>
                <c:pt idx="62">
                  <c:v>40640</c:v>
                </c:pt>
                <c:pt idx="63">
                  <c:v>40642</c:v>
                </c:pt>
                <c:pt idx="64">
                  <c:v>40649</c:v>
                </c:pt>
                <c:pt idx="65">
                  <c:v>40656</c:v>
                </c:pt>
                <c:pt idx="66">
                  <c:v>40658</c:v>
                </c:pt>
                <c:pt idx="67">
                  <c:v>40665</c:v>
                </c:pt>
                <c:pt idx="68">
                  <c:v>40672</c:v>
                </c:pt>
                <c:pt idx="69">
                  <c:v>40674</c:v>
                </c:pt>
                <c:pt idx="70">
                  <c:v>40681</c:v>
                </c:pt>
                <c:pt idx="71">
                  <c:v>40688</c:v>
                </c:pt>
                <c:pt idx="72">
                  <c:v>40690</c:v>
                </c:pt>
                <c:pt idx="73">
                  <c:v>40697</c:v>
                </c:pt>
                <c:pt idx="74">
                  <c:v>40704</c:v>
                </c:pt>
                <c:pt idx="75">
                  <c:v>40706</c:v>
                </c:pt>
                <c:pt idx="76">
                  <c:v>40713</c:v>
                </c:pt>
                <c:pt idx="77">
                  <c:v>40720</c:v>
                </c:pt>
                <c:pt idx="78">
                  <c:v>40722</c:v>
                </c:pt>
                <c:pt idx="79">
                  <c:v>40729</c:v>
                </c:pt>
                <c:pt idx="80">
                  <c:v>40736</c:v>
                </c:pt>
                <c:pt idx="81">
                  <c:v>40738</c:v>
                </c:pt>
                <c:pt idx="82">
                  <c:v>40745</c:v>
                </c:pt>
                <c:pt idx="83">
                  <c:v>40752</c:v>
                </c:pt>
                <c:pt idx="84">
                  <c:v>40754</c:v>
                </c:pt>
                <c:pt idx="85">
                  <c:v>40761</c:v>
                </c:pt>
                <c:pt idx="86">
                  <c:v>40768</c:v>
                </c:pt>
                <c:pt idx="87">
                  <c:v>40770</c:v>
                </c:pt>
                <c:pt idx="88">
                  <c:v>40777</c:v>
                </c:pt>
                <c:pt idx="89">
                  <c:v>40784</c:v>
                </c:pt>
                <c:pt idx="90">
                  <c:v>40786</c:v>
                </c:pt>
                <c:pt idx="91">
                  <c:v>40793</c:v>
                </c:pt>
                <c:pt idx="92">
                  <c:v>40800</c:v>
                </c:pt>
                <c:pt idx="93">
                  <c:v>40802</c:v>
                </c:pt>
                <c:pt idx="94">
                  <c:v>40809</c:v>
                </c:pt>
                <c:pt idx="95">
                  <c:v>40816</c:v>
                </c:pt>
                <c:pt idx="96">
                  <c:v>40818</c:v>
                </c:pt>
                <c:pt idx="97">
                  <c:v>40825</c:v>
                </c:pt>
                <c:pt idx="98">
                  <c:v>40832</c:v>
                </c:pt>
                <c:pt idx="99">
                  <c:v>40834</c:v>
                </c:pt>
                <c:pt idx="100">
                  <c:v>40841</c:v>
                </c:pt>
                <c:pt idx="101">
                  <c:v>40848</c:v>
                </c:pt>
                <c:pt idx="102">
                  <c:v>40850</c:v>
                </c:pt>
                <c:pt idx="103">
                  <c:v>40857</c:v>
                </c:pt>
                <c:pt idx="104">
                  <c:v>40864</c:v>
                </c:pt>
                <c:pt idx="105">
                  <c:v>40866</c:v>
                </c:pt>
                <c:pt idx="106">
                  <c:v>40873</c:v>
                </c:pt>
                <c:pt idx="107">
                  <c:v>40880</c:v>
                </c:pt>
                <c:pt idx="108">
                  <c:v>40882</c:v>
                </c:pt>
                <c:pt idx="109">
                  <c:v>40889</c:v>
                </c:pt>
                <c:pt idx="110">
                  <c:v>40896</c:v>
                </c:pt>
                <c:pt idx="111">
                  <c:v>40898</c:v>
                </c:pt>
                <c:pt idx="112">
                  <c:v>40905</c:v>
                </c:pt>
                <c:pt idx="113">
                  <c:v>40912</c:v>
                </c:pt>
                <c:pt idx="114">
                  <c:v>40914</c:v>
                </c:pt>
                <c:pt idx="115">
                  <c:v>40921</c:v>
                </c:pt>
                <c:pt idx="116">
                  <c:v>40928</c:v>
                </c:pt>
                <c:pt idx="117">
                  <c:v>40930</c:v>
                </c:pt>
                <c:pt idx="118">
                  <c:v>40937</c:v>
                </c:pt>
                <c:pt idx="119">
                  <c:v>40944</c:v>
                </c:pt>
                <c:pt idx="120">
                  <c:v>40946</c:v>
                </c:pt>
                <c:pt idx="121">
                  <c:v>40953</c:v>
                </c:pt>
                <c:pt idx="122">
                  <c:v>40960</c:v>
                </c:pt>
                <c:pt idx="123">
                  <c:v>40969</c:v>
                </c:pt>
                <c:pt idx="124">
                  <c:v>40976</c:v>
                </c:pt>
                <c:pt idx="125">
                  <c:v>40978</c:v>
                </c:pt>
                <c:pt idx="126">
                  <c:v>40985</c:v>
                </c:pt>
                <c:pt idx="127">
                  <c:v>40992</c:v>
                </c:pt>
                <c:pt idx="128">
                  <c:v>40994</c:v>
                </c:pt>
                <c:pt idx="129">
                  <c:v>41001</c:v>
                </c:pt>
                <c:pt idx="130">
                  <c:v>41008</c:v>
                </c:pt>
                <c:pt idx="131">
                  <c:v>41010</c:v>
                </c:pt>
                <c:pt idx="132">
                  <c:v>41017</c:v>
                </c:pt>
                <c:pt idx="133">
                  <c:v>41024</c:v>
                </c:pt>
                <c:pt idx="134">
                  <c:v>41026</c:v>
                </c:pt>
                <c:pt idx="135">
                  <c:v>41033</c:v>
                </c:pt>
                <c:pt idx="136">
                  <c:v>41042</c:v>
                </c:pt>
                <c:pt idx="137">
                  <c:v>41049</c:v>
                </c:pt>
                <c:pt idx="138">
                  <c:v>41056</c:v>
                </c:pt>
                <c:pt idx="139">
                  <c:v>41058</c:v>
                </c:pt>
                <c:pt idx="140">
                  <c:v>41065</c:v>
                </c:pt>
                <c:pt idx="141">
                  <c:v>41072</c:v>
                </c:pt>
                <c:pt idx="142">
                  <c:v>41074</c:v>
                </c:pt>
                <c:pt idx="143">
                  <c:v>41081</c:v>
                </c:pt>
                <c:pt idx="144">
                  <c:v>41088</c:v>
                </c:pt>
                <c:pt idx="145">
                  <c:v>41090</c:v>
                </c:pt>
                <c:pt idx="146">
                  <c:v>41097</c:v>
                </c:pt>
                <c:pt idx="147">
                  <c:v>41104</c:v>
                </c:pt>
                <c:pt idx="148">
                  <c:v>41106</c:v>
                </c:pt>
                <c:pt idx="149">
                  <c:v>41113</c:v>
                </c:pt>
                <c:pt idx="150">
                  <c:v>41120</c:v>
                </c:pt>
                <c:pt idx="151">
                  <c:v>41122</c:v>
                </c:pt>
                <c:pt idx="152">
                  <c:v>41129</c:v>
                </c:pt>
                <c:pt idx="153">
                  <c:v>41136</c:v>
                </c:pt>
                <c:pt idx="154">
                  <c:v>41138</c:v>
                </c:pt>
                <c:pt idx="155">
                  <c:v>41145</c:v>
                </c:pt>
                <c:pt idx="156">
                  <c:v>41152</c:v>
                </c:pt>
                <c:pt idx="157">
                  <c:v>41154</c:v>
                </c:pt>
                <c:pt idx="158">
                  <c:v>41161</c:v>
                </c:pt>
                <c:pt idx="159">
                  <c:v>41168</c:v>
                </c:pt>
                <c:pt idx="160">
                  <c:v>41170</c:v>
                </c:pt>
                <c:pt idx="161">
                  <c:v>41200</c:v>
                </c:pt>
                <c:pt idx="162">
                  <c:v>41202</c:v>
                </c:pt>
                <c:pt idx="163">
                  <c:v>41209</c:v>
                </c:pt>
                <c:pt idx="164">
                  <c:v>41216</c:v>
                </c:pt>
                <c:pt idx="165">
                  <c:v>41218</c:v>
                </c:pt>
                <c:pt idx="166">
                  <c:v>41225</c:v>
                </c:pt>
                <c:pt idx="167">
                  <c:v>41232</c:v>
                </c:pt>
                <c:pt idx="168">
                  <c:v>41234</c:v>
                </c:pt>
                <c:pt idx="169">
                  <c:v>41241</c:v>
                </c:pt>
                <c:pt idx="170">
                  <c:v>41248</c:v>
                </c:pt>
                <c:pt idx="171">
                  <c:v>41250</c:v>
                </c:pt>
                <c:pt idx="172">
                  <c:v>41257</c:v>
                </c:pt>
                <c:pt idx="173">
                  <c:v>41264</c:v>
                </c:pt>
                <c:pt idx="174">
                  <c:v>41266</c:v>
                </c:pt>
                <c:pt idx="175">
                  <c:v>41273</c:v>
                </c:pt>
                <c:pt idx="176">
                  <c:v>41280</c:v>
                </c:pt>
                <c:pt idx="177">
                  <c:v>41282</c:v>
                </c:pt>
                <c:pt idx="178">
                  <c:v>41289</c:v>
                </c:pt>
                <c:pt idx="179">
                  <c:v>41296</c:v>
                </c:pt>
                <c:pt idx="180">
                  <c:v>41305</c:v>
                </c:pt>
                <c:pt idx="181">
                  <c:v>41312</c:v>
                </c:pt>
                <c:pt idx="182">
                  <c:v>41314</c:v>
                </c:pt>
                <c:pt idx="183">
                  <c:v>41321</c:v>
                </c:pt>
                <c:pt idx="184">
                  <c:v>41328</c:v>
                </c:pt>
                <c:pt idx="185">
                  <c:v>41330</c:v>
                </c:pt>
                <c:pt idx="186">
                  <c:v>41337</c:v>
                </c:pt>
                <c:pt idx="187">
                  <c:v>41344</c:v>
                </c:pt>
                <c:pt idx="188">
                  <c:v>41346</c:v>
                </c:pt>
                <c:pt idx="189">
                  <c:v>41353</c:v>
                </c:pt>
                <c:pt idx="190">
                  <c:v>41360</c:v>
                </c:pt>
                <c:pt idx="191">
                  <c:v>41362</c:v>
                </c:pt>
                <c:pt idx="192">
                  <c:v>41369</c:v>
                </c:pt>
                <c:pt idx="193">
                  <c:v>41376</c:v>
                </c:pt>
                <c:pt idx="194">
                  <c:v>41378</c:v>
                </c:pt>
                <c:pt idx="195">
                  <c:v>41385</c:v>
                </c:pt>
                <c:pt idx="196">
                  <c:v>41392</c:v>
                </c:pt>
                <c:pt idx="197">
                  <c:v>41394</c:v>
                </c:pt>
                <c:pt idx="198">
                  <c:v>41401</c:v>
                </c:pt>
                <c:pt idx="199">
                  <c:v>41408</c:v>
                </c:pt>
                <c:pt idx="200">
                  <c:v>41410</c:v>
                </c:pt>
                <c:pt idx="201">
                  <c:v>41438</c:v>
                </c:pt>
                <c:pt idx="202">
                  <c:v>41440</c:v>
                </c:pt>
                <c:pt idx="203">
                  <c:v>41442</c:v>
                </c:pt>
                <c:pt idx="204">
                  <c:v>41449</c:v>
                </c:pt>
                <c:pt idx="205">
                  <c:v>41456</c:v>
                </c:pt>
                <c:pt idx="206">
                  <c:v>41458</c:v>
                </c:pt>
                <c:pt idx="207">
                  <c:v>41465</c:v>
                </c:pt>
                <c:pt idx="208">
                  <c:v>41472</c:v>
                </c:pt>
                <c:pt idx="209">
                  <c:v>41474</c:v>
                </c:pt>
                <c:pt idx="210">
                  <c:v>41481</c:v>
                </c:pt>
                <c:pt idx="211">
                  <c:v>41488</c:v>
                </c:pt>
                <c:pt idx="212">
                  <c:v>41490</c:v>
                </c:pt>
                <c:pt idx="213">
                  <c:v>41497</c:v>
                </c:pt>
                <c:pt idx="214">
                  <c:v>41504</c:v>
                </c:pt>
                <c:pt idx="215">
                  <c:v>41506</c:v>
                </c:pt>
                <c:pt idx="216">
                  <c:v>41513</c:v>
                </c:pt>
                <c:pt idx="217">
                  <c:v>41520</c:v>
                </c:pt>
                <c:pt idx="218">
                  <c:v>41522</c:v>
                </c:pt>
                <c:pt idx="219">
                  <c:v>41529</c:v>
                </c:pt>
                <c:pt idx="220">
                  <c:v>41536</c:v>
                </c:pt>
                <c:pt idx="221">
                  <c:v>41538</c:v>
                </c:pt>
                <c:pt idx="222">
                  <c:v>41545</c:v>
                </c:pt>
                <c:pt idx="223">
                  <c:v>41552</c:v>
                </c:pt>
                <c:pt idx="224">
                  <c:v>41554</c:v>
                </c:pt>
                <c:pt idx="225">
                  <c:v>41568</c:v>
                </c:pt>
                <c:pt idx="226">
                  <c:v>41568</c:v>
                </c:pt>
                <c:pt idx="227">
                  <c:v>41570</c:v>
                </c:pt>
                <c:pt idx="228">
                  <c:v>41577</c:v>
                </c:pt>
                <c:pt idx="229">
                  <c:v>41584</c:v>
                </c:pt>
                <c:pt idx="230">
                  <c:v>41586</c:v>
                </c:pt>
                <c:pt idx="231">
                  <c:v>41593</c:v>
                </c:pt>
                <c:pt idx="232">
                  <c:v>41600</c:v>
                </c:pt>
                <c:pt idx="233">
                  <c:v>41602</c:v>
                </c:pt>
                <c:pt idx="234">
                  <c:v>41609</c:v>
                </c:pt>
                <c:pt idx="235">
                  <c:v>41616</c:v>
                </c:pt>
                <c:pt idx="236">
                  <c:v>41618</c:v>
                </c:pt>
                <c:pt idx="237">
                  <c:v>41625</c:v>
                </c:pt>
                <c:pt idx="238">
                  <c:v>41632</c:v>
                </c:pt>
                <c:pt idx="239">
                  <c:v>41634</c:v>
                </c:pt>
                <c:pt idx="240">
                  <c:v>41641</c:v>
                </c:pt>
                <c:pt idx="241">
                  <c:v>41648</c:v>
                </c:pt>
                <c:pt idx="242">
                  <c:v>41650</c:v>
                </c:pt>
                <c:pt idx="243">
                  <c:v>41657</c:v>
                </c:pt>
                <c:pt idx="244">
                  <c:v>41664</c:v>
                </c:pt>
                <c:pt idx="245">
                  <c:v>41666</c:v>
                </c:pt>
                <c:pt idx="246">
                  <c:v>41673</c:v>
                </c:pt>
                <c:pt idx="247">
                  <c:v>41680</c:v>
                </c:pt>
                <c:pt idx="248">
                  <c:v>41682</c:v>
                </c:pt>
                <c:pt idx="249">
                  <c:v>41689</c:v>
                </c:pt>
                <c:pt idx="250">
                  <c:v>41698</c:v>
                </c:pt>
                <c:pt idx="251">
                  <c:v>41705</c:v>
                </c:pt>
                <c:pt idx="252">
                  <c:v>41714</c:v>
                </c:pt>
                <c:pt idx="253">
                  <c:v>41721</c:v>
                </c:pt>
                <c:pt idx="254">
                  <c:v>41728</c:v>
                </c:pt>
                <c:pt idx="255">
                  <c:v>41730</c:v>
                </c:pt>
                <c:pt idx="256">
                  <c:v>41737</c:v>
                </c:pt>
                <c:pt idx="257">
                  <c:v>41744</c:v>
                </c:pt>
                <c:pt idx="258">
                  <c:v>41746</c:v>
                </c:pt>
                <c:pt idx="259">
                  <c:v>41753</c:v>
                </c:pt>
                <c:pt idx="260">
                  <c:v>41758</c:v>
                </c:pt>
                <c:pt idx="261">
                  <c:v>41760</c:v>
                </c:pt>
                <c:pt idx="262">
                  <c:v>41762</c:v>
                </c:pt>
                <c:pt idx="263">
                  <c:v>41769</c:v>
                </c:pt>
                <c:pt idx="264">
                  <c:v>41776</c:v>
                </c:pt>
                <c:pt idx="265">
                  <c:v>41778</c:v>
                </c:pt>
                <c:pt idx="266">
                  <c:v>41785</c:v>
                </c:pt>
                <c:pt idx="267">
                  <c:v>41792</c:v>
                </c:pt>
                <c:pt idx="268">
                  <c:v>41794</c:v>
                </c:pt>
                <c:pt idx="269">
                  <c:v>41801</c:v>
                </c:pt>
                <c:pt idx="270">
                  <c:v>41808</c:v>
                </c:pt>
                <c:pt idx="271">
                  <c:v>41810</c:v>
                </c:pt>
                <c:pt idx="272">
                  <c:v>41817</c:v>
                </c:pt>
                <c:pt idx="273">
                  <c:v>41822</c:v>
                </c:pt>
                <c:pt idx="274">
                  <c:v>41824</c:v>
                </c:pt>
                <c:pt idx="275">
                  <c:v>41826</c:v>
                </c:pt>
                <c:pt idx="276">
                  <c:v>41833</c:v>
                </c:pt>
                <c:pt idx="277">
                  <c:v>41840</c:v>
                </c:pt>
                <c:pt idx="278">
                  <c:v>41849</c:v>
                </c:pt>
                <c:pt idx="279">
                  <c:v>41856</c:v>
                </c:pt>
                <c:pt idx="280">
                  <c:v>41858</c:v>
                </c:pt>
                <c:pt idx="281">
                  <c:v>41865</c:v>
                </c:pt>
                <c:pt idx="282">
                  <c:v>41874</c:v>
                </c:pt>
                <c:pt idx="283">
                  <c:v>41881</c:v>
                </c:pt>
                <c:pt idx="284">
                  <c:v>41888</c:v>
                </c:pt>
                <c:pt idx="285">
                  <c:v>41890</c:v>
                </c:pt>
                <c:pt idx="286">
                  <c:v>41897</c:v>
                </c:pt>
                <c:pt idx="287">
                  <c:v>41904</c:v>
                </c:pt>
                <c:pt idx="288">
                  <c:v>41906</c:v>
                </c:pt>
                <c:pt idx="289">
                  <c:v>41913</c:v>
                </c:pt>
                <c:pt idx="290">
                  <c:v>41920</c:v>
                </c:pt>
                <c:pt idx="291">
                  <c:v>41922</c:v>
                </c:pt>
                <c:pt idx="292">
                  <c:v>41929</c:v>
                </c:pt>
                <c:pt idx="293">
                  <c:v>41936</c:v>
                </c:pt>
                <c:pt idx="294">
                  <c:v>41945</c:v>
                </c:pt>
                <c:pt idx="295">
                  <c:v>41950</c:v>
                </c:pt>
                <c:pt idx="296">
                  <c:v>41952</c:v>
                </c:pt>
                <c:pt idx="297">
                  <c:v>41954</c:v>
                </c:pt>
                <c:pt idx="298">
                  <c:v>41961</c:v>
                </c:pt>
                <c:pt idx="299">
                  <c:v>41968</c:v>
                </c:pt>
                <c:pt idx="300">
                  <c:v>41970</c:v>
                </c:pt>
                <c:pt idx="301">
                  <c:v>41977</c:v>
                </c:pt>
                <c:pt idx="302">
                  <c:v>41984</c:v>
                </c:pt>
                <c:pt idx="303">
                  <c:v>41986</c:v>
                </c:pt>
                <c:pt idx="304">
                  <c:v>41993</c:v>
                </c:pt>
                <c:pt idx="305">
                  <c:v>42000</c:v>
                </c:pt>
                <c:pt idx="306">
                  <c:v>42009</c:v>
                </c:pt>
                <c:pt idx="307">
                  <c:v>42016</c:v>
                </c:pt>
                <c:pt idx="308">
                  <c:v>42018</c:v>
                </c:pt>
                <c:pt idx="309">
                  <c:v>42025</c:v>
                </c:pt>
                <c:pt idx="310">
                  <c:v>42032</c:v>
                </c:pt>
                <c:pt idx="311">
                  <c:v>42034</c:v>
                </c:pt>
                <c:pt idx="312">
                  <c:v>42041</c:v>
                </c:pt>
                <c:pt idx="313">
                  <c:v>42048</c:v>
                </c:pt>
                <c:pt idx="314">
                  <c:v>42050</c:v>
                </c:pt>
                <c:pt idx="315">
                  <c:v>42057</c:v>
                </c:pt>
                <c:pt idx="316">
                  <c:v>42064</c:v>
                </c:pt>
                <c:pt idx="317">
                  <c:v>42066</c:v>
                </c:pt>
                <c:pt idx="318">
                  <c:v>42073</c:v>
                </c:pt>
                <c:pt idx="319">
                  <c:v>42078</c:v>
                </c:pt>
                <c:pt idx="320">
                  <c:v>42080</c:v>
                </c:pt>
                <c:pt idx="321">
                  <c:v>42082</c:v>
                </c:pt>
                <c:pt idx="322">
                  <c:v>42089</c:v>
                </c:pt>
                <c:pt idx="323">
                  <c:v>42096</c:v>
                </c:pt>
                <c:pt idx="324">
                  <c:v>42098</c:v>
                </c:pt>
                <c:pt idx="325">
                  <c:v>42105</c:v>
                </c:pt>
                <c:pt idx="326">
                  <c:v>42112</c:v>
                </c:pt>
                <c:pt idx="327">
                  <c:v>42114</c:v>
                </c:pt>
                <c:pt idx="328">
                  <c:v>42121</c:v>
                </c:pt>
                <c:pt idx="329">
                  <c:v>42128</c:v>
                </c:pt>
                <c:pt idx="330">
                  <c:v>42130</c:v>
                </c:pt>
                <c:pt idx="331">
                  <c:v>42137</c:v>
                </c:pt>
                <c:pt idx="332">
                  <c:v>42144</c:v>
                </c:pt>
                <c:pt idx="333">
                  <c:v>42146</c:v>
                </c:pt>
                <c:pt idx="334">
                  <c:v>42176</c:v>
                </c:pt>
                <c:pt idx="335">
                  <c:v>42178</c:v>
                </c:pt>
                <c:pt idx="336">
                  <c:v>42185</c:v>
                </c:pt>
                <c:pt idx="337">
                  <c:v>42187</c:v>
                </c:pt>
                <c:pt idx="338">
                  <c:v>42190</c:v>
                </c:pt>
                <c:pt idx="339">
                  <c:v>42192</c:v>
                </c:pt>
                <c:pt idx="340">
                  <c:v>42194</c:v>
                </c:pt>
                <c:pt idx="341">
                  <c:v>42201</c:v>
                </c:pt>
                <c:pt idx="342">
                  <c:v>42206</c:v>
                </c:pt>
                <c:pt idx="343">
                  <c:v>42208</c:v>
                </c:pt>
                <c:pt idx="344">
                  <c:v>42210</c:v>
                </c:pt>
                <c:pt idx="345">
                  <c:v>42217</c:v>
                </c:pt>
                <c:pt idx="346">
                  <c:v>42219</c:v>
                </c:pt>
                <c:pt idx="347">
                  <c:v>42222</c:v>
                </c:pt>
                <c:pt idx="348">
                  <c:v>42224</c:v>
                </c:pt>
                <c:pt idx="349">
                  <c:v>42226</c:v>
                </c:pt>
                <c:pt idx="350">
                  <c:v>42233</c:v>
                </c:pt>
                <c:pt idx="351">
                  <c:v>42238</c:v>
                </c:pt>
                <c:pt idx="352">
                  <c:v>42240</c:v>
                </c:pt>
                <c:pt idx="353">
                  <c:v>42251</c:v>
                </c:pt>
                <c:pt idx="354">
                  <c:v>42254</c:v>
                </c:pt>
                <c:pt idx="355">
                  <c:v>42256</c:v>
                </c:pt>
                <c:pt idx="356">
                  <c:v>42258</c:v>
                </c:pt>
                <c:pt idx="357">
                  <c:v>42265</c:v>
                </c:pt>
                <c:pt idx="358">
                  <c:v>42272</c:v>
                </c:pt>
                <c:pt idx="359">
                  <c:v>42274</c:v>
                </c:pt>
                <c:pt idx="360">
                  <c:v>42286</c:v>
                </c:pt>
                <c:pt idx="361">
                  <c:v>42288</c:v>
                </c:pt>
                <c:pt idx="362">
                  <c:v>42290</c:v>
                </c:pt>
                <c:pt idx="363">
                  <c:v>42297</c:v>
                </c:pt>
                <c:pt idx="364">
                  <c:v>42302</c:v>
                </c:pt>
                <c:pt idx="365">
                  <c:v>42304</c:v>
                </c:pt>
                <c:pt idx="366">
                  <c:v>42306</c:v>
                </c:pt>
                <c:pt idx="367">
                  <c:v>42313</c:v>
                </c:pt>
                <c:pt idx="368">
                  <c:v>42318</c:v>
                </c:pt>
                <c:pt idx="369">
                  <c:v>42320</c:v>
                </c:pt>
                <c:pt idx="370">
                  <c:v>42322</c:v>
                </c:pt>
                <c:pt idx="371">
                  <c:v>42329</c:v>
                </c:pt>
                <c:pt idx="372">
                  <c:v>42336</c:v>
                </c:pt>
                <c:pt idx="373">
                  <c:v>42338</c:v>
                </c:pt>
                <c:pt idx="374">
                  <c:v>42345</c:v>
                </c:pt>
                <c:pt idx="375">
                  <c:v>42352</c:v>
                </c:pt>
                <c:pt idx="376">
                  <c:v>42354</c:v>
                </c:pt>
                <c:pt idx="377">
                  <c:v>42361</c:v>
                </c:pt>
                <c:pt idx="378">
                  <c:v>42368</c:v>
                </c:pt>
                <c:pt idx="379">
                  <c:v>42370</c:v>
                </c:pt>
                <c:pt idx="380">
                  <c:v>42377</c:v>
                </c:pt>
                <c:pt idx="381">
                  <c:v>42384</c:v>
                </c:pt>
                <c:pt idx="382">
                  <c:v>42386</c:v>
                </c:pt>
                <c:pt idx="383">
                  <c:v>42393</c:v>
                </c:pt>
                <c:pt idx="384">
                  <c:v>42400</c:v>
                </c:pt>
                <c:pt idx="385">
                  <c:v>42402</c:v>
                </c:pt>
                <c:pt idx="386">
                  <c:v>42409</c:v>
                </c:pt>
                <c:pt idx="387">
                  <c:v>42416</c:v>
                </c:pt>
                <c:pt idx="388">
                  <c:v>42434</c:v>
                </c:pt>
                <c:pt idx="389">
                  <c:v>42441</c:v>
                </c:pt>
                <c:pt idx="390">
                  <c:v>42448</c:v>
                </c:pt>
                <c:pt idx="391">
                  <c:v>42450</c:v>
                </c:pt>
                <c:pt idx="392">
                  <c:v>42457</c:v>
                </c:pt>
                <c:pt idx="393">
                  <c:v>42464</c:v>
                </c:pt>
                <c:pt idx="394">
                  <c:v>42466</c:v>
                </c:pt>
                <c:pt idx="395">
                  <c:v>42473</c:v>
                </c:pt>
                <c:pt idx="396">
                  <c:v>42480</c:v>
                </c:pt>
                <c:pt idx="397">
                  <c:v>42482</c:v>
                </c:pt>
                <c:pt idx="398">
                  <c:v>42489</c:v>
                </c:pt>
                <c:pt idx="399">
                  <c:v>42496</c:v>
                </c:pt>
                <c:pt idx="400">
                  <c:v>42498</c:v>
                </c:pt>
                <c:pt idx="401">
                  <c:v>42505</c:v>
                </c:pt>
                <c:pt idx="402">
                  <c:v>42507</c:v>
                </c:pt>
                <c:pt idx="403">
                  <c:v>42510</c:v>
                </c:pt>
                <c:pt idx="404">
                  <c:v>42512</c:v>
                </c:pt>
                <c:pt idx="405">
                  <c:v>42514</c:v>
                </c:pt>
                <c:pt idx="406">
                  <c:v>42521</c:v>
                </c:pt>
                <c:pt idx="407">
                  <c:v>42523</c:v>
                </c:pt>
                <c:pt idx="408">
                  <c:v>42526</c:v>
                </c:pt>
                <c:pt idx="409">
                  <c:v>42528</c:v>
                </c:pt>
                <c:pt idx="410">
                  <c:v>42530</c:v>
                </c:pt>
                <c:pt idx="411">
                  <c:v>42537</c:v>
                </c:pt>
                <c:pt idx="412">
                  <c:v>42539</c:v>
                </c:pt>
                <c:pt idx="413">
                  <c:v>42542</c:v>
                </c:pt>
                <c:pt idx="414">
                  <c:v>42544</c:v>
                </c:pt>
                <c:pt idx="415">
                  <c:v>42546</c:v>
                </c:pt>
                <c:pt idx="416">
                  <c:v>42553</c:v>
                </c:pt>
                <c:pt idx="417">
                  <c:v>42555</c:v>
                </c:pt>
                <c:pt idx="418">
                  <c:v>42558</c:v>
                </c:pt>
                <c:pt idx="419">
                  <c:v>42560</c:v>
                </c:pt>
                <c:pt idx="420">
                  <c:v>42562</c:v>
                </c:pt>
                <c:pt idx="421">
                  <c:v>42569</c:v>
                </c:pt>
                <c:pt idx="422">
                  <c:v>42571</c:v>
                </c:pt>
                <c:pt idx="423">
                  <c:v>42574</c:v>
                </c:pt>
                <c:pt idx="424">
                  <c:v>42576</c:v>
                </c:pt>
                <c:pt idx="425">
                  <c:v>42578</c:v>
                </c:pt>
                <c:pt idx="426">
                  <c:v>42585</c:v>
                </c:pt>
                <c:pt idx="427">
                  <c:v>42587</c:v>
                </c:pt>
                <c:pt idx="428">
                  <c:v>42590</c:v>
                </c:pt>
                <c:pt idx="429">
                  <c:v>42592</c:v>
                </c:pt>
                <c:pt idx="430">
                  <c:v>42594</c:v>
                </c:pt>
                <c:pt idx="431">
                  <c:v>42601</c:v>
                </c:pt>
                <c:pt idx="432">
                  <c:v>42606</c:v>
                </c:pt>
                <c:pt idx="433">
                  <c:v>42610</c:v>
                </c:pt>
                <c:pt idx="434">
                  <c:v>42617</c:v>
                </c:pt>
                <c:pt idx="435">
                  <c:v>42619</c:v>
                </c:pt>
                <c:pt idx="436">
                  <c:v>42622</c:v>
                </c:pt>
                <c:pt idx="437">
                  <c:v>42624</c:v>
                </c:pt>
                <c:pt idx="438">
                  <c:v>42633</c:v>
                </c:pt>
                <c:pt idx="439">
                  <c:v>42638</c:v>
                </c:pt>
                <c:pt idx="440">
                  <c:v>42640</c:v>
                </c:pt>
                <c:pt idx="441">
                  <c:v>42642</c:v>
                </c:pt>
                <c:pt idx="442">
                  <c:v>42649</c:v>
                </c:pt>
                <c:pt idx="443">
                  <c:v>42651</c:v>
                </c:pt>
                <c:pt idx="444">
                  <c:v>42654</c:v>
                </c:pt>
                <c:pt idx="445">
                  <c:v>42656</c:v>
                </c:pt>
                <c:pt idx="446">
                  <c:v>42658</c:v>
                </c:pt>
                <c:pt idx="447">
                  <c:v>42665</c:v>
                </c:pt>
                <c:pt idx="448">
                  <c:v>42672</c:v>
                </c:pt>
                <c:pt idx="449">
                  <c:v>42674</c:v>
                </c:pt>
                <c:pt idx="450">
                  <c:v>42681</c:v>
                </c:pt>
                <c:pt idx="451">
                  <c:v>42688</c:v>
                </c:pt>
                <c:pt idx="452">
                  <c:v>42697</c:v>
                </c:pt>
                <c:pt idx="453">
                  <c:v>42702</c:v>
                </c:pt>
                <c:pt idx="454">
                  <c:v>42704</c:v>
                </c:pt>
                <c:pt idx="455">
                  <c:v>42706</c:v>
                </c:pt>
                <c:pt idx="456">
                  <c:v>42713</c:v>
                </c:pt>
                <c:pt idx="457">
                  <c:v>42718</c:v>
                </c:pt>
                <c:pt idx="458">
                  <c:v>42720</c:v>
                </c:pt>
                <c:pt idx="459">
                  <c:v>42722</c:v>
                </c:pt>
                <c:pt idx="460">
                  <c:v>42729</c:v>
                </c:pt>
                <c:pt idx="461">
                  <c:v>42736</c:v>
                </c:pt>
                <c:pt idx="462">
                  <c:v>42738</c:v>
                </c:pt>
                <c:pt idx="463">
                  <c:v>42745</c:v>
                </c:pt>
                <c:pt idx="464">
                  <c:v>42752</c:v>
                </c:pt>
                <c:pt idx="465">
                  <c:v>42754</c:v>
                </c:pt>
                <c:pt idx="466">
                  <c:v>42761</c:v>
                </c:pt>
                <c:pt idx="467">
                  <c:v>42768</c:v>
                </c:pt>
                <c:pt idx="468">
                  <c:v>42770</c:v>
                </c:pt>
                <c:pt idx="469">
                  <c:v>42777</c:v>
                </c:pt>
                <c:pt idx="470">
                  <c:v>42784</c:v>
                </c:pt>
                <c:pt idx="471">
                  <c:v>42786</c:v>
                </c:pt>
                <c:pt idx="472">
                  <c:v>42793</c:v>
                </c:pt>
                <c:pt idx="473">
                  <c:v>42800</c:v>
                </c:pt>
                <c:pt idx="474">
                  <c:v>42802</c:v>
                </c:pt>
                <c:pt idx="475">
                  <c:v>42809</c:v>
                </c:pt>
                <c:pt idx="476">
                  <c:v>42816</c:v>
                </c:pt>
                <c:pt idx="477">
                  <c:v>42818</c:v>
                </c:pt>
                <c:pt idx="478">
                  <c:v>42827</c:v>
                </c:pt>
                <c:pt idx="479">
                  <c:v>42830</c:v>
                </c:pt>
                <c:pt idx="480">
                  <c:v>42832</c:v>
                </c:pt>
                <c:pt idx="481">
                  <c:v>42834</c:v>
                </c:pt>
                <c:pt idx="482">
                  <c:v>42841</c:v>
                </c:pt>
                <c:pt idx="483">
                  <c:v>42846</c:v>
                </c:pt>
                <c:pt idx="484">
                  <c:v>42848</c:v>
                </c:pt>
                <c:pt idx="485">
                  <c:v>42850</c:v>
                </c:pt>
                <c:pt idx="486">
                  <c:v>42857</c:v>
                </c:pt>
                <c:pt idx="487">
                  <c:v>42864</c:v>
                </c:pt>
                <c:pt idx="488">
                  <c:v>42866</c:v>
                </c:pt>
                <c:pt idx="489">
                  <c:v>42873</c:v>
                </c:pt>
                <c:pt idx="490">
                  <c:v>42878</c:v>
                </c:pt>
                <c:pt idx="491">
                  <c:v>42880</c:v>
                </c:pt>
                <c:pt idx="492">
                  <c:v>42882</c:v>
                </c:pt>
                <c:pt idx="493">
                  <c:v>42889</c:v>
                </c:pt>
                <c:pt idx="494">
                  <c:v>42896</c:v>
                </c:pt>
                <c:pt idx="495">
                  <c:v>42898</c:v>
                </c:pt>
                <c:pt idx="496">
                  <c:v>42905</c:v>
                </c:pt>
                <c:pt idx="497">
                  <c:v>42907</c:v>
                </c:pt>
                <c:pt idx="498">
                  <c:v>42912</c:v>
                </c:pt>
                <c:pt idx="499">
                  <c:v>42914</c:v>
                </c:pt>
                <c:pt idx="500">
                  <c:v>42921</c:v>
                </c:pt>
                <c:pt idx="501">
                  <c:v>42926</c:v>
                </c:pt>
                <c:pt idx="502">
                  <c:v>42928</c:v>
                </c:pt>
                <c:pt idx="503">
                  <c:v>42930</c:v>
                </c:pt>
                <c:pt idx="504">
                  <c:v>42937</c:v>
                </c:pt>
                <c:pt idx="505">
                  <c:v>42942</c:v>
                </c:pt>
                <c:pt idx="506">
                  <c:v>42946</c:v>
                </c:pt>
                <c:pt idx="507">
                  <c:v>42953</c:v>
                </c:pt>
                <c:pt idx="508">
                  <c:v>42960</c:v>
                </c:pt>
                <c:pt idx="509">
                  <c:v>42962</c:v>
                </c:pt>
                <c:pt idx="510">
                  <c:v>42969</c:v>
                </c:pt>
                <c:pt idx="511">
                  <c:v>42971</c:v>
                </c:pt>
                <c:pt idx="512">
                  <c:v>42976</c:v>
                </c:pt>
                <c:pt idx="513">
                  <c:v>42985</c:v>
                </c:pt>
                <c:pt idx="514">
                  <c:v>42992</c:v>
                </c:pt>
                <c:pt idx="515">
                  <c:v>42994</c:v>
                </c:pt>
                <c:pt idx="516">
                  <c:v>43001</c:v>
                </c:pt>
                <c:pt idx="517">
                  <c:v>43017</c:v>
                </c:pt>
                <c:pt idx="518">
                  <c:v>43022</c:v>
                </c:pt>
                <c:pt idx="519">
                  <c:v>43024</c:v>
                </c:pt>
                <c:pt idx="520">
                  <c:v>43026</c:v>
                </c:pt>
                <c:pt idx="521">
                  <c:v>43033</c:v>
                </c:pt>
                <c:pt idx="522">
                  <c:v>43038</c:v>
                </c:pt>
                <c:pt idx="523">
                  <c:v>43040</c:v>
                </c:pt>
                <c:pt idx="524">
                  <c:v>43042</c:v>
                </c:pt>
                <c:pt idx="525">
                  <c:v>43049</c:v>
                </c:pt>
                <c:pt idx="526">
                  <c:v>43054</c:v>
                </c:pt>
                <c:pt idx="527">
                  <c:v>43056</c:v>
                </c:pt>
                <c:pt idx="528">
                  <c:v>43058</c:v>
                </c:pt>
                <c:pt idx="529">
                  <c:v>43065</c:v>
                </c:pt>
                <c:pt idx="530">
                  <c:v>43072</c:v>
                </c:pt>
                <c:pt idx="531">
                  <c:v>43074</c:v>
                </c:pt>
                <c:pt idx="532">
                  <c:v>43081</c:v>
                </c:pt>
                <c:pt idx="533">
                  <c:v>43088</c:v>
                </c:pt>
                <c:pt idx="534">
                  <c:v>43090</c:v>
                </c:pt>
                <c:pt idx="535">
                  <c:v>43097</c:v>
                </c:pt>
              </c:numCache>
            </c:numRef>
          </c:xVal>
          <c:yVal>
            <c:numRef>
              <c:f>'GOES-N'!$F$2:$F$537</c:f>
              <c:numCache>
                <c:formatCode>_(* #,##0.0000_);_(* \(#,##0.0000\);_(* "-"??_);_(@_)</c:formatCode>
                <c:ptCount val="536"/>
                <c:pt idx="0">
                  <c:v>0.87757788503729706</c:v>
                </c:pt>
                <c:pt idx="1">
                  <c:v>0.87489063867016625</c:v>
                </c:pt>
                <c:pt idx="2">
                  <c:v>0.87657784011220197</c:v>
                </c:pt>
                <c:pt idx="3">
                  <c:v>0.86880973066898348</c:v>
                </c:pt>
                <c:pt idx="4">
                  <c:v>0.88778409090909083</c:v>
                </c:pt>
                <c:pt idx="5">
                  <c:v>0.86014106313435401</c:v>
                </c:pt>
                <c:pt idx="6">
                  <c:v>0.87696220292905369</c:v>
                </c:pt>
                <c:pt idx="7">
                  <c:v>0.84580901632411409</c:v>
                </c:pt>
                <c:pt idx="8">
                  <c:v>0.86677645835139117</c:v>
                </c:pt>
                <c:pt idx="9">
                  <c:v>0.85800085800085801</c:v>
                </c:pt>
                <c:pt idx="10">
                  <c:v>0.87130783305741921</c:v>
                </c:pt>
                <c:pt idx="11">
                  <c:v>0.86363243803437262</c:v>
                </c:pt>
                <c:pt idx="12">
                  <c:v>0.8608815426997245</c:v>
                </c:pt>
                <c:pt idx="13">
                  <c:v>0.86820628581350934</c:v>
                </c:pt>
                <c:pt idx="14">
                  <c:v>0.86752841155547844</c:v>
                </c:pt>
                <c:pt idx="15">
                  <c:v>0.85733882030178321</c:v>
                </c:pt>
                <c:pt idx="16">
                  <c:v>0.85048477632250385</c:v>
                </c:pt>
                <c:pt idx="17">
                  <c:v>0.85667780347811184</c:v>
                </c:pt>
                <c:pt idx="18">
                  <c:v>0.85426277122842975</c:v>
                </c:pt>
                <c:pt idx="19">
                  <c:v>0.85940185630800969</c:v>
                </c:pt>
                <c:pt idx="20">
                  <c:v>0.86028905712319337</c:v>
                </c:pt>
                <c:pt idx="21">
                  <c:v>0.86333419666752997</c:v>
                </c:pt>
                <c:pt idx="22">
                  <c:v>0.85888516705316509</c:v>
                </c:pt>
                <c:pt idx="23">
                  <c:v>0.87252421254689827</c:v>
                </c:pt>
                <c:pt idx="24">
                  <c:v>0.87237197941202116</c:v>
                </c:pt>
                <c:pt idx="25">
                  <c:v>0.88167871627578898</c:v>
                </c:pt>
                <c:pt idx="26">
                  <c:v>0.86798021005121095</c:v>
                </c:pt>
                <c:pt idx="27">
                  <c:v>0.84602368866328259</c:v>
                </c:pt>
                <c:pt idx="28">
                  <c:v>0.86903623881115843</c:v>
                </c:pt>
                <c:pt idx="29">
                  <c:v>0.86971647242998784</c:v>
                </c:pt>
                <c:pt idx="30">
                  <c:v>0.85142613878246054</c:v>
                </c:pt>
                <c:pt idx="31">
                  <c:v>0.86572591117652153</c:v>
                </c:pt>
                <c:pt idx="32">
                  <c:v>0.82027725371175453</c:v>
                </c:pt>
                <c:pt idx="33">
                  <c:v>0.85807448086493909</c:v>
                </c:pt>
                <c:pt idx="34">
                  <c:v>0.82692466716282143</c:v>
                </c:pt>
                <c:pt idx="35">
                  <c:v>0.86475268073331024</c:v>
                </c:pt>
                <c:pt idx="36">
                  <c:v>0.85186131697759604</c:v>
                </c:pt>
                <c:pt idx="37">
                  <c:v>0.8440955516164429</c:v>
                </c:pt>
                <c:pt idx="38">
                  <c:v>0.84175084175084181</c:v>
                </c:pt>
                <c:pt idx="39">
                  <c:v>0.84324142001855129</c:v>
                </c:pt>
                <c:pt idx="40">
                  <c:v>0.83906695754321192</c:v>
                </c:pt>
                <c:pt idx="41">
                  <c:v>0.83948959032907988</c:v>
                </c:pt>
                <c:pt idx="42">
                  <c:v>0.84210526315789469</c:v>
                </c:pt>
                <c:pt idx="43">
                  <c:v>0.84281500210703741</c:v>
                </c:pt>
                <c:pt idx="44">
                  <c:v>0.83340278356529718</c:v>
                </c:pt>
                <c:pt idx="45">
                  <c:v>0.84588056166469305</c:v>
                </c:pt>
                <c:pt idx="46">
                  <c:v>0.84666836000338663</c:v>
                </c:pt>
                <c:pt idx="47">
                  <c:v>0.83015108749792466</c:v>
                </c:pt>
                <c:pt idx="48">
                  <c:v>0.84911267725227135</c:v>
                </c:pt>
                <c:pt idx="49">
                  <c:v>0.83640013382402145</c:v>
                </c:pt>
                <c:pt idx="50">
                  <c:v>0.82815734989648027</c:v>
                </c:pt>
                <c:pt idx="51">
                  <c:v>0.83934866543562192</c:v>
                </c:pt>
                <c:pt idx="52">
                  <c:v>0.84005376344086025</c:v>
                </c:pt>
                <c:pt idx="53">
                  <c:v>0.83236224404860992</c:v>
                </c:pt>
                <c:pt idx="54">
                  <c:v>0.83766124979058476</c:v>
                </c:pt>
                <c:pt idx="55">
                  <c:v>0.84047739115817788</c:v>
                </c:pt>
                <c:pt idx="56">
                  <c:v>0.84904058413992189</c:v>
                </c:pt>
                <c:pt idx="57">
                  <c:v>0.84709868699703506</c:v>
                </c:pt>
                <c:pt idx="58">
                  <c:v>0.83584085590103652</c:v>
                </c:pt>
                <c:pt idx="59">
                  <c:v>0.84832032575500504</c:v>
                </c:pt>
                <c:pt idx="60">
                  <c:v>0.84402430790006744</c:v>
                </c:pt>
                <c:pt idx="61">
                  <c:v>0.83521256159692636</c:v>
                </c:pt>
                <c:pt idx="62">
                  <c:v>0.83514280942041086</c:v>
                </c:pt>
                <c:pt idx="63">
                  <c:v>0.8347245409015025</c:v>
                </c:pt>
                <c:pt idx="64">
                  <c:v>0.83319446758873528</c:v>
                </c:pt>
                <c:pt idx="65">
                  <c:v>0.84245998315080028</c:v>
                </c:pt>
                <c:pt idx="66">
                  <c:v>0.8282945415389712</c:v>
                </c:pt>
                <c:pt idx="67">
                  <c:v>0.83333333333333337</c:v>
                </c:pt>
                <c:pt idx="68">
                  <c:v>0.83528232542599401</c:v>
                </c:pt>
                <c:pt idx="69">
                  <c:v>0.82596844800528613</c:v>
                </c:pt>
                <c:pt idx="70">
                  <c:v>0.82243605559667732</c:v>
                </c:pt>
                <c:pt idx="71">
                  <c:v>0.84182170216348184</c:v>
                </c:pt>
                <c:pt idx="72">
                  <c:v>0.81846456048453098</c:v>
                </c:pt>
                <c:pt idx="73">
                  <c:v>0.82863771958899568</c:v>
                </c:pt>
                <c:pt idx="74">
                  <c:v>0.80064051240992784</c:v>
                </c:pt>
                <c:pt idx="75">
                  <c:v>0.81799591002044991</c:v>
                </c:pt>
                <c:pt idx="76">
                  <c:v>0.84745762711864414</c:v>
                </c:pt>
                <c:pt idx="77">
                  <c:v>0.82542302930251754</c:v>
                </c:pt>
                <c:pt idx="78">
                  <c:v>0.81839757754317044</c:v>
                </c:pt>
                <c:pt idx="79">
                  <c:v>0.81393455966140327</c:v>
                </c:pt>
                <c:pt idx="80">
                  <c:v>0.81960495041390058</c:v>
                </c:pt>
                <c:pt idx="81">
                  <c:v>0.82494637848539853</c:v>
                </c:pt>
                <c:pt idx="82">
                  <c:v>0.82101806239737274</c:v>
                </c:pt>
                <c:pt idx="83">
                  <c:v>0.83864475008386452</c:v>
                </c:pt>
                <c:pt idx="84">
                  <c:v>0.83291687489588551</c:v>
                </c:pt>
                <c:pt idx="85">
                  <c:v>0.82399472643375082</c:v>
                </c:pt>
                <c:pt idx="86">
                  <c:v>0.82494637848539853</c:v>
                </c:pt>
                <c:pt idx="87">
                  <c:v>0.82740360747972863</c:v>
                </c:pt>
                <c:pt idx="88">
                  <c:v>0.82487833044625924</c:v>
                </c:pt>
                <c:pt idx="89">
                  <c:v>0.8163931749530573</c:v>
                </c:pt>
                <c:pt idx="90">
                  <c:v>0.81826364454627287</c:v>
                </c:pt>
                <c:pt idx="91">
                  <c:v>0.82508250825082508</c:v>
                </c:pt>
                <c:pt idx="92">
                  <c:v>0.81149070843138849</c:v>
                </c:pt>
                <c:pt idx="93">
                  <c:v>0.81280988376818664</c:v>
                </c:pt>
                <c:pt idx="94">
                  <c:v>0.8253549026081215</c:v>
                </c:pt>
                <c:pt idx="95">
                  <c:v>0.79076387790605729</c:v>
                </c:pt>
                <c:pt idx="96">
                  <c:v>0.8387854386847845</c:v>
                </c:pt>
                <c:pt idx="97">
                  <c:v>0.81739414745790417</c:v>
                </c:pt>
                <c:pt idx="98">
                  <c:v>0.81699346405228757</c:v>
                </c:pt>
                <c:pt idx="99">
                  <c:v>0.81479670822129879</c:v>
                </c:pt>
                <c:pt idx="100">
                  <c:v>0.81024145195268193</c:v>
                </c:pt>
                <c:pt idx="101">
                  <c:v>0.79459674215335718</c:v>
                </c:pt>
                <c:pt idx="102">
                  <c:v>0.80431110753639501</c:v>
                </c:pt>
                <c:pt idx="103">
                  <c:v>0.81479670822129879</c:v>
                </c:pt>
                <c:pt idx="104">
                  <c:v>0.80965104040158686</c:v>
                </c:pt>
                <c:pt idx="105">
                  <c:v>0.81499592502037488</c:v>
                </c:pt>
                <c:pt idx="106">
                  <c:v>0.8086689309396734</c:v>
                </c:pt>
                <c:pt idx="107">
                  <c:v>0.80250381189310649</c:v>
                </c:pt>
                <c:pt idx="108">
                  <c:v>0.80893059375505583</c:v>
                </c:pt>
                <c:pt idx="109">
                  <c:v>0.81287595512924726</c:v>
                </c:pt>
                <c:pt idx="110">
                  <c:v>0.80736315194574526</c:v>
                </c:pt>
                <c:pt idx="111">
                  <c:v>0.81182010066569243</c:v>
                </c:pt>
                <c:pt idx="112">
                  <c:v>0.80347099469709149</c:v>
                </c:pt>
                <c:pt idx="113">
                  <c:v>0.81307423367753473</c:v>
                </c:pt>
                <c:pt idx="114">
                  <c:v>0.79522862823061624</c:v>
                </c:pt>
                <c:pt idx="115">
                  <c:v>0.81221572449642621</c:v>
                </c:pt>
                <c:pt idx="116">
                  <c:v>0.8078849571820973</c:v>
                </c:pt>
                <c:pt idx="117">
                  <c:v>0.78517587939698485</c:v>
                </c:pt>
                <c:pt idx="118">
                  <c:v>0.81406707912732013</c:v>
                </c:pt>
                <c:pt idx="119">
                  <c:v>0.80879974118408282</c:v>
                </c:pt>
                <c:pt idx="120">
                  <c:v>0.81254570569594542</c:v>
                </c:pt>
                <c:pt idx="121">
                  <c:v>0.8026326350429408</c:v>
                </c:pt>
                <c:pt idx="122">
                  <c:v>0.81426593925576096</c:v>
                </c:pt>
                <c:pt idx="123">
                  <c:v>0.81913499344691998</c:v>
                </c:pt>
                <c:pt idx="124">
                  <c:v>0.80932340563289085</c:v>
                </c:pt>
                <c:pt idx="125">
                  <c:v>0.8132726089785296</c:v>
                </c:pt>
                <c:pt idx="126">
                  <c:v>0.81719375663969929</c:v>
                </c:pt>
                <c:pt idx="127">
                  <c:v>0.80625655083447556</c:v>
                </c:pt>
                <c:pt idx="128">
                  <c:v>0.81037277147487841</c:v>
                </c:pt>
                <c:pt idx="129">
                  <c:v>0.81799591002044991</c:v>
                </c:pt>
                <c:pt idx="130">
                  <c:v>0.81307423367753473</c:v>
                </c:pt>
                <c:pt idx="131">
                  <c:v>0.81559416034581189</c:v>
                </c:pt>
                <c:pt idx="132">
                  <c:v>0.80697224015493862</c:v>
                </c:pt>
                <c:pt idx="133">
                  <c:v>0.80032012805122044</c:v>
                </c:pt>
                <c:pt idx="134">
                  <c:v>0.82994439372562034</c:v>
                </c:pt>
                <c:pt idx="135">
                  <c:v>0.81024145195268193</c:v>
                </c:pt>
                <c:pt idx="136">
                  <c:v>0.8030838419530999</c:v>
                </c:pt>
                <c:pt idx="137">
                  <c:v>0.80231065468549423</c:v>
                </c:pt>
                <c:pt idx="138">
                  <c:v>0.79239302694136293</c:v>
                </c:pt>
                <c:pt idx="139">
                  <c:v>0.79955225073958591</c:v>
                </c:pt>
                <c:pt idx="140">
                  <c:v>0.80625655083447556</c:v>
                </c:pt>
                <c:pt idx="141">
                  <c:v>0.8030838419530999</c:v>
                </c:pt>
                <c:pt idx="142">
                  <c:v>0.81116158338741084</c:v>
                </c:pt>
                <c:pt idx="143">
                  <c:v>0.81347108110306676</c:v>
                </c:pt>
                <c:pt idx="144">
                  <c:v>0.78702974972453965</c:v>
                </c:pt>
                <c:pt idx="145">
                  <c:v>0.80353555644837293</c:v>
                </c:pt>
                <c:pt idx="146">
                  <c:v>0.79674926300693161</c:v>
                </c:pt>
                <c:pt idx="147">
                  <c:v>0.7999360051195904</c:v>
                </c:pt>
                <c:pt idx="148">
                  <c:v>0.79757537087254748</c:v>
                </c:pt>
                <c:pt idx="149">
                  <c:v>0.80218193486282696</c:v>
                </c:pt>
                <c:pt idx="150">
                  <c:v>0.80231065468549423</c:v>
                </c:pt>
                <c:pt idx="151">
                  <c:v>0.79032640480518446</c:v>
                </c:pt>
                <c:pt idx="152">
                  <c:v>0.77984870935038608</c:v>
                </c:pt>
                <c:pt idx="153">
                  <c:v>0.79001422025596457</c:v>
                </c:pt>
                <c:pt idx="154">
                  <c:v>0.80089700464520264</c:v>
                </c:pt>
                <c:pt idx="155">
                  <c:v>0.80827675396055609</c:v>
                </c:pt>
                <c:pt idx="156">
                  <c:v>0.79145231499802138</c:v>
                </c:pt>
                <c:pt idx="157">
                  <c:v>0.78920369347328556</c:v>
                </c:pt>
                <c:pt idx="158">
                  <c:v>0.79327304458194514</c:v>
                </c:pt>
                <c:pt idx="159">
                  <c:v>0.79264426125554843</c:v>
                </c:pt>
                <c:pt idx="160">
                  <c:v>0.78369905956112851</c:v>
                </c:pt>
                <c:pt idx="161">
                  <c:v>0.80096115338406093</c:v>
                </c:pt>
                <c:pt idx="162">
                  <c:v>0.79840319361277445</c:v>
                </c:pt>
                <c:pt idx="163">
                  <c:v>0.78186082877247853</c:v>
                </c:pt>
                <c:pt idx="164">
                  <c:v>0.78542255733584665</c:v>
                </c:pt>
                <c:pt idx="165">
                  <c:v>0.78758761912262731</c:v>
                </c:pt>
                <c:pt idx="166">
                  <c:v>0.79013906447534765</c:v>
                </c:pt>
                <c:pt idx="167">
                  <c:v>0.7876496534341525</c:v>
                </c:pt>
                <c:pt idx="168">
                  <c:v>0.78216660148611661</c:v>
                </c:pt>
                <c:pt idx="169">
                  <c:v>0.77724234416291005</c:v>
                </c:pt>
                <c:pt idx="170">
                  <c:v>0.78094494338149167</c:v>
                </c:pt>
                <c:pt idx="171">
                  <c:v>0.80032012805122044</c:v>
                </c:pt>
                <c:pt idx="172">
                  <c:v>0.80515297906602257</c:v>
                </c:pt>
                <c:pt idx="173">
                  <c:v>0.76039844878716456</c:v>
                </c:pt>
                <c:pt idx="174">
                  <c:v>0.78382191566076187</c:v>
                </c:pt>
                <c:pt idx="175">
                  <c:v>0.79176563737133809</c:v>
                </c:pt>
                <c:pt idx="176">
                  <c:v>0.78783581501615052</c:v>
                </c:pt>
                <c:pt idx="177">
                  <c:v>0.77621671970814254</c:v>
                </c:pt>
                <c:pt idx="178">
                  <c:v>0.78468298807281855</c:v>
                </c:pt>
                <c:pt idx="179">
                  <c:v>0.7839448102853559</c:v>
                </c:pt>
                <c:pt idx="180">
                  <c:v>0.7876496534341525</c:v>
                </c:pt>
                <c:pt idx="181">
                  <c:v>0.76628352490421459</c:v>
                </c:pt>
                <c:pt idx="182">
                  <c:v>0.78647267007471489</c:v>
                </c:pt>
                <c:pt idx="183">
                  <c:v>0.78814627994955866</c:v>
                </c:pt>
                <c:pt idx="184">
                  <c:v>0.78752559458182392</c:v>
                </c:pt>
                <c:pt idx="185">
                  <c:v>0.80102531239987185</c:v>
                </c:pt>
                <c:pt idx="186">
                  <c:v>0.78976465013426</c:v>
                </c:pt>
                <c:pt idx="187">
                  <c:v>0.78622533218020285</c:v>
                </c:pt>
                <c:pt idx="188">
                  <c:v>0.7845598619174643</c:v>
                </c:pt>
                <c:pt idx="189">
                  <c:v>0.79377678996666134</c:v>
                </c:pt>
                <c:pt idx="190">
                  <c:v>0.78155529503712384</c:v>
                </c:pt>
                <c:pt idx="191">
                  <c:v>0.80353555644837293</c:v>
                </c:pt>
                <c:pt idx="192">
                  <c:v>0.79617834394904463</c:v>
                </c:pt>
                <c:pt idx="193">
                  <c:v>0.78137208938896696</c:v>
                </c:pt>
                <c:pt idx="194">
                  <c:v>0.78443677439598369</c:v>
                </c:pt>
                <c:pt idx="195">
                  <c:v>0.79189103579347486</c:v>
                </c:pt>
                <c:pt idx="196">
                  <c:v>0.7754943776657619</c:v>
                </c:pt>
                <c:pt idx="197">
                  <c:v>0.75907089722180054</c:v>
                </c:pt>
                <c:pt idx="198">
                  <c:v>0.78210542781166903</c:v>
                </c:pt>
                <c:pt idx="199">
                  <c:v>0.76917160218444736</c:v>
                </c:pt>
                <c:pt idx="200">
                  <c:v>0.77101002313030076</c:v>
                </c:pt>
                <c:pt idx="201">
                  <c:v>0.78100593564511089</c:v>
                </c:pt>
                <c:pt idx="202">
                  <c:v>0.77954474586841294</c:v>
                </c:pt>
                <c:pt idx="203">
                  <c:v>0.77814956034549843</c:v>
                </c:pt>
                <c:pt idx="204">
                  <c:v>0.77966630282239202</c:v>
                </c:pt>
                <c:pt idx="205">
                  <c:v>0.77905889685260199</c:v>
                </c:pt>
                <c:pt idx="206">
                  <c:v>0.76852136489394407</c:v>
                </c:pt>
                <c:pt idx="207">
                  <c:v>0.77778641984910935</c:v>
                </c:pt>
                <c:pt idx="208">
                  <c:v>0.77405371932812139</c:v>
                </c:pt>
                <c:pt idx="209">
                  <c:v>0.78088396064344845</c:v>
                </c:pt>
                <c:pt idx="210">
                  <c:v>0.7759155803848542</c:v>
                </c:pt>
                <c:pt idx="211">
                  <c:v>0.78082298742874989</c:v>
                </c:pt>
                <c:pt idx="212">
                  <c:v>0.76353363365656257</c:v>
                </c:pt>
                <c:pt idx="213">
                  <c:v>0.7816774798718048</c:v>
                </c:pt>
                <c:pt idx="214">
                  <c:v>0.77148588180836286</c:v>
                </c:pt>
                <c:pt idx="215">
                  <c:v>0.78468298807281855</c:v>
                </c:pt>
                <c:pt idx="216">
                  <c:v>0.77651809287156393</c:v>
                </c:pt>
                <c:pt idx="217">
                  <c:v>0.74487895716945995</c:v>
                </c:pt>
                <c:pt idx="218">
                  <c:v>0.78591637849732787</c:v>
                </c:pt>
                <c:pt idx="219">
                  <c:v>0.77083172743390127</c:v>
                </c:pt>
                <c:pt idx="220">
                  <c:v>0.77160493827160492</c:v>
                </c:pt>
                <c:pt idx="221">
                  <c:v>0.76005168351447894</c:v>
                </c:pt>
                <c:pt idx="222">
                  <c:v>0.77718193829175408</c:v>
                </c:pt>
                <c:pt idx="223">
                  <c:v>0.74432452549311501</c:v>
                </c:pt>
                <c:pt idx="224">
                  <c:v>0.77603600807077455</c:v>
                </c:pt>
                <c:pt idx="225">
                  <c:v>0.7759155803848542</c:v>
                </c:pt>
                <c:pt idx="226">
                  <c:v>0.7759155803848542</c:v>
                </c:pt>
                <c:pt idx="227">
                  <c:v>0.79251862418766839</c:v>
                </c:pt>
                <c:pt idx="228">
                  <c:v>0.76905329539337075</c:v>
                </c:pt>
                <c:pt idx="229">
                  <c:v>0.76899415564441709</c:v>
                </c:pt>
                <c:pt idx="230">
                  <c:v>0.76634224844815702</c:v>
                </c:pt>
                <c:pt idx="231">
                  <c:v>0.78308535630383713</c:v>
                </c:pt>
                <c:pt idx="232">
                  <c:v>0.77501356273734789</c:v>
                </c:pt>
                <c:pt idx="233">
                  <c:v>0.77603600807077455</c:v>
                </c:pt>
                <c:pt idx="234">
                  <c:v>0.77615647314498604</c:v>
                </c:pt>
                <c:pt idx="235">
                  <c:v>0.76330051141134259</c:v>
                </c:pt>
                <c:pt idx="236">
                  <c:v>0.76324225309113114</c:v>
                </c:pt>
                <c:pt idx="237">
                  <c:v>0.76928994538041384</c:v>
                </c:pt>
                <c:pt idx="238">
                  <c:v>0.75505889459377828</c:v>
                </c:pt>
                <c:pt idx="239">
                  <c:v>0.75654410652141013</c:v>
                </c:pt>
                <c:pt idx="240">
                  <c:v>0.76834421820975796</c:v>
                </c:pt>
                <c:pt idx="241">
                  <c:v>0.76277650648360029</c:v>
                </c:pt>
                <c:pt idx="242">
                  <c:v>0.76875768757687579</c:v>
                </c:pt>
                <c:pt idx="243">
                  <c:v>0.77477337878670494</c:v>
                </c:pt>
                <c:pt idx="244">
                  <c:v>0.76751861232634899</c:v>
                </c:pt>
                <c:pt idx="245">
                  <c:v>0.77136686207960503</c:v>
                </c:pt>
                <c:pt idx="246">
                  <c:v>0.77760497667185069</c:v>
                </c:pt>
                <c:pt idx="247">
                  <c:v>0.77887685956850217</c:v>
                </c:pt>
                <c:pt idx="248">
                  <c:v>0.77760497667185069</c:v>
                </c:pt>
                <c:pt idx="249">
                  <c:v>0.76804915514592931</c:v>
                </c:pt>
                <c:pt idx="250">
                  <c:v>0.77483341081667445</c:v>
                </c:pt>
                <c:pt idx="251">
                  <c:v>0.78137208938896696</c:v>
                </c:pt>
                <c:pt idx="252">
                  <c:v>0.77669902912621358</c:v>
                </c:pt>
                <c:pt idx="253">
                  <c:v>0.77279752704791338</c:v>
                </c:pt>
                <c:pt idx="254">
                  <c:v>0.758782912208817</c:v>
                </c:pt>
                <c:pt idx="255">
                  <c:v>0.77669902912621358</c:v>
                </c:pt>
                <c:pt idx="256">
                  <c:v>0.77778641984910935</c:v>
                </c:pt>
                <c:pt idx="257">
                  <c:v>0.77130736598534522</c:v>
                </c:pt>
                <c:pt idx="258">
                  <c:v>0.77585538055706416</c:v>
                </c:pt>
                <c:pt idx="259">
                  <c:v>0.76946752847029853</c:v>
                </c:pt>
                <c:pt idx="260">
                  <c:v>0.79910500239731497</c:v>
                </c:pt>
                <c:pt idx="261">
                  <c:v>0.78505259852410114</c:v>
                </c:pt>
                <c:pt idx="262">
                  <c:v>0.77184316146958931</c:v>
                </c:pt>
                <c:pt idx="263">
                  <c:v>0.76828518746158569</c:v>
                </c:pt>
                <c:pt idx="264">
                  <c:v>0.76202087937209473</c:v>
                </c:pt>
                <c:pt idx="265">
                  <c:v>0.76599004212945221</c:v>
                </c:pt>
                <c:pt idx="266">
                  <c:v>0.75953212820902327</c:v>
                </c:pt>
                <c:pt idx="267">
                  <c:v>0.76470138410950517</c:v>
                </c:pt>
                <c:pt idx="268">
                  <c:v>0.76429226536227457</c:v>
                </c:pt>
                <c:pt idx="269">
                  <c:v>0.76516948504093663</c:v>
                </c:pt>
                <c:pt idx="270">
                  <c:v>0.75895567698846378</c:v>
                </c:pt>
                <c:pt idx="271">
                  <c:v>0.76704763365805007</c:v>
                </c:pt>
                <c:pt idx="272">
                  <c:v>0.75930144267274113</c:v>
                </c:pt>
                <c:pt idx="273">
                  <c:v>0.75148418125798455</c:v>
                </c:pt>
                <c:pt idx="274">
                  <c:v>0.76440911175661208</c:v>
                </c:pt>
                <c:pt idx="275">
                  <c:v>0.7660487206986365</c:v>
                </c:pt>
                <c:pt idx="276">
                  <c:v>0.76405867970660146</c:v>
                </c:pt>
                <c:pt idx="277">
                  <c:v>0.75901328273244784</c:v>
                </c:pt>
                <c:pt idx="278">
                  <c:v>0.75918615244457943</c:v>
                </c:pt>
                <c:pt idx="279">
                  <c:v>0.76716532412734939</c:v>
                </c:pt>
                <c:pt idx="280">
                  <c:v>0.76086129498592403</c:v>
                </c:pt>
                <c:pt idx="281">
                  <c:v>0.76475986540226359</c:v>
                </c:pt>
                <c:pt idx="282">
                  <c:v>0.77118840132644406</c:v>
                </c:pt>
                <c:pt idx="283">
                  <c:v>0.76610740825863788</c:v>
                </c:pt>
                <c:pt idx="284">
                  <c:v>0.77519379844961234</c:v>
                </c:pt>
                <c:pt idx="285">
                  <c:v>0.75912852045851364</c:v>
                </c:pt>
                <c:pt idx="286">
                  <c:v>0.76236944423267505</c:v>
                </c:pt>
                <c:pt idx="287">
                  <c:v>0.76289288983826675</c:v>
                </c:pt>
                <c:pt idx="288">
                  <c:v>0.73270808909730367</c:v>
                </c:pt>
                <c:pt idx="289">
                  <c:v>0.75171014056979624</c:v>
                </c:pt>
                <c:pt idx="290">
                  <c:v>0.76103500761035003</c:v>
                </c:pt>
                <c:pt idx="291">
                  <c:v>0.7607455306200076</c:v>
                </c:pt>
                <c:pt idx="292">
                  <c:v>0.76178867982021792</c:v>
                </c:pt>
                <c:pt idx="293">
                  <c:v>0.73948088441913773</c:v>
                </c:pt>
                <c:pt idx="294">
                  <c:v>0.76022502660787594</c:v>
                </c:pt>
                <c:pt idx="295">
                  <c:v>0.75757575757575757</c:v>
                </c:pt>
                <c:pt idx="296">
                  <c:v>0.73948088441913773</c:v>
                </c:pt>
                <c:pt idx="297">
                  <c:v>0.7482229704451927</c:v>
                </c:pt>
                <c:pt idx="298">
                  <c:v>0.75500188750471875</c:v>
                </c:pt>
                <c:pt idx="299">
                  <c:v>0.7496251874062968</c:v>
                </c:pt>
                <c:pt idx="300">
                  <c:v>0.75329566854990593</c:v>
                </c:pt>
                <c:pt idx="301">
                  <c:v>0.75131480090157776</c:v>
                </c:pt>
                <c:pt idx="302">
                  <c:v>0.75069439231288937</c:v>
                </c:pt>
                <c:pt idx="303">
                  <c:v>0.75063804233598552</c:v>
                </c:pt>
                <c:pt idx="304">
                  <c:v>0.74261102034754189</c:v>
                </c:pt>
                <c:pt idx="305">
                  <c:v>0.74833495472573519</c:v>
                </c:pt>
                <c:pt idx="306">
                  <c:v>0.74951281666916503</c:v>
                </c:pt>
                <c:pt idx="307">
                  <c:v>0.73882526782415958</c:v>
                </c:pt>
                <c:pt idx="308">
                  <c:v>0.77297673340032458</c:v>
                </c:pt>
                <c:pt idx="309">
                  <c:v>0.75261533830059457</c:v>
                </c:pt>
                <c:pt idx="310">
                  <c:v>0.75483091787439616</c:v>
                </c:pt>
                <c:pt idx="311">
                  <c:v>0.75625803524162438</c:v>
                </c:pt>
                <c:pt idx="312">
                  <c:v>0.76207895137936288</c:v>
                </c:pt>
                <c:pt idx="313">
                  <c:v>0.75866777937940977</c:v>
                </c:pt>
                <c:pt idx="314">
                  <c:v>0.75035641929916708</c:v>
                </c:pt>
                <c:pt idx="315">
                  <c:v>0.76097709458945284</c:v>
                </c:pt>
                <c:pt idx="316">
                  <c:v>0.75193623580720348</c:v>
                </c:pt>
                <c:pt idx="317">
                  <c:v>0.75705958058899236</c:v>
                </c:pt>
                <c:pt idx="318">
                  <c:v>0.7555152614082804</c:v>
                </c:pt>
                <c:pt idx="319">
                  <c:v>0.74805505685218432</c:v>
                </c:pt>
                <c:pt idx="320">
                  <c:v>0.76242756938090872</c:v>
                </c:pt>
                <c:pt idx="321">
                  <c:v>0.7562008469449486</c:v>
                </c:pt>
                <c:pt idx="322">
                  <c:v>0.76324225309113114</c:v>
                </c:pt>
                <c:pt idx="323">
                  <c:v>0.74968138541120022</c:v>
                </c:pt>
                <c:pt idx="324">
                  <c:v>0.75323892738776743</c:v>
                </c:pt>
                <c:pt idx="325">
                  <c:v>0.74827895839568992</c:v>
                </c:pt>
                <c:pt idx="326">
                  <c:v>0.74310767630229624</c:v>
                </c:pt>
                <c:pt idx="327">
                  <c:v>0.75182317119013609</c:v>
                </c:pt>
                <c:pt idx="328">
                  <c:v>0.75131480090157776</c:v>
                </c:pt>
                <c:pt idx="329">
                  <c:v>0.74498994263577434</c:v>
                </c:pt>
                <c:pt idx="330">
                  <c:v>0.75374990578126178</c:v>
                </c:pt>
                <c:pt idx="331">
                  <c:v>0.74244561585863833</c:v>
                </c:pt>
                <c:pt idx="332">
                  <c:v>0.73238611395927933</c:v>
                </c:pt>
                <c:pt idx="333">
                  <c:v>0.73768073177928595</c:v>
                </c:pt>
                <c:pt idx="334">
                  <c:v>0.73152889539136801</c:v>
                </c:pt>
                <c:pt idx="335">
                  <c:v>0.73877068557919623</c:v>
                </c:pt>
                <c:pt idx="336">
                  <c:v>0.74377091855708444</c:v>
                </c:pt>
                <c:pt idx="337">
                  <c:v>0.74693755602031675</c:v>
                </c:pt>
                <c:pt idx="338">
                  <c:v>0.72716695753344973</c:v>
                </c:pt>
                <c:pt idx="339">
                  <c:v>0.73567277275068055</c:v>
                </c:pt>
                <c:pt idx="340">
                  <c:v>0.7305135510263715</c:v>
                </c:pt>
                <c:pt idx="341">
                  <c:v>0.73019350127783866</c:v>
                </c:pt>
                <c:pt idx="342">
                  <c:v>0.72690266773279066</c:v>
                </c:pt>
                <c:pt idx="343">
                  <c:v>0.73003358154475106</c:v>
                </c:pt>
                <c:pt idx="344">
                  <c:v>0.73195725369638409</c:v>
                </c:pt>
                <c:pt idx="345">
                  <c:v>0.73778958241109638</c:v>
                </c:pt>
                <c:pt idx="346">
                  <c:v>0.75216246709289214</c:v>
                </c:pt>
                <c:pt idx="347">
                  <c:v>0.73211801742440885</c:v>
                </c:pt>
                <c:pt idx="348">
                  <c:v>0.73838883556080626</c:v>
                </c:pt>
                <c:pt idx="349">
                  <c:v>0.73104759119818707</c:v>
                </c:pt>
                <c:pt idx="350">
                  <c:v>0.73757191326154303</c:v>
                </c:pt>
                <c:pt idx="351">
                  <c:v>0.76464291176020793</c:v>
                </c:pt>
                <c:pt idx="352">
                  <c:v>0.74316290130796681</c:v>
                </c:pt>
                <c:pt idx="353">
                  <c:v>0.71418368804456511</c:v>
                </c:pt>
                <c:pt idx="354">
                  <c:v>0.76446754835257236</c:v>
                </c:pt>
                <c:pt idx="355">
                  <c:v>0.73233247894544129</c:v>
                </c:pt>
                <c:pt idx="356">
                  <c:v>0.73496986623548433</c:v>
                </c:pt>
                <c:pt idx="357">
                  <c:v>0.72976720426184039</c:v>
                </c:pt>
                <c:pt idx="358">
                  <c:v>0.71088362835003904</c:v>
                </c:pt>
                <c:pt idx="359">
                  <c:v>0.73421439060205573</c:v>
                </c:pt>
                <c:pt idx="360">
                  <c:v>0.73567277275068055</c:v>
                </c:pt>
                <c:pt idx="361">
                  <c:v>0.73534818736671803</c:v>
                </c:pt>
                <c:pt idx="362">
                  <c:v>0.72955424235791932</c:v>
                </c:pt>
                <c:pt idx="363">
                  <c:v>0.72817301390810463</c:v>
                </c:pt>
                <c:pt idx="364">
                  <c:v>0.71204784961549417</c:v>
                </c:pt>
                <c:pt idx="365">
                  <c:v>0.72759022118742722</c:v>
                </c:pt>
                <c:pt idx="366">
                  <c:v>0.73024682342631808</c:v>
                </c:pt>
                <c:pt idx="367">
                  <c:v>0.73730000737300005</c:v>
                </c:pt>
                <c:pt idx="368">
                  <c:v>0.71103526734926048</c:v>
                </c:pt>
                <c:pt idx="369">
                  <c:v>0.71761750986724082</c:v>
                </c:pt>
                <c:pt idx="370">
                  <c:v>0.72358900144717808</c:v>
                </c:pt>
                <c:pt idx="371">
                  <c:v>0.7125552230297848</c:v>
                </c:pt>
                <c:pt idx="372">
                  <c:v>0.7088679379031686</c:v>
                </c:pt>
                <c:pt idx="373">
                  <c:v>0.72077266830041808</c:v>
                </c:pt>
                <c:pt idx="374">
                  <c:v>0.72113651114155908</c:v>
                </c:pt>
                <c:pt idx="375">
                  <c:v>0.71494959605347819</c:v>
                </c:pt>
                <c:pt idx="376">
                  <c:v>0.72035729721942077</c:v>
                </c:pt>
                <c:pt idx="377">
                  <c:v>0.72014979115656053</c:v>
                </c:pt>
                <c:pt idx="378">
                  <c:v>0.71068154360031266</c:v>
                </c:pt>
                <c:pt idx="379">
                  <c:v>0.6884681583476765</c:v>
                </c:pt>
                <c:pt idx="380">
                  <c:v>0.7167944950182783</c:v>
                </c:pt>
                <c:pt idx="381">
                  <c:v>0.69808027923211169</c:v>
                </c:pt>
                <c:pt idx="382">
                  <c:v>0.72212593876372033</c:v>
                </c:pt>
                <c:pt idx="383">
                  <c:v>0.71459196798627989</c:v>
                </c:pt>
                <c:pt idx="384">
                  <c:v>0.71012640249964498</c:v>
                </c:pt>
                <c:pt idx="385">
                  <c:v>0.72228241242325741</c:v>
                </c:pt>
                <c:pt idx="386">
                  <c:v>0.7219695328857122</c:v>
                </c:pt>
                <c:pt idx="387">
                  <c:v>0.72212593876372033</c:v>
                </c:pt>
                <c:pt idx="388">
                  <c:v>0.71108582805944676</c:v>
                </c:pt>
                <c:pt idx="389">
                  <c:v>0.7175145296692258</c:v>
                </c:pt>
                <c:pt idx="390">
                  <c:v>0.72046109510086465</c:v>
                </c:pt>
                <c:pt idx="391">
                  <c:v>0.7225433526011561</c:v>
                </c:pt>
                <c:pt idx="392">
                  <c:v>0.72385088671733622</c:v>
                </c:pt>
                <c:pt idx="393">
                  <c:v>0.71741157902288544</c:v>
                </c:pt>
                <c:pt idx="394">
                  <c:v>0.72056492289955332</c:v>
                </c:pt>
                <c:pt idx="395">
                  <c:v>0.71963154864709267</c:v>
                </c:pt>
                <c:pt idx="396">
                  <c:v>0.71280918098225099</c:v>
                </c:pt>
                <c:pt idx="397">
                  <c:v>0.71818442976156271</c:v>
                </c:pt>
                <c:pt idx="398">
                  <c:v>0.71628106869135455</c:v>
                </c:pt>
                <c:pt idx="399">
                  <c:v>0.73131490419774758</c:v>
                </c:pt>
                <c:pt idx="400">
                  <c:v>0.72150072150072153</c:v>
                </c:pt>
                <c:pt idx="401">
                  <c:v>0.71301247771836007</c:v>
                </c:pt>
                <c:pt idx="402">
                  <c:v>0.7155635062611807</c:v>
                </c:pt>
                <c:pt idx="403">
                  <c:v>0.70293828201883868</c:v>
                </c:pt>
                <c:pt idx="404">
                  <c:v>0.70377929481314661</c:v>
                </c:pt>
                <c:pt idx="405">
                  <c:v>0.70671378091872794</c:v>
                </c:pt>
                <c:pt idx="406">
                  <c:v>0.7137758743754461</c:v>
                </c:pt>
                <c:pt idx="407">
                  <c:v>0.72432275822106329</c:v>
                </c:pt>
                <c:pt idx="408">
                  <c:v>0.70308654995429942</c:v>
                </c:pt>
                <c:pt idx="409">
                  <c:v>0.71169311792754963</c:v>
                </c:pt>
                <c:pt idx="410">
                  <c:v>0.70407660353446455</c:v>
                </c:pt>
                <c:pt idx="411">
                  <c:v>0.71133873950775361</c:v>
                </c:pt>
                <c:pt idx="412">
                  <c:v>0.73179656055616538</c:v>
                </c:pt>
                <c:pt idx="413">
                  <c:v>0.68315343626178437</c:v>
                </c:pt>
                <c:pt idx="414">
                  <c:v>0.70611495551475789</c:v>
                </c:pt>
                <c:pt idx="415">
                  <c:v>0.71068154360031266</c:v>
                </c:pt>
                <c:pt idx="416">
                  <c:v>0.71164247082265875</c:v>
                </c:pt>
                <c:pt idx="417">
                  <c:v>0.71633237822349571</c:v>
                </c:pt>
                <c:pt idx="418">
                  <c:v>0.70786437318609752</c:v>
                </c:pt>
                <c:pt idx="419">
                  <c:v>0.70711356243812762</c:v>
                </c:pt>
                <c:pt idx="420">
                  <c:v>0.71007597812965983</c:v>
                </c:pt>
                <c:pt idx="421">
                  <c:v>0.71007597812965983</c:v>
                </c:pt>
                <c:pt idx="422">
                  <c:v>0.72098053352559477</c:v>
                </c:pt>
                <c:pt idx="423">
                  <c:v>0.71500071500071494</c:v>
                </c:pt>
                <c:pt idx="424">
                  <c:v>0.71669175087794745</c:v>
                </c:pt>
                <c:pt idx="425">
                  <c:v>0.71367399371966889</c:v>
                </c:pt>
                <c:pt idx="426">
                  <c:v>0.71098471382865269</c:v>
                </c:pt>
                <c:pt idx="427">
                  <c:v>0.71808128680166594</c:v>
                </c:pt>
                <c:pt idx="428">
                  <c:v>0.68587105624142664</c:v>
                </c:pt>
                <c:pt idx="429">
                  <c:v>0.71154119823537787</c:v>
                </c:pt>
                <c:pt idx="430">
                  <c:v>0.71730865791550114</c:v>
                </c:pt>
                <c:pt idx="431">
                  <c:v>0.71403070332024277</c:v>
                </c:pt>
                <c:pt idx="432">
                  <c:v>0.68554192088846233</c:v>
                </c:pt>
                <c:pt idx="433">
                  <c:v>0.72139662386380021</c:v>
                </c:pt>
                <c:pt idx="434">
                  <c:v>0.71433673833845279</c:v>
                </c:pt>
                <c:pt idx="435">
                  <c:v>0.70932047098879281</c:v>
                </c:pt>
                <c:pt idx="436">
                  <c:v>0.71479628305932807</c:v>
                </c:pt>
                <c:pt idx="437">
                  <c:v>0.71916576770945695</c:v>
                </c:pt>
                <c:pt idx="438">
                  <c:v>0.7137758743754461</c:v>
                </c:pt>
                <c:pt idx="439">
                  <c:v>0.72020165646380985</c:v>
                </c:pt>
                <c:pt idx="440">
                  <c:v>0.6888950124001102</c:v>
                </c:pt>
                <c:pt idx="441">
                  <c:v>0.70397747272087285</c:v>
                </c:pt>
                <c:pt idx="442">
                  <c:v>0.69749598939806101</c:v>
                </c:pt>
                <c:pt idx="443">
                  <c:v>0.67563002499831093</c:v>
                </c:pt>
                <c:pt idx="444">
                  <c:v>0.70881769208959455</c:v>
                </c:pt>
                <c:pt idx="445">
                  <c:v>0.69420340159666782</c:v>
                </c:pt>
                <c:pt idx="446">
                  <c:v>0.70077084793272593</c:v>
                </c:pt>
                <c:pt idx="447">
                  <c:v>0.71612718418791177</c:v>
                </c:pt>
                <c:pt idx="448">
                  <c:v>0.70641424131110486</c:v>
                </c:pt>
                <c:pt idx="449">
                  <c:v>0.70244450688395621</c:v>
                </c:pt>
                <c:pt idx="450">
                  <c:v>0.71058054430469697</c:v>
                </c:pt>
                <c:pt idx="451">
                  <c:v>0.70987435223965356</c:v>
                </c:pt>
                <c:pt idx="452">
                  <c:v>0.71133873950775361</c:v>
                </c:pt>
                <c:pt idx="453">
                  <c:v>0.70308654995429942</c:v>
                </c:pt>
                <c:pt idx="454">
                  <c:v>0.69637883008356549</c:v>
                </c:pt>
                <c:pt idx="455">
                  <c:v>0.70412617941135058</c:v>
                </c:pt>
                <c:pt idx="456">
                  <c:v>0.70987435223965356</c:v>
                </c:pt>
                <c:pt idx="457">
                  <c:v>0.69242487190139879</c:v>
                </c:pt>
                <c:pt idx="458">
                  <c:v>0.71372493041181928</c:v>
                </c:pt>
                <c:pt idx="459">
                  <c:v>0.71291081485706131</c:v>
                </c:pt>
                <c:pt idx="460">
                  <c:v>0.71880391029327195</c:v>
                </c:pt>
                <c:pt idx="461">
                  <c:v>0.66992697795940248</c:v>
                </c:pt>
                <c:pt idx="462">
                  <c:v>0.72395569391153258</c:v>
                </c:pt>
                <c:pt idx="463">
                  <c:v>0.71664038985237211</c:v>
                </c:pt>
                <c:pt idx="464">
                  <c:v>0.70407660353446455</c:v>
                </c:pt>
                <c:pt idx="465">
                  <c:v>0.71489848441521298</c:v>
                </c:pt>
                <c:pt idx="466">
                  <c:v>0.71535875241433589</c:v>
                </c:pt>
                <c:pt idx="467">
                  <c:v>0.71214926648625554</c:v>
                </c:pt>
                <c:pt idx="468">
                  <c:v>0.71952798963879694</c:v>
                </c:pt>
                <c:pt idx="469">
                  <c:v>0.70412617941135058</c:v>
                </c:pt>
                <c:pt idx="470">
                  <c:v>0.71103526734926048</c:v>
                </c:pt>
                <c:pt idx="471">
                  <c:v>0.72849129452903039</c:v>
                </c:pt>
                <c:pt idx="472">
                  <c:v>0.71999424004607959</c:v>
                </c:pt>
                <c:pt idx="473">
                  <c:v>0.72228241242325741</c:v>
                </c:pt>
                <c:pt idx="474">
                  <c:v>0.71316502638710599</c:v>
                </c:pt>
                <c:pt idx="475">
                  <c:v>0.71387778412335801</c:v>
                </c:pt>
                <c:pt idx="476">
                  <c:v>0.71189577845803376</c:v>
                </c:pt>
                <c:pt idx="477">
                  <c:v>0.71875224610076904</c:v>
                </c:pt>
                <c:pt idx="478">
                  <c:v>0.68671885729982152</c:v>
                </c:pt>
                <c:pt idx="479">
                  <c:v>0.71864893999281354</c:v>
                </c:pt>
                <c:pt idx="480">
                  <c:v>0.69696124895455813</c:v>
                </c:pt>
                <c:pt idx="481">
                  <c:v>0.69232899473829967</c:v>
                </c:pt>
                <c:pt idx="482">
                  <c:v>0.71362306429743805</c:v>
                </c:pt>
                <c:pt idx="483">
                  <c:v>0.72838517007793724</c:v>
                </c:pt>
                <c:pt idx="484">
                  <c:v>0.70323488045007032</c:v>
                </c:pt>
                <c:pt idx="485">
                  <c:v>0.7057163020465772</c:v>
                </c:pt>
                <c:pt idx="486">
                  <c:v>0.70967284082038185</c:v>
                </c:pt>
                <c:pt idx="487">
                  <c:v>0.70606509920214644</c:v>
                </c:pt>
                <c:pt idx="488">
                  <c:v>0.69930069930069938</c:v>
                </c:pt>
                <c:pt idx="489">
                  <c:v>0.69594265432528357</c:v>
                </c:pt>
                <c:pt idx="490">
                  <c:v>0.7084159818645509</c:v>
                </c:pt>
                <c:pt idx="491">
                  <c:v>0.68643602416254801</c:v>
                </c:pt>
                <c:pt idx="492">
                  <c:v>0.69822650467811764</c:v>
                </c:pt>
                <c:pt idx="493">
                  <c:v>0.69949636261891435</c:v>
                </c:pt>
                <c:pt idx="494">
                  <c:v>0.68870523415977969</c:v>
                </c:pt>
                <c:pt idx="495">
                  <c:v>0.70477130171259428</c:v>
                </c:pt>
                <c:pt idx="496">
                  <c:v>0.7040270346381301</c:v>
                </c:pt>
                <c:pt idx="497">
                  <c:v>0.70028011204481799</c:v>
                </c:pt>
                <c:pt idx="498">
                  <c:v>0.69463739927757706</c:v>
                </c:pt>
                <c:pt idx="499">
                  <c:v>0.70003500175008748</c:v>
                </c:pt>
                <c:pt idx="500">
                  <c:v>0.70180363534283108</c:v>
                </c:pt>
                <c:pt idx="501">
                  <c:v>0.67893271776766917</c:v>
                </c:pt>
                <c:pt idx="502">
                  <c:v>0.70417576227026268</c:v>
                </c:pt>
                <c:pt idx="503">
                  <c:v>0.69954529555788736</c:v>
                </c:pt>
                <c:pt idx="504">
                  <c:v>0.71392874991075883</c:v>
                </c:pt>
                <c:pt idx="505">
                  <c:v>0.69041701187517268</c:v>
                </c:pt>
                <c:pt idx="506">
                  <c:v>0.69739870283841277</c:v>
                </c:pt>
                <c:pt idx="507">
                  <c:v>0.70160667929558684</c:v>
                </c:pt>
                <c:pt idx="508">
                  <c:v>0.69352937096886058</c:v>
                </c:pt>
                <c:pt idx="509">
                  <c:v>0.70165590794274491</c:v>
                </c:pt>
                <c:pt idx="510">
                  <c:v>0.70214857463839353</c:v>
                </c:pt>
                <c:pt idx="511">
                  <c:v>0.68582401755709488</c:v>
                </c:pt>
                <c:pt idx="512">
                  <c:v>0.69939851727514335</c:v>
                </c:pt>
                <c:pt idx="513">
                  <c:v>0.68540095956134339</c:v>
                </c:pt>
                <c:pt idx="514">
                  <c:v>0.69084628670120896</c:v>
                </c:pt>
                <c:pt idx="515">
                  <c:v>0.71280918098225099</c:v>
                </c:pt>
                <c:pt idx="516">
                  <c:v>0.70318542999789047</c:v>
                </c:pt>
                <c:pt idx="517">
                  <c:v>0.69070313579223652</c:v>
                </c:pt>
                <c:pt idx="518">
                  <c:v>0.68695472968331384</c:v>
                </c:pt>
                <c:pt idx="519">
                  <c:v>0.69705841349505082</c:v>
                </c:pt>
                <c:pt idx="520">
                  <c:v>0.71787508973438618</c:v>
                </c:pt>
                <c:pt idx="521">
                  <c:v>0.70482097547222999</c:v>
                </c:pt>
                <c:pt idx="522">
                  <c:v>0.67371825102742033</c:v>
                </c:pt>
                <c:pt idx="523">
                  <c:v>0.67503712704198726</c:v>
                </c:pt>
                <c:pt idx="524">
                  <c:v>0.69793411501954217</c:v>
                </c:pt>
                <c:pt idx="525">
                  <c:v>0.68780521356351887</c:v>
                </c:pt>
                <c:pt idx="526">
                  <c:v>0.6872852233676976</c:v>
                </c:pt>
                <c:pt idx="527">
                  <c:v>0.69463739927757706</c:v>
                </c:pt>
                <c:pt idx="528">
                  <c:v>0.69647583228861965</c:v>
                </c:pt>
                <c:pt idx="529">
                  <c:v>0.69108500345542501</c:v>
                </c:pt>
                <c:pt idx="530">
                  <c:v>0.67778229632641995</c:v>
                </c:pt>
                <c:pt idx="531">
                  <c:v>0.69127609567261161</c:v>
                </c:pt>
                <c:pt idx="532">
                  <c:v>0.69098949695964618</c:v>
                </c:pt>
                <c:pt idx="533">
                  <c:v>0.68138457345325698</c:v>
                </c:pt>
                <c:pt idx="534">
                  <c:v>0.68917987594762231</c:v>
                </c:pt>
                <c:pt idx="535">
                  <c:v>0.69348127600554788</c:v>
                </c:pt>
              </c:numCache>
            </c:numRef>
          </c:yVal>
          <c:smooth val="0"/>
          <c:extLst>
            <c:ext xmlns:c16="http://schemas.microsoft.com/office/drawing/2014/chart" uri="{C3380CC4-5D6E-409C-BE32-E72D297353CC}">
              <c16:uniqueId val="{00000001-25D6-4D0F-A24A-5A998DC819C1}"/>
            </c:ext>
          </c:extLst>
        </c:ser>
        <c:dLbls>
          <c:showLegendKey val="0"/>
          <c:showVal val="0"/>
          <c:showCatName val="0"/>
          <c:showSerName val="0"/>
          <c:showPercent val="0"/>
          <c:showBubbleSize val="0"/>
        </c:dLbls>
        <c:axId val="1007831327"/>
        <c:axId val="1010960767"/>
        <c:extLst>
          <c:ext xmlns:c15="http://schemas.microsoft.com/office/drawing/2012/chart" uri="{02D57815-91ED-43cb-92C2-25804820EDAC}">
            <c15:filteredScatterSeries>
              <c15:ser>
                <c:idx val="4"/>
                <c:order val="4"/>
                <c:tx>
                  <c:strRef>
                    <c:extLst>
                      <c:ext uri="{02D57815-91ED-43cb-92C2-25804820EDAC}">
                        <c15:formulaRef>
                          <c15:sqref>'GOES-N'!$G$1</c15:sqref>
                        </c15:formulaRef>
                      </c:ext>
                    </c:extLst>
                    <c:strCache>
                      <c:ptCount val="1"/>
                      <c:pt idx="0">
                        <c:v> C5 Degradation </c:v>
                      </c:pt>
                    </c:strCache>
                  </c:strRef>
                </c:tx>
                <c:spPr>
                  <a:ln w="25400">
                    <a:noFill/>
                  </a:ln>
                </c:spPr>
                <c:marker>
                  <c:symbol val="diamond"/>
                  <c:size val="5"/>
                </c:marker>
                <c:xVal>
                  <c:numRef>
                    <c:extLst>
                      <c:ext uri="{02D57815-91ED-43cb-92C2-25804820EDAC}">
                        <c15:formulaRef>
                          <c15:sqref>'GOES-N'!$A$2:$A$623</c15:sqref>
                        </c15:formulaRef>
                      </c:ext>
                    </c:extLst>
                    <c:numCache>
                      <c:formatCode>m/d/yy;@</c:formatCode>
                      <c:ptCount val="622"/>
                      <c:pt idx="0">
                        <c:v>40288</c:v>
                      </c:pt>
                      <c:pt idx="1">
                        <c:v>40290</c:v>
                      </c:pt>
                      <c:pt idx="2">
                        <c:v>40297</c:v>
                      </c:pt>
                      <c:pt idx="3">
                        <c:v>40304</c:v>
                      </c:pt>
                      <c:pt idx="4">
                        <c:v>40306</c:v>
                      </c:pt>
                      <c:pt idx="5">
                        <c:v>40313</c:v>
                      </c:pt>
                      <c:pt idx="6">
                        <c:v>40320</c:v>
                      </c:pt>
                      <c:pt idx="7">
                        <c:v>40322</c:v>
                      </c:pt>
                      <c:pt idx="8">
                        <c:v>40329</c:v>
                      </c:pt>
                      <c:pt idx="9">
                        <c:v>40336</c:v>
                      </c:pt>
                      <c:pt idx="10">
                        <c:v>40338</c:v>
                      </c:pt>
                      <c:pt idx="11">
                        <c:v>40345</c:v>
                      </c:pt>
                      <c:pt idx="12">
                        <c:v>40352</c:v>
                      </c:pt>
                      <c:pt idx="13">
                        <c:v>40354</c:v>
                      </c:pt>
                      <c:pt idx="14">
                        <c:v>40361</c:v>
                      </c:pt>
                      <c:pt idx="15">
                        <c:v>40368</c:v>
                      </c:pt>
                      <c:pt idx="16">
                        <c:v>40370</c:v>
                      </c:pt>
                      <c:pt idx="17">
                        <c:v>40377</c:v>
                      </c:pt>
                      <c:pt idx="18">
                        <c:v>40384</c:v>
                      </c:pt>
                      <c:pt idx="19">
                        <c:v>40386</c:v>
                      </c:pt>
                      <c:pt idx="20">
                        <c:v>40393</c:v>
                      </c:pt>
                      <c:pt idx="21">
                        <c:v>40400</c:v>
                      </c:pt>
                      <c:pt idx="22">
                        <c:v>40402</c:v>
                      </c:pt>
                      <c:pt idx="23">
                        <c:v>40409</c:v>
                      </c:pt>
                      <c:pt idx="24">
                        <c:v>40416</c:v>
                      </c:pt>
                      <c:pt idx="25">
                        <c:v>40418</c:v>
                      </c:pt>
                      <c:pt idx="26">
                        <c:v>40425</c:v>
                      </c:pt>
                      <c:pt idx="27">
                        <c:v>40432</c:v>
                      </c:pt>
                      <c:pt idx="28">
                        <c:v>40434</c:v>
                      </c:pt>
                      <c:pt idx="29">
                        <c:v>40441</c:v>
                      </c:pt>
                      <c:pt idx="30">
                        <c:v>40448</c:v>
                      </c:pt>
                      <c:pt idx="31">
                        <c:v>40457</c:v>
                      </c:pt>
                      <c:pt idx="32">
                        <c:v>40464</c:v>
                      </c:pt>
                      <c:pt idx="33">
                        <c:v>40466</c:v>
                      </c:pt>
                      <c:pt idx="34">
                        <c:v>40480</c:v>
                      </c:pt>
                      <c:pt idx="35">
                        <c:v>40482</c:v>
                      </c:pt>
                      <c:pt idx="36">
                        <c:v>40496</c:v>
                      </c:pt>
                      <c:pt idx="37">
                        <c:v>40498</c:v>
                      </c:pt>
                      <c:pt idx="38">
                        <c:v>40505</c:v>
                      </c:pt>
                      <c:pt idx="39">
                        <c:v>40512</c:v>
                      </c:pt>
                      <c:pt idx="40">
                        <c:v>40514</c:v>
                      </c:pt>
                      <c:pt idx="41">
                        <c:v>40521</c:v>
                      </c:pt>
                      <c:pt idx="42">
                        <c:v>40528</c:v>
                      </c:pt>
                      <c:pt idx="43">
                        <c:v>40530</c:v>
                      </c:pt>
                      <c:pt idx="44">
                        <c:v>40537</c:v>
                      </c:pt>
                      <c:pt idx="45">
                        <c:v>40546</c:v>
                      </c:pt>
                      <c:pt idx="46">
                        <c:v>40553</c:v>
                      </c:pt>
                      <c:pt idx="47">
                        <c:v>40560</c:v>
                      </c:pt>
                      <c:pt idx="48">
                        <c:v>40562</c:v>
                      </c:pt>
                      <c:pt idx="49">
                        <c:v>40569</c:v>
                      </c:pt>
                      <c:pt idx="50">
                        <c:v>40576</c:v>
                      </c:pt>
                      <c:pt idx="51">
                        <c:v>40578</c:v>
                      </c:pt>
                      <c:pt idx="52">
                        <c:v>40585</c:v>
                      </c:pt>
                      <c:pt idx="53">
                        <c:v>40592</c:v>
                      </c:pt>
                      <c:pt idx="54">
                        <c:v>40594</c:v>
                      </c:pt>
                      <c:pt idx="55">
                        <c:v>40601</c:v>
                      </c:pt>
                      <c:pt idx="56">
                        <c:v>40608</c:v>
                      </c:pt>
                      <c:pt idx="57">
                        <c:v>40610</c:v>
                      </c:pt>
                      <c:pt idx="58">
                        <c:v>40617</c:v>
                      </c:pt>
                      <c:pt idx="59">
                        <c:v>40624</c:v>
                      </c:pt>
                      <c:pt idx="60">
                        <c:v>40626</c:v>
                      </c:pt>
                      <c:pt idx="61">
                        <c:v>40633</c:v>
                      </c:pt>
                      <c:pt idx="62">
                        <c:v>40640</c:v>
                      </c:pt>
                      <c:pt idx="63">
                        <c:v>40642</c:v>
                      </c:pt>
                      <c:pt idx="64">
                        <c:v>40649</c:v>
                      </c:pt>
                      <c:pt idx="65">
                        <c:v>40656</c:v>
                      </c:pt>
                      <c:pt idx="66">
                        <c:v>40658</c:v>
                      </c:pt>
                      <c:pt idx="67">
                        <c:v>40665</c:v>
                      </c:pt>
                      <c:pt idx="68">
                        <c:v>40672</c:v>
                      </c:pt>
                      <c:pt idx="69">
                        <c:v>40674</c:v>
                      </c:pt>
                      <c:pt idx="70">
                        <c:v>40681</c:v>
                      </c:pt>
                      <c:pt idx="71">
                        <c:v>40688</c:v>
                      </c:pt>
                      <c:pt idx="72">
                        <c:v>40690</c:v>
                      </c:pt>
                      <c:pt idx="73">
                        <c:v>40697</c:v>
                      </c:pt>
                      <c:pt idx="74">
                        <c:v>40704</c:v>
                      </c:pt>
                      <c:pt idx="75">
                        <c:v>40706</c:v>
                      </c:pt>
                      <c:pt idx="76">
                        <c:v>40713</c:v>
                      </c:pt>
                      <c:pt idx="77">
                        <c:v>40720</c:v>
                      </c:pt>
                      <c:pt idx="78">
                        <c:v>40722</c:v>
                      </c:pt>
                      <c:pt idx="79">
                        <c:v>40729</c:v>
                      </c:pt>
                      <c:pt idx="80">
                        <c:v>40736</c:v>
                      </c:pt>
                      <c:pt idx="81">
                        <c:v>40738</c:v>
                      </c:pt>
                      <c:pt idx="82">
                        <c:v>40745</c:v>
                      </c:pt>
                      <c:pt idx="83">
                        <c:v>40752</c:v>
                      </c:pt>
                      <c:pt idx="84">
                        <c:v>40754</c:v>
                      </c:pt>
                      <c:pt idx="85">
                        <c:v>40761</c:v>
                      </c:pt>
                      <c:pt idx="86">
                        <c:v>40768</c:v>
                      </c:pt>
                      <c:pt idx="87">
                        <c:v>40770</c:v>
                      </c:pt>
                      <c:pt idx="88">
                        <c:v>40777</c:v>
                      </c:pt>
                      <c:pt idx="89">
                        <c:v>40784</c:v>
                      </c:pt>
                      <c:pt idx="90">
                        <c:v>40786</c:v>
                      </c:pt>
                      <c:pt idx="91">
                        <c:v>40793</c:v>
                      </c:pt>
                      <c:pt idx="92">
                        <c:v>40800</c:v>
                      </c:pt>
                      <c:pt idx="93">
                        <c:v>40802</c:v>
                      </c:pt>
                      <c:pt idx="94">
                        <c:v>40809</c:v>
                      </c:pt>
                      <c:pt idx="95">
                        <c:v>40816</c:v>
                      </c:pt>
                      <c:pt idx="96">
                        <c:v>40818</c:v>
                      </c:pt>
                      <c:pt idx="97">
                        <c:v>40825</c:v>
                      </c:pt>
                      <c:pt idx="98">
                        <c:v>40832</c:v>
                      </c:pt>
                      <c:pt idx="99">
                        <c:v>40834</c:v>
                      </c:pt>
                      <c:pt idx="100">
                        <c:v>40841</c:v>
                      </c:pt>
                      <c:pt idx="101">
                        <c:v>40848</c:v>
                      </c:pt>
                      <c:pt idx="102">
                        <c:v>40850</c:v>
                      </c:pt>
                      <c:pt idx="103">
                        <c:v>40857</c:v>
                      </c:pt>
                      <c:pt idx="104">
                        <c:v>40864</c:v>
                      </c:pt>
                      <c:pt idx="105">
                        <c:v>40866</c:v>
                      </c:pt>
                      <c:pt idx="106">
                        <c:v>40873</c:v>
                      </c:pt>
                      <c:pt idx="107">
                        <c:v>40880</c:v>
                      </c:pt>
                      <c:pt idx="108">
                        <c:v>40882</c:v>
                      </c:pt>
                      <c:pt idx="109">
                        <c:v>40889</c:v>
                      </c:pt>
                      <c:pt idx="110">
                        <c:v>40896</c:v>
                      </c:pt>
                      <c:pt idx="111">
                        <c:v>40898</c:v>
                      </c:pt>
                      <c:pt idx="112">
                        <c:v>40905</c:v>
                      </c:pt>
                      <c:pt idx="113">
                        <c:v>40912</c:v>
                      </c:pt>
                      <c:pt idx="114">
                        <c:v>40914</c:v>
                      </c:pt>
                      <c:pt idx="115">
                        <c:v>40921</c:v>
                      </c:pt>
                      <c:pt idx="116">
                        <c:v>40928</c:v>
                      </c:pt>
                      <c:pt idx="117">
                        <c:v>40930</c:v>
                      </c:pt>
                      <c:pt idx="118">
                        <c:v>40937</c:v>
                      </c:pt>
                      <c:pt idx="119">
                        <c:v>40944</c:v>
                      </c:pt>
                      <c:pt idx="120">
                        <c:v>40946</c:v>
                      </c:pt>
                      <c:pt idx="121">
                        <c:v>40953</c:v>
                      </c:pt>
                      <c:pt idx="122">
                        <c:v>40960</c:v>
                      </c:pt>
                      <c:pt idx="123">
                        <c:v>40969</c:v>
                      </c:pt>
                      <c:pt idx="124">
                        <c:v>40976</c:v>
                      </c:pt>
                      <c:pt idx="125">
                        <c:v>40978</c:v>
                      </c:pt>
                      <c:pt idx="126">
                        <c:v>40985</c:v>
                      </c:pt>
                      <c:pt idx="127">
                        <c:v>40992</c:v>
                      </c:pt>
                      <c:pt idx="128">
                        <c:v>40994</c:v>
                      </c:pt>
                      <c:pt idx="129">
                        <c:v>41001</c:v>
                      </c:pt>
                      <c:pt idx="130">
                        <c:v>41008</c:v>
                      </c:pt>
                      <c:pt idx="131">
                        <c:v>41010</c:v>
                      </c:pt>
                      <c:pt idx="132">
                        <c:v>41017</c:v>
                      </c:pt>
                      <c:pt idx="133">
                        <c:v>41024</c:v>
                      </c:pt>
                      <c:pt idx="134">
                        <c:v>41026</c:v>
                      </c:pt>
                      <c:pt idx="135">
                        <c:v>41033</c:v>
                      </c:pt>
                      <c:pt idx="136">
                        <c:v>41042</c:v>
                      </c:pt>
                      <c:pt idx="137">
                        <c:v>41049</c:v>
                      </c:pt>
                      <c:pt idx="138">
                        <c:v>41056</c:v>
                      </c:pt>
                      <c:pt idx="139">
                        <c:v>41058</c:v>
                      </c:pt>
                      <c:pt idx="140">
                        <c:v>41065</c:v>
                      </c:pt>
                      <c:pt idx="141">
                        <c:v>41072</c:v>
                      </c:pt>
                      <c:pt idx="142">
                        <c:v>41074</c:v>
                      </c:pt>
                      <c:pt idx="143">
                        <c:v>41081</c:v>
                      </c:pt>
                      <c:pt idx="144">
                        <c:v>41088</c:v>
                      </c:pt>
                      <c:pt idx="145">
                        <c:v>41090</c:v>
                      </c:pt>
                      <c:pt idx="146">
                        <c:v>41097</c:v>
                      </c:pt>
                      <c:pt idx="147">
                        <c:v>41104</c:v>
                      </c:pt>
                      <c:pt idx="148">
                        <c:v>41106</c:v>
                      </c:pt>
                      <c:pt idx="149">
                        <c:v>41113</c:v>
                      </c:pt>
                      <c:pt idx="150">
                        <c:v>41120</c:v>
                      </c:pt>
                      <c:pt idx="151">
                        <c:v>41122</c:v>
                      </c:pt>
                      <c:pt idx="152">
                        <c:v>41129</c:v>
                      </c:pt>
                      <c:pt idx="153">
                        <c:v>41136</c:v>
                      </c:pt>
                      <c:pt idx="154">
                        <c:v>41138</c:v>
                      </c:pt>
                      <c:pt idx="155">
                        <c:v>41145</c:v>
                      </c:pt>
                      <c:pt idx="156">
                        <c:v>41152</c:v>
                      </c:pt>
                      <c:pt idx="157">
                        <c:v>41154</c:v>
                      </c:pt>
                      <c:pt idx="158">
                        <c:v>41161</c:v>
                      </c:pt>
                      <c:pt idx="159">
                        <c:v>41168</c:v>
                      </c:pt>
                      <c:pt idx="160">
                        <c:v>41170</c:v>
                      </c:pt>
                      <c:pt idx="161">
                        <c:v>41200</c:v>
                      </c:pt>
                      <c:pt idx="162">
                        <c:v>41202</c:v>
                      </c:pt>
                      <c:pt idx="163">
                        <c:v>41209</c:v>
                      </c:pt>
                      <c:pt idx="164">
                        <c:v>41216</c:v>
                      </c:pt>
                      <c:pt idx="165">
                        <c:v>41218</c:v>
                      </c:pt>
                      <c:pt idx="166">
                        <c:v>41225</c:v>
                      </c:pt>
                      <c:pt idx="167">
                        <c:v>41232</c:v>
                      </c:pt>
                      <c:pt idx="168">
                        <c:v>41234</c:v>
                      </c:pt>
                      <c:pt idx="169">
                        <c:v>41241</c:v>
                      </c:pt>
                      <c:pt idx="170">
                        <c:v>41248</c:v>
                      </c:pt>
                      <c:pt idx="171">
                        <c:v>41250</c:v>
                      </c:pt>
                      <c:pt idx="172">
                        <c:v>41257</c:v>
                      </c:pt>
                      <c:pt idx="173">
                        <c:v>41264</c:v>
                      </c:pt>
                      <c:pt idx="174">
                        <c:v>41266</c:v>
                      </c:pt>
                      <c:pt idx="175">
                        <c:v>41273</c:v>
                      </c:pt>
                      <c:pt idx="176">
                        <c:v>41280</c:v>
                      </c:pt>
                      <c:pt idx="177">
                        <c:v>41282</c:v>
                      </c:pt>
                      <c:pt idx="178">
                        <c:v>41289</c:v>
                      </c:pt>
                      <c:pt idx="179">
                        <c:v>41296</c:v>
                      </c:pt>
                      <c:pt idx="180">
                        <c:v>41305</c:v>
                      </c:pt>
                      <c:pt idx="181">
                        <c:v>41312</c:v>
                      </c:pt>
                      <c:pt idx="182">
                        <c:v>41314</c:v>
                      </c:pt>
                      <c:pt idx="183">
                        <c:v>41321</c:v>
                      </c:pt>
                      <c:pt idx="184">
                        <c:v>41328</c:v>
                      </c:pt>
                      <c:pt idx="185">
                        <c:v>41330</c:v>
                      </c:pt>
                      <c:pt idx="186">
                        <c:v>41337</c:v>
                      </c:pt>
                      <c:pt idx="187">
                        <c:v>41344</c:v>
                      </c:pt>
                      <c:pt idx="188">
                        <c:v>41346</c:v>
                      </c:pt>
                      <c:pt idx="189">
                        <c:v>41353</c:v>
                      </c:pt>
                      <c:pt idx="190">
                        <c:v>41360</c:v>
                      </c:pt>
                      <c:pt idx="191">
                        <c:v>41362</c:v>
                      </c:pt>
                      <c:pt idx="192">
                        <c:v>41369</c:v>
                      </c:pt>
                      <c:pt idx="193">
                        <c:v>41376</c:v>
                      </c:pt>
                      <c:pt idx="194">
                        <c:v>41378</c:v>
                      </c:pt>
                      <c:pt idx="195">
                        <c:v>41385</c:v>
                      </c:pt>
                      <c:pt idx="196">
                        <c:v>41392</c:v>
                      </c:pt>
                      <c:pt idx="197">
                        <c:v>41394</c:v>
                      </c:pt>
                      <c:pt idx="198">
                        <c:v>41401</c:v>
                      </c:pt>
                      <c:pt idx="199">
                        <c:v>41408</c:v>
                      </c:pt>
                      <c:pt idx="200">
                        <c:v>41410</c:v>
                      </c:pt>
                      <c:pt idx="201">
                        <c:v>41438</c:v>
                      </c:pt>
                      <c:pt idx="202">
                        <c:v>41440</c:v>
                      </c:pt>
                      <c:pt idx="203">
                        <c:v>41442</c:v>
                      </c:pt>
                      <c:pt idx="204">
                        <c:v>41449</c:v>
                      </c:pt>
                      <c:pt idx="205">
                        <c:v>41456</c:v>
                      </c:pt>
                      <c:pt idx="206">
                        <c:v>41458</c:v>
                      </c:pt>
                      <c:pt idx="207">
                        <c:v>41465</c:v>
                      </c:pt>
                      <c:pt idx="208">
                        <c:v>41472</c:v>
                      </c:pt>
                      <c:pt idx="209">
                        <c:v>41474</c:v>
                      </c:pt>
                      <c:pt idx="210">
                        <c:v>41481</c:v>
                      </c:pt>
                      <c:pt idx="211">
                        <c:v>41488</c:v>
                      </c:pt>
                      <c:pt idx="212">
                        <c:v>41490</c:v>
                      </c:pt>
                      <c:pt idx="213">
                        <c:v>41497</c:v>
                      </c:pt>
                      <c:pt idx="214">
                        <c:v>41504</c:v>
                      </c:pt>
                      <c:pt idx="215">
                        <c:v>41506</c:v>
                      </c:pt>
                      <c:pt idx="216">
                        <c:v>41513</c:v>
                      </c:pt>
                      <c:pt idx="217">
                        <c:v>41520</c:v>
                      </c:pt>
                      <c:pt idx="218">
                        <c:v>41522</c:v>
                      </c:pt>
                      <c:pt idx="219">
                        <c:v>41529</c:v>
                      </c:pt>
                      <c:pt idx="220">
                        <c:v>41536</c:v>
                      </c:pt>
                      <c:pt idx="221">
                        <c:v>41538</c:v>
                      </c:pt>
                      <c:pt idx="222">
                        <c:v>41545</c:v>
                      </c:pt>
                      <c:pt idx="223">
                        <c:v>41552</c:v>
                      </c:pt>
                      <c:pt idx="224">
                        <c:v>41554</c:v>
                      </c:pt>
                      <c:pt idx="225">
                        <c:v>41568</c:v>
                      </c:pt>
                      <c:pt idx="226">
                        <c:v>41568</c:v>
                      </c:pt>
                      <c:pt idx="227">
                        <c:v>41570</c:v>
                      </c:pt>
                      <c:pt idx="228">
                        <c:v>41577</c:v>
                      </c:pt>
                      <c:pt idx="229">
                        <c:v>41584</c:v>
                      </c:pt>
                      <c:pt idx="230">
                        <c:v>41586</c:v>
                      </c:pt>
                      <c:pt idx="231">
                        <c:v>41593</c:v>
                      </c:pt>
                      <c:pt idx="232">
                        <c:v>41600</c:v>
                      </c:pt>
                      <c:pt idx="233">
                        <c:v>41602</c:v>
                      </c:pt>
                      <c:pt idx="234">
                        <c:v>41609</c:v>
                      </c:pt>
                      <c:pt idx="235">
                        <c:v>41616</c:v>
                      </c:pt>
                      <c:pt idx="236">
                        <c:v>41618</c:v>
                      </c:pt>
                      <c:pt idx="237">
                        <c:v>41625</c:v>
                      </c:pt>
                      <c:pt idx="238">
                        <c:v>41632</c:v>
                      </c:pt>
                      <c:pt idx="239">
                        <c:v>41634</c:v>
                      </c:pt>
                      <c:pt idx="240">
                        <c:v>41641</c:v>
                      </c:pt>
                      <c:pt idx="241">
                        <c:v>41648</c:v>
                      </c:pt>
                      <c:pt idx="242">
                        <c:v>41650</c:v>
                      </c:pt>
                      <c:pt idx="243">
                        <c:v>41657</c:v>
                      </c:pt>
                      <c:pt idx="244">
                        <c:v>41664</c:v>
                      </c:pt>
                      <c:pt idx="245">
                        <c:v>41666</c:v>
                      </c:pt>
                      <c:pt idx="246">
                        <c:v>41673</c:v>
                      </c:pt>
                      <c:pt idx="247">
                        <c:v>41680</c:v>
                      </c:pt>
                      <c:pt idx="248">
                        <c:v>41682</c:v>
                      </c:pt>
                      <c:pt idx="249">
                        <c:v>41689</c:v>
                      </c:pt>
                      <c:pt idx="250">
                        <c:v>41698</c:v>
                      </c:pt>
                      <c:pt idx="251">
                        <c:v>41705</c:v>
                      </c:pt>
                      <c:pt idx="252">
                        <c:v>41714</c:v>
                      </c:pt>
                      <c:pt idx="253">
                        <c:v>41721</c:v>
                      </c:pt>
                      <c:pt idx="254">
                        <c:v>41728</c:v>
                      </c:pt>
                      <c:pt idx="255">
                        <c:v>41730</c:v>
                      </c:pt>
                      <c:pt idx="256">
                        <c:v>41737</c:v>
                      </c:pt>
                      <c:pt idx="257">
                        <c:v>41744</c:v>
                      </c:pt>
                      <c:pt idx="258">
                        <c:v>41746</c:v>
                      </c:pt>
                      <c:pt idx="259">
                        <c:v>41753</c:v>
                      </c:pt>
                      <c:pt idx="260">
                        <c:v>41758</c:v>
                      </c:pt>
                      <c:pt idx="261">
                        <c:v>41760</c:v>
                      </c:pt>
                      <c:pt idx="262">
                        <c:v>41762</c:v>
                      </c:pt>
                      <c:pt idx="263">
                        <c:v>41769</c:v>
                      </c:pt>
                      <c:pt idx="264">
                        <c:v>41776</c:v>
                      </c:pt>
                      <c:pt idx="265">
                        <c:v>41778</c:v>
                      </c:pt>
                      <c:pt idx="266">
                        <c:v>41785</c:v>
                      </c:pt>
                      <c:pt idx="267">
                        <c:v>41792</c:v>
                      </c:pt>
                      <c:pt idx="268">
                        <c:v>41794</c:v>
                      </c:pt>
                      <c:pt idx="269">
                        <c:v>41801</c:v>
                      </c:pt>
                      <c:pt idx="270">
                        <c:v>41808</c:v>
                      </c:pt>
                      <c:pt idx="271">
                        <c:v>41810</c:v>
                      </c:pt>
                      <c:pt idx="272">
                        <c:v>41817</c:v>
                      </c:pt>
                      <c:pt idx="273">
                        <c:v>41822</c:v>
                      </c:pt>
                      <c:pt idx="274">
                        <c:v>41824</c:v>
                      </c:pt>
                      <c:pt idx="275">
                        <c:v>41826</c:v>
                      </c:pt>
                      <c:pt idx="276">
                        <c:v>41833</c:v>
                      </c:pt>
                      <c:pt idx="277">
                        <c:v>41840</c:v>
                      </c:pt>
                      <c:pt idx="278">
                        <c:v>41849</c:v>
                      </c:pt>
                      <c:pt idx="279">
                        <c:v>41856</c:v>
                      </c:pt>
                      <c:pt idx="280">
                        <c:v>41858</c:v>
                      </c:pt>
                      <c:pt idx="281">
                        <c:v>41865</c:v>
                      </c:pt>
                      <c:pt idx="282">
                        <c:v>41874</c:v>
                      </c:pt>
                      <c:pt idx="283">
                        <c:v>41881</c:v>
                      </c:pt>
                      <c:pt idx="284">
                        <c:v>41888</c:v>
                      </c:pt>
                      <c:pt idx="285">
                        <c:v>41890</c:v>
                      </c:pt>
                      <c:pt idx="286">
                        <c:v>41897</c:v>
                      </c:pt>
                      <c:pt idx="287">
                        <c:v>41904</c:v>
                      </c:pt>
                      <c:pt idx="288">
                        <c:v>41906</c:v>
                      </c:pt>
                      <c:pt idx="289">
                        <c:v>41913</c:v>
                      </c:pt>
                      <c:pt idx="290">
                        <c:v>41920</c:v>
                      </c:pt>
                      <c:pt idx="291">
                        <c:v>41922</c:v>
                      </c:pt>
                      <c:pt idx="292">
                        <c:v>41929</c:v>
                      </c:pt>
                      <c:pt idx="293">
                        <c:v>41936</c:v>
                      </c:pt>
                      <c:pt idx="294">
                        <c:v>41945</c:v>
                      </c:pt>
                      <c:pt idx="295">
                        <c:v>41950</c:v>
                      </c:pt>
                      <c:pt idx="296">
                        <c:v>41952</c:v>
                      </c:pt>
                      <c:pt idx="297">
                        <c:v>41954</c:v>
                      </c:pt>
                      <c:pt idx="298">
                        <c:v>41961</c:v>
                      </c:pt>
                      <c:pt idx="299">
                        <c:v>41968</c:v>
                      </c:pt>
                      <c:pt idx="300">
                        <c:v>41970</c:v>
                      </c:pt>
                      <c:pt idx="301">
                        <c:v>41977</c:v>
                      </c:pt>
                      <c:pt idx="302">
                        <c:v>41984</c:v>
                      </c:pt>
                      <c:pt idx="303">
                        <c:v>41986</c:v>
                      </c:pt>
                      <c:pt idx="304">
                        <c:v>41993</c:v>
                      </c:pt>
                      <c:pt idx="305">
                        <c:v>42000</c:v>
                      </c:pt>
                      <c:pt idx="306">
                        <c:v>42009</c:v>
                      </c:pt>
                      <c:pt idx="307">
                        <c:v>42016</c:v>
                      </c:pt>
                      <c:pt idx="308">
                        <c:v>42018</c:v>
                      </c:pt>
                      <c:pt idx="309">
                        <c:v>42025</c:v>
                      </c:pt>
                      <c:pt idx="310">
                        <c:v>42032</c:v>
                      </c:pt>
                      <c:pt idx="311">
                        <c:v>42034</c:v>
                      </c:pt>
                      <c:pt idx="312">
                        <c:v>42041</c:v>
                      </c:pt>
                      <c:pt idx="313">
                        <c:v>42048</c:v>
                      </c:pt>
                      <c:pt idx="314">
                        <c:v>42050</c:v>
                      </c:pt>
                      <c:pt idx="315">
                        <c:v>42057</c:v>
                      </c:pt>
                      <c:pt idx="316">
                        <c:v>42064</c:v>
                      </c:pt>
                      <c:pt idx="317">
                        <c:v>42066</c:v>
                      </c:pt>
                      <c:pt idx="318">
                        <c:v>42073</c:v>
                      </c:pt>
                      <c:pt idx="319">
                        <c:v>42078</c:v>
                      </c:pt>
                      <c:pt idx="320">
                        <c:v>42080</c:v>
                      </c:pt>
                      <c:pt idx="321">
                        <c:v>42082</c:v>
                      </c:pt>
                      <c:pt idx="322">
                        <c:v>42089</c:v>
                      </c:pt>
                      <c:pt idx="323">
                        <c:v>42096</c:v>
                      </c:pt>
                      <c:pt idx="324">
                        <c:v>42098</c:v>
                      </c:pt>
                      <c:pt idx="325">
                        <c:v>42105</c:v>
                      </c:pt>
                      <c:pt idx="326">
                        <c:v>42112</c:v>
                      </c:pt>
                      <c:pt idx="327">
                        <c:v>42114</c:v>
                      </c:pt>
                      <c:pt idx="328">
                        <c:v>42121</c:v>
                      </c:pt>
                      <c:pt idx="329">
                        <c:v>42128</c:v>
                      </c:pt>
                      <c:pt idx="330">
                        <c:v>42130</c:v>
                      </c:pt>
                      <c:pt idx="331">
                        <c:v>42137</c:v>
                      </c:pt>
                      <c:pt idx="332">
                        <c:v>42144</c:v>
                      </c:pt>
                      <c:pt idx="333">
                        <c:v>42146</c:v>
                      </c:pt>
                      <c:pt idx="334">
                        <c:v>42176</c:v>
                      </c:pt>
                      <c:pt idx="335">
                        <c:v>42178</c:v>
                      </c:pt>
                      <c:pt idx="336">
                        <c:v>42185</c:v>
                      </c:pt>
                      <c:pt idx="337">
                        <c:v>42187</c:v>
                      </c:pt>
                      <c:pt idx="338">
                        <c:v>42190</c:v>
                      </c:pt>
                      <c:pt idx="339">
                        <c:v>42192</c:v>
                      </c:pt>
                      <c:pt idx="340">
                        <c:v>42194</c:v>
                      </c:pt>
                      <c:pt idx="341">
                        <c:v>42201</c:v>
                      </c:pt>
                      <c:pt idx="342">
                        <c:v>42206</c:v>
                      </c:pt>
                      <c:pt idx="343">
                        <c:v>42208</c:v>
                      </c:pt>
                      <c:pt idx="344">
                        <c:v>42210</c:v>
                      </c:pt>
                      <c:pt idx="345">
                        <c:v>42217</c:v>
                      </c:pt>
                      <c:pt idx="346">
                        <c:v>42219</c:v>
                      </c:pt>
                      <c:pt idx="347">
                        <c:v>42222</c:v>
                      </c:pt>
                      <c:pt idx="348">
                        <c:v>42224</c:v>
                      </c:pt>
                      <c:pt idx="349">
                        <c:v>42226</c:v>
                      </c:pt>
                      <c:pt idx="350">
                        <c:v>42233</c:v>
                      </c:pt>
                      <c:pt idx="351">
                        <c:v>42238</c:v>
                      </c:pt>
                      <c:pt idx="352">
                        <c:v>42240</c:v>
                      </c:pt>
                      <c:pt idx="353">
                        <c:v>42251</c:v>
                      </c:pt>
                      <c:pt idx="354">
                        <c:v>42254</c:v>
                      </c:pt>
                      <c:pt idx="355">
                        <c:v>42256</c:v>
                      </c:pt>
                      <c:pt idx="356">
                        <c:v>42258</c:v>
                      </c:pt>
                      <c:pt idx="357">
                        <c:v>42265</c:v>
                      </c:pt>
                      <c:pt idx="358">
                        <c:v>42272</c:v>
                      </c:pt>
                      <c:pt idx="359">
                        <c:v>42274</c:v>
                      </c:pt>
                      <c:pt idx="360">
                        <c:v>42286</c:v>
                      </c:pt>
                      <c:pt idx="361">
                        <c:v>42288</c:v>
                      </c:pt>
                      <c:pt idx="362">
                        <c:v>42290</c:v>
                      </c:pt>
                      <c:pt idx="363">
                        <c:v>42297</c:v>
                      </c:pt>
                      <c:pt idx="364">
                        <c:v>42302</c:v>
                      </c:pt>
                      <c:pt idx="365">
                        <c:v>42304</c:v>
                      </c:pt>
                      <c:pt idx="366">
                        <c:v>42306</c:v>
                      </c:pt>
                      <c:pt idx="367">
                        <c:v>42313</c:v>
                      </c:pt>
                      <c:pt idx="368">
                        <c:v>42318</c:v>
                      </c:pt>
                      <c:pt idx="369">
                        <c:v>42320</c:v>
                      </c:pt>
                      <c:pt idx="370">
                        <c:v>42322</c:v>
                      </c:pt>
                      <c:pt idx="371">
                        <c:v>42329</c:v>
                      </c:pt>
                      <c:pt idx="372">
                        <c:v>42336</c:v>
                      </c:pt>
                      <c:pt idx="373">
                        <c:v>42338</c:v>
                      </c:pt>
                      <c:pt idx="374">
                        <c:v>42345</c:v>
                      </c:pt>
                      <c:pt idx="375">
                        <c:v>42352</c:v>
                      </c:pt>
                      <c:pt idx="376">
                        <c:v>42354</c:v>
                      </c:pt>
                      <c:pt idx="377">
                        <c:v>42361</c:v>
                      </c:pt>
                      <c:pt idx="378">
                        <c:v>42368</c:v>
                      </c:pt>
                      <c:pt idx="379">
                        <c:v>42370</c:v>
                      </c:pt>
                      <c:pt idx="380">
                        <c:v>42377</c:v>
                      </c:pt>
                      <c:pt idx="381">
                        <c:v>42384</c:v>
                      </c:pt>
                      <c:pt idx="382">
                        <c:v>42386</c:v>
                      </c:pt>
                      <c:pt idx="383">
                        <c:v>42393</c:v>
                      </c:pt>
                      <c:pt idx="384">
                        <c:v>42400</c:v>
                      </c:pt>
                      <c:pt idx="385">
                        <c:v>42402</c:v>
                      </c:pt>
                      <c:pt idx="386">
                        <c:v>42409</c:v>
                      </c:pt>
                      <c:pt idx="387">
                        <c:v>42416</c:v>
                      </c:pt>
                      <c:pt idx="388">
                        <c:v>42434</c:v>
                      </c:pt>
                      <c:pt idx="389">
                        <c:v>42441</c:v>
                      </c:pt>
                      <c:pt idx="390">
                        <c:v>42448</c:v>
                      </c:pt>
                      <c:pt idx="391">
                        <c:v>42450</c:v>
                      </c:pt>
                      <c:pt idx="392">
                        <c:v>42457</c:v>
                      </c:pt>
                      <c:pt idx="393">
                        <c:v>42464</c:v>
                      </c:pt>
                      <c:pt idx="394">
                        <c:v>42466</c:v>
                      </c:pt>
                      <c:pt idx="395">
                        <c:v>42473</c:v>
                      </c:pt>
                      <c:pt idx="396">
                        <c:v>42480</c:v>
                      </c:pt>
                      <c:pt idx="397">
                        <c:v>42482</c:v>
                      </c:pt>
                      <c:pt idx="398">
                        <c:v>42489</c:v>
                      </c:pt>
                      <c:pt idx="399">
                        <c:v>42496</c:v>
                      </c:pt>
                      <c:pt idx="400">
                        <c:v>42498</c:v>
                      </c:pt>
                      <c:pt idx="401">
                        <c:v>42505</c:v>
                      </c:pt>
                      <c:pt idx="402">
                        <c:v>42507</c:v>
                      </c:pt>
                      <c:pt idx="403">
                        <c:v>42510</c:v>
                      </c:pt>
                      <c:pt idx="404">
                        <c:v>42512</c:v>
                      </c:pt>
                      <c:pt idx="405">
                        <c:v>42514</c:v>
                      </c:pt>
                      <c:pt idx="406">
                        <c:v>42521</c:v>
                      </c:pt>
                      <c:pt idx="407">
                        <c:v>42523</c:v>
                      </c:pt>
                      <c:pt idx="408">
                        <c:v>42526</c:v>
                      </c:pt>
                      <c:pt idx="409">
                        <c:v>42528</c:v>
                      </c:pt>
                      <c:pt idx="410">
                        <c:v>42530</c:v>
                      </c:pt>
                      <c:pt idx="411">
                        <c:v>42537</c:v>
                      </c:pt>
                      <c:pt idx="412">
                        <c:v>42539</c:v>
                      </c:pt>
                      <c:pt idx="413">
                        <c:v>42542</c:v>
                      </c:pt>
                      <c:pt idx="414">
                        <c:v>42544</c:v>
                      </c:pt>
                      <c:pt idx="415">
                        <c:v>42546</c:v>
                      </c:pt>
                      <c:pt idx="416">
                        <c:v>42553</c:v>
                      </c:pt>
                      <c:pt idx="417">
                        <c:v>42555</c:v>
                      </c:pt>
                      <c:pt idx="418">
                        <c:v>42558</c:v>
                      </c:pt>
                      <c:pt idx="419">
                        <c:v>42560</c:v>
                      </c:pt>
                      <c:pt idx="420">
                        <c:v>42562</c:v>
                      </c:pt>
                      <c:pt idx="421">
                        <c:v>42569</c:v>
                      </c:pt>
                      <c:pt idx="422">
                        <c:v>42571</c:v>
                      </c:pt>
                      <c:pt idx="423">
                        <c:v>42574</c:v>
                      </c:pt>
                      <c:pt idx="424">
                        <c:v>42576</c:v>
                      </c:pt>
                      <c:pt idx="425">
                        <c:v>42578</c:v>
                      </c:pt>
                      <c:pt idx="426">
                        <c:v>42585</c:v>
                      </c:pt>
                      <c:pt idx="427">
                        <c:v>42587</c:v>
                      </c:pt>
                      <c:pt idx="428">
                        <c:v>42590</c:v>
                      </c:pt>
                      <c:pt idx="429">
                        <c:v>42592</c:v>
                      </c:pt>
                      <c:pt idx="430">
                        <c:v>42594</c:v>
                      </c:pt>
                      <c:pt idx="431">
                        <c:v>42601</c:v>
                      </c:pt>
                      <c:pt idx="432">
                        <c:v>42606</c:v>
                      </c:pt>
                      <c:pt idx="433">
                        <c:v>42610</c:v>
                      </c:pt>
                      <c:pt idx="434">
                        <c:v>42617</c:v>
                      </c:pt>
                      <c:pt idx="435">
                        <c:v>42619</c:v>
                      </c:pt>
                      <c:pt idx="436">
                        <c:v>42622</c:v>
                      </c:pt>
                      <c:pt idx="437">
                        <c:v>42624</c:v>
                      </c:pt>
                      <c:pt idx="438">
                        <c:v>42633</c:v>
                      </c:pt>
                      <c:pt idx="439">
                        <c:v>42638</c:v>
                      </c:pt>
                      <c:pt idx="440">
                        <c:v>42640</c:v>
                      </c:pt>
                      <c:pt idx="441">
                        <c:v>42642</c:v>
                      </c:pt>
                      <c:pt idx="442">
                        <c:v>42649</c:v>
                      </c:pt>
                      <c:pt idx="443">
                        <c:v>42651</c:v>
                      </c:pt>
                      <c:pt idx="444">
                        <c:v>42654</c:v>
                      </c:pt>
                      <c:pt idx="445">
                        <c:v>42656</c:v>
                      </c:pt>
                      <c:pt idx="446">
                        <c:v>42658</c:v>
                      </c:pt>
                      <c:pt idx="447">
                        <c:v>42665</c:v>
                      </c:pt>
                      <c:pt idx="448">
                        <c:v>42672</c:v>
                      </c:pt>
                      <c:pt idx="449">
                        <c:v>42674</c:v>
                      </c:pt>
                      <c:pt idx="450">
                        <c:v>42681</c:v>
                      </c:pt>
                      <c:pt idx="451">
                        <c:v>42688</c:v>
                      </c:pt>
                      <c:pt idx="452">
                        <c:v>42697</c:v>
                      </c:pt>
                      <c:pt idx="453">
                        <c:v>42702</c:v>
                      </c:pt>
                      <c:pt idx="454">
                        <c:v>42704</c:v>
                      </c:pt>
                      <c:pt idx="455">
                        <c:v>42706</c:v>
                      </c:pt>
                      <c:pt idx="456">
                        <c:v>42713</c:v>
                      </c:pt>
                      <c:pt idx="457">
                        <c:v>42718</c:v>
                      </c:pt>
                      <c:pt idx="458">
                        <c:v>42720</c:v>
                      </c:pt>
                      <c:pt idx="459">
                        <c:v>42722</c:v>
                      </c:pt>
                      <c:pt idx="460">
                        <c:v>42729</c:v>
                      </c:pt>
                      <c:pt idx="461">
                        <c:v>42736</c:v>
                      </c:pt>
                      <c:pt idx="462">
                        <c:v>42738</c:v>
                      </c:pt>
                      <c:pt idx="463">
                        <c:v>42745</c:v>
                      </c:pt>
                      <c:pt idx="464">
                        <c:v>42752</c:v>
                      </c:pt>
                      <c:pt idx="465">
                        <c:v>42754</c:v>
                      </c:pt>
                      <c:pt idx="466">
                        <c:v>42761</c:v>
                      </c:pt>
                      <c:pt idx="467">
                        <c:v>42768</c:v>
                      </c:pt>
                      <c:pt idx="468">
                        <c:v>42770</c:v>
                      </c:pt>
                      <c:pt idx="469">
                        <c:v>42777</c:v>
                      </c:pt>
                      <c:pt idx="470">
                        <c:v>42784</c:v>
                      </c:pt>
                      <c:pt idx="471">
                        <c:v>42786</c:v>
                      </c:pt>
                      <c:pt idx="472">
                        <c:v>42793</c:v>
                      </c:pt>
                      <c:pt idx="473">
                        <c:v>42800</c:v>
                      </c:pt>
                      <c:pt idx="474">
                        <c:v>42802</c:v>
                      </c:pt>
                      <c:pt idx="475">
                        <c:v>42809</c:v>
                      </c:pt>
                      <c:pt idx="476">
                        <c:v>42816</c:v>
                      </c:pt>
                      <c:pt idx="477">
                        <c:v>42818</c:v>
                      </c:pt>
                      <c:pt idx="478">
                        <c:v>42827</c:v>
                      </c:pt>
                      <c:pt idx="479">
                        <c:v>42830</c:v>
                      </c:pt>
                      <c:pt idx="480">
                        <c:v>42832</c:v>
                      </c:pt>
                      <c:pt idx="481">
                        <c:v>42834</c:v>
                      </c:pt>
                      <c:pt idx="482">
                        <c:v>42841</c:v>
                      </c:pt>
                      <c:pt idx="483">
                        <c:v>42846</c:v>
                      </c:pt>
                      <c:pt idx="484">
                        <c:v>42848</c:v>
                      </c:pt>
                      <c:pt idx="485">
                        <c:v>42850</c:v>
                      </c:pt>
                      <c:pt idx="486">
                        <c:v>42857</c:v>
                      </c:pt>
                      <c:pt idx="487">
                        <c:v>42864</c:v>
                      </c:pt>
                      <c:pt idx="488">
                        <c:v>42866</c:v>
                      </c:pt>
                      <c:pt idx="489">
                        <c:v>42873</c:v>
                      </c:pt>
                      <c:pt idx="490">
                        <c:v>42878</c:v>
                      </c:pt>
                      <c:pt idx="491">
                        <c:v>42880</c:v>
                      </c:pt>
                      <c:pt idx="492">
                        <c:v>42882</c:v>
                      </c:pt>
                      <c:pt idx="493">
                        <c:v>42889</c:v>
                      </c:pt>
                      <c:pt idx="494">
                        <c:v>42896</c:v>
                      </c:pt>
                      <c:pt idx="495">
                        <c:v>42898</c:v>
                      </c:pt>
                      <c:pt idx="496">
                        <c:v>42905</c:v>
                      </c:pt>
                      <c:pt idx="497">
                        <c:v>42907</c:v>
                      </c:pt>
                      <c:pt idx="498">
                        <c:v>42912</c:v>
                      </c:pt>
                      <c:pt idx="499">
                        <c:v>42914</c:v>
                      </c:pt>
                      <c:pt idx="500">
                        <c:v>42921</c:v>
                      </c:pt>
                      <c:pt idx="501">
                        <c:v>42926</c:v>
                      </c:pt>
                      <c:pt idx="502">
                        <c:v>42928</c:v>
                      </c:pt>
                      <c:pt idx="503">
                        <c:v>42930</c:v>
                      </c:pt>
                      <c:pt idx="504">
                        <c:v>42937</c:v>
                      </c:pt>
                      <c:pt idx="505">
                        <c:v>42942</c:v>
                      </c:pt>
                      <c:pt idx="506">
                        <c:v>42946</c:v>
                      </c:pt>
                      <c:pt idx="507">
                        <c:v>42953</c:v>
                      </c:pt>
                      <c:pt idx="508">
                        <c:v>42960</c:v>
                      </c:pt>
                      <c:pt idx="509">
                        <c:v>42962</c:v>
                      </c:pt>
                      <c:pt idx="510">
                        <c:v>42969</c:v>
                      </c:pt>
                      <c:pt idx="511">
                        <c:v>42971</c:v>
                      </c:pt>
                      <c:pt idx="512">
                        <c:v>42976</c:v>
                      </c:pt>
                      <c:pt idx="513">
                        <c:v>42985</c:v>
                      </c:pt>
                      <c:pt idx="514">
                        <c:v>42992</c:v>
                      </c:pt>
                      <c:pt idx="515">
                        <c:v>42994</c:v>
                      </c:pt>
                      <c:pt idx="516">
                        <c:v>43001</c:v>
                      </c:pt>
                      <c:pt idx="517">
                        <c:v>43017</c:v>
                      </c:pt>
                      <c:pt idx="518">
                        <c:v>43022</c:v>
                      </c:pt>
                      <c:pt idx="519">
                        <c:v>43024</c:v>
                      </c:pt>
                      <c:pt idx="520">
                        <c:v>43026</c:v>
                      </c:pt>
                      <c:pt idx="521">
                        <c:v>43033</c:v>
                      </c:pt>
                      <c:pt idx="522">
                        <c:v>43038</c:v>
                      </c:pt>
                      <c:pt idx="523">
                        <c:v>43040</c:v>
                      </c:pt>
                      <c:pt idx="524">
                        <c:v>43042</c:v>
                      </c:pt>
                      <c:pt idx="525">
                        <c:v>43049</c:v>
                      </c:pt>
                      <c:pt idx="526">
                        <c:v>43054</c:v>
                      </c:pt>
                      <c:pt idx="527">
                        <c:v>43056</c:v>
                      </c:pt>
                      <c:pt idx="528">
                        <c:v>43058</c:v>
                      </c:pt>
                      <c:pt idx="529">
                        <c:v>43065</c:v>
                      </c:pt>
                      <c:pt idx="530">
                        <c:v>43072</c:v>
                      </c:pt>
                      <c:pt idx="531">
                        <c:v>43074</c:v>
                      </c:pt>
                      <c:pt idx="532">
                        <c:v>43081</c:v>
                      </c:pt>
                      <c:pt idx="533">
                        <c:v>43088</c:v>
                      </c:pt>
                      <c:pt idx="534">
                        <c:v>43090</c:v>
                      </c:pt>
                      <c:pt idx="535">
                        <c:v>43097</c:v>
                      </c:pt>
                      <c:pt idx="536">
                        <c:v>44081</c:v>
                      </c:pt>
                      <c:pt idx="537">
                        <c:v>44088</c:v>
                      </c:pt>
                      <c:pt idx="538">
                        <c:v>44095</c:v>
                      </c:pt>
                      <c:pt idx="539">
                        <c:v>44097</c:v>
                      </c:pt>
                      <c:pt idx="540">
                        <c:v>44111</c:v>
                      </c:pt>
                      <c:pt idx="541">
                        <c:v>44113</c:v>
                      </c:pt>
                      <c:pt idx="542">
                        <c:v>44120</c:v>
                      </c:pt>
                      <c:pt idx="543">
                        <c:v>44127</c:v>
                      </c:pt>
                      <c:pt idx="544">
                        <c:v>44129</c:v>
                      </c:pt>
                      <c:pt idx="545">
                        <c:v>44136</c:v>
                      </c:pt>
                      <c:pt idx="546">
                        <c:v>44152</c:v>
                      </c:pt>
                      <c:pt idx="547">
                        <c:v>44159</c:v>
                      </c:pt>
                      <c:pt idx="548">
                        <c:v>44168</c:v>
                      </c:pt>
                      <c:pt idx="549">
                        <c:v>44191</c:v>
                      </c:pt>
                      <c:pt idx="550">
                        <c:v>44200</c:v>
                      </c:pt>
                      <c:pt idx="551">
                        <c:v>44207</c:v>
                      </c:pt>
                      <c:pt idx="552">
                        <c:v>44214</c:v>
                      </c:pt>
                      <c:pt idx="553">
                        <c:v>44216</c:v>
                      </c:pt>
                      <c:pt idx="554">
                        <c:v>44223</c:v>
                      </c:pt>
                      <c:pt idx="555">
                        <c:v>44225</c:v>
                      </c:pt>
                      <c:pt idx="556">
                        <c:v>44232</c:v>
                      </c:pt>
                      <c:pt idx="557">
                        <c:v>44239</c:v>
                      </c:pt>
                      <c:pt idx="558">
                        <c:v>44248</c:v>
                      </c:pt>
                      <c:pt idx="559">
                        <c:v>44255</c:v>
                      </c:pt>
                      <c:pt idx="560">
                        <c:v>44271</c:v>
                      </c:pt>
                      <c:pt idx="561">
                        <c:v>44273</c:v>
                      </c:pt>
                      <c:pt idx="562">
                        <c:v>44280</c:v>
                      </c:pt>
                      <c:pt idx="563">
                        <c:v>44287</c:v>
                      </c:pt>
                      <c:pt idx="564">
                        <c:v>44289</c:v>
                      </c:pt>
                      <c:pt idx="565">
                        <c:v>44296</c:v>
                      </c:pt>
                      <c:pt idx="566">
                        <c:v>44305</c:v>
                      </c:pt>
                      <c:pt idx="567">
                        <c:v>44310</c:v>
                      </c:pt>
                      <c:pt idx="568">
                        <c:v>44319</c:v>
                      </c:pt>
                      <c:pt idx="569">
                        <c:v>44321</c:v>
                      </c:pt>
                      <c:pt idx="570">
                        <c:v>44326</c:v>
                      </c:pt>
                      <c:pt idx="571">
                        <c:v>44328</c:v>
                      </c:pt>
                      <c:pt idx="572">
                        <c:v>44335</c:v>
                      </c:pt>
                      <c:pt idx="573">
                        <c:v>44337</c:v>
                      </c:pt>
                      <c:pt idx="574">
                        <c:v>44342</c:v>
                      </c:pt>
                      <c:pt idx="575">
                        <c:v>44344</c:v>
                      </c:pt>
                      <c:pt idx="576">
                        <c:v>44351</c:v>
                      </c:pt>
                      <c:pt idx="577">
                        <c:v>44353</c:v>
                      </c:pt>
                      <c:pt idx="578">
                        <c:v>44358</c:v>
                      </c:pt>
                      <c:pt idx="579">
                        <c:v>44360</c:v>
                      </c:pt>
                      <c:pt idx="580">
                        <c:v>44367</c:v>
                      </c:pt>
                      <c:pt idx="581">
                        <c:v>44369</c:v>
                      </c:pt>
                      <c:pt idx="582">
                        <c:v>44374</c:v>
                      </c:pt>
                      <c:pt idx="583">
                        <c:v>44376</c:v>
                      </c:pt>
                      <c:pt idx="584">
                        <c:v>44383</c:v>
                      </c:pt>
                      <c:pt idx="585">
                        <c:v>44385</c:v>
                      </c:pt>
                      <c:pt idx="586">
                        <c:v>44390</c:v>
                      </c:pt>
                      <c:pt idx="587">
                        <c:v>44392</c:v>
                      </c:pt>
                      <c:pt idx="588">
                        <c:v>44399</c:v>
                      </c:pt>
                      <c:pt idx="589">
                        <c:v>44406</c:v>
                      </c:pt>
                      <c:pt idx="590">
                        <c:v>44408</c:v>
                      </c:pt>
                      <c:pt idx="591">
                        <c:v>44415</c:v>
                      </c:pt>
                      <c:pt idx="592">
                        <c:v>44417</c:v>
                      </c:pt>
                      <c:pt idx="593">
                        <c:v>44422</c:v>
                      </c:pt>
                      <c:pt idx="594">
                        <c:v>44424</c:v>
                      </c:pt>
                      <c:pt idx="595">
                        <c:v>44431</c:v>
                      </c:pt>
                      <c:pt idx="596">
                        <c:v>44438</c:v>
                      </c:pt>
                      <c:pt idx="597">
                        <c:v>44440</c:v>
                      </c:pt>
                      <c:pt idx="598">
                        <c:v>44447</c:v>
                      </c:pt>
                      <c:pt idx="599">
                        <c:v>44449</c:v>
                      </c:pt>
                      <c:pt idx="600">
                        <c:v>44454</c:v>
                      </c:pt>
                      <c:pt idx="601">
                        <c:v>44456</c:v>
                      </c:pt>
                      <c:pt idx="602">
                        <c:v>44463</c:v>
                      </c:pt>
                      <c:pt idx="603">
                        <c:v>44470</c:v>
                      </c:pt>
                      <c:pt idx="604">
                        <c:v>44472</c:v>
                      </c:pt>
                      <c:pt idx="605">
                        <c:v>44479</c:v>
                      </c:pt>
                      <c:pt idx="606">
                        <c:v>44481</c:v>
                      </c:pt>
                      <c:pt idx="607">
                        <c:v>44486</c:v>
                      </c:pt>
                      <c:pt idx="608">
                        <c:v>44488</c:v>
                      </c:pt>
                      <c:pt idx="609">
                        <c:v>44495</c:v>
                      </c:pt>
                      <c:pt idx="610">
                        <c:v>44497</c:v>
                      </c:pt>
                      <c:pt idx="611">
                        <c:v>44502</c:v>
                      </c:pt>
                      <c:pt idx="612">
                        <c:v>44504</c:v>
                      </c:pt>
                      <c:pt idx="613">
                        <c:v>44511</c:v>
                      </c:pt>
                      <c:pt idx="614">
                        <c:v>44518</c:v>
                      </c:pt>
                      <c:pt idx="615">
                        <c:v>44520</c:v>
                      </c:pt>
                      <c:pt idx="616">
                        <c:v>44527</c:v>
                      </c:pt>
                      <c:pt idx="617">
                        <c:v>44534</c:v>
                      </c:pt>
                      <c:pt idx="618">
                        <c:v>44536</c:v>
                      </c:pt>
                      <c:pt idx="619">
                        <c:v>44543</c:v>
                      </c:pt>
                      <c:pt idx="620">
                        <c:v>44550</c:v>
                      </c:pt>
                      <c:pt idx="621">
                        <c:v>44552</c:v>
                      </c:pt>
                    </c:numCache>
                  </c:numRef>
                </c:xVal>
                <c:yVal>
                  <c:numRef>
                    <c:extLst>
                      <c:ext uri="{02D57815-91ED-43cb-92C2-25804820EDAC}">
                        <c15:formulaRef>
                          <c15:sqref>'GOES-N'!$G$2:$G$623</c15:sqref>
                        </c15:formulaRef>
                      </c:ext>
                    </c:extLst>
                    <c:numCache>
                      <c:formatCode>_(* #,##0.0000_);_(* \(#,##0.0000\);_(* "-"??_);_(@_)</c:formatCode>
                      <c:ptCount val="622"/>
                      <c:pt idx="0">
                        <c:v>0.90171325518485124</c:v>
                      </c:pt>
                      <c:pt idx="1">
                        <c:v>0.898876404494382</c:v>
                      </c:pt>
                      <c:pt idx="2">
                        <c:v>0.90065747996037104</c:v>
                      </c:pt>
                      <c:pt idx="3">
                        <c:v>0.89245872378402491</c:v>
                      </c:pt>
                      <c:pt idx="4">
                        <c:v>0.9124920156948626</c:v>
                      </c:pt>
                      <c:pt idx="5">
                        <c:v>0.88331419485911133</c:v>
                      </c:pt>
                      <c:pt idx="6">
                        <c:v>0.90106325464047565</c:v>
                      </c:pt>
                      <c:pt idx="7">
                        <c:v>0.86820628581350934</c:v>
                      </c:pt>
                      <c:pt idx="8">
                        <c:v>0.8903133903133903</c:v>
                      </c:pt>
                      <c:pt idx="9">
                        <c:v>0.88105726872246692</c:v>
                      </c:pt>
                      <c:pt idx="10">
                        <c:v>0.8950948800572861</c:v>
                      </c:pt>
                      <c:pt idx="11">
                        <c:v>0.88699662941280821</c:v>
                      </c:pt>
                      <c:pt idx="12">
                        <c:v>0.88409512863584128</c:v>
                      </c:pt>
                      <c:pt idx="13">
                        <c:v>0.89182199233033088</c:v>
                      </c:pt>
                      <c:pt idx="14">
                        <c:v>0.89110675458919975</c:v>
                      </c:pt>
                      <c:pt idx="15">
                        <c:v>0.88035918654811152</c:v>
                      </c:pt>
                      <c:pt idx="16">
                        <c:v>0.87313367676591291</c:v>
                      </c:pt>
                      <c:pt idx="17">
                        <c:v>0.8796622097114708</c:v>
                      </c:pt>
                      <c:pt idx="18">
                        <c:v>0.87711604245241637</c:v>
                      </c:pt>
                      <c:pt idx="19">
                        <c:v>0.88253463948459976</c:v>
                      </c:pt>
                      <c:pt idx="20">
                        <c:v>0.88347027122537314</c:v>
                      </c:pt>
                      <c:pt idx="21">
                        <c:v>0.88668203582195415</c:v>
                      </c:pt>
                      <c:pt idx="22">
                        <c:v>0.88198976891868064</c:v>
                      </c:pt>
                      <c:pt idx="23">
                        <c:v>0.89637863033345289</c:v>
                      </c:pt>
                      <c:pt idx="24">
                        <c:v>0.89621796020792244</c:v>
                      </c:pt>
                      <c:pt idx="25">
                        <c:v>0.90604330887016393</c:v>
                      </c:pt>
                      <c:pt idx="26">
                        <c:v>0.891583452211127</c:v>
                      </c:pt>
                      <c:pt idx="27">
                        <c:v>0.86843247937472867</c:v>
                      </c:pt>
                      <c:pt idx="28">
                        <c:v>0.8926977325477593</c:v>
                      </c:pt>
                      <c:pt idx="29">
                        <c:v>0.89341552756186904</c:v>
                      </c:pt>
                      <c:pt idx="30">
                        <c:v>0.87412587412587406</c:v>
                      </c:pt>
                      <c:pt idx="31">
                        <c:v>0.8892050506846878</c:v>
                      </c:pt>
                      <c:pt idx="32">
                        <c:v>0.84132592966515218</c:v>
                      </c:pt>
                      <c:pt idx="33">
                        <c:v>0.88113490175345843</c:v>
                      </c:pt>
                      <c:pt idx="34">
                        <c:v>0.84832032575500504</c:v>
                      </c:pt>
                      <c:pt idx="35">
                        <c:v>0.88817834621191927</c:v>
                      </c:pt>
                      <c:pt idx="36">
                        <c:v>0.87458457232814413</c:v>
                      </c:pt>
                      <c:pt idx="37">
                        <c:v>0.8664009703690867</c:v>
                      </c:pt>
                      <c:pt idx="38">
                        <c:v>0.86393088552915764</c:v>
                      </c:pt>
                      <c:pt idx="39">
                        <c:v>0.86550112515146271</c:v>
                      </c:pt>
                      <c:pt idx="40">
                        <c:v>0.86110393524498408</c:v>
                      </c:pt>
                      <c:pt idx="41">
                        <c:v>0.86154906521926422</c:v>
                      </c:pt>
                      <c:pt idx="42">
                        <c:v>0.86430423509075194</c:v>
                      </c:pt>
                      <c:pt idx="43">
                        <c:v>0.86505190311418678</c:v>
                      </c:pt>
                      <c:pt idx="44">
                        <c:v>0.85513938772019837</c:v>
                      </c:pt>
                      <c:pt idx="45">
                        <c:v>0.86828167057393424</c:v>
                      </c:pt>
                      <c:pt idx="46">
                        <c:v>0.86911176777333565</c:v>
                      </c:pt>
                      <c:pt idx="47">
                        <c:v>0.85171620815944138</c:v>
                      </c:pt>
                      <c:pt idx="48">
                        <c:v>0.87168758716875872</c:v>
                      </c:pt>
                      <c:pt idx="49">
                        <c:v>0.85829542528538316</c:v>
                      </c:pt>
                      <c:pt idx="50">
                        <c:v>0.84961767204757854</c:v>
                      </c:pt>
                      <c:pt idx="51">
                        <c:v>0.86140063743647166</c:v>
                      </c:pt>
                      <c:pt idx="52">
                        <c:v>0.86214328821450126</c:v>
                      </c:pt>
                      <c:pt idx="53">
                        <c:v>0.85404389785634982</c:v>
                      </c:pt>
                      <c:pt idx="54">
                        <c:v>0.85962348491360785</c:v>
                      </c:pt>
                      <c:pt idx="55">
                        <c:v>0.86258949365996718</c:v>
                      </c:pt>
                      <c:pt idx="56">
                        <c:v>0.87161160986664343</c:v>
                      </c:pt>
                      <c:pt idx="57">
                        <c:v>0.86956521739130421</c:v>
                      </c:pt>
                      <c:pt idx="58">
                        <c:v>0.85770649283815081</c:v>
                      </c:pt>
                      <c:pt idx="59">
                        <c:v>0.87085256466080285</c:v>
                      </c:pt>
                      <c:pt idx="60">
                        <c:v>0.8663259118080221</c:v>
                      </c:pt>
                      <c:pt idx="61">
                        <c:v>0.85704490915323961</c:v>
                      </c:pt>
                      <c:pt idx="62">
                        <c:v>0.85697146285028702</c:v>
                      </c:pt>
                      <c:pt idx="63">
                        <c:v>0.85653104925053536</c:v>
                      </c:pt>
                      <c:pt idx="64">
                        <c:v>0.85492006497392492</c:v>
                      </c:pt>
                      <c:pt idx="65">
                        <c:v>0.86467790747946383</c:v>
                      </c:pt>
                      <c:pt idx="66">
                        <c:v>0.84976206662134601</c:v>
                      </c:pt>
                      <c:pt idx="67">
                        <c:v>0.85506626763574178</c:v>
                      </c:pt>
                      <c:pt idx="68">
                        <c:v>0.85711836804662722</c:v>
                      </c:pt>
                      <c:pt idx="69">
                        <c:v>0.84731401457380096</c:v>
                      </c:pt>
                      <c:pt idx="70">
                        <c:v>0.84359709802598282</c:v>
                      </c:pt>
                      <c:pt idx="71">
                        <c:v>0.86400552963538968</c:v>
                      </c:pt>
                      <c:pt idx="72">
                        <c:v>0.83941912196759838</c:v>
                      </c:pt>
                      <c:pt idx="73">
                        <c:v>0.85012326787384163</c:v>
                      </c:pt>
                      <c:pt idx="74">
                        <c:v>0.82068116536725477</c:v>
                      </c:pt>
                      <c:pt idx="75">
                        <c:v>0.83892617449664431</c:v>
                      </c:pt>
                      <c:pt idx="76">
                        <c:v>0.86994345367551107</c:v>
                      </c:pt>
                      <c:pt idx="77">
                        <c:v>0.84674005080440307</c:v>
                      </c:pt>
                      <c:pt idx="78">
                        <c:v>0.83934866543562192</c:v>
                      </c:pt>
                      <c:pt idx="79">
                        <c:v>0.83465487021116769</c:v>
                      </c:pt>
                      <c:pt idx="80">
                        <c:v>0.84061869535978484</c:v>
                      </c:pt>
                      <c:pt idx="81">
                        <c:v>0.84623847000084629</c:v>
                      </c:pt>
                      <c:pt idx="82">
                        <c:v>0.84210526315789469</c:v>
                      </c:pt>
                      <c:pt idx="83">
                        <c:v>0.86065926499698775</c:v>
                      </c:pt>
                      <c:pt idx="84">
                        <c:v>0.85462780958892404</c:v>
                      </c:pt>
                      <c:pt idx="85">
                        <c:v>0.84523708900346539</c:v>
                      </c:pt>
                      <c:pt idx="86">
                        <c:v>0.84623847000084629</c:v>
                      </c:pt>
                      <c:pt idx="87">
                        <c:v>0.84882437823614298</c:v>
                      </c:pt>
                      <c:pt idx="88">
                        <c:v>0.8461668641056016</c:v>
                      </c:pt>
                      <c:pt idx="89">
                        <c:v>0.83724045545880765</c:v>
                      </c:pt>
                      <c:pt idx="90">
                        <c:v>0.83920778784827121</c:v>
                      </c:pt>
                      <c:pt idx="91">
                        <c:v>0.84638171815488783</c:v>
                      </c:pt>
                      <c:pt idx="92">
                        <c:v>0.83208520552504572</c:v>
                      </c:pt>
                      <c:pt idx="93">
                        <c:v>0.83347224537422904</c:v>
                      </c:pt>
                      <c:pt idx="94">
                        <c:v>0.84666836000338663</c:v>
                      </c:pt>
                      <c:pt idx="95">
                        <c:v>0.81030710639332304</c:v>
                      </c:pt>
                      <c:pt idx="96">
                        <c:v>0.86080743737625898</c:v>
                      </c:pt>
                      <c:pt idx="97">
                        <c:v>0.83829323497359376</c:v>
                      </c:pt>
                      <c:pt idx="98">
                        <c:v>0.83787180561374108</c:v>
                      </c:pt>
                      <c:pt idx="99">
                        <c:v>0.83556149732620311</c:v>
                      </c:pt>
                      <c:pt idx="100">
                        <c:v>0.83077178699011378</c:v>
                      </c:pt>
                      <c:pt idx="101">
                        <c:v>0.81433224755700329</c:v>
                      </c:pt>
                      <c:pt idx="102">
                        <c:v>0.8245382585751978</c:v>
                      </c:pt>
                      <c:pt idx="103">
                        <c:v>0.83556149732620311</c:v>
                      </c:pt>
                      <c:pt idx="104">
                        <c:v>0.83015108749792454</c:v>
                      </c:pt>
                      <c:pt idx="105">
                        <c:v>0.83577099874634342</c:v>
                      </c:pt>
                      <c:pt idx="106">
                        <c:v>0.82911864687836834</c:v>
                      </c:pt>
                      <c:pt idx="107">
                        <c:v>0.82263902599539318</c:v>
                      </c:pt>
                      <c:pt idx="108">
                        <c:v>0.82939371319565403</c:v>
                      </c:pt>
                      <c:pt idx="109">
                        <c:v>0.83354171876302408</c:v>
                      </c:pt>
                      <c:pt idx="110">
                        <c:v>0.82774604751262315</c:v>
                      </c:pt>
                      <c:pt idx="111">
                        <c:v>0.8324315325064513</c:v>
                      </c:pt>
                      <c:pt idx="112">
                        <c:v>0.82365538258792526</c:v>
                      </c:pt>
                      <c:pt idx="113">
                        <c:v>0.8337502084375521</c:v>
                      </c:pt>
                      <c:pt idx="114">
                        <c:v>0.81499592502037488</c:v>
                      </c:pt>
                      <c:pt idx="115">
                        <c:v>0.83284750562172061</c:v>
                      </c:pt>
                      <c:pt idx="116">
                        <c:v>0.8282945415389712</c:v>
                      </c:pt>
                      <c:pt idx="117">
                        <c:v>0.8044405116241653</c:v>
                      </c:pt>
                      <c:pt idx="118">
                        <c:v>0.83479422322397534</c:v>
                      </c:pt>
                      <c:pt idx="119">
                        <c:v>0.82925615722696744</c:v>
                      </c:pt>
                      <c:pt idx="120">
                        <c:v>0.83319446758873528</c:v>
                      </c:pt>
                      <c:pt idx="121">
                        <c:v>0.82277439526081941</c:v>
                      </c:pt>
                      <c:pt idx="122">
                        <c:v>0.83500334001336007</c:v>
                      </c:pt>
                      <c:pt idx="123">
                        <c:v>0.84012433840208345</c:v>
                      </c:pt>
                      <c:pt idx="124">
                        <c:v>0.82980665504937345</c:v>
                      </c:pt>
                      <c:pt idx="125">
                        <c:v>0.83395880243515963</c:v>
                      </c:pt>
                      <c:pt idx="126">
                        <c:v>0.83808246731478375</c:v>
                      </c:pt>
                      <c:pt idx="127">
                        <c:v>0.82658290626549846</c:v>
                      </c:pt>
                      <c:pt idx="128">
                        <c:v>0.83090984628167841</c:v>
                      </c:pt>
                      <c:pt idx="129">
                        <c:v>0.83892617449664431</c:v>
                      </c:pt>
                      <c:pt idx="130">
                        <c:v>0.8337502084375521</c:v>
                      </c:pt>
                      <c:pt idx="131">
                        <c:v>0.83640013382402145</c:v>
                      </c:pt>
                      <c:pt idx="132">
                        <c:v>0.82733515347067088</c:v>
                      </c:pt>
                      <c:pt idx="133">
                        <c:v>0.8203445447087776</c:v>
                      </c:pt>
                      <c:pt idx="134">
                        <c:v>0.85149863760217981</c:v>
                      </c:pt>
                      <c:pt idx="135">
                        <c:v>0.83077178699011378</c:v>
                      </c:pt>
                      <c:pt idx="136">
                        <c:v>0.82324853873384363</c:v>
                      </c:pt>
                      <c:pt idx="137">
                        <c:v>0.82243605559667732</c:v>
                      </c:pt>
                      <c:pt idx="138">
                        <c:v>0.8120178643930166</c:v>
                      </c:pt>
                      <c:pt idx="139">
                        <c:v>0.81953778069168992</c:v>
                      </c:pt>
                      <c:pt idx="140">
                        <c:v>0.82658290626549846</c:v>
                      </c:pt>
                      <c:pt idx="141">
                        <c:v>0.82324853873384363</c:v>
                      </c:pt>
                      <c:pt idx="142">
                        <c:v>0.83173916659735514</c:v>
                      </c:pt>
                      <c:pt idx="143">
                        <c:v>0.83416750083416746</c:v>
                      </c:pt>
                      <c:pt idx="144">
                        <c:v>0.80638658172728006</c:v>
                      </c:pt>
                      <c:pt idx="145">
                        <c:v>0.82372322899505768</c:v>
                      </c:pt>
                      <c:pt idx="146">
                        <c:v>0.81659317328107128</c:v>
                      </c:pt>
                      <c:pt idx="147">
                        <c:v>0.81994096425057394</c:v>
                      </c:pt>
                      <c:pt idx="148">
                        <c:v>0.81746096623886211</c:v>
                      </c:pt>
                      <c:pt idx="149">
                        <c:v>0.82230079763177377</c:v>
                      </c:pt>
                      <c:pt idx="150">
                        <c:v>0.82243605559667732</c:v>
                      </c:pt>
                      <c:pt idx="151">
                        <c:v>0.8098477486232587</c:v>
                      </c:pt>
                      <c:pt idx="152">
                        <c:v>0.79884965649464768</c:v>
                      </c:pt>
                      <c:pt idx="153">
                        <c:v>0.80951995466688254</c:v>
                      </c:pt>
                      <c:pt idx="154">
                        <c:v>0.82095066086528201</c:v>
                      </c:pt>
                      <c:pt idx="155">
                        <c:v>0.82870638932626162</c:v>
                      </c:pt>
                      <c:pt idx="156">
                        <c:v>0.81103000811030002</c:v>
                      </c:pt>
                      <c:pt idx="157">
                        <c:v>0.8086689309396734</c:v>
                      </c:pt>
                      <c:pt idx="158">
                        <c:v>0.81294203723274527</c:v>
                      </c:pt>
                      <c:pt idx="159">
                        <c:v>0.81228169929331484</c:v>
                      </c:pt>
                      <c:pt idx="160">
                        <c:v>0.80289040545965473</c:v>
                      </c:pt>
                      <c:pt idx="161">
                        <c:v>0.82101806239737274</c:v>
                      </c:pt>
                      <c:pt idx="162">
                        <c:v>0.81833060556464809</c:v>
                      </c:pt>
                      <c:pt idx="163">
                        <c:v>0.80096115338406093</c:v>
                      </c:pt>
                      <c:pt idx="164">
                        <c:v>0.80469944475738298</c:v>
                      </c:pt>
                      <c:pt idx="165">
                        <c:v>0.80697224015493862</c:v>
                      </c:pt>
                      <c:pt idx="166">
                        <c:v>0.80965104040158686</c:v>
                      </c:pt>
                      <c:pt idx="167">
                        <c:v>0.80703736583003782</c:v>
                      </c:pt>
                      <c:pt idx="168">
                        <c:v>0.80128205128205132</c:v>
                      </c:pt>
                      <c:pt idx="169">
                        <c:v>0.79611495900007967</c:v>
                      </c:pt>
                      <c:pt idx="170">
                        <c:v>0.8</c:v>
                      </c:pt>
                      <c:pt idx="171">
                        <c:v>0.8203445447087776</c:v>
                      </c:pt>
                      <c:pt idx="172">
                        <c:v>0.82542302930251754</c:v>
                      </c:pt>
                      <c:pt idx="173">
                        <c:v>0.77845243655612639</c:v>
                      </c:pt>
                      <c:pt idx="174">
                        <c:v>0.80301935276640157</c:v>
                      </c:pt>
                      <c:pt idx="175">
                        <c:v>0.81135902636916846</c:v>
                      </c:pt>
                      <c:pt idx="176">
                        <c:v>0.80723280594123337</c:v>
                      </c:pt>
                      <c:pt idx="177">
                        <c:v>0.79503895690888848</c:v>
                      </c:pt>
                      <c:pt idx="178">
                        <c:v>0.80392314494734307</c:v>
                      </c:pt>
                      <c:pt idx="179">
                        <c:v>0.80314834149867476</c:v>
                      </c:pt>
                      <c:pt idx="180">
                        <c:v>0.80703736583003782</c:v>
                      </c:pt>
                      <c:pt idx="181">
                        <c:v>0.78462142016477054</c:v>
                      </c:pt>
                      <c:pt idx="182">
                        <c:v>0.80580177276389997</c:v>
                      </c:pt>
                      <c:pt idx="183">
                        <c:v>0.80755874989905518</c:v>
                      </c:pt>
                      <c:pt idx="184">
                        <c:v>0.80690712498991357</c:v>
                      </c:pt>
                      <c:pt idx="185">
                        <c:v>0.82108547499794726</c:v>
                      </c:pt>
                      <c:pt idx="186">
                        <c:v>0.80925791049607509</c:v>
                      </c:pt>
                      <c:pt idx="187">
                        <c:v>0.80554212985339124</c:v>
                      </c:pt>
                      <c:pt idx="188">
                        <c:v>0.80379390724218314</c:v>
                      </c:pt>
                      <c:pt idx="189">
                        <c:v>0.81347108110306676</c:v>
                      </c:pt>
                      <c:pt idx="190">
                        <c:v>0.80064051240992784</c:v>
                      </c:pt>
                      <c:pt idx="191">
                        <c:v>0.82372322899505768</c:v>
                      </c:pt>
                      <c:pt idx="192">
                        <c:v>0.81599347205222361</c:v>
                      </c:pt>
                      <c:pt idx="193">
                        <c:v>0.80044825102057149</c:v>
                      </c:pt>
                      <c:pt idx="194">
                        <c:v>0.80366471108253634</c:v>
                      </c:pt>
                      <c:pt idx="195">
                        <c:v>0.81149070843138849</c:v>
                      </c:pt>
                      <c:pt idx="196">
                        <c:v>0.79428117553613975</c:v>
                      </c:pt>
                      <c:pt idx="197">
                        <c:v>0.77706115471287596</c:v>
                      </c:pt>
                      <c:pt idx="198">
                        <c:v>0.80121785113372324</c:v>
                      </c:pt>
                      <c:pt idx="199">
                        <c:v>0.7876496534341525</c:v>
                      </c:pt>
                      <c:pt idx="200">
                        <c:v>0.78957757599684175</c:v>
                      </c:pt>
                      <c:pt idx="201">
                        <c:v>0.80006400512040965</c:v>
                      </c:pt>
                      <c:pt idx="202">
                        <c:v>0.79853070350554978</c:v>
                      </c:pt>
                      <c:pt idx="203">
                        <c:v>0.79706679419735382</c:v>
                      </c:pt>
                      <c:pt idx="204">
                        <c:v>0.79865825413305647</c:v>
                      </c:pt>
                      <c:pt idx="205">
                        <c:v>0.79802090814779336</c:v>
                      </c:pt>
                      <c:pt idx="206">
                        <c:v>0.78696781301644769</c:v>
                      </c:pt>
                      <c:pt idx="207">
                        <c:v>0.7966857871255576</c:v>
                      </c:pt>
                      <c:pt idx="208">
                        <c:v>0.79276993816394481</c:v>
                      </c:pt>
                      <c:pt idx="209">
                        <c:v>0.7999360051195904</c:v>
                      </c:pt>
                      <c:pt idx="210">
                        <c:v>0.79472303902090125</c:v>
                      </c:pt>
                      <c:pt idx="211">
                        <c:v>0.79987202047672379</c:v>
                      </c:pt>
                      <c:pt idx="212">
                        <c:v>0.78173858661663531</c:v>
                      </c:pt>
                      <c:pt idx="213">
                        <c:v>0.80076873798846882</c:v>
                      </c:pt>
                      <c:pt idx="214">
                        <c:v>0.79007663743383105</c:v>
                      </c:pt>
                      <c:pt idx="215">
                        <c:v>0.80392314494734307</c:v>
                      </c:pt>
                      <c:pt idx="216">
                        <c:v>0.79535512606378744</c:v>
                      </c:pt>
                      <c:pt idx="217">
                        <c:v>0.76219512195121952</c:v>
                      </c:pt>
                      <c:pt idx="218">
                        <c:v>0.80521781141798854</c:v>
                      </c:pt>
                      <c:pt idx="219">
                        <c:v>0.78939059046416171</c:v>
                      </c:pt>
                      <c:pt idx="220">
                        <c:v>0.79020150138285261</c:v>
                      </c:pt>
                      <c:pt idx="221">
                        <c:v>0.77808901338313097</c:v>
                      </c:pt>
                      <c:pt idx="222">
                        <c:v>0.79605158414265242</c:v>
                      </c:pt>
                      <c:pt idx="223">
                        <c:v>0.76161462300076166</c:v>
                      </c:pt>
                      <c:pt idx="224">
                        <c:v>0.7948493760432398</c:v>
                      </c:pt>
                      <c:pt idx="225">
                        <c:v>0.79472303902090125</c:v>
                      </c:pt>
                      <c:pt idx="226">
                        <c:v>0.79472303902090125</c:v>
                      </c:pt>
                      <c:pt idx="227">
                        <c:v>0.81214976041582065</c:v>
                      </c:pt>
                      <c:pt idx="228">
                        <c:v>0.78752559458182392</c:v>
                      </c:pt>
                      <c:pt idx="229">
                        <c:v>0.78746357980943382</c:v>
                      </c:pt>
                      <c:pt idx="230">
                        <c:v>0.78468298807281855</c:v>
                      </c:pt>
                      <c:pt idx="231">
                        <c:v>0.8022462896109106</c:v>
                      </c:pt>
                      <c:pt idx="232">
                        <c:v>0.79377678996666134</c:v>
                      </c:pt>
                      <c:pt idx="233">
                        <c:v>0.7948493760432398</c:v>
                      </c:pt>
                      <c:pt idx="234">
                        <c:v>0.79497575323952618</c:v>
                      </c:pt>
                      <c:pt idx="235">
                        <c:v>0.78149421694279453</c:v>
                      </c:pt>
                      <c:pt idx="236">
                        <c:v>0.7814331483941549</c:v>
                      </c:pt>
                      <c:pt idx="237">
                        <c:v>0.78777375137860406</c:v>
                      </c:pt>
                      <c:pt idx="238">
                        <c:v>0.77285725326532184</c:v>
                      </c:pt>
                      <c:pt idx="239">
                        <c:v>0.77441338186323849</c:v>
                      </c:pt>
                      <c:pt idx="240">
                        <c:v>0.78678206136900075</c:v>
                      </c:pt>
                      <c:pt idx="241">
                        <c:v>0.78094494338149167</c:v>
                      </c:pt>
                      <c:pt idx="242">
                        <c:v>0.78721561835786824</c:v>
                      </c:pt>
                      <c:pt idx="243">
                        <c:v>0.79352483732740831</c:v>
                      </c:pt>
                      <c:pt idx="244">
                        <c:v>0.78591637849732787</c:v>
                      </c:pt>
                      <c:pt idx="245">
                        <c:v>0.78995181293941064</c:v>
                      </c:pt>
                      <c:pt idx="246">
                        <c:v>0.79649542015133412</c:v>
                      </c:pt>
                      <c:pt idx="247">
                        <c:v>0.79782990266475184</c:v>
                      </c:pt>
                      <c:pt idx="248">
                        <c:v>0.79649542015133412</c:v>
                      </c:pt>
                      <c:pt idx="249">
                        <c:v>0.78647267007471489</c:v>
                      </c:pt>
                      <c:pt idx="250">
                        <c:v>0.79358781049123084</c:v>
                      </c:pt>
                      <c:pt idx="251">
                        <c:v>0.80044825102057149</c:v>
                      </c:pt>
                      <c:pt idx="252">
                        <c:v>0.79554494828957834</c:v>
                      </c:pt>
                      <c:pt idx="253">
                        <c:v>0.79145231499802138</c:v>
                      </c:pt>
                      <c:pt idx="254">
                        <c:v>0.77675935995028733</c:v>
                      </c:pt>
                      <c:pt idx="255">
                        <c:v>0.79554494828957834</c:v>
                      </c:pt>
                      <c:pt idx="256">
                        <c:v>0.7966857871255576</c:v>
                      </c:pt>
                      <c:pt idx="257">
                        <c:v>0.78988941548183256</c:v>
                      </c:pt>
                      <c:pt idx="258">
                        <c:v>0.79465988556897649</c:v>
                      </c:pt>
                      <c:pt idx="259">
                        <c:v>0.787959971633441</c:v>
                      </c:pt>
                      <c:pt idx="260">
                        <c:v>0.8190679007289704</c:v>
                      </c:pt>
                      <c:pt idx="261">
                        <c:v>0.80431110753639501</c:v>
                      </c:pt>
                      <c:pt idx="262">
                        <c:v>0.79045134771954784</c:v>
                      </c:pt>
                      <c:pt idx="263">
                        <c:v>0.78672016363779396</c:v>
                      </c:pt>
                      <c:pt idx="264">
                        <c:v>0.78015290997035414</c:v>
                      </c:pt>
                      <c:pt idx="265">
                        <c:v>0.78431372549019596</c:v>
                      </c:pt>
                      <c:pt idx="266">
                        <c:v>0.77754451442345074</c:v>
                      </c:pt>
                      <c:pt idx="267">
                        <c:v>0.78296273097400559</c:v>
                      </c:pt>
                      <c:pt idx="268">
                        <c:v>0.78253384458877839</c:v>
                      </c:pt>
                      <c:pt idx="269">
                        <c:v>0.78345346286430584</c:v>
                      </c:pt>
                      <c:pt idx="270">
                        <c:v>0.77694040867065484</c:v>
                      </c:pt>
                      <c:pt idx="271">
                        <c:v>0.78542255733584665</c:v>
                      </c:pt>
                      <c:pt idx="272">
                        <c:v>0.77730275942479599</c:v>
                      </c:pt>
                      <c:pt idx="273">
                        <c:v>0.76911244423934777</c:v>
                      </c:pt>
                      <c:pt idx="274">
                        <c:v>0.78265633560303671</c:v>
                      </c:pt>
                      <c:pt idx="275">
                        <c:v>0.7843752451172642</c:v>
                      </c:pt>
                      <c:pt idx="276">
                        <c:v>0.7822889775483064</c:v>
                      </c:pt>
                      <c:pt idx="277">
                        <c:v>0.77700077700077708</c:v>
                      </c:pt>
                      <c:pt idx="278">
                        <c:v>0.77718193829175408</c:v>
                      </c:pt>
                      <c:pt idx="279">
                        <c:v>0.78554595443833453</c:v>
                      </c:pt>
                      <c:pt idx="280">
                        <c:v>0.77893752921015735</c:v>
                      </c:pt>
                      <c:pt idx="281">
                        <c:v>0.78302403883799221</c:v>
                      </c:pt>
                      <c:pt idx="282">
                        <c:v>0.78976465013426</c:v>
                      </c:pt>
                      <c:pt idx="283">
                        <c:v>0.78443677439598369</c:v>
                      </c:pt>
                      <c:pt idx="284">
                        <c:v>0.79396585946804288</c:v>
                      </c:pt>
                      <c:pt idx="285">
                        <c:v>0.77712154180913895</c:v>
                      </c:pt>
                      <c:pt idx="286">
                        <c:v>0.78051826412738046</c:v>
                      </c:pt>
                      <c:pt idx="287">
                        <c:v>0.78106693743653832</c:v>
                      </c:pt>
                      <c:pt idx="288">
                        <c:v>0.74945664393314848</c:v>
                      </c:pt>
                      <c:pt idx="289">
                        <c:v>0.76934913063548238</c:v>
                      </c:pt>
                      <c:pt idx="290">
                        <c:v>0.77911959485781057</c:v>
                      </c:pt>
                      <c:pt idx="291">
                        <c:v>0.77881619937694702</c:v>
                      </c:pt>
                      <c:pt idx="292">
                        <c:v>0.77990953049446265</c:v>
                      </c:pt>
                      <c:pt idx="293">
                        <c:v>0.75654410652141013</c:v>
                      </c:pt>
                      <c:pt idx="294">
                        <c:v>0.7782706825433886</c:v>
                      </c:pt>
                      <c:pt idx="295">
                        <c:v>0.7754943776657619</c:v>
                      </c:pt>
                      <c:pt idx="296">
                        <c:v>0.75654410652141013</c:v>
                      </c:pt>
                      <c:pt idx="297">
                        <c:v>0.76569678407350683</c:v>
                      </c:pt>
                      <c:pt idx="298">
                        <c:v>0.77279752704791338</c:v>
                      </c:pt>
                      <c:pt idx="299">
                        <c:v>0.76716532412734939</c:v>
                      </c:pt>
                      <c:pt idx="300">
                        <c:v>0.77101002313030076</c:v>
                      </c:pt>
                      <c:pt idx="301">
                        <c:v>0.76893502499038835</c:v>
                      </c:pt>
                      <c:pt idx="302">
                        <c:v>0.76828518746158569</c:v>
                      </c:pt>
                      <c:pt idx="303">
                        <c:v>0.76822616578320657</c:v>
                      </c:pt>
                      <c:pt idx="304">
                        <c:v>0.75982068231897271</c:v>
                      </c:pt>
                      <c:pt idx="305">
                        <c:v>0.76581406034614796</c:v>
                      </c:pt>
                      <c:pt idx="306">
                        <c:v>0.76704763365805007</c:v>
                      </c:pt>
                      <c:pt idx="307">
                        <c:v>0.75585789871504161</c:v>
                      </c:pt>
                      <c:pt idx="308">
                        <c:v>0.79164027865737807</c:v>
                      </c:pt>
                      <c:pt idx="309">
                        <c:v>0.77029733477122164</c:v>
                      </c:pt>
                      <c:pt idx="310">
                        <c:v>0.77261840377037783</c:v>
                      </c:pt>
                      <c:pt idx="311">
                        <c:v>0.77411363988233473</c:v>
                      </c:pt>
                      <c:pt idx="312">
                        <c:v>0.78021377857532959</c:v>
                      </c:pt>
                      <c:pt idx="313">
                        <c:v>0.77663870767319043</c:v>
                      </c:pt>
                      <c:pt idx="314">
                        <c:v>0.76793119336507443</c:v>
                      </c:pt>
                      <c:pt idx="315">
                        <c:v>0.77905889685260199</c:v>
                      </c:pt>
                      <c:pt idx="316">
                        <c:v>0.76958596275203939</c:v>
                      </c:pt>
                      <c:pt idx="317">
                        <c:v>0.77495350278983266</c:v>
                      </c:pt>
                      <c:pt idx="318">
                        <c:v>0.77333539556105479</c:v>
                      </c:pt>
                      <c:pt idx="319">
                        <c:v>0.76552093699762691</c:v>
                      </c:pt>
                      <c:pt idx="320">
                        <c:v>0.78057918975880092</c:v>
                      </c:pt>
                      <c:pt idx="321">
                        <c:v>0.77405371932812139</c:v>
                      </c:pt>
                      <c:pt idx="322">
                        <c:v>0.7814331483941549</c:v>
                      </c:pt>
                      <c:pt idx="323">
                        <c:v>0.76722418290624517</c:v>
                      </c:pt>
                      <c:pt idx="324">
                        <c:v>0.77095058206768952</c:v>
                      </c:pt>
                      <c:pt idx="325">
                        <c:v>0.76575541771958033</c:v>
                      </c:pt>
                      <c:pt idx="326">
                        <c:v>0.76034063260340634</c:v>
                      </c:pt>
                      <c:pt idx="327">
                        <c:v>0.76946752847029853</c:v>
                      </c:pt>
                      <c:pt idx="328">
                        <c:v>0.76893502499038835</c:v>
                      </c:pt>
                      <c:pt idx="329">
                        <c:v>0.76231132794633327</c:v>
                      </c:pt>
                      <c:pt idx="330">
                        <c:v>0.77148588180836286</c:v>
                      </c:pt>
                      <c:pt idx="331">
                        <c:v>0.75964752354907317</c:v>
                      </c:pt>
                      <c:pt idx="332">
                        <c:v>0.74911978425350212</c:v>
                      </c:pt>
                      <c:pt idx="333">
                        <c:v>0.75466002565844092</c:v>
                      </c:pt>
                      <c:pt idx="334">
                        <c:v>0.7482229704451927</c:v>
                      </c:pt>
                      <c:pt idx="335">
                        <c:v>0.75580077091678632</c:v>
                      </c:pt>
                      <c:pt idx="336">
                        <c:v>0.76103500761035003</c:v>
                      </c:pt>
                      <c:pt idx="337">
                        <c:v>0.7643506840938622</c:v>
                      </c:pt>
                      <c:pt idx="338">
                        <c:v>0.74366029597679784</c:v>
                      </c:pt>
                      <c:pt idx="339">
                        <c:v>0.75255869957856714</c:v>
                      </c:pt>
                      <c:pt idx="340">
                        <c:v>0.74716078900179317</c:v>
                      </c:pt>
                      <c:pt idx="341">
                        <c:v>0.74682598954443613</c:v>
                      </c:pt>
                      <c:pt idx="342">
                        <c:v>0.74338388343740713</c:v>
                      </c:pt>
                      <c:pt idx="343">
                        <c:v>0.74665870230717546</c:v>
                      </c:pt>
                      <c:pt idx="344">
                        <c:v>0.74867110878191201</c:v>
                      </c:pt>
                      <c:pt idx="345">
                        <c:v>0.75477394520341157</c:v>
                      </c:pt>
                      <c:pt idx="346">
                        <c:v>0.76982294072363355</c:v>
                      </c:pt>
                      <c:pt idx="347">
                        <c:v>0.74883929908641611</c:v>
                      </c:pt>
                      <c:pt idx="348">
                        <c:v>0.75540111799365461</c:v>
                      </c:pt>
                      <c:pt idx="349">
                        <c:v>0.74771945566023634</c:v>
                      </c:pt>
                      <c:pt idx="350">
                        <c:v>0.75454614049649138</c:v>
                      </c:pt>
                      <c:pt idx="351">
                        <c:v>0.78290143270962176</c:v>
                      </c:pt>
                      <c:pt idx="352">
                        <c:v>0.76039844878716456</c:v>
                      </c:pt>
                      <c:pt idx="353">
                        <c:v>0.73008688033876035</c:v>
                      </c:pt>
                      <c:pt idx="354">
                        <c:v>0.78271759549154662</c:v>
                      </c:pt>
                      <c:pt idx="355">
                        <c:v>0.74906367041198507</c:v>
                      </c:pt>
                      <c:pt idx="356">
                        <c:v>0.75182317119013609</c:v>
                      </c:pt>
                      <c:pt idx="357">
                        <c:v>0.74638005672488428</c:v>
                      </c:pt>
                      <c:pt idx="358">
                        <c:v>0.72663856997529419</c:v>
                      </c:pt>
                      <c:pt idx="359">
                        <c:v>0.75103266992114148</c:v>
                      </c:pt>
                      <c:pt idx="360">
                        <c:v>0.75255869957856714</c:v>
                      </c:pt>
                      <c:pt idx="361">
                        <c:v>0.75221904618624935</c:v>
                      </c:pt>
                      <c:pt idx="362">
                        <c:v>0.74615728995672281</c:v>
                      </c:pt>
                      <c:pt idx="363">
                        <c:v>0.74471254095918971</c:v>
                      </c:pt>
                      <c:pt idx="364">
                        <c:v>0.72785501128175256</c:v>
                      </c:pt>
                      <c:pt idx="365">
                        <c:v>0.74410298385296525</c:v>
                      </c:pt>
                      <c:pt idx="366">
                        <c:v>0.74688176861602806</c:v>
                      </c:pt>
                      <c:pt idx="367">
                        <c:v>0.75426157791522097</c:v>
                      </c:pt>
                      <c:pt idx="368">
                        <c:v>0.72679700559633686</c:v>
                      </c:pt>
                      <c:pt idx="369">
                        <c:v>0.73367571533382248</c:v>
                      </c:pt>
                      <c:pt idx="370">
                        <c:v>0.7399186089530152</c:v>
                      </c:pt>
                      <c:pt idx="371">
                        <c:v>0.72838517007793724</c:v>
                      </c:pt>
                      <c:pt idx="372">
                        <c:v>0.72453267642370667</c:v>
                      </c:pt>
                      <c:pt idx="373">
                        <c:v>0.73697398481833587</c:v>
                      </c:pt>
                      <c:pt idx="374">
                        <c:v>0.73735437251142899</c:v>
                      </c:pt>
                      <c:pt idx="375">
                        <c:v>0.73088729717877499</c:v>
                      </c:pt>
                      <c:pt idx="376">
                        <c:v>0.73653973631877434</c:v>
                      </c:pt>
                      <c:pt idx="377">
                        <c:v>0.73632280391723726</c:v>
                      </c:pt>
                      <c:pt idx="378">
                        <c:v>0.72642742989975295</c:v>
                      </c:pt>
                      <c:pt idx="379">
                        <c:v>0.70323488045007032</c:v>
                      </c:pt>
                      <c:pt idx="380">
                        <c:v>0.73281547706287553</c:v>
                      </c:pt>
                      <c:pt idx="381">
                        <c:v>0.71326676176890147</c:v>
                      </c:pt>
                      <c:pt idx="382">
                        <c:v>0.73838883556080626</c:v>
                      </c:pt>
                      <c:pt idx="383">
                        <c:v>0.7305135510263715</c:v>
                      </c:pt>
                      <c:pt idx="384">
                        <c:v>0.72584742687087178</c:v>
                      </c:pt>
                      <c:pt idx="385">
                        <c:v>0.73855243722304276</c:v>
                      </c:pt>
                      <c:pt idx="386">
                        <c:v>0.73822530636350214</c:v>
                      </c:pt>
                      <c:pt idx="387">
                        <c:v>0.73838883556080626</c:v>
                      </c:pt>
                      <c:pt idx="388">
                        <c:v>0.72684983282453841</c:v>
                      </c:pt>
                      <c:pt idx="389">
                        <c:v>0.73356807511737088</c:v>
                      </c:pt>
                      <c:pt idx="390">
                        <c:v>0.73664825046040516</c:v>
                      </c:pt>
                      <c:pt idx="391">
                        <c:v>0.73882526782415958</c:v>
                      </c:pt>
                      <c:pt idx="392">
                        <c:v>0.74019245003700962</c:v>
                      </c:pt>
                      <c:pt idx="393">
                        <c:v>0.73346046648085672</c:v>
                      </c:pt>
                      <c:pt idx="394">
                        <c:v>0.73675679658144844</c:v>
                      </c:pt>
                      <c:pt idx="395">
                        <c:v>0.73578103156500629</c:v>
                      </c:pt>
                      <c:pt idx="396">
                        <c:v>0.72865053920139899</c:v>
                      </c:pt>
                      <c:pt idx="397">
                        <c:v>0.7342683016374183</c:v>
                      </c:pt>
                      <c:pt idx="398">
                        <c:v>0.73227885178676044</c:v>
                      </c:pt>
                      <c:pt idx="399">
                        <c:v>0.74799910240107714</c:v>
                      </c:pt>
                      <c:pt idx="400">
                        <c:v>0.73773515308004434</c:v>
                      </c:pt>
                      <c:pt idx="401">
                        <c:v>0.7288629737609329</c:v>
                      </c:pt>
                      <c:pt idx="402">
                        <c:v>0.73152889539136801</c:v>
                      </c:pt>
                      <c:pt idx="403">
                        <c:v>0.71833919977013139</c:v>
                      </c:pt>
                      <c:pt idx="404">
                        <c:v>0.71921749136939006</c:v>
                      </c:pt>
                      <c:pt idx="405">
                        <c:v>0.72228241242325741</c:v>
                      </c:pt>
                      <c:pt idx="406">
                        <c:v>0.72966070777088654</c:v>
                      </c:pt>
                      <c:pt idx="407">
                        <c:v>0.74068587512036144</c:v>
                      </c:pt>
                      <c:pt idx="408">
                        <c:v>0.71849403649949706</c:v>
                      </c:pt>
                      <c:pt idx="409">
                        <c:v>0.72748435908627962</c:v>
                      </c:pt>
                      <c:pt idx="410">
                        <c:v>0.71952798963879694</c:v>
                      </c:pt>
                      <c:pt idx="411">
                        <c:v>0.72711408419981094</c:v>
                      </c:pt>
                      <c:pt idx="412">
                        <c:v>0.74850299401197595</c:v>
                      </c:pt>
                      <c:pt idx="413">
                        <c:v>0.69769064396846436</c:v>
                      </c:pt>
                      <c:pt idx="414">
                        <c:v>0.72165692429818873</c:v>
                      </c:pt>
                      <c:pt idx="415">
                        <c:v>0.72642742989975295</c:v>
                      </c:pt>
                      <c:pt idx="416">
                        <c:v>0.72743143958681888</c:v>
                      </c:pt>
                      <c:pt idx="417">
                        <c:v>0.73233247894544129</c:v>
                      </c:pt>
                      <c:pt idx="418">
                        <c:v>0.72348430039068146</c:v>
                      </c:pt>
                      <c:pt idx="419">
                        <c:v>0.72270000722700012</c:v>
                      </c:pt>
                      <c:pt idx="420">
                        <c:v>0.72579474524604437</c:v>
                      </c:pt>
                      <c:pt idx="421">
                        <c:v>0.72579474524604437</c:v>
                      </c:pt>
                      <c:pt idx="422">
                        <c:v>0.73719130114264653</c:v>
                      </c:pt>
                      <c:pt idx="423">
                        <c:v>0.73094072070755056</c:v>
                      </c:pt>
                      <c:pt idx="424">
                        <c:v>0.73270808909730367</c:v>
                      </c:pt>
                      <c:pt idx="425">
                        <c:v>0.72955424235791932</c:v>
                      </c:pt>
                      <c:pt idx="426">
                        <c:v>0.72674418604651159</c:v>
                      </c:pt>
                      <c:pt idx="427">
                        <c:v>0.73416048748256368</c:v>
                      </c:pt>
                      <c:pt idx="428">
                        <c:v>0.70052539404553416</c:v>
                      </c:pt>
                      <c:pt idx="429">
                        <c:v>0.72732562368172227</c:v>
                      </c:pt>
                      <c:pt idx="430">
                        <c:v>0.73335288941038435</c:v>
                      </c:pt>
                      <c:pt idx="431">
                        <c:v>0.72992700729927007</c:v>
                      </c:pt>
                      <c:pt idx="432">
                        <c:v>0.70018204733230638</c:v>
                      </c:pt>
                      <c:pt idx="433">
                        <c:v>0.7376263185070443</c:v>
                      </c:pt>
                      <c:pt idx="434">
                        <c:v>0.73024682342631808</c:v>
                      </c:pt>
                      <c:pt idx="435">
                        <c:v>0.72500543754078162</c:v>
                      </c:pt>
                      <c:pt idx="436">
                        <c:v>0.73072707343807086</c:v>
                      </c:pt>
                      <c:pt idx="437">
                        <c:v>0.73529411764705876</c:v>
                      </c:pt>
                      <c:pt idx="438">
                        <c:v>0.72966070777088654</c:v>
                      </c:pt>
                      <c:pt idx="439">
                        <c:v>0.73637702503681879</c:v>
                      </c:pt>
                      <c:pt idx="440">
                        <c:v>0.70368024769544713</c:v>
                      </c:pt>
                      <c:pt idx="441">
                        <c:v>0.71942446043165464</c:v>
                      </c:pt>
                      <c:pt idx="442">
                        <c:v>0.7126567844925884</c:v>
                      </c:pt>
                      <c:pt idx="443">
                        <c:v>0.6898454746136865</c:v>
                      </c:pt>
                      <c:pt idx="444">
                        <c:v>0.72448018546692738</c:v>
                      </c:pt>
                      <c:pt idx="445">
                        <c:v>0.70921985815602839</c:v>
                      </c:pt>
                      <c:pt idx="446">
                        <c:v>0.71607590404582877</c:v>
                      </c:pt>
                      <c:pt idx="447">
                        <c:v>0.73211801742440874</c:v>
                      </c:pt>
                      <c:pt idx="448">
                        <c:v>0.7219695328857122</c:v>
                      </c:pt>
                      <c:pt idx="449">
                        <c:v>0.71782355896920536</c:v>
                      </c:pt>
                      <c:pt idx="450">
                        <c:v>0.72632190586868095</c:v>
                      </c:pt>
                      <c:pt idx="451">
                        <c:v>0.72558409519663325</c:v>
                      </c:pt>
                      <c:pt idx="452">
                        <c:v>0.72711408419981094</c:v>
                      </c:pt>
                      <c:pt idx="453">
                        <c:v>0.71849403649949706</c:v>
                      </c:pt>
                      <c:pt idx="454">
                        <c:v>0.71149057274991112</c:v>
                      </c:pt>
                      <c:pt idx="455">
                        <c:v>0.71957976541699653</c:v>
                      </c:pt>
                      <c:pt idx="456">
                        <c:v>0.72558409519663325</c:v>
                      </c:pt>
                      <c:pt idx="457">
                        <c:v>0.7073636556553724</c:v>
                      </c:pt>
                      <c:pt idx="458">
                        <c:v>0.72960747118050484</c:v>
                      </c:pt>
                      <c:pt idx="459">
                        <c:v>0.72875674099985421</c:v>
                      </c:pt>
                      <c:pt idx="460">
                        <c:v>0.73491585213493049</c:v>
                      </c:pt>
                      <c:pt idx="461">
                        <c:v>0.68390097113937909</c:v>
                      </c:pt>
                      <c:pt idx="462">
                        <c:v>0.74030204323363935</c:v>
                      </c:pt>
                      <c:pt idx="463">
                        <c:v>0.73265440691625761</c:v>
                      </c:pt>
                      <c:pt idx="464">
                        <c:v>0.71952798963879694</c:v>
                      </c:pt>
                      <c:pt idx="465">
                        <c:v>0.73083388145874439</c:v>
                      </c:pt>
                      <c:pt idx="466">
                        <c:v>0.73131490419774758</c:v>
                      </c:pt>
                      <c:pt idx="467">
                        <c:v>0.72796098129140285</c:v>
                      </c:pt>
                      <c:pt idx="468">
                        <c:v>0.73567277275068055</c:v>
                      </c:pt>
                      <c:pt idx="469">
                        <c:v>0.71957976541699653</c:v>
                      </c:pt>
                      <c:pt idx="470">
                        <c:v>0.72679700559633686</c:v>
                      </c:pt>
                      <c:pt idx="471">
                        <c:v>0.74504544777231407</c:v>
                      </c:pt>
                      <c:pt idx="472">
                        <c:v>0.73616018845700826</c:v>
                      </c:pt>
                    </c:numCache>
                  </c:numRef>
                </c:yVal>
                <c:smooth val="0"/>
                <c:extLst>
                  <c:ext xmlns:c16="http://schemas.microsoft.com/office/drawing/2014/chart" uri="{C3380CC4-5D6E-409C-BE32-E72D297353CC}">
                    <c16:uniqueId val="{00000006-25D6-4D0F-A24A-5A998DC819C1}"/>
                  </c:ext>
                </c:extLst>
              </c15:ser>
            </c15:filteredScatterSeries>
          </c:ext>
        </c:extLst>
      </c:scatterChart>
      <c:dateAx>
        <c:axId val="1007831327"/>
        <c:scaling>
          <c:orientation val="minMax"/>
          <c:max val="43465"/>
          <c:min val="40179"/>
        </c:scaling>
        <c:delete val="0"/>
        <c:axPos val="b"/>
        <c:majorGridlines/>
        <c:title>
          <c:tx>
            <c:rich>
              <a:bodyPr/>
              <a:lstStyle/>
              <a:p>
                <a:pPr>
                  <a:defRPr/>
                </a:pPr>
                <a:r>
                  <a:rPr lang="en-US" sz="1200" dirty="0"/>
                  <a:t>Date</a:t>
                </a:r>
              </a:p>
            </c:rich>
          </c:tx>
          <c:overlay val="0"/>
        </c:title>
        <c:numFmt formatCode="m/d/yy;@" sourceLinked="1"/>
        <c:majorTickMark val="none"/>
        <c:minorTickMark val="none"/>
        <c:tickLblPos val="nextTo"/>
        <c:crossAx val="1010960767"/>
        <c:crosses val="autoZero"/>
        <c:auto val="1"/>
        <c:lblOffset val="100"/>
        <c:baseTimeUnit val="days"/>
      </c:dateAx>
      <c:valAx>
        <c:axId val="1010960767"/>
        <c:scaling>
          <c:orientation val="minMax"/>
          <c:max val="0.95000000000000007"/>
          <c:min val="0.65000000000000013"/>
        </c:scaling>
        <c:delete val="0"/>
        <c:axPos val="l"/>
        <c:majorGridlines/>
        <c:title>
          <c:tx>
            <c:rich>
              <a:bodyPr/>
              <a:lstStyle/>
              <a:p>
                <a:pPr>
                  <a:defRPr sz="1400"/>
                </a:pPr>
                <a:r>
                  <a:rPr lang="en-US" sz="1400" dirty="0"/>
                  <a:t>Degradation Relative to Reference</a:t>
                </a:r>
              </a:p>
            </c:rich>
          </c:tx>
          <c:overlay val="0"/>
        </c:title>
        <c:numFmt formatCode="#,##0.0" sourceLinked="0"/>
        <c:majorTickMark val="none"/>
        <c:minorTickMark val="none"/>
        <c:tickLblPos val="nextTo"/>
        <c:crossAx val="1007831327"/>
        <c:crosses val="autoZero"/>
        <c:crossBetween val="between"/>
      </c:valAx>
    </c:plotArea>
    <c:legend>
      <c:legendPos val="b"/>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6ED3B-8EEA-4E70-862D-0514ABA5B987}"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63D96-0C52-4893-A444-0736B7E17BDF}" type="slidenum">
              <a:rPr lang="en-US" smtClean="0"/>
              <a:t>‹#›</a:t>
            </a:fld>
            <a:endParaRPr lang="en-US" dirty="0"/>
          </a:p>
        </p:txBody>
      </p:sp>
    </p:spTree>
    <p:extLst>
      <p:ext uri="{BB962C8B-B14F-4D97-AF65-F5344CB8AC3E}">
        <p14:creationId xmlns:p14="http://schemas.microsoft.com/office/powerpoint/2010/main" val="36440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a:t>
            </a:fld>
            <a:endParaRPr lang="en-US" dirty="0"/>
          </a:p>
        </p:txBody>
      </p:sp>
    </p:spTree>
    <p:extLst>
      <p:ext uri="{BB962C8B-B14F-4D97-AF65-F5344CB8AC3E}">
        <p14:creationId xmlns:p14="http://schemas.microsoft.com/office/powerpoint/2010/main" val="76284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14</a:t>
            </a:fld>
            <a:endParaRPr lang="en-US" dirty="0"/>
          </a:p>
        </p:txBody>
      </p:sp>
    </p:spTree>
    <p:extLst>
      <p:ext uri="{BB962C8B-B14F-4D97-AF65-F5344CB8AC3E}">
        <p14:creationId xmlns:p14="http://schemas.microsoft.com/office/powerpoint/2010/main" val="152551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15</a:t>
            </a:fld>
            <a:endParaRPr lang="en-US" dirty="0"/>
          </a:p>
        </p:txBody>
      </p:sp>
    </p:spTree>
    <p:extLst>
      <p:ext uri="{BB962C8B-B14F-4D97-AF65-F5344CB8AC3E}">
        <p14:creationId xmlns:p14="http://schemas.microsoft.com/office/powerpoint/2010/main" val="224372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16</a:t>
            </a:fld>
            <a:endParaRPr lang="en-US" dirty="0"/>
          </a:p>
        </p:txBody>
      </p:sp>
    </p:spTree>
    <p:extLst>
      <p:ext uri="{BB962C8B-B14F-4D97-AF65-F5344CB8AC3E}">
        <p14:creationId xmlns:p14="http://schemas.microsoft.com/office/powerpoint/2010/main" val="493174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17</a:t>
            </a:fld>
            <a:endParaRPr lang="en-US" dirty="0"/>
          </a:p>
        </p:txBody>
      </p:sp>
    </p:spTree>
    <p:extLst>
      <p:ext uri="{BB962C8B-B14F-4D97-AF65-F5344CB8AC3E}">
        <p14:creationId xmlns:p14="http://schemas.microsoft.com/office/powerpoint/2010/main" val="407965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18</a:t>
            </a:fld>
            <a:endParaRPr lang="en-US" dirty="0"/>
          </a:p>
        </p:txBody>
      </p:sp>
    </p:spTree>
    <p:extLst>
      <p:ext uri="{BB962C8B-B14F-4D97-AF65-F5344CB8AC3E}">
        <p14:creationId xmlns:p14="http://schemas.microsoft.com/office/powerpoint/2010/main" val="390990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19</a:t>
            </a:fld>
            <a:endParaRPr lang="en-US" dirty="0"/>
          </a:p>
        </p:txBody>
      </p:sp>
    </p:spTree>
    <p:extLst>
      <p:ext uri="{BB962C8B-B14F-4D97-AF65-F5344CB8AC3E}">
        <p14:creationId xmlns:p14="http://schemas.microsoft.com/office/powerpoint/2010/main" val="236111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21</a:t>
            </a:fld>
            <a:endParaRPr lang="en-US" dirty="0"/>
          </a:p>
        </p:txBody>
      </p:sp>
    </p:spTree>
    <p:extLst>
      <p:ext uri="{BB962C8B-B14F-4D97-AF65-F5344CB8AC3E}">
        <p14:creationId xmlns:p14="http://schemas.microsoft.com/office/powerpoint/2010/main" val="202271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23</a:t>
            </a:fld>
            <a:endParaRPr lang="en-US" dirty="0"/>
          </a:p>
        </p:txBody>
      </p:sp>
    </p:spTree>
    <p:extLst>
      <p:ext uri="{BB962C8B-B14F-4D97-AF65-F5344CB8AC3E}">
        <p14:creationId xmlns:p14="http://schemas.microsoft.com/office/powerpoint/2010/main" val="392501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2</a:t>
            </a:fld>
            <a:endParaRPr lang="en-US" dirty="0"/>
          </a:p>
        </p:txBody>
      </p:sp>
    </p:spTree>
    <p:extLst>
      <p:ext uri="{BB962C8B-B14F-4D97-AF65-F5344CB8AC3E}">
        <p14:creationId xmlns:p14="http://schemas.microsoft.com/office/powerpoint/2010/main" val="128865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3</a:t>
            </a:fld>
            <a:endParaRPr lang="en-US" dirty="0"/>
          </a:p>
        </p:txBody>
      </p:sp>
    </p:spTree>
    <p:extLst>
      <p:ext uri="{BB962C8B-B14F-4D97-AF65-F5344CB8AC3E}">
        <p14:creationId xmlns:p14="http://schemas.microsoft.com/office/powerpoint/2010/main" val="334468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5</a:t>
            </a:fld>
            <a:endParaRPr lang="en-US" dirty="0"/>
          </a:p>
        </p:txBody>
      </p:sp>
    </p:spTree>
    <p:extLst>
      <p:ext uri="{BB962C8B-B14F-4D97-AF65-F5344CB8AC3E}">
        <p14:creationId xmlns:p14="http://schemas.microsoft.com/office/powerpoint/2010/main" val="356667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7</a:t>
            </a:fld>
            <a:endParaRPr lang="en-US" dirty="0"/>
          </a:p>
        </p:txBody>
      </p:sp>
    </p:spTree>
    <p:extLst>
      <p:ext uri="{BB962C8B-B14F-4D97-AF65-F5344CB8AC3E}">
        <p14:creationId xmlns:p14="http://schemas.microsoft.com/office/powerpoint/2010/main" val="9477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8</a:t>
            </a:fld>
            <a:endParaRPr lang="en-US" dirty="0"/>
          </a:p>
        </p:txBody>
      </p:sp>
    </p:spTree>
    <p:extLst>
      <p:ext uri="{BB962C8B-B14F-4D97-AF65-F5344CB8AC3E}">
        <p14:creationId xmlns:p14="http://schemas.microsoft.com/office/powerpoint/2010/main" val="411720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10</a:t>
            </a:fld>
            <a:endParaRPr lang="en-US" dirty="0"/>
          </a:p>
        </p:txBody>
      </p:sp>
    </p:spTree>
    <p:extLst>
      <p:ext uri="{BB962C8B-B14F-4D97-AF65-F5344CB8AC3E}">
        <p14:creationId xmlns:p14="http://schemas.microsoft.com/office/powerpoint/2010/main" val="148889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11</a:t>
            </a:fld>
            <a:endParaRPr lang="en-US" dirty="0"/>
          </a:p>
        </p:txBody>
      </p:sp>
    </p:spTree>
    <p:extLst>
      <p:ext uri="{BB962C8B-B14F-4D97-AF65-F5344CB8AC3E}">
        <p14:creationId xmlns:p14="http://schemas.microsoft.com/office/powerpoint/2010/main" val="100155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3D96-0C52-4893-A444-0736B7E17BDF}" type="slidenum">
              <a:rPr lang="en-US" smtClean="0"/>
              <a:t>13</a:t>
            </a:fld>
            <a:endParaRPr lang="en-US" dirty="0"/>
          </a:p>
        </p:txBody>
      </p:sp>
    </p:spTree>
    <p:extLst>
      <p:ext uri="{BB962C8B-B14F-4D97-AF65-F5344CB8AC3E}">
        <p14:creationId xmlns:p14="http://schemas.microsoft.com/office/powerpoint/2010/main" val="333532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9BCB-01A2-454D-B843-404C9716E12A}"/>
              </a:ext>
            </a:extLst>
          </p:cNvPr>
          <p:cNvSpPr>
            <a:spLocks noGrp="1"/>
          </p:cNvSpPr>
          <p:nvPr>
            <p:ph type="ctrTitle"/>
          </p:nvPr>
        </p:nvSpPr>
        <p:spPr>
          <a:xfrm>
            <a:off x="1524000" y="1145137"/>
            <a:ext cx="9144000" cy="2283863"/>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266E3F1-A2F8-4701-BB57-BEA36218C855}"/>
              </a:ext>
            </a:extLst>
          </p:cNvPr>
          <p:cNvSpPr>
            <a:spLocks noGrp="1"/>
          </p:cNvSpPr>
          <p:nvPr>
            <p:ph type="subTitle" idx="1"/>
          </p:nvPr>
        </p:nvSpPr>
        <p:spPr>
          <a:xfrm>
            <a:off x="1524000" y="3602037"/>
            <a:ext cx="9144000" cy="166217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18C1CC-8952-4E86-85E2-36AA4506345B}"/>
              </a:ext>
            </a:extLst>
          </p:cNvPr>
          <p:cNvSpPr>
            <a:spLocks noGrp="1"/>
          </p:cNvSpPr>
          <p:nvPr>
            <p:ph type="dt" sz="half" idx="10"/>
          </p:nvPr>
        </p:nvSpPr>
        <p:spPr/>
        <p:txBody>
          <a:bodyPr/>
          <a:lstStyle/>
          <a:p>
            <a:fld id="{411472C5-6F39-427D-AFFC-5E2286175C56}" type="datetime1">
              <a:rPr lang="en-US" smtClean="0"/>
              <a:t>1/25/2022</a:t>
            </a:fld>
            <a:endParaRPr lang="en-US" dirty="0"/>
          </a:p>
        </p:txBody>
      </p:sp>
      <p:sp>
        <p:nvSpPr>
          <p:cNvPr id="5" name="Footer Placeholder 4">
            <a:extLst>
              <a:ext uri="{FF2B5EF4-FFF2-40B4-BE49-F238E27FC236}">
                <a16:creationId xmlns:a16="http://schemas.microsoft.com/office/drawing/2014/main" id="{086CFB6E-8EB0-4BCD-A9E4-F3129B2E5AF1}"/>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244D12F8-2148-4614-8461-2FEF1732DED1}"/>
              </a:ext>
            </a:extLst>
          </p:cNvPr>
          <p:cNvSpPr>
            <a:spLocks noGrp="1"/>
          </p:cNvSpPr>
          <p:nvPr>
            <p:ph type="sldNum" sz="quarter" idx="12"/>
          </p:nvPr>
        </p:nvSpPr>
        <p:spPr/>
        <p:txBody>
          <a:bodyPr/>
          <a:lstStyle/>
          <a:p>
            <a:fld id="{10796322-CFEA-4BEB-9C0E-A0FA9AFD9F6C}" type="slidenum">
              <a:rPr lang="en-US" smtClean="0"/>
              <a:t>‹#›</a:t>
            </a:fld>
            <a:endParaRPr lang="en-US" dirty="0"/>
          </a:p>
        </p:txBody>
      </p:sp>
    </p:spTree>
    <p:extLst>
      <p:ext uri="{BB962C8B-B14F-4D97-AF65-F5344CB8AC3E}">
        <p14:creationId xmlns:p14="http://schemas.microsoft.com/office/powerpoint/2010/main" val="112836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CEB4-0195-4E7D-845F-156BBCB6BD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6B4AA7-12AD-4B4B-8278-86F7CE751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034F3F5-8B52-453A-A145-DC77EE71D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9E2DE-370A-4BB2-9492-F976D829AF01}"/>
              </a:ext>
            </a:extLst>
          </p:cNvPr>
          <p:cNvSpPr>
            <a:spLocks noGrp="1"/>
          </p:cNvSpPr>
          <p:nvPr>
            <p:ph type="dt" sz="half" idx="10"/>
          </p:nvPr>
        </p:nvSpPr>
        <p:spPr/>
        <p:txBody>
          <a:bodyPr/>
          <a:lstStyle/>
          <a:p>
            <a:fld id="{47E6FA41-5EB5-47E0-B9FC-3FFB2F9B7B43}" type="datetime1">
              <a:rPr lang="en-US" smtClean="0"/>
              <a:t>1/25/2022</a:t>
            </a:fld>
            <a:endParaRPr lang="en-US" dirty="0"/>
          </a:p>
        </p:txBody>
      </p:sp>
      <p:sp>
        <p:nvSpPr>
          <p:cNvPr id="6" name="Footer Placeholder 5">
            <a:extLst>
              <a:ext uri="{FF2B5EF4-FFF2-40B4-BE49-F238E27FC236}">
                <a16:creationId xmlns:a16="http://schemas.microsoft.com/office/drawing/2014/main" id="{A941F83C-9B5C-4E71-B1DD-F2261FFBF1EE}"/>
              </a:ext>
            </a:extLst>
          </p:cNvPr>
          <p:cNvSpPr>
            <a:spLocks noGrp="1"/>
          </p:cNvSpPr>
          <p:nvPr>
            <p:ph type="ftr" sz="quarter" idx="11"/>
          </p:nvPr>
        </p:nvSpPr>
        <p:spPr/>
        <p:txBody>
          <a:bodyPr/>
          <a:lstStyle/>
          <a:p>
            <a:r>
              <a:rPr lang="en-US" dirty="0"/>
              <a:t>EWS-G Cal Val, AMS 102, Virtual</a:t>
            </a:r>
          </a:p>
        </p:txBody>
      </p:sp>
      <p:sp>
        <p:nvSpPr>
          <p:cNvPr id="7" name="Slide Number Placeholder 6">
            <a:extLst>
              <a:ext uri="{FF2B5EF4-FFF2-40B4-BE49-F238E27FC236}">
                <a16:creationId xmlns:a16="http://schemas.microsoft.com/office/drawing/2014/main" id="{B16C44DA-C976-48FC-9637-6923C87014EA}"/>
              </a:ext>
            </a:extLst>
          </p:cNvPr>
          <p:cNvSpPr>
            <a:spLocks noGrp="1"/>
          </p:cNvSpPr>
          <p:nvPr>
            <p:ph type="sldNum" sz="quarter" idx="12"/>
          </p:nvPr>
        </p:nvSpPr>
        <p:spPr/>
        <p:txBody>
          <a:bodyPr/>
          <a:lstStyle/>
          <a:p>
            <a:fld id="{10796322-CFEA-4BEB-9C0E-A0FA9AFD9F6C}" type="slidenum">
              <a:rPr lang="en-US" smtClean="0"/>
              <a:t>‹#›</a:t>
            </a:fld>
            <a:endParaRPr lang="en-US" dirty="0"/>
          </a:p>
        </p:txBody>
      </p:sp>
    </p:spTree>
    <p:extLst>
      <p:ext uri="{BB962C8B-B14F-4D97-AF65-F5344CB8AC3E}">
        <p14:creationId xmlns:p14="http://schemas.microsoft.com/office/powerpoint/2010/main" val="321754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B16AB4F-5D85-4172-B216-2C6D338B2D30}" type="datetime1">
              <a:rPr lang="en-US" smtClean="0"/>
              <a:t>1/25/2022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EWS-G Cal Val, AMS 102, Virtual</a:t>
            </a:r>
          </a:p>
        </p:txBody>
      </p:sp>
      <p:sp>
        <p:nvSpPr>
          <p:cNvPr id="6" name="Slide Number Placeholder 5"/>
          <p:cNvSpPr>
            <a:spLocks noGrp="1"/>
          </p:cNvSpPr>
          <p:nvPr>
            <p:ph type="sldNum" sz="quarter" idx="12"/>
          </p:nvPr>
        </p:nvSpPr>
        <p:spPr/>
        <p:txBody>
          <a:bodyPr/>
          <a:lstStyle>
            <a:lvl1pPr>
              <a:defRPr/>
            </a:lvl1pPr>
          </a:lstStyle>
          <a:p>
            <a:fld id="{55FE28D8-DFB9-4DA7-9EB8-40C39231B8D1}" type="slidenum">
              <a:rPr lang="en-US"/>
              <a:pPr/>
              <a:t>‹#›</a:t>
            </a:fld>
            <a:endParaRPr lang="en-US" dirty="0"/>
          </a:p>
        </p:txBody>
      </p:sp>
    </p:spTree>
    <p:extLst>
      <p:ext uri="{BB962C8B-B14F-4D97-AF65-F5344CB8AC3E}">
        <p14:creationId xmlns:p14="http://schemas.microsoft.com/office/powerpoint/2010/main" val="226005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7369-0A26-404B-976E-79C167342A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87C53-FD35-4330-B31C-68565FC5CF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E0759-F521-4D23-8131-33C4DE0BB24E}"/>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D57BBED7-F948-4D06-A793-54F38983E665}"/>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D86F863C-C40A-4702-AAFD-411F85AC3125}"/>
              </a:ext>
            </a:extLst>
          </p:cNvPr>
          <p:cNvSpPr>
            <a:spLocks noGrp="1"/>
          </p:cNvSpPr>
          <p:nvPr>
            <p:ph type="sldNum" sz="quarter" idx="12"/>
          </p:nvPr>
        </p:nvSpPr>
        <p:spPr/>
        <p:txBody>
          <a:bodyPr/>
          <a:lstStyle/>
          <a:p>
            <a:fld id="{10796322-CFEA-4BEB-9C0E-A0FA9AFD9F6C}" type="slidenum">
              <a:rPr lang="en-US" smtClean="0"/>
              <a:t>‹#›</a:t>
            </a:fld>
            <a:endParaRPr lang="en-US" dirty="0"/>
          </a:p>
        </p:txBody>
      </p:sp>
      <p:cxnSp>
        <p:nvCxnSpPr>
          <p:cNvPr id="7" name="Google Shape;16;p4">
            <a:extLst>
              <a:ext uri="{FF2B5EF4-FFF2-40B4-BE49-F238E27FC236}">
                <a16:creationId xmlns:a16="http://schemas.microsoft.com/office/drawing/2014/main" id="{B290E036-B245-4EBC-95F9-C1B95E9B52B7}"/>
              </a:ext>
            </a:extLst>
          </p:cNvPr>
          <p:cNvCxnSpPr>
            <a:cxnSpLocks/>
          </p:cNvCxnSpPr>
          <p:nvPr userDrawn="1"/>
        </p:nvCxnSpPr>
        <p:spPr>
          <a:xfrm>
            <a:off x="153824" y="1136591"/>
            <a:ext cx="11904292"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1372"/>
              </a:srgbClr>
            </a:outerShdw>
          </a:effectLst>
        </p:spPr>
      </p:cxnSp>
    </p:spTree>
    <p:extLst>
      <p:ext uri="{BB962C8B-B14F-4D97-AF65-F5344CB8AC3E}">
        <p14:creationId xmlns:p14="http://schemas.microsoft.com/office/powerpoint/2010/main" val="234251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C66B-0A9B-40C6-B0E4-886094AF0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32E92-8E5F-4B53-94A5-92E4C1C839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81862FF9-D785-4FA8-894C-C1D1616789E2}"/>
              </a:ext>
            </a:extLst>
          </p:cNvPr>
          <p:cNvSpPr>
            <a:spLocks noGrp="1"/>
          </p:cNvSpPr>
          <p:nvPr>
            <p:ph type="dt" sz="half" idx="10"/>
          </p:nvPr>
        </p:nvSpPr>
        <p:spPr/>
        <p:txBody>
          <a:bodyPr/>
          <a:lstStyle/>
          <a:p>
            <a:fld id="{10500A2F-729D-4275-BAE4-390931F15EB1}" type="datetime1">
              <a:rPr lang="en-US" smtClean="0"/>
              <a:t>1/25/2022</a:t>
            </a:fld>
            <a:endParaRPr lang="en-US" dirty="0"/>
          </a:p>
        </p:txBody>
      </p:sp>
      <p:sp>
        <p:nvSpPr>
          <p:cNvPr id="5" name="Footer Placeholder 4">
            <a:extLst>
              <a:ext uri="{FF2B5EF4-FFF2-40B4-BE49-F238E27FC236}">
                <a16:creationId xmlns:a16="http://schemas.microsoft.com/office/drawing/2014/main" id="{C2E3AC87-97EF-434D-9207-7B521BAC8924}"/>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4DD4E209-AD17-4248-B1CB-68DEFF353C3C}"/>
              </a:ext>
            </a:extLst>
          </p:cNvPr>
          <p:cNvSpPr>
            <a:spLocks noGrp="1"/>
          </p:cNvSpPr>
          <p:nvPr>
            <p:ph type="sldNum" sz="quarter" idx="12"/>
          </p:nvPr>
        </p:nvSpPr>
        <p:spPr/>
        <p:txBody>
          <a:bodyPr/>
          <a:lstStyle/>
          <a:p>
            <a:fld id="{10796322-CFEA-4BEB-9C0E-A0FA9AFD9F6C}" type="slidenum">
              <a:rPr lang="en-US" smtClean="0"/>
              <a:t>‹#›</a:t>
            </a:fld>
            <a:endParaRPr lang="en-US" dirty="0"/>
          </a:p>
        </p:txBody>
      </p:sp>
    </p:spTree>
    <p:extLst>
      <p:ext uri="{BB962C8B-B14F-4D97-AF65-F5344CB8AC3E}">
        <p14:creationId xmlns:p14="http://schemas.microsoft.com/office/powerpoint/2010/main" val="295994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7601-BB00-47C4-8C45-EB2B494EE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414ED-C724-4BA6-B90D-8094565D74B9}"/>
              </a:ext>
            </a:extLst>
          </p:cNvPr>
          <p:cNvSpPr>
            <a:spLocks noGrp="1"/>
          </p:cNvSpPr>
          <p:nvPr>
            <p:ph sz="half" idx="1"/>
          </p:nvPr>
        </p:nvSpPr>
        <p:spPr>
          <a:xfrm>
            <a:off x="615298" y="1256233"/>
            <a:ext cx="5392395" cy="4920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CA6C5C-2ACA-4377-A39A-612BCBBE622A}"/>
              </a:ext>
            </a:extLst>
          </p:cNvPr>
          <p:cNvSpPr>
            <a:spLocks noGrp="1"/>
          </p:cNvSpPr>
          <p:nvPr>
            <p:ph sz="half" idx="2"/>
          </p:nvPr>
        </p:nvSpPr>
        <p:spPr>
          <a:xfrm>
            <a:off x="6178608" y="1256233"/>
            <a:ext cx="5400942" cy="4920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397094-4FE4-4262-94BE-6CBA584D6066}"/>
              </a:ext>
            </a:extLst>
          </p:cNvPr>
          <p:cNvSpPr>
            <a:spLocks noGrp="1"/>
          </p:cNvSpPr>
          <p:nvPr>
            <p:ph type="dt" sz="half" idx="10"/>
          </p:nvPr>
        </p:nvSpPr>
        <p:spPr/>
        <p:txBody>
          <a:bodyPr/>
          <a:lstStyle/>
          <a:p>
            <a:fld id="{DF3F2F33-DDB6-4068-9838-05FF4357E494}" type="datetime1">
              <a:rPr lang="en-US" smtClean="0"/>
              <a:t>1/25/2022</a:t>
            </a:fld>
            <a:endParaRPr lang="en-US" dirty="0"/>
          </a:p>
        </p:txBody>
      </p:sp>
      <p:sp>
        <p:nvSpPr>
          <p:cNvPr id="6" name="Footer Placeholder 5">
            <a:extLst>
              <a:ext uri="{FF2B5EF4-FFF2-40B4-BE49-F238E27FC236}">
                <a16:creationId xmlns:a16="http://schemas.microsoft.com/office/drawing/2014/main" id="{E73A7A08-CFC7-4CD4-B6BE-74EBBC56899E}"/>
              </a:ext>
            </a:extLst>
          </p:cNvPr>
          <p:cNvSpPr>
            <a:spLocks noGrp="1"/>
          </p:cNvSpPr>
          <p:nvPr>
            <p:ph type="ftr" sz="quarter" idx="11"/>
          </p:nvPr>
        </p:nvSpPr>
        <p:spPr/>
        <p:txBody>
          <a:bodyPr/>
          <a:lstStyle/>
          <a:p>
            <a:r>
              <a:rPr lang="en-US" dirty="0"/>
              <a:t>EWS-G Cal Val, AMS 102, Virtual</a:t>
            </a:r>
          </a:p>
        </p:txBody>
      </p:sp>
      <p:sp>
        <p:nvSpPr>
          <p:cNvPr id="7" name="Slide Number Placeholder 6">
            <a:extLst>
              <a:ext uri="{FF2B5EF4-FFF2-40B4-BE49-F238E27FC236}">
                <a16:creationId xmlns:a16="http://schemas.microsoft.com/office/drawing/2014/main" id="{DF1767FA-8C8C-4093-9BDC-87BEF8095266}"/>
              </a:ext>
            </a:extLst>
          </p:cNvPr>
          <p:cNvSpPr>
            <a:spLocks noGrp="1"/>
          </p:cNvSpPr>
          <p:nvPr>
            <p:ph type="sldNum" sz="quarter" idx="12"/>
          </p:nvPr>
        </p:nvSpPr>
        <p:spPr/>
        <p:txBody>
          <a:bodyPr/>
          <a:lstStyle/>
          <a:p>
            <a:fld id="{10796322-CFEA-4BEB-9C0E-A0FA9AFD9F6C}" type="slidenum">
              <a:rPr lang="en-US" smtClean="0"/>
              <a:t>‹#›</a:t>
            </a:fld>
            <a:endParaRPr lang="en-US" dirty="0"/>
          </a:p>
        </p:txBody>
      </p:sp>
      <p:cxnSp>
        <p:nvCxnSpPr>
          <p:cNvPr id="9" name="Google Shape;16;p4">
            <a:extLst>
              <a:ext uri="{FF2B5EF4-FFF2-40B4-BE49-F238E27FC236}">
                <a16:creationId xmlns:a16="http://schemas.microsoft.com/office/drawing/2014/main" id="{6290916A-23A5-464F-8D0E-BFFDB824C8D2}"/>
              </a:ext>
            </a:extLst>
          </p:cNvPr>
          <p:cNvCxnSpPr>
            <a:cxnSpLocks/>
          </p:cNvCxnSpPr>
          <p:nvPr userDrawn="1"/>
        </p:nvCxnSpPr>
        <p:spPr>
          <a:xfrm>
            <a:off x="153824" y="1136591"/>
            <a:ext cx="11904292"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1372"/>
              </a:srgbClr>
            </a:outerShdw>
          </a:effectLst>
        </p:spPr>
      </p:cxnSp>
    </p:spTree>
    <p:extLst>
      <p:ext uri="{BB962C8B-B14F-4D97-AF65-F5344CB8AC3E}">
        <p14:creationId xmlns:p14="http://schemas.microsoft.com/office/powerpoint/2010/main" val="369155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6CF46-B80A-41B9-81A3-487C4BCFC75D}"/>
              </a:ext>
            </a:extLst>
          </p:cNvPr>
          <p:cNvSpPr>
            <a:spLocks noGrp="1"/>
          </p:cNvSpPr>
          <p:nvPr>
            <p:ph type="body" idx="1"/>
          </p:nvPr>
        </p:nvSpPr>
        <p:spPr>
          <a:xfrm>
            <a:off x="615298" y="1256233"/>
            <a:ext cx="5382277" cy="572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2F67E-49E1-4FF7-A639-89191CD2A96F}"/>
              </a:ext>
            </a:extLst>
          </p:cNvPr>
          <p:cNvSpPr>
            <a:spLocks noGrp="1"/>
          </p:cNvSpPr>
          <p:nvPr>
            <p:ph sz="half" idx="2"/>
          </p:nvPr>
        </p:nvSpPr>
        <p:spPr>
          <a:xfrm>
            <a:off x="615298" y="1828798"/>
            <a:ext cx="5382277" cy="43608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1F8F46-3E69-4340-938F-4D3D4FCC0DA0}"/>
              </a:ext>
            </a:extLst>
          </p:cNvPr>
          <p:cNvSpPr>
            <a:spLocks noGrp="1"/>
          </p:cNvSpPr>
          <p:nvPr>
            <p:ph type="body" sz="quarter" idx="3"/>
          </p:nvPr>
        </p:nvSpPr>
        <p:spPr>
          <a:xfrm>
            <a:off x="6172200" y="1256233"/>
            <a:ext cx="5407350" cy="572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87A312-16F5-4565-86B7-1A60EE985293}"/>
              </a:ext>
            </a:extLst>
          </p:cNvPr>
          <p:cNvSpPr>
            <a:spLocks noGrp="1"/>
          </p:cNvSpPr>
          <p:nvPr>
            <p:ph sz="quarter" idx="4"/>
          </p:nvPr>
        </p:nvSpPr>
        <p:spPr>
          <a:xfrm>
            <a:off x="6172200" y="1828798"/>
            <a:ext cx="5407350" cy="4360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C9EC7-746E-4242-8764-AA50E9285BD8}"/>
              </a:ext>
            </a:extLst>
          </p:cNvPr>
          <p:cNvSpPr>
            <a:spLocks noGrp="1"/>
          </p:cNvSpPr>
          <p:nvPr>
            <p:ph type="dt" sz="half" idx="10"/>
          </p:nvPr>
        </p:nvSpPr>
        <p:spPr/>
        <p:txBody>
          <a:bodyPr/>
          <a:lstStyle/>
          <a:p>
            <a:fld id="{FCD208DA-2499-4E46-B232-2EB9B04AE3E2}" type="datetime1">
              <a:rPr lang="en-US" smtClean="0"/>
              <a:t>1/25/2022</a:t>
            </a:fld>
            <a:endParaRPr lang="en-US" dirty="0"/>
          </a:p>
        </p:txBody>
      </p:sp>
      <p:sp>
        <p:nvSpPr>
          <p:cNvPr id="8" name="Footer Placeholder 7">
            <a:extLst>
              <a:ext uri="{FF2B5EF4-FFF2-40B4-BE49-F238E27FC236}">
                <a16:creationId xmlns:a16="http://schemas.microsoft.com/office/drawing/2014/main" id="{9036C039-DB05-45E4-8D3A-A8E992AB9AB1}"/>
              </a:ext>
            </a:extLst>
          </p:cNvPr>
          <p:cNvSpPr>
            <a:spLocks noGrp="1"/>
          </p:cNvSpPr>
          <p:nvPr>
            <p:ph type="ftr" sz="quarter" idx="11"/>
          </p:nvPr>
        </p:nvSpPr>
        <p:spPr/>
        <p:txBody>
          <a:bodyPr/>
          <a:lstStyle/>
          <a:p>
            <a:r>
              <a:rPr lang="en-US" dirty="0"/>
              <a:t>EWS-G Cal Val, AMS 102, Virtual</a:t>
            </a:r>
          </a:p>
        </p:txBody>
      </p:sp>
      <p:sp>
        <p:nvSpPr>
          <p:cNvPr id="9" name="Slide Number Placeholder 8">
            <a:extLst>
              <a:ext uri="{FF2B5EF4-FFF2-40B4-BE49-F238E27FC236}">
                <a16:creationId xmlns:a16="http://schemas.microsoft.com/office/drawing/2014/main" id="{79F2357F-3FC6-46A1-8312-9A1968C57253}"/>
              </a:ext>
            </a:extLst>
          </p:cNvPr>
          <p:cNvSpPr>
            <a:spLocks noGrp="1"/>
          </p:cNvSpPr>
          <p:nvPr>
            <p:ph type="sldNum" sz="quarter" idx="12"/>
          </p:nvPr>
        </p:nvSpPr>
        <p:spPr/>
        <p:txBody>
          <a:bodyPr/>
          <a:lstStyle/>
          <a:p>
            <a:fld id="{10796322-CFEA-4BEB-9C0E-A0FA9AFD9F6C}" type="slidenum">
              <a:rPr lang="en-US" smtClean="0"/>
              <a:t>‹#›</a:t>
            </a:fld>
            <a:endParaRPr lang="en-US" dirty="0"/>
          </a:p>
        </p:txBody>
      </p:sp>
      <p:cxnSp>
        <p:nvCxnSpPr>
          <p:cNvPr id="10" name="Google Shape;16;p4">
            <a:extLst>
              <a:ext uri="{FF2B5EF4-FFF2-40B4-BE49-F238E27FC236}">
                <a16:creationId xmlns:a16="http://schemas.microsoft.com/office/drawing/2014/main" id="{9F25F1F4-D6E0-4FD3-A5F7-DAB4680F5814}"/>
              </a:ext>
            </a:extLst>
          </p:cNvPr>
          <p:cNvCxnSpPr>
            <a:cxnSpLocks/>
          </p:cNvCxnSpPr>
          <p:nvPr userDrawn="1"/>
        </p:nvCxnSpPr>
        <p:spPr>
          <a:xfrm>
            <a:off x="153824" y="1136591"/>
            <a:ext cx="11904292"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1372"/>
              </a:srgbClr>
            </a:outerShdw>
          </a:effectLst>
        </p:spPr>
      </p:cxnSp>
      <p:sp>
        <p:nvSpPr>
          <p:cNvPr id="11" name="Title 1">
            <a:extLst>
              <a:ext uri="{FF2B5EF4-FFF2-40B4-BE49-F238E27FC236}">
                <a16:creationId xmlns:a16="http://schemas.microsoft.com/office/drawing/2014/main" id="{9A0A4841-D36C-4F6F-99B2-E478238C869E}"/>
              </a:ext>
            </a:extLst>
          </p:cNvPr>
          <p:cNvSpPr>
            <a:spLocks noGrp="1"/>
          </p:cNvSpPr>
          <p:nvPr>
            <p:ph type="title"/>
          </p:nvPr>
        </p:nvSpPr>
        <p:spPr>
          <a:xfrm>
            <a:off x="1538243" y="230737"/>
            <a:ext cx="9135454" cy="786213"/>
          </a:xfrm>
        </p:spPr>
        <p:txBody>
          <a:bodyPr/>
          <a:lstStyle/>
          <a:p>
            <a:r>
              <a:rPr lang="en-US"/>
              <a:t>Click to edit Master title style</a:t>
            </a:r>
          </a:p>
        </p:txBody>
      </p:sp>
    </p:spTree>
    <p:extLst>
      <p:ext uri="{BB962C8B-B14F-4D97-AF65-F5344CB8AC3E}">
        <p14:creationId xmlns:p14="http://schemas.microsoft.com/office/powerpoint/2010/main" val="74068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7F5B-92E1-410B-8802-2602C89C0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F0411-ABDA-4FCB-BDA5-6B61E141B36D}"/>
              </a:ext>
            </a:extLst>
          </p:cNvPr>
          <p:cNvSpPr>
            <a:spLocks noGrp="1"/>
          </p:cNvSpPr>
          <p:nvPr>
            <p:ph type="dt" sz="half" idx="10"/>
          </p:nvPr>
        </p:nvSpPr>
        <p:spPr/>
        <p:txBody>
          <a:bodyPr/>
          <a:lstStyle/>
          <a:p>
            <a:fld id="{7CB8333C-4977-4F08-A51F-C30E8046FA89}" type="datetime1">
              <a:rPr lang="en-US" smtClean="0"/>
              <a:t>1/25/2022</a:t>
            </a:fld>
            <a:endParaRPr lang="en-US" dirty="0"/>
          </a:p>
        </p:txBody>
      </p:sp>
      <p:sp>
        <p:nvSpPr>
          <p:cNvPr id="4" name="Footer Placeholder 3">
            <a:extLst>
              <a:ext uri="{FF2B5EF4-FFF2-40B4-BE49-F238E27FC236}">
                <a16:creationId xmlns:a16="http://schemas.microsoft.com/office/drawing/2014/main" id="{B824EAC5-A901-40D1-95CC-32C0C4EA608B}"/>
              </a:ext>
            </a:extLst>
          </p:cNvPr>
          <p:cNvSpPr>
            <a:spLocks noGrp="1"/>
          </p:cNvSpPr>
          <p:nvPr>
            <p:ph type="ftr" sz="quarter" idx="11"/>
          </p:nvPr>
        </p:nvSpPr>
        <p:spPr/>
        <p:txBody>
          <a:bodyPr/>
          <a:lstStyle/>
          <a:p>
            <a:r>
              <a:rPr lang="en-US" dirty="0"/>
              <a:t>EWS-G Cal Val, AMS 102, Virtual</a:t>
            </a:r>
          </a:p>
        </p:txBody>
      </p:sp>
      <p:sp>
        <p:nvSpPr>
          <p:cNvPr id="5" name="Slide Number Placeholder 4">
            <a:extLst>
              <a:ext uri="{FF2B5EF4-FFF2-40B4-BE49-F238E27FC236}">
                <a16:creationId xmlns:a16="http://schemas.microsoft.com/office/drawing/2014/main" id="{51DD1F1E-A27B-432E-9999-94F22DD4ED30}"/>
              </a:ext>
            </a:extLst>
          </p:cNvPr>
          <p:cNvSpPr>
            <a:spLocks noGrp="1"/>
          </p:cNvSpPr>
          <p:nvPr>
            <p:ph type="sldNum" sz="quarter" idx="12"/>
          </p:nvPr>
        </p:nvSpPr>
        <p:spPr/>
        <p:txBody>
          <a:bodyPr/>
          <a:lstStyle/>
          <a:p>
            <a:fld id="{10796322-CFEA-4BEB-9C0E-A0FA9AFD9F6C}" type="slidenum">
              <a:rPr lang="en-US" smtClean="0"/>
              <a:t>‹#›</a:t>
            </a:fld>
            <a:endParaRPr lang="en-US" dirty="0"/>
          </a:p>
        </p:txBody>
      </p:sp>
      <p:cxnSp>
        <p:nvCxnSpPr>
          <p:cNvPr id="7" name="Google Shape;16;p4">
            <a:extLst>
              <a:ext uri="{FF2B5EF4-FFF2-40B4-BE49-F238E27FC236}">
                <a16:creationId xmlns:a16="http://schemas.microsoft.com/office/drawing/2014/main" id="{713BCE62-DE91-45DA-A097-D8D9DB7281F9}"/>
              </a:ext>
            </a:extLst>
          </p:cNvPr>
          <p:cNvCxnSpPr>
            <a:cxnSpLocks/>
          </p:cNvCxnSpPr>
          <p:nvPr userDrawn="1"/>
        </p:nvCxnSpPr>
        <p:spPr>
          <a:xfrm>
            <a:off x="153824" y="1136591"/>
            <a:ext cx="11904292"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1372"/>
              </a:srgbClr>
            </a:outerShdw>
          </a:effectLst>
        </p:spPr>
      </p:cxnSp>
    </p:spTree>
    <p:extLst>
      <p:ext uri="{BB962C8B-B14F-4D97-AF65-F5344CB8AC3E}">
        <p14:creationId xmlns:p14="http://schemas.microsoft.com/office/powerpoint/2010/main" val="194843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08DCF-DE86-451A-AB4E-7202F54A0D3D}"/>
              </a:ext>
            </a:extLst>
          </p:cNvPr>
          <p:cNvSpPr>
            <a:spLocks noGrp="1"/>
          </p:cNvSpPr>
          <p:nvPr>
            <p:ph type="dt" sz="half" idx="10"/>
          </p:nvPr>
        </p:nvSpPr>
        <p:spPr/>
        <p:txBody>
          <a:bodyPr/>
          <a:lstStyle/>
          <a:p>
            <a:fld id="{44B74F03-23ED-4B7F-84E1-79E6AE3C9F72}" type="datetime1">
              <a:rPr lang="en-US" smtClean="0"/>
              <a:t>1/25/2022</a:t>
            </a:fld>
            <a:endParaRPr lang="en-US" dirty="0"/>
          </a:p>
        </p:txBody>
      </p:sp>
      <p:sp>
        <p:nvSpPr>
          <p:cNvPr id="3" name="Footer Placeholder 2">
            <a:extLst>
              <a:ext uri="{FF2B5EF4-FFF2-40B4-BE49-F238E27FC236}">
                <a16:creationId xmlns:a16="http://schemas.microsoft.com/office/drawing/2014/main" id="{6E1FA217-8C53-40FE-9CAA-B59B2B2928A2}"/>
              </a:ext>
            </a:extLst>
          </p:cNvPr>
          <p:cNvSpPr>
            <a:spLocks noGrp="1"/>
          </p:cNvSpPr>
          <p:nvPr>
            <p:ph type="ftr" sz="quarter" idx="11"/>
          </p:nvPr>
        </p:nvSpPr>
        <p:spPr/>
        <p:txBody>
          <a:bodyPr/>
          <a:lstStyle/>
          <a:p>
            <a:r>
              <a:rPr lang="en-US" dirty="0"/>
              <a:t>EWS-G Cal Val, AMS 102, Virtual</a:t>
            </a:r>
          </a:p>
        </p:txBody>
      </p:sp>
      <p:sp>
        <p:nvSpPr>
          <p:cNvPr id="4" name="Slide Number Placeholder 3">
            <a:extLst>
              <a:ext uri="{FF2B5EF4-FFF2-40B4-BE49-F238E27FC236}">
                <a16:creationId xmlns:a16="http://schemas.microsoft.com/office/drawing/2014/main" id="{693AC0A4-77D7-48D2-A649-04027E099A56}"/>
              </a:ext>
            </a:extLst>
          </p:cNvPr>
          <p:cNvSpPr>
            <a:spLocks noGrp="1"/>
          </p:cNvSpPr>
          <p:nvPr>
            <p:ph type="sldNum" sz="quarter" idx="12"/>
          </p:nvPr>
        </p:nvSpPr>
        <p:spPr/>
        <p:txBody>
          <a:bodyPr/>
          <a:lstStyle/>
          <a:p>
            <a:fld id="{10796322-CFEA-4BEB-9C0E-A0FA9AFD9F6C}" type="slidenum">
              <a:rPr lang="en-US" smtClean="0"/>
              <a:t>‹#›</a:t>
            </a:fld>
            <a:endParaRPr lang="en-US" dirty="0"/>
          </a:p>
        </p:txBody>
      </p:sp>
    </p:spTree>
    <p:extLst>
      <p:ext uri="{BB962C8B-B14F-4D97-AF65-F5344CB8AC3E}">
        <p14:creationId xmlns:p14="http://schemas.microsoft.com/office/powerpoint/2010/main" val="205916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7DCB-6B28-4D10-A402-E1BC8FDDF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2DDA8-4A8C-48C2-B5F2-16E3E315B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3A4B85-E0F9-48DA-837D-B1859ACB9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A81D0E-1DB2-4BDA-8CAF-D7EF88B6B64E}"/>
              </a:ext>
            </a:extLst>
          </p:cNvPr>
          <p:cNvSpPr>
            <a:spLocks noGrp="1"/>
          </p:cNvSpPr>
          <p:nvPr>
            <p:ph type="dt" sz="half" idx="10"/>
          </p:nvPr>
        </p:nvSpPr>
        <p:spPr/>
        <p:txBody>
          <a:bodyPr/>
          <a:lstStyle/>
          <a:p>
            <a:fld id="{7B612E92-9C3B-4C19-8FDD-2E9BA20EC063}" type="datetime1">
              <a:rPr lang="en-US" smtClean="0"/>
              <a:t>1/25/2022</a:t>
            </a:fld>
            <a:endParaRPr lang="en-US" dirty="0"/>
          </a:p>
        </p:txBody>
      </p:sp>
      <p:sp>
        <p:nvSpPr>
          <p:cNvPr id="6" name="Footer Placeholder 5">
            <a:extLst>
              <a:ext uri="{FF2B5EF4-FFF2-40B4-BE49-F238E27FC236}">
                <a16:creationId xmlns:a16="http://schemas.microsoft.com/office/drawing/2014/main" id="{130974C3-FBFB-42BF-9D56-12BAB3C9EE5C}"/>
              </a:ext>
            </a:extLst>
          </p:cNvPr>
          <p:cNvSpPr>
            <a:spLocks noGrp="1"/>
          </p:cNvSpPr>
          <p:nvPr>
            <p:ph type="ftr" sz="quarter" idx="11"/>
          </p:nvPr>
        </p:nvSpPr>
        <p:spPr/>
        <p:txBody>
          <a:bodyPr/>
          <a:lstStyle/>
          <a:p>
            <a:r>
              <a:rPr lang="en-US" dirty="0"/>
              <a:t>EWS-G Cal Val, AMS 102, Virtual</a:t>
            </a:r>
          </a:p>
        </p:txBody>
      </p:sp>
      <p:sp>
        <p:nvSpPr>
          <p:cNvPr id="7" name="Slide Number Placeholder 6">
            <a:extLst>
              <a:ext uri="{FF2B5EF4-FFF2-40B4-BE49-F238E27FC236}">
                <a16:creationId xmlns:a16="http://schemas.microsoft.com/office/drawing/2014/main" id="{E95363AD-F702-4294-A372-8505A928CFD9}"/>
              </a:ext>
            </a:extLst>
          </p:cNvPr>
          <p:cNvSpPr>
            <a:spLocks noGrp="1"/>
          </p:cNvSpPr>
          <p:nvPr>
            <p:ph type="sldNum" sz="quarter" idx="12"/>
          </p:nvPr>
        </p:nvSpPr>
        <p:spPr/>
        <p:txBody>
          <a:bodyPr/>
          <a:lstStyle/>
          <a:p>
            <a:fld id="{10796322-CFEA-4BEB-9C0E-A0FA9AFD9F6C}" type="slidenum">
              <a:rPr lang="en-US" smtClean="0"/>
              <a:t>‹#›</a:t>
            </a:fld>
            <a:endParaRPr lang="en-US" dirty="0"/>
          </a:p>
        </p:txBody>
      </p:sp>
    </p:spTree>
    <p:extLst>
      <p:ext uri="{BB962C8B-B14F-4D97-AF65-F5344CB8AC3E}">
        <p14:creationId xmlns:p14="http://schemas.microsoft.com/office/powerpoint/2010/main" val="216868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C7E34-E4AB-4C15-93F5-944EB0BF897E}"/>
              </a:ext>
            </a:extLst>
          </p:cNvPr>
          <p:cNvSpPr>
            <a:spLocks noGrp="1"/>
          </p:cNvSpPr>
          <p:nvPr>
            <p:ph type="title"/>
          </p:nvPr>
        </p:nvSpPr>
        <p:spPr>
          <a:xfrm>
            <a:off x="1538243" y="230737"/>
            <a:ext cx="9135454" cy="7862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869F17E-88F4-4BF5-BCCD-FEC58ECE047A}"/>
              </a:ext>
            </a:extLst>
          </p:cNvPr>
          <p:cNvSpPr>
            <a:spLocks noGrp="1"/>
          </p:cNvSpPr>
          <p:nvPr>
            <p:ph type="body" idx="1"/>
          </p:nvPr>
        </p:nvSpPr>
        <p:spPr>
          <a:xfrm>
            <a:off x="615297" y="1247686"/>
            <a:ext cx="10964254" cy="51469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92B0A18-1762-4DE6-AE46-F5D047B1DE2C}"/>
              </a:ext>
            </a:extLst>
          </p:cNvPr>
          <p:cNvSpPr>
            <a:spLocks noGrp="1"/>
          </p:cNvSpPr>
          <p:nvPr>
            <p:ph type="dt" sz="half" idx="2"/>
          </p:nvPr>
        </p:nvSpPr>
        <p:spPr>
          <a:xfrm>
            <a:off x="615298" y="6472518"/>
            <a:ext cx="1837346" cy="287205"/>
          </a:xfrm>
          <a:prstGeom prst="rect">
            <a:avLst/>
          </a:prstGeom>
        </p:spPr>
        <p:txBody>
          <a:bodyPr vert="horz" lIns="91440" tIns="45720" rIns="91440" bIns="45720" rtlCol="0" anchor="ctr"/>
          <a:lstStyle>
            <a:lvl1pPr algn="l">
              <a:defRPr sz="1200">
                <a:solidFill>
                  <a:schemeClr val="tx1">
                    <a:tint val="75000"/>
                  </a:schemeClr>
                </a:solidFill>
              </a:defRPr>
            </a:lvl1pPr>
          </a:lstStyle>
          <a:p>
            <a:fld id="{7745C81D-85F7-4343-9446-0AA7D745200D}" type="datetime1">
              <a:rPr lang="en-US" smtClean="0"/>
              <a:t>1/25/2022</a:t>
            </a:fld>
            <a:endParaRPr lang="en-US" dirty="0"/>
          </a:p>
        </p:txBody>
      </p:sp>
      <p:sp>
        <p:nvSpPr>
          <p:cNvPr id="5" name="Footer Placeholder 4">
            <a:extLst>
              <a:ext uri="{FF2B5EF4-FFF2-40B4-BE49-F238E27FC236}">
                <a16:creationId xmlns:a16="http://schemas.microsoft.com/office/drawing/2014/main" id="{12F0EE26-7EF0-42B2-847E-2A4C93C3C437}"/>
              </a:ext>
            </a:extLst>
          </p:cNvPr>
          <p:cNvSpPr>
            <a:spLocks noGrp="1"/>
          </p:cNvSpPr>
          <p:nvPr>
            <p:ph type="ftr" sz="quarter" idx="3"/>
          </p:nvPr>
        </p:nvSpPr>
        <p:spPr>
          <a:xfrm>
            <a:off x="3367043" y="6472518"/>
            <a:ext cx="5486400" cy="28720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EWS-G Cal Val, AMS 102, Virtual</a:t>
            </a:r>
          </a:p>
        </p:txBody>
      </p:sp>
      <p:sp>
        <p:nvSpPr>
          <p:cNvPr id="6" name="Slide Number Placeholder 5">
            <a:extLst>
              <a:ext uri="{FF2B5EF4-FFF2-40B4-BE49-F238E27FC236}">
                <a16:creationId xmlns:a16="http://schemas.microsoft.com/office/drawing/2014/main" id="{D76825CF-04F4-4E38-A29F-B5FB415F508E}"/>
              </a:ext>
            </a:extLst>
          </p:cNvPr>
          <p:cNvSpPr>
            <a:spLocks noGrp="1"/>
          </p:cNvSpPr>
          <p:nvPr>
            <p:ph type="sldNum" sz="quarter" idx="4"/>
          </p:nvPr>
        </p:nvSpPr>
        <p:spPr>
          <a:xfrm>
            <a:off x="9767841" y="6472518"/>
            <a:ext cx="1811709" cy="287205"/>
          </a:xfrm>
          <a:prstGeom prst="rect">
            <a:avLst/>
          </a:prstGeom>
        </p:spPr>
        <p:txBody>
          <a:bodyPr vert="horz" lIns="91440" tIns="45720" rIns="91440" bIns="45720" rtlCol="0" anchor="ctr"/>
          <a:lstStyle>
            <a:lvl1pPr algn="r">
              <a:defRPr sz="1200">
                <a:solidFill>
                  <a:schemeClr val="tx1">
                    <a:tint val="75000"/>
                  </a:schemeClr>
                </a:solidFill>
              </a:defRPr>
            </a:lvl1pPr>
          </a:lstStyle>
          <a:p>
            <a:fld id="{10796322-CFEA-4BEB-9C0E-A0FA9AFD9F6C}" type="slidenum">
              <a:rPr lang="en-US" smtClean="0"/>
              <a:pPr/>
              <a:t>‹#›</a:t>
            </a:fld>
            <a:endParaRPr lang="en-US" dirty="0"/>
          </a:p>
        </p:txBody>
      </p:sp>
      <p:pic>
        <p:nvPicPr>
          <p:cNvPr id="10" name="Google Shape;14;p4" descr="GOESR_Logo.jpg">
            <a:extLst>
              <a:ext uri="{FF2B5EF4-FFF2-40B4-BE49-F238E27FC236}">
                <a16:creationId xmlns:a16="http://schemas.microsoft.com/office/drawing/2014/main" id="{A013931B-0E4C-4531-A89E-6983BA1CCFD2}"/>
              </a:ext>
            </a:extLst>
          </p:cNvPr>
          <p:cNvPicPr preferRelativeResize="0"/>
          <p:nvPr userDrawn="1"/>
        </p:nvPicPr>
        <p:blipFill rotWithShape="1">
          <a:blip r:embed="rId12">
            <a:alphaModFix/>
          </a:blip>
          <a:srcRect/>
          <a:stretch/>
        </p:blipFill>
        <p:spPr>
          <a:xfrm>
            <a:off x="10673697" y="98277"/>
            <a:ext cx="1347388" cy="914400"/>
          </a:xfrm>
          <a:prstGeom prst="rect">
            <a:avLst/>
          </a:prstGeom>
          <a:noFill/>
          <a:ln>
            <a:noFill/>
          </a:ln>
        </p:spPr>
      </p:pic>
      <p:pic>
        <p:nvPicPr>
          <p:cNvPr id="11" name="Picture 10" descr="NOAA">
            <a:extLst>
              <a:ext uri="{FF2B5EF4-FFF2-40B4-BE49-F238E27FC236}">
                <a16:creationId xmlns:a16="http://schemas.microsoft.com/office/drawing/2014/main" id="{0B47F60D-290B-4DF4-9035-E91102465EA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9522" y="111095"/>
            <a:ext cx="1358781" cy="90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893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p:txStyles>
    <p:title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pitchFamily="2" charset="2"/>
        <a:buChar char="v"/>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DB6E-4880-4133-9343-49A8C7722F2F}"/>
              </a:ext>
            </a:extLst>
          </p:cNvPr>
          <p:cNvSpPr>
            <a:spLocks noGrp="1"/>
          </p:cNvSpPr>
          <p:nvPr>
            <p:ph type="ctrTitle"/>
          </p:nvPr>
        </p:nvSpPr>
        <p:spPr>
          <a:xfrm>
            <a:off x="1524000" y="1122363"/>
            <a:ext cx="9144000" cy="935037"/>
          </a:xfrm>
        </p:spPr>
        <p:txBody>
          <a:bodyPr>
            <a:normAutofit/>
          </a:bodyPr>
          <a:lstStyle/>
          <a:p>
            <a:r>
              <a:rPr lang="en-US" sz="4400" dirty="0"/>
              <a:t>Calibration and Validation of EWS-G</a:t>
            </a:r>
            <a:r>
              <a:rPr lang="en-US" sz="4400" baseline="30000" dirty="0"/>
              <a:t>*</a:t>
            </a:r>
            <a:endParaRPr lang="en-US" sz="4800" dirty="0"/>
          </a:p>
        </p:txBody>
      </p:sp>
      <p:sp>
        <p:nvSpPr>
          <p:cNvPr id="3" name="Subtitle 2">
            <a:extLst>
              <a:ext uri="{FF2B5EF4-FFF2-40B4-BE49-F238E27FC236}">
                <a16:creationId xmlns:a16="http://schemas.microsoft.com/office/drawing/2014/main" id="{3D59888C-8A08-4811-891D-DD22F4986A0D}"/>
              </a:ext>
            </a:extLst>
          </p:cNvPr>
          <p:cNvSpPr>
            <a:spLocks noGrp="1"/>
          </p:cNvSpPr>
          <p:nvPr>
            <p:ph type="subTitle" idx="1"/>
          </p:nvPr>
        </p:nvSpPr>
        <p:spPr>
          <a:xfrm>
            <a:off x="1524000" y="2971801"/>
            <a:ext cx="9144000" cy="3429000"/>
          </a:xfrm>
        </p:spPr>
        <p:txBody>
          <a:bodyPr>
            <a:normAutofit fontScale="70000" lnSpcReduction="20000"/>
          </a:bodyPr>
          <a:lstStyle/>
          <a:p>
            <a:r>
              <a:rPr lang="en-US" u="sng" dirty="0"/>
              <a:t>Xiangqian Wu</a:t>
            </a:r>
            <a:r>
              <a:rPr lang="en-US" u="sng" baseline="30000" dirty="0"/>
              <a:t>1</a:t>
            </a:r>
            <a:r>
              <a:rPr lang="en-US" dirty="0"/>
              <a:t>, Hyelim Yoo</a:t>
            </a:r>
            <a:r>
              <a:rPr lang="en-US" baseline="30000" dirty="0"/>
              <a:t>2</a:t>
            </a:r>
            <a:r>
              <a:rPr lang="en-US" dirty="0"/>
              <a:t>, Fangfang Yu</a:t>
            </a:r>
            <a:r>
              <a:rPr lang="en-US" baseline="30000" dirty="0"/>
              <a:t>2</a:t>
            </a:r>
            <a:r>
              <a:rPr lang="en-US" dirty="0"/>
              <a:t>, and Haifeng Qian</a:t>
            </a:r>
            <a:r>
              <a:rPr lang="en-US" baseline="30000" dirty="0"/>
              <a:t>2</a:t>
            </a:r>
          </a:p>
          <a:p>
            <a:endParaRPr lang="en-US" dirty="0"/>
          </a:p>
          <a:p>
            <a:pPr>
              <a:lnSpc>
                <a:spcPct val="100000"/>
              </a:lnSpc>
            </a:pPr>
            <a:r>
              <a:rPr lang="en-US" sz="2000" baseline="30000" dirty="0"/>
              <a:t>1 </a:t>
            </a:r>
            <a:r>
              <a:rPr lang="en-US" sz="2000" dirty="0"/>
              <a:t>NOAA/NESDIS/STAR</a:t>
            </a:r>
          </a:p>
          <a:p>
            <a:pPr>
              <a:lnSpc>
                <a:spcPct val="100000"/>
              </a:lnSpc>
            </a:pPr>
            <a:r>
              <a:rPr lang="en-US" sz="2000" baseline="30000" dirty="0"/>
              <a:t>2 </a:t>
            </a:r>
            <a:r>
              <a:rPr lang="en-US" sz="2000" dirty="0"/>
              <a:t>CISESS, University of Maryland</a:t>
            </a:r>
          </a:p>
          <a:p>
            <a:pPr>
              <a:lnSpc>
                <a:spcPct val="100000"/>
              </a:lnSpc>
            </a:pPr>
            <a:endParaRPr lang="en-US" sz="2000" baseline="30000" dirty="0"/>
          </a:p>
          <a:p>
            <a:pPr>
              <a:lnSpc>
                <a:spcPct val="100000"/>
              </a:lnSpc>
            </a:pPr>
            <a:r>
              <a:rPr lang="en-US" sz="2000" baseline="30000" dirty="0"/>
              <a:t>* </a:t>
            </a:r>
            <a:r>
              <a:rPr lang="en-US" sz="2000" dirty="0"/>
              <a:t>Paper 8B.1, Session 8B – Algorithm Development, Verification, and Cal/Val Part II</a:t>
            </a:r>
          </a:p>
          <a:p>
            <a:pPr>
              <a:lnSpc>
                <a:spcPct val="100000"/>
              </a:lnSpc>
            </a:pPr>
            <a:r>
              <a:rPr lang="en-US" sz="2000" dirty="0"/>
              <a:t>18</a:t>
            </a:r>
            <a:r>
              <a:rPr lang="en-US" sz="2000" baseline="30000" dirty="0"/>
              <a:t>th</a:t>
            </a:r>
            <a:r>
              <a:rPr lang="en-US" sz="2000" dirty="0"/>
              <a:t> Annual Symposium on Operational Environmental Satellite Systems</a:t>
            </a:r>
          </a:p>
          <a:p>
            <a:pPr>
              <a:lnSpc>
                <a:spcPct val="100000"/>
              </a:lnSpc>
            </a:pPr>
            <a:r>
              <a:rPr lang="en-US" sz="2000" dirty="0"/>
              <a:t>102</a:t>
            </a:r>
            <a:r>
              <a:rPr lang="en-US" sz="2000" baseline="30000" dirty="0"/>
              <a:t>nd</a:t>
            </a:r>
            <a:r>
              <a:rPr lang="en-US" sz="2000" dirty="0"/>
              <a:t> American Meteorological Society Annual Meeting</a:t>
            </a:r>
          </a:p>
          <a:p>
            <a:pPr>
              <a:lnSpc>
                <a:spcPct val="100000"/>
              </a:lnSpc>
            </a:pPr>
            <a:r>
              <a:rPr lang="en-US" sz="2000" dirty="0"/>
              <a:t>4:45 p.m. 25 January 2022</a:t>
            </a:r>
          </a:p>
          <a:p>
            <a:pPr>
              <a:lnSpc>
                <a:spcPct val="100000"/>
              </a:lnSpc>
            </a:pPr>
            <a:endParaRPr lang="en-US" sz="2000" dirty="0"/>
          </a:p>
          <a:p>
            <a:pPr>
              <a:lnSpc>
                <a:spcPct val="100000"/>
              </a:lnSpc>
            </a:pPr>
            <a:r>
              <a:rPr lang="en-US" sz="2000" dirty="0"/>
              <a:t>Disclaimer: The scientific results and conclusions, as well as any views or opinions expressed herein, are those of the authors and do not necessarily reflect those of NOAA or the Department of Commerce.</a:t>
            </a:r>
          </a:p>
        </p:txBody>
      </p:sp>
    </p:spTree>
    <p:extLst>
      <p:ext uri="{BB962C8B-B14F-4D97-AF65-F5344CB8AC3E}">
        <p14:creationId xmlns:p14="http://schemas.microsoft.com/office/powerpoint/2010/main" val="417191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mod_04279">
            <a:extLst>
              <a:ext uri="{FF2B5EF4-FFF2-40B4-BE49-F238E27FC236}">
                <a16:creationId xmlns:a16="http://schemas.microsoft.com/office/drawing/2014/main" id="{1D4119AC-FBDB-448C-A198-A9FC938D82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1054" y="1748118"/>
            <a:ext cx="5377052"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09" name="Rectangle 9">
            <a:extLst>
              <a:ext uri="{FF2B5EF4-FFF2-40B4-BE49-F238E27FC236}">
                <a16:creationId xmlns:a16="http://schemas.microsoft.com/office/drawing/2014/main" id="{47E5FC28-84E1-4309-9020-E489BF6EFD1D}"/>
              </a:ext>
            </a:extLst>
          </p:cNvPr>
          <p:cNvSpPr>
            <a:spLocks noGrp="1" noChangeArrowheads="1"/>
          </p:cNvSpPr>
          <p:nvPr>
            <p:ph type="title"/>
          </p:nvPr>
        </p:nvSpPr>
        <p:spPr>
          <a:noFill/>
          <a:ln/>
        </p:spPr>
        <p:txBody>
          <a:bodyPr/>
          <a:lstStyle/>
          <a:p>
            <a:r>
              <a:rPr lang="en-US" altLang="en-US" dirty="0"/>
              <a:t>Histogram is More Robust</a:t>
            </a:r>
          </a:p>
        </p:txBody>
      </p:sp>
      <p:sp>
        <p:nvSpPr>
          <p:cNvPr id="4" name="Date Placeholder 3">
            <a:extLst>
              <a:ext uri="{FF2B5EF4-FFF2-40B4-BE49-F238E27FC236}">
                <a16:creationId xmlns:a16="http://schemas.microsoft.com/office/drawing/2014/main" id="{2066263F-F5AD-4274-A8EC-E937EDDD5C91}"/>
              </a:ext>
            </a:extLst>
          </p:cNvPr>
          <p:cNvSpPr>
            <a:spLocks noGrp="1"/>
          </p:cNvSpPr>
          <p:nvPr>
            <p:ph type="dt" sz="half" idx="10"/>
          </p:nvPr>
        </p:nvSpPr>
        <p:spPr/>
        <p:txBody>
          <a:bodyPr/>
          <a:lstStyle/>
          <a:p>
            <a:fld id="{23916449-776D-42B7-8FDA-50590C8E6692}" type="datetime1">
              <a:rPr lang="en-US" smtClean="0"/>
              <a:t>1/25/2022</a:t>
            </a:fld>
            <a:endParaRPr lang="en-US" dirty="0"/>
          </a:p>
        </p:txBody>
      </p:sp>
      <p:sp>
        <p:nvSpPr>
          <p:cNvPr id="6" name="Footer Placeholder 5">
            <a:extLst>
              <a:ext uri="{FF2B5EF4-FFF2-40B4-BE49-F238E27FC236}">
                <a16:creationId xmlns:a16="http://schemas.microsoft.com/office/drawing/2014/main" id="{A4BE303F-CC78-4A3D-A2BC-6365F5762A00}"/>
              </a:ext>
            </a:extLst>
          </p:cNvPr>
          <p:cNvSpPr>
            <a:spLocks noGrp="1"/>
          </p:cNvSpPr>
          <p:nvPr>
            <p:ph type="ftr" sz="quarter" idx="11"/>
          </p:nvPr>
        </p:nvSpPr>
        <p:spPr/>
        <p:txBody>
          <a:bodyPr/>
          <a:lstStyle/>
          <a:p>
            <a:r>
              <a:rPr lang="en-US" dirty="0"/>
              <a:t>EWS-G Cal Val, AMS 102, Virtual</a:t>
            </a:r>
          </a:p>
        </p:txBody>
      </p:sp>
      <p:sp>
        <p:nvSpPr>
          <p:cNvPr id="9" name="Slide Number Placeholder 8">
            <a:extLst>
              <a:ext uri="{FF2B5EF4-FFF2-40B4-BE49-F238E27FC236}">
                <a16:creationId xmlns:a16="http://schemas.microsoft.com/office/drawing/2014/main" id="{AD270BFC-95D8-4EA6-AC06-0DEC1FFEA821}"/>
              </a:ext>
            </a:extLst>
          </p:cNvPr>
          <p:cNvSpPr>
            <a:spLocks noGrp="1"/>
          </p:cNvSpPr>
          <p:nvPr>
            <p:ph type="sldNum" sz="quarter" idx="12"/>
          </p:nvPr>
        </p:nvSpPr>
        <p:spPr/>
        <p:txBody>
          <a:bodyPr/>
          <a:lstStyle/>
          <a:p>
            <a:fld id="{10796322-CFEA-4BEB-9C0E-A0FA9AFD9F6C}" type="slidenum">
              <a:rPr lang="en-US" smtClean="0"/>
              <a:t>10</a:t>
            </a:fld>
            <a:endParaRPr lang="en-US" dirty="0"/>
          </a:p>
        </p:txBody>
      </p:sp>
      <p:pic>
        <p:nvPicPr>
          <p:cNvPr id="10" name="Picture 6" descr="spec_resp">
            <a:extLst>
              <a:ext uri="{FF2B5EF4-FFF2-40B4-BE49-F238E27FC236}">
                <a16:creationId xmlns:a16="http://schemas.microsoft.com/office/drawing/2014/main" id="{C4888FFC-3610-4B9C-82EC-0D409BB12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213896" y="1748118"/>
            <a:ext cx="5365654" cy="472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a:extLst>
              <a:ext uri="{FF2B5EF4-FFF2-40B4-BE49-F238E27FC236}">
                <a16:creationId xmlns:a16="http://schemas.microsoft.com/office/drawing/2014/main" id="{8099E644-DFD9-48C2-B35E-12927EC78A5E}"/>
              </a:ext>
            </a:extLst>
          </p:cNvPr>
          <p:cNvSpPr txBox="1"/>
          <p:nvPr/>
        </p:nvSpPr>
        <p:spPr>
          <a:xfrm>
            <a:off x="3918141" y="4462174"/>
            <a:ext cx="1900688" cy="923330"/>
          </a:xfrm>
          <a:prstGeom prst="rect">
            <a:avLst/>
          </a:prstGeom>
          <a:noFill/>
        </p:spPr>
        <p:txBody>
          <a:bodyPr wrap="square" rtlCol="0">
            <a:spAutoFit/>
          </a:bodyPr>
          <a:lstStyle/>
          <a:p>
            <a:r>
              <a:rPr lang="en-US" dirty="0"/>
              <a:t>MODIS is Brighter than GOES:</a:t>
            </a:r>
          </a:p>
          <a:p>
            <a:r>
              <a:rPr lang="en-US" dirty="0"/>
              <a:t>Degradation</a:t>
            </a:r>
          </a:p>
        </p:txBody>
      </p:sp>
      <p:sp>
        <p:nvSpPr>
          <p:cNvPr id="12" name="TextBox 11">
            <a:extLst>
              <a:ext uri="{FF2B5EF4-FFF2-40B4-BE49-F238E27FC236}">
                <a16:creationId xmlns:a16="http://schemas.microsoft.com/office/drawing/2014/main" id="{D528C019-C8FF-4884-840C-3D70BC16A3B8}"/>
              </a:ext>
            </a:extLst>
          </p:cNvPr>
          <p:cNvSpPr txBox="1"/>
          <p:nvPr/>
        </p:nvSpPr>
        <p:spPr>
          <a:xfrm>
            <a:off x="1607336" y="4467698"/>
            <a:ext cx="2151529" cy="1200329"/>
          </a:xfrm>
          <a:prstGeom prst="rect">
            <a:avLst/>
          </a:prstGeom>
          <a:noFill/>
        </p:spPr>
        <p:txBody>
          <a:bodyPr wrap="square" rtlCol="0">
            <a:spAutoFit/>
          </a:bodyPr>
          <a:lstStyle/>
          <a:p>
            <a:r>
              <a:rPr lang="en-US" dirty="0"/>
              <a:t>MODIS is darker than GOES:</a:t>
            </a:r>
          </a:p>
          <a:p>
            <a:r>
              <a:rPr lang="en-US" dirty="0"/>
              <a:t>Vege Reflection and Rayleigh scattering</a:t>
            </a:r>
          </a:p>
        </p:txBody>
      </p:sp>
    </p:spTree>
    <p:extLst>
      <p:ext uri="{BB962C8B-B14F-4D97-AF65-F5344CB8AC3E}">
        <p14:creationId xmlns:p14="http://schemas.microsoft.com/office/powerpoint/2010/main" val="404301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10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000" fill="hold"/>
                                        <p:tgtEl>
                                          <p:spTgt spid="10"/>
                                        </p:tgtEl>
                                        <p:attrNameLst>
                                          <p:attrName>ppt_x</p:attrName>
                                        </p:attrNameLst>
                                      </p:cBhvr>
                                      <p:tavLst>
                                        <p:tav tm="0">
                                          <p:val>
                                            <p:strVal val="#ppt_x"/>
                                          </p:val>
                                        </p:tav>
                                        <p:tav tm="100000">
                                          <p:val>
                                            <p:strVal val="#ppt_x"/>
                                          </p:val>
                                        </p:tav>
                                      </p:tavLst>
                                    </p:anim>
                                    <p:anim calcmode="lin" valueType="num">
                                      <p:cBhvr additive="base">
                                        <p:cTn id="3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C20276F3-047D-4742-BD72-F65CE0008B6A}"/>
              </a:ext>
            </a:extLst>
          </p:cNvPr>
          <p:cNvSpPr txBox="1">
            <a:spLocks/>
          </p:cNvSpPr>
          <p:nvPr/>
        </p:nvSpPr>
        <p:spPr>
          <a:xfrm>
            <a:off x="609599" y="1389529"/>
            <a:ext cx="6988175" cy="210983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pitchFamily="2" charset="2"/>
              <a:buChar char="v"/>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3363">
              <a:buFont typeface="+mj-lt"/>
              <a:buAutoNum type="arabicPeriod"/>
            </a:pPr>
            <a:r>
              <a:rPr lang="en-US" dirty="0"/>
              <a:t>Accumulate MODIS histogram (</a:t>
            </a:r>
            <a:r>
              <a:rPr lang="en-US" b="1" dirty="0">
                <a:solidFill>
                  <a:srgbClr val="FF0000"/>
                </a:solidFill>
              </a:rPr>
              <a:t>red</a:t>
            </a:r>
            <a:r>
              <a:rPr lang="en-US" dirty="0"/>
              <a:t>) from 100% reflectance.</a:t>
            </a:r>
          </a:p>
          <a:p>
            <a:pPr marL="233363" indent="-233363">
              <a:buFont typeface="+mj-lt"/>
              <a:buAutoNum type="arabicPeriod"/>
            </a:pPr>
            <a:r>
              <a:rPr lang="en-US" dirty="0"/>
              <a:t>Repeat for GOES (</a:t>
            </a:r>
            <a:r>
              <a:rPr lang="en-US" b="1" dirty="0">
                <a:solidFill>
                  <a:srgbClr val="0033CC"/>
                </a:solidFill>
              </a:rPr>
              <a:t>blue</a:t>
            </a:r>
            <a:r>
              <a:rPr lang="en-US" dirty="0"/>
              <a:t>).</a:t>
            </a:r>
          </a:p>
          <a:p>
            <a:pPr marL="233363" indent="-233363">
              <a:buFont typeface="+mj-lt"/>
              <a:buAutoNum type="arabicPeriod"/>
            </a:pPr>
            <a:r>
              <a:rPr lang="en-US" dirty="0"/>
              <a:t>Compute the total difference up to 25% reflectance (avoid clear).</a:t>
            </a:r>
          </a:p>
          <a:p>
            <a:pPr marL="233363" indent="-233363">
              <a:buFont typeface="+mj-lt"/>
              <a:buAutoNum type="arabicPeriod"/>
            </a:pPr>
            <a:r>
              <a:rPr lang="en-US" dirty="0"/>
              <a:t>Multiply GOES reflectance by a “correction”, and go to Step 2.</a:t>
            </a:r>
          </a:p>
          <a:p>
            <a:pPr marL="233363" indent="-233363">
              <a:buFont typeface="+mj-lt"/>
              <a:buAutoNum type="arabicPeriod"/>
            </a:pPr>
            <a:r>
              <a:rPr lang="en-US" dirty="0"/>
              <a:t>After sufficient number of corrections have been tested, find the one that minimizes the difference in Step 3.</a:t>
            </a:r>
          </a:p>
          <a:p>
            <a:pPr marL="233363" indent="-233363">
              <a:buFont typeface="+mj-lt"/>
              <a:buAutoNum type="arabicPeriod"/>
            </a:pPr>
            <a:r>
              <a:rPr lang="en-US" dirty="0"/>
              <a:t>Repeat on all days with collocations. Log regression over time.</a:t>
            </a:r>
          </a:p>
          <a:p>
            <a:endParaRPr lang="en-US" dirty="0"/>
          </a:p>
        </p:txBody>
      </p:sp>
      <p:sp>
        <p:nvSpPr>
          <p:cNvPr id="2" name="Title 1">
            <a:extLst>
              <a:ext uri="{FF2B5EF4-FFF2-40B4-BE49-F238E27FC236}">
                <a16:creationId xmlns:a16="http://schemas.microsoft.com/office/drawing/2014/main" id="{5FD73975-0658-4C9A-9E2D-FEFEC3028C98}"/>
              </a:ext>
            </a:extLst>
          </p:cNvPr>
          <p:cNvSpPr>
            <a:spLocks noGrp="1"/>
          </p:cNvSpPr>
          <p:nvPr>
            <p:ph type="title"/>
          </p:nvPr>
        </p:nvSpPr>
        <p:spPr/>
        <p:txBody>
          <a:bodyPr/>
          <a:lstStyle/>
          <a:p>
            <a:r>
              <a:rPr lang="en-US" altLang="en-US" dirty="0"/>
              <a:t>Histogram Matching Algorithm</a:t>
            </a:r>
            <a:endParaRPr lang="en-US" dirty="0"/>
          </a:p>
        </p:txBody>
      </p:sp>
      <p:sp>
        <p:nvSpPr>
          <p:cNvPr id="4" name="Date Placeholder 3">
            <a:extLst>
              <a:ext uri="{FF2B5EF4-FFF2-40B4-BE49-F238E27FC236}">
                <a16:creationId xmlns:a16="http://schemas.microsoft.com/office/drawing/2014/main" id="{A8FAC27D-D2B6-4B0F-9814-4BBC50561B5F}"/>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9E3281E6-058A-41E9-BC9A-8B7DFBD422E4}"/>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B9308C16-5A9D-40F4-A6E6-267BDD9B1070}"/>
              </a:ext>
            </a:extLst>
          </p:cNvPr>
          <p:cNvSpPr>
            <a:spLocks noGrp="1"/>
          </p:cNvSpPr>
          <p:nvPr>
            <p:ph type="sldNum" sz="quarter" idx="12"/>
          </p:nvPr>
        </p:nvSpPr>
        <p:spPr/>
        <p:txBody>
          <a:bodyPr/>
          <a:lstStyle/>
          <a:p>
            <a:fld id="{10796322-CFEA-4BEB-9C0E-A0FA9AFD9F6C}" type="slidenum">
              <a:rPr lang="en-US" smtClean="0"/>
              <a:t>11</a:t>
            </a:fld>
            <a:endParaRPr lang="en-US" dirty="0"/>
          </a:p>
        </p:txBody>
      </p:sp>
      <p:sp>
        <p:nvSpPr>
          <p:cNvPr id="7" name="Rectangle 7">
            <a:extLst>
              <a:ext uri="{FF2B5EF4-FFF2-40B4-BE49-F238E27FC236}">
                <a16:creationId xmlns:a16="http://schemas.microsoft.com/office/drawing/2014/main" id="{977CBC74-75C8-44CA-A29A-49D8863ABC53}"/>
              </a:ext>
            </a:extLst>
          </p:cNvPr>
          <p:cNvSpPr>
            <a:spLocks noChangeArrowheads="1"/>
          </p:cNvSpPr>
          <p:nvPr/>
        </p:nvSpPr>
        <p:spPr bwMode="auto">
          <a:xfrm>
            <a:off x="1524001"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pic>
        <p:nvPicPr>
          <p:cNvPr id="11" name="Picture 12" descr="mod_04279">
            <a:extLst>
              <a:ext uri="{FF2B5EF4-FFF2-40B4-BE49-F238E27FC236}">
                <a16:creationId xmlns:a16="http://schemas.microsoft.com/office/drawing/2014/main" id="{85A02F9E-6230-4958-BDD7-9F639FC0B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67043" y="3540896"/>
            <a:ext cx="4343400" cy="28197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5" descr="mod_04279">
            <a:extLst>
              <a:ext uri="{FF2B5EF4-FFF2-40B4-BE49-F238E27FC236}">
                <a16:creationId xmlns:a16="http://schemas.microsoft.com/office/drawing/2014/main" id="{71A94324-7416-459D-8D35-409A7A494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97775" y="1301750"/>
            <a:ext cx="3984625" cy="5181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3">
            <a:extLst>
              <a:ext uri="{FF2B5EF4-FFF2-40B4-BE49-F238E27FC236}">
                <a16:creationId xmlns:a16="http://schemas.microsoft.com/office/drawing/2014/main" id="{09919481-7517-4C9A-9609-D7DBD906ADEB}"/>
              </a:ext>
            </a:extLst>
          </p:cNvPr>
          <p:cNvPicPr preferRelativeResize="0">
            <a:picLocks/>
          </p:cNvPicPr>
          <p:nvPr/>
        </p:nvPicPr>
        <p:blipFill rotWithShape="1">
          <a:blip r:embed="rId5"/>
          <a:srcRect l="3272" t="9216" r="3862" b="2897"/>
          <a:stretch/>
        </p:blipFill>
        <p:spPr>
          <a:xfrm>
            <a:off x="609471" y="3847126"/>
            <a:ext cx="2757572" cy="2513496"/>
          </a:xfrm>
          <a:prstGeom prst="rect">
            <a:avLst/>
          </a:prstGeom>
        </p:spPr>
      </p:pic>
      <p:cxnSp>
        <p:nvCxnSpPr>
          <p:cNvPr id="16" name="Straight Arrow Connector 15">
            <a:extLst>
              <a:ext uri="{FF2B5EF4-FFF2-40B4-BE49-F238E27FC236}">
                <a16:creationId xmlns:a16="http://schemas.microsoft.com/office/drawing/2014/main" id="{66329F29-5D47-4AF5-B1AA-5DF6660940BC}"/>
              </a:ext>
            </a:extLst>
          </p:cNvPr>
          <p:cNvCxnSpPr/>
          <p:nvPr/>
        </p:nvCxnSpPr>
        <p:spPr>
          <a:xfrm flipH="1">
            <a:off x="8319247" y="4249271"/>
            <a:ext cx="3765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8BCFAA6-33C0-40F9-B43D-FC27EDAC08D9}"/>
              </a:ext>
            </a:extLst>
          </p:cNvPr>
          <p:cNvCxnSpPr/>
          <p:nvPr/>
        </p:nvCxnSpPr>
        <p:spPr>
          <a:xfrm flipH="1">
            <a:off x="8471647" y="4401671"/>
            <a:ext cx="3765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1F0F2D-0AD2-440D-9152-95D78FF88694}"/>
              </a:ext>
            </a:extLst>
          </p:cNvPr>
          <p:cNvCxnSpPr/>
          <p:nvPr/>
        </p:nvCxnSpPr>
        <p:spPr>
          <a:xfrm flipH="1">
            <a:off x="8624047" y="4554071"/>
            <a:ext cx="3765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E6982E5-D657-42C6-B8BB-F26D4183E589}"/>
              </a:ext>
            </a:extLst>
          </p:cNvPr>
          <p:cNvCxnSpPr/>
          <p:nvPr/>
        </p:nvCxnSpPr>
        <p:spPr>
          <a:xfrm flipH="1">
            <a:off x="8776447" y="4706471"/>
            <a:ext cx="3765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6CDDE5C-9973-4A32-A2A6-60B9B1E8087F}"/>
              </a:ext>
            </a:extLst>
          </p:cNvPr>
          <p:cNvSpPr/>
          <p:nvPr/>
        </p:nvSpPr>
        <p:spPr>
          <a:xfrm>
            <a:off x="9556376" y="5647765"/>
            <a:ext cx="1013012" cy="2241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82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10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fill="hold"/>
                                        <p:tgtEl>
                                          <p:spTgt spid="16"/>
                                        </p:tgtEl>
                                        <p:attrNameLst>
                                          <p:attrName>ppt_x</p:attrName>
                                        </p:attrNameLst>
                                      </p:cBhvr>
                                      <p:tavLst>
                                        <p:tav tm="0">
                                          <p:val>
                                            <p:strVal val="1+#ppt_w/2"/>
                                          </p:val>
                                        </p:tav>
                                        <p:tav tm="100000">
                                          <p:val>
                                            <p:strVal val="#ppt_x"/>
                                          </p:val>
                                        </p:tav>
                                      </p:tavLst>
                                    </p:anim>
                                    <p:anim calcmode="lin" valueType="num">
                                      <p:cBhvr additive="base">
                                        <p:cTn id="1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10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1+#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2" fill="hold" nodeType="afterEffect">
                                  <p:stCondLst>
                                    <p:cond delay="10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1+#ppt_w/2"/>
                                          </p:val>
                                        </p:tav>
                                        <p:tav tm="100000">
                                          <p:val>
                                            <p:strVal val="#ppt_x"/>
                                          </p:val>
                                        </p:tav>
                                      </p:tavLst>
                                    </p:anim>
                                    <p:anim calcmode="lin" valueType="num">
                                      <p:cBhvr additive="base">
                                        <p:cTn id="3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childTnLst>
                                </p:cTn>
                              </p:par>
                            </p:childTnLst>
                          </p:cTn>
                        </p:par>
                        <p:par>
                          <p:cTn id="35" fill="hold">
                            <p:stCondLst>
                              <p:cond delay="0"/>
                            </p:stCondLst>
                            <p:childTnLst>
                              <p:par>
                                <p:cTn id="36" presetID="2" presetClass="entr" presetSubtype="4" fill="hold" grpId="0" nodeType="afterEffect">
                                  <p:stCondLst>
                                    <p:cond delay="10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1000" fill="hold"/>
                                        <p:tgtEl>
                                          <p:spTgt spid="20"/>
                                        </p:tgtEl>
                                        <p:attrNameLst>
                                          <p:attrName>ppt_x</p:attrName>
                                        </p:attrNameLst>
                                      </p:cBhvr>
                                      <p:tavLst>
                                        <p:tav tm="0">
                                          <p:val>
                                            <p:strVal val="#ppt_x"/>
                                          </p:val>
                                        </p:tav>
                                        <p:tav tm="100000">
                                          <p:val>
                                            <p:strVal val="#ppt_x"/>
                                          </p:val>
                                        </p:tav>
                                      </p:tavLst>
                                    </p:anim>
                                    <p:anim calcmode="lin" valueType="num">
                                      <p:cBhvr additive="base">
                                        <p:cTn id="39"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A11A-9388-498F-817E-E114858D2A70}"/>
              </a:ext>
            </a:extLst>
          </p:cNvPr>
          <p:cNvSpPr>
            <a:spLocks noGrp="1"/>
          </p:cNvSpPr>
          <p:nvPr>
            <p:ph type="title"/>
          </p:nvPr>
        </p:nvSpPr>
        <p:spPr/>
        <p:txBody>
          <a:bodyPr/>
          <a:lstStyle/>
          <a:p>
            <a:r>
              <a:rPr lang="en-US" dirty="0"/>
              <a:t>Application to EWS-G</a:t>
            </a:r>
          </a:p>
        </p:txBody>
      </p:sp>
      <p:sp>
        <p:nvSpPr>
          <p:cNvPr id="3" name="Text Placeholder 2">
            <a:extLst>
              <a:ext uri="{FF2B5EF4-FFF2-40B4-BE49-F238E27FC236}">
                <a16:creationId xmlns:a16="http://schemas.microsoft.com/office/drawing/2014/main" id="{FF3CC7CC-1228-4743-97FC-5AC7272447D7}"/>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1727F5D-292F-444B-8827-7954408F9D1F}"/>
              </a:ext>
            </a:extLst>
          </p:cNvPr>
          <p:cNvSpPr>
            <a:spLocks noGrp="1"/>
          </p:cNvSpPr>
          <p:nvPr>
            <p:ph type="dt" sz="half" idx="10"/>
          </p:nvPr>
        </p:nvSpPr>
        <p:spPr/>
        <p:txBody>
          <a:bodyPr/>
          <a:lstStyle/>
          <a:p>
            <a:fld id="{6B16AB4F-5D85-4172-B216-2C6D338B2D30}" type="datetime1">
              <a:rPr lang="en-US" smtClean="0"/>
              <a:t>1/25/2022</a:t>
            </a:fld>
            <a:endParaRPr lang="en-US" dirty="0"/>
          </a:p>
        </p:txBody>
      </p:sp>
      <p:sp>
        <p:nvSpPr>
          <p:cNvPr id="5" name="Footer Placeholder 4">
            <a:extLst>
              <a:ext uri="{FF2B5EF4-FFF2-40B4-BE49-F238E27FC236}">
                <a16:creationId xmlns:a16="http://schemas.microsoft.com/office/drawing/2014/main" id="{627B549E-E423-4EF1-A259-0506C3EBC545}"/>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E004745A-45D3-408C-904D-0D6E711697F3}"/>
              </a:ext>
            </a:extLst>
          </p:cNvPr>
          <p:cNvSpPr>
            <a:spLocks noGrp="1"/>
          </p:cNvSpPr>
          <p:nvPr>
            <p:ph type="sldNum" sz="quarter" idx="12"/>
          </p:nvPr>
        </p:nvSpPr>
        <p:spPr/>
        <p:txBody>
          <a:bodyPr/>
          <a:lstStyle/>
          <a:p>
            <a:fld id="{55FE28D8-DFB9-4DA7-9EB8-40C39231B8D1}" type="slidenum">
              <a:rPr lang="en-US" smtClean="0"/>
              <a:pPr/>
              <a:t>12</a:t>
            </a:fld>
            <a:endParaRPr lang="en-US" dirty="0"/>
          </a:p>
        </p:txBody>
      </p:sp>
    </p:spTree>
    <p:extLst>
      <p:ext uri="{BB962C8B-B14F-4D97-AF65-F5344CB8AC3E}">
        <p14:creationId xmlns:p14="http://schemas.microsoft.com/office/powerpoint/2010/main" val="112052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2DE3-2170-4400-A683-1A339BB84089}"/>
              </a:ext>
            </a:extLst>
          </p:cNvPr>
          <p:cNvSpPr>
            <a:spLocks noGrp="1"/>
          </p:cNvSpPr>
          <p:nvPr>
            <p:ph type="title"/>
          </p:nvPr>
        </p:nvSpPr>
        <p:spPr/>
        <p:txBody>
          <a:bodyPr>
            <a:normAutofit/>
          </a:bodyPr>
          <a:lstStyle/>
          <a:p>
            <a:r>
              <a:rPr lang="en-US" dirty="0"/>
              <a:t>1. Adjust for Spectral Response</a:t>
            </a:r>
          </a:p>
        </p:txBody>
      </p:sp>
      <p:sp>
        <p:nvSpPr>
          <p:cNvPr id="3" name="Content Placeholder 2">
            <a:extLst>
              <a:ext uri="{FF2B5EF4-FFF2-40B4-BE49-F238E27FC236}">
                <a16:creationId xmlns:a16="http://schemas.microsoft.com/office/drawing/2014/main" id="{1CC22B3F-58B8-4EDF-BF08-D6B95ECEB224}"/>
              </a:ext>
            </a:extLst>
          </p:cNvPr>
          <p:cNvSpPr>
            <a:spLocks noGrp="1"/>
          </p:cNvSpPr>
          <p:nvPr>
            <p:ph idx="1"/>
          </p:nvPr>
        </p:nvSpPr>
        <p:spPr>
          <a:xfrm>
            <a:off x="615296" y="1247686"/>
            <a:ext cx="7318469" cy="5146911"/>
          </a:xfrm>
        </p:spPr>
        <p:txBody>
          <a:bodyPr>
            <a:normAutofit fontScale="92500"/>
          </a:bodyPr>
          <a:lstStyle/>
          <a:p>
            <a:r>
              <a:rPr lang="en-US" dirty="0"/>
              <a:t>The matching channels have similar but not identical Spectral Response Functions (SRF).</a:t>
            </a:r>
          </a:p>
          <a:p>
            <a:r>
              <a:rPr lang="en-US" dirty="0"/>
              <a:t>MODIS radiance was adjusted for GOES SRF using a radiative transfer model “MODTRAN” (Wu 2003).</a:t>
            </a:r>
          </a:p>
          <a:p>
            <a:r>
              <a:rPr lang="en-US" dirty="0"/>
              <a:t>The impact of SRF difference has since been characterized comprehensively as Spectral Band Adjustment Factor (SBAF, Doelling et al. 2011, Scarino et al. 2018).</a:t>
            </a:r>
          </a:p>
          <a:p>
            <a:r>
              <a:rPr lang="en-US" dirty="0"/>
              <a:t>It is found that the difference between SBAF and the MODTRAN-based adjustment is negligible. </a:t>
            </a:r>
          </a:p>
          <a:p>
            <a:pPr lvl="1"/>
            <a:r>
              <a:rPr lang="en-US" dirty="0"/>
              <a:t>Switched to SBAF for Terra MODIS now.</a:t>
            </a:r>
          </a:p>
          <a:p>
            <a:pPr lvl="1"/>
            <a:r>
              <a:rPr lang="en-US" dirty="0"/>
              <a:t>And for NOAA-20 VIIRS in future.</a:t>
            </a:r>
          </a:p>
        </p:txBody>
      </p:sp>
      <p:sp>
        <p:nvSpPr>
          <p:cNvPr id="4" name="Date Placeholder 3">
            <a:extLst>
              <a:ext uri="{FF2B5EF4-FFF2-40B4-BE49-F238E27FC236}">
                <a16:creationId xmlns:a16="http://schemas.microsoft.com/office/drawing/2014/main" id="{BE8A963C-07EA-4095-89F5-DB4186F1D062}"/>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1248FE02-86EB-490D-B2C2-92570FFDE664}"/>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30DA71D2-CBD3-444D-9BE0-19B63F9EE2C8}"/>
              </a:ext>
            </a:extLst>
          </p:cNvPr>
          <p:cNvSpPr>
            <a:spLocks noGrp="1"/>
          </p:cNvSpPr>
          <p:nvPr>
            <p:ph type="sldNum" sz="quarter" idx="12"/>
          </p:nvPr>
        </p:nvSpPr>
        <p:spPr/>
        <p:txBody>
          <a:bodyPr/>
          <a:lstStyle/>
          <a:p>
            <a:fld id="{10796322-CFEA-4BEB-9C0E-A0FA9AFD9F6C}" type="slidenum">
              <a:rPr lang="en-US" smtClean="0"/>
              <a:t>13</a:t>
            </a:fld>
            <a:endParaRPr lang="en-US" dirty="0"/>
          </a:p>
        </p:txBody>
      </p:sp>
      <p:pic>
        <p:nvPicPr>
          <p:cNvPr id="7" name="Picture 6" descr="spec_resp">
            <a:extLst>
              <a:ext uri="{FF2B5EF4-FFF2-40B4-BE49-F238E27FC236}">
                <a16:creationId xmlns:a16="http://schemas.microsoft.com/office/drawing/2014/main" id="{6555574F-0487-4926-9A7D-ECAD4322C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613144" y="1247686"/>
            <a:ext cx="2309394" cy="20333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Google Shape;141;p7">
            <a:extLst>
              <a:ext uri="{FF2B5EF4-FFF2-40B4-BE49-F238E27FC236}">
                <a16:creationId xmlns:a16="http://schemas.microsoft.com/office/drawing/2014/main" id="{122E5A58-6511-4810-B198-317F513088A2}"/>
              </a:ext>
            </a:extLst>
          </p:cNvPr>
          <p:cNvPicPr preferRelativeResize="0"/>
          <p:nvPr/>
        </p:nvPicPr>
        <p:blipFill rotWithShape="1">
          <a:blip r:embed="rId4">
            <a:alphaModFix/>
          </a:blip>
          <a:srcRect l="30721" t="22994" r="32522" b="8898"/>
          <a:stretch/>
        </p:blipFill>
        <p:spPr>
          <a:xfrm>
            <a:off x="7933764" y="3281082"/>
            <a:ext cx="3650649" cy="3113515"/>
          </a:xfrm>
          <a:prstGeom prst="rect">
            <a:avLst/>
          </a:prstGeom>
          <a:noFill/>
          <a:ln>
            <a:noFill/>
          </a:ln>
        </p:spPr>
      </p:pic>
      <p:sp>
        <p:nvSpPr>
          <p:cNvPr id="11" name="Star: 5 Points 10">
            <a:extLst>
              <a:ext uri="{FF2B5EF4-FFF2-40B4-BE49-F238E27FC236}">
                <a16:creationId xmlns:a16="http://schemas.microsoft.com/office/drawing/2014/main" id="{686DE343-B972-4063-8AF3-6B289BAD9DCC}"/>
              </a:ext>
            </a:extLst>
          </p:cNvPr>
          <p:cNvSpPr/>
          <p:nvPr/>
        </p:nvSpPr>
        <p:spPr>
          <a:xfrm>
            <a:off x="8618069" y="5755481"/>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Star: 5 Points 11">
            <a:extLst>
              <a:ext uri="{FF2B5EF4-FFF2-40B4-BE49-F238E27FC236}">
                <a16:creationId xmlns:a16="http://schemas.microsoft.com/office/drawing/2014/main" id="{05B3657E-B0EB-4575-9C2D-1ADB1C66BA5C}"/>
              </a:ext>
            </a:extLst>
          </p:cNvPr>
          <p:cNvSpPr/>
          <p:nvPr/>
        </p:nvSpPr>
        <p:spPr>
          <a:xfrm>
            <a:off x="8810580" y="5593645"/>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Star: 5 Points 12">
            <a:extLst>
              <a:ext uri="{FF2B5EF4-FFF2-40B4-BE49-F238E27FC236}">
                <a16:creationId xmlns:a16="http://schemas.microsoft.com/office/drawing/2014/main" id="{C264A56B-FAC7-4912-AC4E-85060A117097}"/>
              </a:ext>
            </a:extLst>
          </p:cNvPr>
          <p:cNvSpPr/>
          <p:nvPr/>
        </p:nvSpPr>
        <p:spPr>
          <a:xfrm>
            <a:off x="9527381" y="4974431"/>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Star: 5 Points 13">
            <a:extLst>
              <a:ext uri="{FF2B5EF4-FFF2-40B4-BE49-F238E27FC236}">
                <a16:creationId xmlns:a16="http://schemas.microsoft.com/office/drawing/2014/main" id="{7867806C-2135-474E-94BC-44133FAAFF13}"/>
              </a:ext>
            </a:extLst>
          </p:cNvPr>
          <p:cNvSpPr/>
          <p:nvPr/>
        </p:nvSpPr>
        <p:spPr>
          <a:xfrm>
            <a:off x="9296400" y="5181600"/>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Star: 5 Points 14">
            <a:extLst>
              <a:ext uri="{FF2B5EF4-FFF2-40B4-BE49-F238E27FC236}">
                <a16:creationId xmlns:a16="http://schemas.microsoft.com/office/drawing/2014/main" id="{07EB1FD2-02E5-4E1B-BB16-1855791887C0}"/>
              </a:ext>
            </a:extLst>
          </p:cNvPr>
          <p:cNvSpPr/>
          <p:nvPr/>
        </p:nvSpPr>
        <p:spPr>
          <a:xfrm>
            <a:off x="9067800" y="5372100"/>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Star: 5 Points 15">
            <a:extLst>
              <a:ext uri="{FF2B5EF4-FFF2-40B4-BE49-F238E27FC236}">
                <a16:creationId xmlns:a16="http://schemas.microsoft.com/office/drawing/2014/main" id="{86028500-463F-437F-932C-6B12E1C76D2A}"/>
              </a:ext>
            </a:extLst>
          </p:cNvPr>
          <p:cNvSpPr/>
          <p:nvPr/>
        </p:nvSpPr>
        <p:spPr>
          <a:xfrm>
            <a:off x="9765506" y="4781550"/>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Star: 5 Points 16">
            <a:extLst>
              <a:ext uri="{FF2B5EF4-FFF2-40B4-BE49-F238E27FC236}">
                <a16:creationId xmlns:a16="http://schemas.microsoft.com/office/drawing/2014/main" id="{E44F39A9-D684-45EA-B13C-6947CF83A037}"/>
              </a:ext>
            </a:extLst>
          </p:cNvPr>
          <p:cNvSpPr/>
          <p:nvPr/>
        </p:nvSpPr>
        <p:spPr>
          <a:xfrm>
            <a:off x="10020300" y="4562475"/>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Star: 5 Points 17">
            <a:extLst>
              <a:ext uri="{FF2B5EF4-FFF2-40B4-BE49-F238E27FC236}">
                <a16:creationId xmlns:a16="http://schemas.microsoft.com/office/drawing/2014/main" id="{8AF3713A-639E-44DD-AA01-22681781077B}"/>
              </a:ext>
            </a:extLst>
          </p:cNvPr>
          <p:cNvSpPr/>
          <p:nvPr/>
        </p:nvSpPr>
        <p:spPr>
          <a:xfrm>
            <a:off x="10263187" y="4357687"/>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Star: 5 Points 18">
            <a:extLst>
              <a:ext uri="{FF2B5EF4-FFF2-40B4-BE49-F238E27FC236}">
                <a16:creationId xmlns:a16="http://schemas.microsoft.com/office/drawing/2014/main" id="{88F9C115-0C9F-4063-A8FA-E02C31AD5A67}"/>
              </a:ext>
            </a:extLst>
          </p:cNvPr>
          <p:cNvSpPr/>
          <p:nvPr/>
        </p:nvSpPr>
        <p:spPr>
          <a:xfrm>
            <a:off x="10513219" y="4140995"/>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Star: 5 Points 22">
            <a:extLst>
              <a:ext uri="{FF2B5EF4-FFF2-40B4-BE49-F238E27FC236}">
                <a16:creationId xmlns:a16="http://schemas.microsoft.com/office/drawing/2014/main" id="{DDAF3776-1BAD-4101-8D6D-5AB4A4E3CC3B}"/>
              </a:ext>
            </a:extLst>
          </p:cNvPr>
          <p:cNvSpPr/>
          <p:nvPr/>
        </p:nvSpPr>
        <p:spPr>
          <a:xfrm>
            <a:off x="8415057" y="5922169"/>
            <a:ext cx="85725" cy="90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22639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E4A0-43F0-4E86-AF14-85354FF90736}"/>
              </a:ext>
            </a:extLst>
          </p:cNvPr>
          <p:cNvSpPr>
            <a:spLocks noGrp="1"/>
          </p:cNvSpPr>
          <p:nvPr>
            <p:ph type="title"/>
          </p:nvPr>
        </p:nvSpPr>
        <p:spPr/>
        <p:txBody>
          <a:bodyPr>
            <a:normAutofit/>
          </a:bodyPr>
          <a:lstStyle/>
          <a:p>
            <a:r>
              <a:rPr lang="en-US" dirty="0"/>
              <a:t>2. Adapt to New Reference</a:t>
            </a:r>
          </a:p>
        </p:txBody>
      </p:sp>
      <p:sp>
        <p:nvSpPr>
          <p:cNvPr id="3" name="Content Placeholder 2">
            <a:extLst>
              <a:ext uri="{FF2B5EF4-FFF2-40B4-BE49-F238E27FC236}">
                <a16:creationId xmlns:a16="http://schemas.microsoft.com/office/drawing/2014/main" id="{090990E0-14C4-424D-A877-CA59F07CA8B9}"/>
              </a:ext>
            </a:extLst>
          </p:cNvPr>
          <p:cNvSpPr>
            <a:spLocks noGrp="1"/>
          </p:cNvSpPr>
          <p:nvPr>
            <p:ph idx="1"/>
          </p:nvPr>
        </p:nvSpPr>
        <p:spPr>
          <a:xfrm>
            <a:off x="615297" y="1247686"/>
            <a:ext cx="5480703" cy="5146911"/>
          </a:xfrm>
        </p:spPr>
        <p:txBody>
          <a:bodyPr>
            <a:normAutofit fontScale="92500"/>
          </a:bodyPr>
          <a:lstStyle/>
          <a:p>
            <a:r>
              <a:rPr lang="en-US" dirty="0"/>
              <a:t>Chose Terra MODIS since 2003.</a:t>
            </a:r>
          </a:p>
          <a:p>
            <a:r>
              <a:rPr lang="en-US" dirty="0"/>
              <a:t>Operational calibration for GOES-13 started on 14 April 2010. </a:t>
            </a:r>
          </a:p>
          <a:p>
            <a:pPr lvl="1"/>
            <a:r>
              <a:rPr lang="en-US" dirty="0"/>
              <a:t>Terra MODIS “Collection 5”.</a:t>
            </a:r>
          </a:p>
          <a:p>
            <a:r>
              <a:rPr lang="en-US" dirty="0"/>
              <a:t>C5 was terminated in Feb 2017, replaced by C6.</a:t>
            </a:r>
          </a:p>
          <a:p>
            <a:r>
              <a:rPr lang="en-US" dirty="0"/>
              <a:t>Used C6 to reprocessed February data 2011-2017. The C6 – C5 difference is 0.0305.</a:t>
            </a:r>
          </a:p>
          <a:p>
            <a:r>
              <a:rPr lang="en-US" dirty="0"/>
              <a:t>Adjusted the data prior to Feb 2017. </a:t>
            </a:r>
          </a:p>
          <a:p>
            <a:pPr lvl="1"/>
            <a:r>
              <a:rPr lang="en-US" dirty="0"/>
              <a:t>Used Terra MODIS C6 thereafter.</a:t>
            </a:r>
          </a:p>
          <a:p>
            <a:pPr lvl="1"/>
            <a:r>
              <a:rPr lang="en-US" dirty="0"/>
              <a:t>Will shift to NOAA-20 VIIRS in future.</a:t>
            </a:r>
          </a:p>
          <a:p>
            <a:endParaRPr lang="en-US" dirty="0"/>
          </a:p>
        </p:txBody>
      </p:sp>
      <p:sp>
        <p:nvSpPr>
          <p:cNvPr id="4" name="Date Placeholder 3">
            <a:extLst>
              <a:ext uri="{FF2B5EF4-FFF2-40B4-BE49-F238E27FC236}">
                <a16:creationId xmlns:a16="http://schemas.microsoft.com/office/drawing/2014/main" id="{EF0D2BEB-7AA6-4F2C-B5EE-8E947983561C}"/>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798C7DF0-DBE0-4756-A6F3-C3075D3054E2}"/>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03484291-D4F0-44A9-8C2A-5196C0BC6680}"/>
              </a:ext>
            </a:extLst>
          </p:cNvPr>
          <p:cNvSpPr>
            <a:spLocks noGrp="1"/>
          </p:cNvSpPr>
          <p:nvPr>
            <p:ph type="sldNum" sz="quarter" idx="12"/>
          </p:nvPr>
        </p:nvSpPr>
        <p:spPr/>
        <p:txBody>
          <a:bodyPr/>
          <a:lstStyle/>
          <a:p>
            <a:fld id="{10796322-CFEA-4BEB-9C0E-A0FA9AFD9F6C}" type="slidenum">
              <a:rPr lang="en-US" smtClean="0"/>
              <a:t>14</a:t>
            </a:fld>
            <a:endParaRPr lang="en-US" dirty="0"/>
          </a:p>
        </p:txBody>
      </p:sp>
      <p:pic>
        <p:nvPicPr>
          <p:cNvPr id="7" name="Picture 6">
            <a:extLst>
              <a:ext uri="{FF2B5EF4-FFF2-40B4-BE49-F238E27FC236}">
                <a16:creationId xmlns:a16="http://schemas.microsoft.com/office/drawing/2014/main" id="{6D665B97-0ADD-4876-855B-72E54CDA6752}"/>
              </a:ext>
            </a:extLst>
          </p:cNvPr>
          <p:cNvPicPr>
            <a:picLocks noChangeAspect="1"/>
          </p:cNvPicPr>
          <p:nvPr/>
        </p:nvPicPr>
        <p:blipFill rotWithShape="1">
          <a:blip r:embed="rId3"/>
          <a:srcRect l="4828" t="14737" r="893" b="10384"/>
          <a:stretch/>
        </p:blipFill>
        <p:spPr>
          <a:xfrm>
            <a:off x="6117528" y="1718917"/>
            <a:ext cx="5471830" cy="4204448"/>
          </a:xfrm>
          <a:prstGeom prst="rect">
            <a:avLst/>
          </a:prstGeom>
        </p:spPr>
      </p:pic>
    </p:spTree>
    <p:extLst>
      <p:ext uri="{BB962C8B-B14F-4D97-AF65-F5344CB8AC3E}">
        <p14:creationId xmlns:p14="http://schemas.microsoft.com/office/powerpoint/2010/main" val="353895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916" y="304801"/>
            <a:ext cx="9559684" cy="487363"/>
          </a:xfrm>
        </p:spPr>
        <p:txBody>
          <a:bodyPr>
            <a:normAutofit fontScale="90000"/>
          </a:bodyPr>
          <a:lstStyle/>
          <a:p>
            <a:r>
              <a:rPr lang="en-US" dirty="0"/>
              <a:t>Reference Adjustment</a:t>
            </a:r>
          </a:p>
        </p:txBody>
      </p:sp>
      <p:sp>
        <p:nvSpPr>
          <p:cNvPr id="3" name="Date Placeholder 2"/>
          <p:cNvSpPr>
            <a:spLocks noGrp="1"/>
          </p:cNvSpPr>
          <p:nvPr>
            <p:ph type="dt" sz="half" idx="10"/>
          </p:nvPr>
        </p:nvSpPr>
        <p:spPr/>
        <p:txBody>
          <a:bodyPr/>
          <a:lstStyle/>
          <a:p>
            <a:fld id="{741A6A09-8FB1-458C-A2F3-9E024E436136}" type="datetime1">
              <a:rPr lang="en-US" smtClean="0"/>
              <a:t>1/25/2022</a:t>
            </a:fld>
            <a:endParaRPr lang="en-US" dirty="0"/>
          </a:p>
        </p:txBody>
      </p:sp>
      <p:sp>
        <p:nvSpPr>
          <p:cNvPr id="4" name="Footer Placeholder 3"/>
          <p:cNvSpPr>
            <a:spLocks noGrp="1"/>
          </p:cNvSpPr>
          <p:nvPr>
            <p:ph type="ftr" sz="quarter" idx="11"/>
          </p:nvPr>
        </p:nvSpPr>
        <p:spPr/>
        <p:txBody>
          <a:bodyPr/>
          <a:lstStyle/>
          <a:p>
            <a:r>
              <a:rPr lang="en-US" dirty="0"/>
              <a:t>Operational Calibration for EWS-G Visible Channel</a:t>
            </a:r>
          </a:p>
        </p:txBody>
      </p:sp>
      <p:sp>
        <p:nvSpPr>
          <p:cNvPr id="5" name="Slide Number Placeholder 4"/>
          <p:cNvSpPr>
            <a:spLocks noGrp="1"/>
          </p:cNvSpPr>
          <p:nvPr>
            <p:ph type="sldNum" sz="quarter" idx="12"/>
          </p:nvPr>
        </p:nvSpPr>
        <p:spPr/>
        <p:txBody>
          <a:bodyPr/>
          <a:lstStyle/>
          <a:p>
            <a:fld id="{9D4085F5-BCB7-4297-BAFA-8E90902147AA}" type="slidenum">
              <a:rPr lang="en-US" smtClean="0"/>
              <a:pPr/>
              <a:t>15</a:t>
            </a:fld>
            <a:endParaRPr lang="en-US" dirty="0"/>
          </a:p>
        </p:txBody>
      </p:sp>
      <p:pic>
        <p:nvPicPr>
          <p:cNvPr id="6" name="Picture 5">
            <a:extLst>
              <a:ext uri="{FF2B5EF4-FFF2-40B4-BE49-F238E27FC236}">
                <a16:creationId xmlns:a16="http://schemas.microsoft.com/office/drawing/2014/main" id="{FE1D0DF7-9ED7-4401-A935-11E705274E06}"/>
              </a:ext>
            </a:extLst>
          </p:cNvPr>
          <p:cNvPicPr>
            <a:picLocks noChangeAspect="1"/>
          </p:cNvPicPr>
          <p:nvPr/>
        </p:nvPicPr>
        <p:blipFill>
          <a:blip r:embed="rId3"/>
          <a:stretch>
            <a:fillRect/>
          </a:stretch>
        </p:blipFill>
        <p:spPr>
          <a:xfrm>
            <a:off x="2441131" y="1258636"/>
            <a:ext cx="7309738" cy="4340728"/>
          </a:xfrm>
          <a:prstGeom prst="rect">
            <a:avLst/>
          </a:prstGeom>
        </p:spPr>
      </p:pic>
    </p:spTree>
    <p:extLst>
      <p:ext uri="{BB962C8B-B14F-4D97-AF65-F5344CB8AC3E}">
        <p14:creationId xmlns:p14="http://schemas.microsoft.com/office/powerpoint/2010/main" val="340898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92CFC-D429-494E-860C-EBB75C38C3B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Date Placeholder 1"/>
          <p:cNvSpPr>
            <a:spLocks noGrp="1"/>
          </p:cNvSpPr>
          <p:nvPr>
            <p:ph type="dt" sz="half" idx="10"/>
          </p:nvPr>
        </p:nvSpPr>
        <p:spPr/>
        <p:txBody>
          <a:bodyPr/>
          <a:lstStyle/>
          <a:p>
            <a:fld id="{9355523F-3F0A-4A9D-BB74-F200152D4DC8}" type="datetime1">
              <a:rPr lang="en-US" smtClean="0"/>
              <a:t>1/25/2022</a:t>
            </a:fld>
            <a:endParaRPr lang="en-US" dirty="0"/>
          </a:p>
        </p:txBody>
      </p:sp>
      <p:sp>
        <p:nvSpPr>
          <p:cNvPr id="3" name="Footer Placeholder 2"/>
          <p:cNvSpPr>
            <a:spLocks noGrp="1"/>
          </p:cNvSpPr>
          <p:nvPr>
            <p:ph type="ftr" sz="quarter" idx="11"/>
          </p:nvPr>
        </p:nvSpPr>
        <p:spPr/>
        <p:txBody>
          <a:bodyPr/>
          <a:lstStyle/>
          <a:p>
            <a:r>
              <a:rPr lang="en-US" dirty="0"/>
              <a:t>Operational Calibration for EWS-G Visible Channel</a:t>
            </a:r>
          </a:p>
        </p:txBody>
      </p:sp>
      <p:sp>
        <p:nvSpPr>
          <p:cNvPr id="24" name="Title 1">
            <a:extLst>
              <a:ext uri="{FF2B5EF4-FFF2-40B4-BE49-F238E27FC236}">
                <a16:creationId xmlns:a16="http://schemas.microsoft.com/office/drawing/2014/main" id="{AE5D4FBF-8E38-48B3-8924-19D5A68D0886}"/>
              </a:ext>
            </a:extLst>
          </p:cNvPr>
          <p:cNvSpPr>
            <a:spLocks noGrp="1"/>
          </p:cNvSpPr>
          <p:nvPr>
            <p:ph type="title"/>
          </p:nvPr>
        </p:nvSpPr>
        <p:spPr>
          <a:xfrm>
            <a:off x="1336916" y="304801"/>
            <a:ext cx="9559684" cy="487363"/>
          </a:xfrm>
        </p:spPr>
        <p:txBody>
          <a:bodyPr>
            <a:normAutofit fontScale="90000"/>
          </a:bodyPr>
          <a:lstStyle/>
          <a:p>
            <a:r>
              <a:rPr lang="en-US" dirty="0"/>
              <a:t>Reference Adjustment</a:t>
            </a:r>
          </a:p>
        </p:txBody>
      </p:sp>
      <p:graphicFrame>
        <p:nvGraphicFramePr>
          <p:cNvPr id="27" name="Chart 26">
            <a:extLst>
              <a:ext uri="{FF2B5EF4-FFF2-40B4-BE49-F238E27FC236}">
                <a16:creationId xmlns:a16="http://schemas.microsoft.com/office/drawing/2014/main" id="{95F49ED5-DE79-4CD6-B568-63C9077E86DA}"/>
              </a:ext>
            </a:extLst>
          </p:cNvPr>
          <p:cNvGraphicFramePr>
            <a:graphicFrameLocks/>
          </p:cNvGraphicFramePr>
          <p:nvPr>
            <p:extLst>
              <p:ext uri="{D42A27DB-BD31-4B8C-83A1-F6EECF244321}">
                <p14:modId xmlns:p14="http://schemas.microsoft.com/office/powerpoint/2010/main" val="144314070"/>
              </p:ext>
            </p:extLst>
          </p:nvPr>
        </p:nvGraphicFramePr>
        <p:xfrm>
          <a:off x="2443162" y="1262062"/>
          <a:ext cx="7305675" cy="4333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379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2DE3-2170-4400-A683-1A339BB84089}"/>
              </a:ext>
            </a:extLst>
          </p:cNvPr>
          <p:cNvSpPr>
            <a:spLocks noGrp="1"/>
          </p:cNvSpPr>
          <p:nvPr>
            <p:ph type="title"/>
          </p:nvPr>
        </p:nvSpPr>
        <p:spPr/>
        <p:txBody>
          <a:bodyPr>
            <a:normAutofit/>
          </a:bodyPr>
          <a:lstStyle/>
          <a:p>
            <a:r>
              <a:rPr lang="en-US" dirty="0"/>
              <a:t>3. Account for Interrupted Operation</a:t>
            </a:r>
          </a:p>
        </p:txBody>
      </p:sp>
      <p:sp>
        <p:nvSpPr>
          <p:cNvPr id="3" name="Content Placeholder 2">
            <a:extLst>
              <a:ext uri="{FF2B5EF4-FFF2-40B4-BE49-F238E27FC236}">
                <a16:creationId xmlns:a16="http://schemas.microsoft.com/office/drawing/2014/main" id="{1CC22B3F-58B8-4EDF-BF08-D6B95ECEB224}"/>
              </a:ext>
            </a:extLst>
          </p:cNvPr>
          <p:cNvSpPr>
            <a:spLocks noGrp="1"/>
          </p:cNvSpPr>
          <p:nvPr>
            <p:ph idx="1"/>
          </p:nvPr>
        </p:nvSpPr>
        <p:spPr>
          <a:xfrm>
            <a:off x="615297" y="5584124"/>
            <a:ext cx="10964254" cy="888394"/>
          </a:xfrm>
        </p:spPr>
        <p:txBody>
          <a:bodyPr>
            <a:normAutofit fontScale="77500" lnSpcReduction="20000"/>
          </a:bodyPr>
          <a:lstStyle/>
          <a:p>
            <a:r>
              <a:rPr lang="en-US" dirty="0"/>
              <a:t>Imager was not operated continuously during the 32 months between GOES-13 and EWS-G1.</a:t>
            </a:r>
          </a:p>
          <a:p>
            <a:r>
              <a:rPr lang="en-US" dirty="0">
                <a:solidFill>
                  <a:srgbClr val="FF0000"/>
                </a:solidFill>
              </a:rPr>
              <a:t>Overestimate if assuming degradation was as usual.</a:t>
            </a:r>
          </a:p>
        </p:txBody>
      </p:sp>
      <p:sp>
        <p:nvSpPr>
          <p:cNvPr id="4" name="Date Placeholder 3">
            <a:extLst>
              <a:ext uri="{FF2B5EF4-FFF2-40B4-BE49-F238E27FC236}">
                <a16:creationId xmlns:a16="http://schemas.microsoft.com/office/drawing/2014/main" id="{BE8A963C-07EA-4095-89F5-DB4186F1D062}"/>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1248FE02-86EB-490D-B2C2-92570FFDE664}"/>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30DA71D2-CBD3-444D-9BE0-19B63F9EE2C8}"/>
              </a:ext>
            </a:extLst>
          </p:cNvPr>
          <p:cNvSpPr>
            <a:spLocks noGrp="1"/>
          </p:cNvSpPr>
          <p:nvPr>
            <p:ph type="sldNum" sz="quarter" idx="12"/>
          </p:nvPr>
        </p:nvSpPr>
        <p:spPr/>
        <p:txBody>
          <a:bodyPr/>
          <a:lstStyle/>
          <a:p>
            <a:fld id="{10796322-CFEA-4BEB-9C0E-A0FA9AFD9F6C}" type="slidenum">
              <a:rPr lang="en-US" smtClean="0"/>
              <a:t>17</a:t>
            </a:fld>
            <a:endParaRPr lang="en-US" dirty="0"/>
          </a:p>
        </p:txBody>
      </p:sp>
      <p:pic>
        <p:nvPicPr>
          <p:cNvPr id="12" name="Picture 11">
            <a:extLst>
              <a:ext uri="{FF2B5EF4-FFF2-40B4-BE49-F238E27FC236}">
                <a16:creationId xmlns:a16="http://schemas.microsoft.com/office/drawing/2014/main" id="{FB159A8F-D747-42D9-BF87-1317D8C1E847}"/>
              </a:ext>
            </a:extLst>
          </p:cNvPr>
          <p:cNvPicPr>
            <a:picLocks noChangeAspect="1"/>
          </p:cNvPicPr>
          <p:nvPr/>
        </p:nvPicPr>
        <p:blipFill>
          <a:blip r:embed="rId3"/>
          <a:stretch>
            <a:fillRect/>
          </a:stretch>
        </p:blipFill>
        <p:spPr>
          <a:xfrm>
            <a:off x="2410648" y="1273877"/>
            <a:ext cx="7370703" cy="4310246"/>
          </a:xfrm>
          <a:prstGeom prst="rect">
            <a:avLst/>
          </a:prstGeom>
        </p:spPr>
      </p:pic>
    </p:spTree>
    <p:extLst>
      <p:ext uri="{BB962C8B-B14F-4D97-AF65-F5344CB8AC3E}">
        <p14:creationId xmlns:p14="http://schemas.microsoft.com/office/powerpoint/2010/main" val="87023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2DE3-2170-4400-A683-1A339BB84089}"/>
              </a:ext>
            </a:extLst>
          </p:cNvPr>
          <p:cNvSpPr>
            <a:spLocks noGrp="1"/>
          </p:cNvSpPr>
          <p:nvPr>
            <p:ph type="title"/>
          </p:nvPr>
        </p:nvSpPr>
        <p:spPr/>
        <p:txBody>
          <a:bodyPr>
            <a:normAutofit/>
          </a:bodyPr>
          <a:lstStyle/>
          <a:p>
            <a:r>
              <a:rPr lang="en-US" dirty="0"/>
              <a:t>3. Account for Interrupted Operation</a:t>
            </a:r>
          </a:p>
        </p:txBody>
      </p:sp>
      <p:sp>
        <p:nvSpPr>
          <p:cNvPr id="4" name="Date Placeholder 3">
            <a:extLst>
              <a:ext uri="{FF2B5EF4-FFF2-40B4-BE49-F238E27FC236}">
                <a16:creationId xmlns:a16="http://schemas.microsoft.com/office/drawing/2014/main" id="{BE8A963C-07EA-4095-89F5-DB4186F1D062}"/>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1248FE02-86EB-490D-B2C2-92570FFDE664}"/>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30DA71D2-CBD3-444D-9BE0-19B63F9EE2C8}"/>
              </a:ext>
            </a:extLst>
          </p:cNvPr>
          <p:cNvSpPr>
            <a:spLocks noGrp="1"/>
          </p:cNvSpPr>
          <p:nvPr>
            <p:ph type="sldNum" sz="quarter" idx="12"/>
          </p:nvPr>
        </p:nvSpPr>
        <p:spPr/>
        <p:txBody>
          <a:bodyPr/>
          <a:lstStyle/>
          <a:p>
            <a:fld id="{10796322-CFEA-4BEB-9C0E-A0FA9AFD9F6C}" type="slidenum">
              <a:rPr lang="en-US" smtClean="0"/>
              <a:t>18</a:t>
            </a:fld>
            <a:endParaRPr lang="en-US" dirty="0"/>
          </a:p>
        </p:txBody>
      </p:sp>
      <p:pic>
        <p:nvPicPr>
          <p:cNvPr id="11" name="Picture 10">
            <a:extLst>
              <a:ext uri="{FF2B5EF4-FFF2-40B4-BE49-F238E27FC236}">
                <a16:creationId xmlns:a16="http://schemas.microsoft.com/office/drawing/2014/main" id="{E5F1A27D-3AF6-419A-88DE-1A1748A54BEE}"/>
              </a:ext>
            </a:extLst>
          </p:cNvPr>
          <p:cNvPicPr>
            <a:picLocks noChangeAspect="1"/>
          </p:cNvPicPr>
          <p:nvPr/>
        </p:nvPicPr>
        <p:blipFill>
          <a:blip r:embed="rId3"/>
          <a:stretch>
            <a:fillRect/>
          </a:stretch>
        </p:blipFill>
        <p:spPr>
          <a:xfrm>
            <a:off x="2410648" y="1273877"/>
            <a:ext cx="7370703" cy="4310246"/>
          </a:xfrm>
          <a:prstGeom prst="rect">
            <a:avLst/>
          </a:prstGeom>
        </p:spPr>
      </p:pic>
      <p:sp>
        <p:nvSpPr>
          <p:cNvPr id="14" name="Content Placeholder 2">
            <a:extLst>
              <a:ext uri="{FF2B5EF4-FFF2-40B4-BE49-F238E27FC236}">
                <a16:creationId xmlns:a16="http://schemas.microsoft.com/office/drawing/2014/main" id="{76D94205-77A8-4C3A-AFF4-12AEF494BB3B}"/>
              </a:ext>
            </a:extLst>
          </p:cNvPr>
          <p:cNvSpPr>
            <a:spLocks noGrp="1"/>
          </p:cNvSpPr>
          <p:nvPr>
            <p:ph idx="1"/>
          </p:nvPr>
        </p:nvSpPr>
        <p:spPr>
          <a:xfrm>
            <a:off x="615297" y="5584124"/>
            <a:ext cx="10964254" cy="888394"/>
          </a:xfrm>
        </p:spPr>
        <p:txBody>
          <a:bodyPr>
            <a:normAutofit fontScale="77500" lnSpcReduction="20000"/>
          </a:bodyPr>
          <a:lstStyle/>
          <a:p>
            <a:r>
              <a:rPr lang="en-US" dirty="0"/>
              <a:t>Imager was not operated continuously during the 32 months between GOES-13 and EWS-G1.</a:t>
            </a:r>
          </a:p>
          <a:p>
            <a:r>
              <a:rPr lang="en-US" dirty="0">
                <a:solidFill>
                  <a:srgbClr val="0000FF"/>
                </a:solidFill>
              </a:rPr>
              <a:t>Underestimate if assuming degradation was stopped.</a:t>
            </a:r>
          </a:p>
        </p:txBody>
      </p:sp>
    </p:spTree>
    <p:extLst>
      <p:ext uri="{BB962C8B-B14F-4D97-AF65-F5344CB8AC3E}">
        <p14:creationId xmlns:p14="http://schemas.microsoft.com/office/powerpoint/2010/main" val="27030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2DE3-2170-4400-A683-1A339BB84089}"/>
              </a:ext>
            </a:extLst>
          </p:cNvPr>
          <p:cNvSpPr>
            <a:spLocks noGrp="1"/>
          </p:cNvSpPr>
          <p:nvPr>
            <p:ph type="title"/>
          </p:nvPr>
        </p:nvSpPr>
        <p:spPr/>
        <p:txBody>
          <a:bodyPr>
            <a:normAutofit/>
          </a:bodyPr>
          <a:lstStyle/>
          <a:p>
            <a:r>
              <a:rPr lang="en-US" dirty="0"/>
              <a:t>3. Account for Interrupted Operation</a:t>
            </a:r>
          </a:p>
        </p:txBody>
      </p:sp>
      <p:sp>
        <p:nvSpPr>
          <p:cNvPr id="4" name="Date Placeholder 3">
            <a:extLst>
              <a:ext uri="{FF2B5EF4-FFF2-40B4-BE49-F238E27FC236}">
                <a16:creationId xmlns:a16="http://schemas.microsoft.com/office/drawing/2014/main" id="{BE8A963C-07EA-4095-89F5-DB4186F1D062}"/>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1248FE02-86EB-490D-B2C2-92570FFDE664}"/>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30DA71D2-CBD3-444D-9BE0-19B63F9EE2C8}"/>
              </a:ext>
            </a:extLst>
          </p:cNvPr>
          <p:cNvSpPr>
            <a:spLocks noGrp="1"/>
          </p:cNvSpPr>
          <p:nvPr>
            <p:ph type="sldNum" sz="quarter" idx="12"/>
          </p:nvPr>
        </p:nvSpPr>
        <p:spPr/>
        <p:txBody>
          <a:bodyPr/>
          <a:lstStyle/>
          <a:p>
            <a:fld id="{10796322-CFEA-4BEB-9C0E-A0FA9AFD9F6C}" type="slidenum">
              <a:rPr lang="en-US" smtClean="0"/>
              <a:t>19</a:t>
            </a:fld>
            <a:endParaRPr lang="en-US" dirty="0"/>
          </a:p>
        </p:txBody>
      </p:sp>
      <p:pic>
        <p:nvPicPr>
          <p:cNvPr id="7" name="Picture 6">
            <a:extLst>
              <a:ext uri="{FF2B5EF4-FFF2-40B4-BE49-F238E27FC236}">
                <a16:creationId xmlns:a16="http://schemas.microsoft.com/office/drawing/2014/main" id="{A2AE27D3-FAF7-4397-9458-3332183BF593}"/>
              </a:ext>
            </a:extLst>
          </p:cNvPr>
          <p:cNvPicPr>
            <a:picLocks noChangeAspect="1"/>
          </p:cNvPicPr>
          <p:nvPr/>
        </p:nvPicPr>
        <p:blipFill>
          <a:blip r:embed="rId3"/>
          <a:stretch>
            <a:fillRect/>
          </a:stretch>
        </p:blipFill>
        <p:spPr>
          <a:xfrm>
            <a:off x="2410648" y="1273877"/>
            <a:ext cx="7370703" cy="4310246"/>
          </a:xfrm>
          <a:prstGeom prst="rect">
            <a:avLst/>
          </a:prstGeom>
        </p:spPr>
      </p:pic>
      <p:sp>
        <p:nvSpPr>
          <p:cNvPr id="12" name="Content Placeholder 2">
            <a:extLst>
              <a:ext uri="{FF2B5EF4-FFF2-40B4-BE49-F238E27FC236}">
                <a16:creationId xmlns:a16="http://schemas.microsoft.com/office/drawing/2014/main" id="{07906325-BEEB-4ABB-A10A-2AD55028C1B1}"/>
              </a:ext>
            </a:extLst>
          </p:cNvPr>
          <p:cNvSpPr>
            <a:spLocks noGrp="1"/>
          </p:cNvSpPr>
          <p:nvPr>
            <p:ph idx="1"/>
          </p:nvPr>
        </p:nvSpPr>
        <p:spPr>
          <a:xfrm>
            <a:off x="615297" y="5584124"/>
            <a:ext cx="10964254" cy="888394"/>
          </a:xfrm>
        </p:spPr>
        <p:txBody>
          <a:bodyPr>
            <a:normAutofit fontScale="77500" lnSpcReduction="20000"/>
          </a:bodyPr>
          <a:lstStyle/>
          <a:p>
            <a:r>
              <a:rPr lang="en-US" dirty="0"/>
              <a:t>Imager was not operated continuously during the 32 months between GOES-13 and EWS-G1.</a:t>
            </a:r>
          </a:p>
          <a:p>
            <a:r>
              <a:rPr lang="en-US" dirty="0">
                <a:solidFill>
                  <a:srgbClr val="009900"/>
                </a:solidFill>
              </a:rPr>
              <a:t>Designed an algorithm to properly account for degradation during stow.</a:t>
            </a:r>
          </a:p>
        </p:txBody>
      </p:sp>
    </p:spTree>
    <p:extLst>
      <p:ext uri="{BB962C8B-B14F-4D97-AF65-F5344CB8AC3E}">
        <p14:creationId xmlns:p14="http://schemas.microsoft.com/office/powerpoint/2010/main" val="416294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9C11-A2C3-4E97-A173-62A4070C388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D5ABC0E-FBD5-493A-B073-B151117647D0}"/>
              </a:ext>
            </a:extLst>
          </p:cNvPr>
          <p:cNvSpPr>
            <a:spLocks noGrp="1"/>
          </p:cNvSpPr>
          <p:nvPr>
            <p:ph idx="1"/>
          </p:nvPr>
        </p:nvSpPr>
        <p:spPr>
          <a:xfrm>
            <a:off x="2424023" y="1371600"/>
            <a:ext cx="9152679" cy="5022997"/>
          </a:xfrm>
        </p:spPr>
        <p:txBody>
          <a:bodyPr>
            <a:normAutofit fontScale="92500"/>
          </a:bodyPr>
          <a:lstStyle/>
          <a:p>
            <a:r>
              <a:rPr lang="en-US" dirty="0"/>
              <a:t>In 2019, NOAA’s GOES-13 was transferred to USSF as EWS-G1 over the Indian Ocean. </a:t>
            </a:r>
          </a:p>
          <a:p>
            <a:pPr lvl="1"/>
            <a:r>
              <a:rPr lang="en-US" dirty="0"/>
              <a:t>NOAA: National Oceanic and Atmospheric Administration</a:t>
            </a:r>
          </a:p>
          <a:p>
            <a:pPr lvl="1"/>
            <a:r>
              <a:rPr lang="en-US" dirty="0"/>
              <a:t>GOES-13: The 13</a:t>
            </a:r>
            <a:r>
              <a:rPr lang="en-US" baseline="30000" dirty="0"/>
              <a:t>th</a:t>
            </a:r>
            <a:r>
              <a:rPr lang="en-US" dirty="0"/>
              <a:t> Geostationary Operational Environmental Satellite</a:t>
            </a:r>
          </a:p>
          <a:p>
            <a:pPr lvl="1"/>
            <a:r>
              <a:rPr lang="en-US" dirty="0"/>
              <a:t>USSF: United States Space Force </a:t>
            </a:r>
          </a:p>
          <a:p>
            <a:pPr lvl="1"/>
            <a:r>
              <a:rPr lang="en-US" u="sng" dirty="0"/>
              <a:t>EWS-G: Electro-Optical Infrared (EO/IR) Weather System – Geostationary</a:t>
            </a:r>
          </a:p>
          <a:p>
            <a:r>
              <a:rPr lang="en-US" dirty="0"/>
              <a:t>NOAA assisted the transition and operation of EWS-G1, including its operational calibration.</a:t>
            </a:r>
          </a:p>
          <a:p>
            <a:r>
              <a:rPr lang="en-US" dirty="0"/>
              <a:t>For the Initial Operational Capability (IOC, achieved in September 2020), the focus was on Imager.</a:t>
            </a:r>
          </a:p>
          <a:p>
            <a:pPr lvl="1"/>
            <a:r>
              <a:rPr lang="en-US" dirty="0"/>
              <a:t>Calibration priority was its visible channel, which does not have onboard calibration.</a:t>
            </a:r>
          </a:p>
        </p:txBody>
      </p:sp>
      <p:pic>
        <p:nvPicPr>
          <p:cNvPr id="10" name="Picture 9">
            <a:extLst>
              <a:ext uri="{FF2B5EF4-FFF2-40B4-BE49-F238E27FC236}">
                <a16:creationId xmlns:a16="http://schemas.microsoft.com/office/drawing/2014/main" id="{69BEF9B4-7140-4613-9708-03BB856B1D63}"/>
              </a:ext>
            </a:extLst>
          </p:cNvPr>
          <p:cNvPicPr preferRelativeResize="0">
            <a:picLocks/>
          </p:cNvPicPr>
          <p:nvPr/>
        </p:nvPicPr>
        <p:blipFill rotWithShape="1">
          <a:blip r:embed="rId3"/>
          <a:srcRect l="1304" t="13880" r="1178" b="984"/>
          <a:stretch/>
        </p:blipFill>
        <p:spPr>
          <a:xfrm>
            <a:off x="615298" y="1372194"/>
            <a:ext cx="1808860" cy="2056806"/>
          </a:xfrm>
          <a:prstGeom prst="rect">
            <a:avLst/>
          </a:prstGeom>
        </p:spPr>
      </p:pic>
      <p:pic>
        <p:nvPicPr>
          <p:cNvPr id="11" name="Picture 10">
            <a:extLst>
              <a:ext uri="{FF2B5EF4-FFF2-40B4-BE49-F238E27FC236}">
                <a16:creationId xmlns:a16="http://schemas.microsoft.com/office/drawing/2014/main" id="{4474DB9D-56DA-4590-A267-DB4D1900AD2F}"/>
              </a:ext>
            </a:extLst>
          </p:cNvPr>
          <p:cNvPicPr preferRelativeResize="0">
            <a:picLocks/>
          </p:cNvPicPr>
          <p:nvPr/>
        </p:nvPicPr>
        <p:blipFill rotWithShape="1">
          <a:blip r:embed="rId4"/>
          <a:srcRect l="1497" t="13880" r="1561" b="1232"/>
          <a:stretch/>
        </p:blipFill>
        <p:spPr>
          <a:xfrm>
            <a:off x="615298" y="4337791"/>
            <a:ext cx="1847314" cy="2056806"/>
          </a:xfrm>
          <a:prstGeom prst="rect">
            <a:avLst/>
          </a:prstGeom>
        </p:spPr>
      </p:pic>
      <p:sp>
        <p:nvSpPr>
          <p:cNvPr id="12" name="TextBox 11">
            <a:extLst>
              <a:ext uri="{FF2B5EF4-FFF2-40B4-BE49-F238E27FC236}">
                <a16:creationId xmlns:a16="http://schemas.microsoft.com/office/drawing/2014/main" id="{944DF5D5-03B2-409F-A060-97077E2CA8F9}"/>
              </a:ext>
            </a:extLst>
          </p:cNvPr>
          <p:cNvSpPr txBox="1"/>
          <p:nvPr/>
        </p:nvSpPr>
        <p:spPr>
          <a:xfrm>
            <a:off x="615298" y="3429000"/>
            <a:ext cx="1847314" cy="830997"/>
          </a:xfrm>
          <a:prstGeom prst="rect">
            <a:avLst/>
          </a:prstGeom>
          <a:noFill/>
        </p:spPr>
        <p:txBody>
          <a:bodyPr wrap="square" rtlCol="0">
            <a:spAutoFit/>
          </a:bodyPr>
          <a:lstStyle/>
          <a:p>
            <a:pPr algn="ctr"/>
            <a:r>
              <a:rPr lang="en-US" sz="1200" dirty="0"/>
              <a:t>GOES-13 Ch 4 at 2345 UTC on 2017-12-17 (above) and  EWS-G at 2345 UTC on 2020-09-02 (below)</a:t>
            </a:r>
          </a:p>
        </p:txBody>
      </p:sp>
      <p:sp>
        <p:nvSpPr>
          <p:cNvPr id="8" name="Date Placeholder 7">
            <a:extLst>
              <a:ext uri="{FF2B5EF4-FFF2-40B4-BE49-F238E27FC236}">
                <a16:creationId xmlns:a16="http://schemas.microsoft.com/office/drawing/2014/main" id="{F76C7848-6D23-4EBC-93C5-C2EBBB19F407}"/>
              </a:ext>
            </a:extLst>
          </p:cNvPr>
          <p:cNvSpPr>
            <a:spLocks noGrp="1"/>
          </p:cNvSpPr>
          <p:nvPr>
            <p:ph type="dt" sz="half" idx="10"/>
          </p:nvPr>
        </p:nvSpPr>
        <p:spPr/>
        <p:txBody>
          <a:bodyPr/>
          <a:lstStyle/>
          <a:p>
            <a:fld id="{B09773B4-A5D6-4F35-9121-4CEF5AAC2564}" type="datetime1">
              <a:rPr lang="en-US" smtClean="0"/>
              <a:t>1/25/2022</a:t>
            </a:fld>
            <a:endParaRPr lang="en-US" dirty="0"/>
          </a:p>
        </p:txBody>
      </p:sp>
      <p:sp>
        <p:nvSpPr>
          <p:cNvPr id="9" name="Footer Placeholder 8">
            <a:extLst>
              <a:ext uri="{FF2B5EF4-FFF2-40B4-BE49-F238E27FC236}">
                <a16:creationId xmlns:a16="http://schemas.microsoft.com/office/drawing/2014/main" id="{971449A1-17F0-4860-A840-97B4D603A3D7}"/>
              </a:ext>
            </a:extLst>
          </p:cNvPr>
          <p:cNvSpPr>
            <a:spLocks noGrp="1"/>
          </p:cNvSpPr>
          <p:nvPr>
            <p:ph type="ftr" sz="quarter" idx="11"/>
          </p:nvPr>
        </p:nvSpPr>
        <p:spPr/>
        <p:txBody>
          <a:bodyPr/>
          <a:lstStyle/>
          <a:p>
            <a:r>
              <a:rPr lang="en-US" dirty="0"/>
              <a:t>EWS-G Cal Val, AMS 102, Virtual</a:t>
            </a:r>
          </a:p>
        </p:txBody>
      </p:sp>
      <p:sp>
        <p:nvSpPr>
          <p:cNvPr id="13" name="Slide Number Placeholder 12">
            <a:extLst>
              <a:ext uri="{FF2B5EF4-FFF2-40B4-BE49-F238E27FC236}">
                <a16:creationId xmlns:a16="http://schemas.microsoft.com/office/drawing/2014/main" id="{9711F3DD-6096-4F26-9056-6221A04EC038}"/>
              </a:ext>
            </a:extLst>
          </p:cNvPr>
          <p:cNvSpPr>
            <a:spLocks noGrp="1"/>
          </p:cNvSpPr>
          <p:nvPr>
            <p:ph type="sldNum" sz="quarter" idx="12"/>
          </p:nvPr>
        </p:nvSpPr>
        <p:spPr/>
        <p:txBody>
          <a:bodyPr/>
          <a:lstStyle/>
          <a:p>
            <a:fld id="{10796322-CFEA-4BEB-9C0E-A0FA9AFD9F6C}" type="slidenum">
              <a:rPr lang="en-US" smtClean="0"/>
              <a:t>2</a:t>
            </a:fld>
            <a:endParaRPr lang="en-US" dirty="0"/>
          </a:p>
        </p:txBody>
      </p:sp>
    </p:spTree>
    <p:extLst>
      <p:ext uri="{BB962C8B-B14F-4D97-AF65-F5344CB8AC3E}">
        <p14:creationId xmlns:p14="http://schemas.microsoft.com/office/powerpoint/2010/main" val="36474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A11A-9388-498F-817E-E114858D2A70}"/>
              </a:ext>
            </a:extLst>
          </p:cNvPr>
          <p:cNvSpPr>
            <a:spLocks noGrp="1"/>
          </p:cNvSpPr>
          <p:nvPr>
            <p:ph type="title"/>
          </p:nvPr>
        </p:nvSpPr>
        <p:spPr/>
        <p:txBody>
          <a:bodyPr/>
          <a:lstStyle/>
          <a:p>
            <a:r>
              <a:rPr lang="en-US" dirty="0"/>
              <a:t>Calibration for ir channels</a:t>
            </a:r>
          </a:p>
        </p:txBody>
      </p:sp>
      <p:sp>
        <p:nvSpPr>
          <p:cNvPr id="3" name="Text Placeholder 2">
            <a:extLst>
              <a:ext uri="{FF2B5EF4-FFF2-40B4-BE49-F238E27FC236}">
                <a16:creationId xmlns:a16="http://schemas.microsoft.com/office/drawing/2014/main" id="{FF3CC7CC-1228-4743-97FC-5AC7272447D7}"/>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1727F5D-292F-444B-8827-7954408F9D1F}"/>
              </a:ext>
            </a:extLst>
          </p:cNvPr>
          <p:cNvSpPr>
            <a:spLocks noGrp="1"/>
          </p:cNvSpPr>
          <p:nvPr>
            <p:ph type="dt" sz="half" idx="10"/>
          </p:nvPr>
        </p:nvSpPr>
        <p:spPr/>
        <p:txBody>
          <a:bodyPr/>
          <a:lstStyle/>
          <a:p>
            <a:fld id="{6B16AB4F-5D85-4172-B216-2C6D338B2D30}" type="datetime1">
              <a:rPr lang="en-US" smtClean="0"/>
              <a:t>1/25/2022</a:t>
            </a:fld>
            <a:endParaRPr lang="en-US" dirty="0"/>
          </a:p>
        </p:txBody>
      </p:sp>
      <p:sp>
        <p:nvSpPr>
          <p:cNvPr id="5" name="Footer Placeholder 4">
            <a:extLst>
              <a:ext uri="{FF2B5EF4-FFF2-40B4-BE49-F238E27FC236}">
                <a16:creationId xmlns:a16="http://schemas.microsoft.com/office/drawing/2014/main" id="{627B549E-E423-4EF1-A259-0506C3EBC545}"/>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E004745A-45D3-408C-904D-0D6E711697F3}"/>
              </a:ext>
            </a:extLst>
          </p:cNvPr>
          <p:cNvSpPr>
            <a:spLocks noGrp="1"/>
          </p:cNvSpPr>
          <p:nvPr>
            <p:ph type="sldNum" sz="quarter" idx="12"/>
          </p:nvPr>
        </p:nvSpPr>
        <p:spPr/>
        <p:txBody>
          <a:bodyPr/>
          <a:lstStyle/>
          <a:p>
            <a:fld id="{55FE28D8-DFB9-4DA7-9EB8-40C39231B8D1}" type="slidenum">
              <a:rPr lang="en-US" smtClean="0"/>
              <a:pPr/>
              <a:t>20</a:t>
            </a:fld>
            <a:endParaRPr lang="en-US" dirty="0"/>
          </a:p>
        </p:txBody>
      </p:sp>
    </p:spTree>
    <p:extLst>
      <p:ext uri="{BB962C8B-B14F-4D97-AF65-F5344CB8AC3E}">
        <p14:creationId xmlns:p14="http://schemas.microsoft.com/office/powerpoint/2010/main" val="220532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19DD-B8A0-4C02-B8F1-60895C6C1AB8}"/>
              </a:ext>
            </a:extLst>
          </p:cNvPr>
          <p:cNvSpPr>
            <a:spLocks noGrp="1"/>
          </p:cNvSpPr>
          <p:nvPr>
            <p:ph type="title"/>
          </p:nvPr>
        </p:nvSpPr>
        <p:spPr/>
        <p:txBody>
          <a:bodyPr>
            <a:normAutofit/>
          </a:bodyPr>
          <a:lstStyle/>
          <a:p>
            <a:r>
              <a:rPr lang="en-US" dirty="0"/>
              <a:t>Stray Light Correction During Eclipse</a:t>
            </a:r>
          </a:p>
        </p:txBody>
      </p:sp>
      <p:sp>
        <p:nvSpPr>
          <p:cNvPr id="3" name="Date Placeholder 2">
            <a:extLst>
              <a:ext uri="{FF2B5EF4-FFF2-40B4-BE49-F238E27FC236}">
                <a16:creationId xmlns:a16="http://schemas.microsoft.com/office/drawing/2014/main" id="{20421111-D263-4A35-921D-FC5153947F84}"/>
              </a:ext>
            </a:extLst>
          </p:cNvPr>
          <p:cNvSpPr>
            <a:spLocks noGrp="1"/>
          </p:cNvSpPr>
          <p:nvPr>
            <p:ph type="dt" sz="half" idx="10"/>
          </p:nvPr>
        </p:nvSpPr>
        <p:spPr/>
        <p:txBody>
          <a:bodyPr/>
          <a:lstStyle/>
          <a:p>
            <a:fld id="{7CB8333C-4977-4F08-A51F-C30E8046FA89}" type="datetime1">
              <a:rPr lang="en-US" smtClean="0"/>
              <a:t>1/25/2022</a:t>
            </a:fld>
            <a:endParaRPr lang="en-US" dirty="0"/>
          </a:p>
        </p:txBody>
      </p:sp>
      <p:sp>
        <p:nvSpPr>
          <p:cNvPr id="4" name="Footer Placeholder 3">
            <a:extLst>
              <a:ext uri="{FF2B5EF4-FFF2-40B4-BE49-F238E27FC236}">
                <a16:creationId xmlns:a16="http://schemas.microsoft.com/office/drawing/2014/main" id="{C99FBA67-368A-4EEF-9C48-9935C3F4913C}"/>
              </a:ext>
            </a:extLst>
          </p:cNvPr>
          <p:cNvSpPr>
            <a:spLocks noGrp="1"/>
          </p:cNvSpPr>
          <p:nvPr>
            <p:ph type="ftr" sz="quarter" idx="11"/>
          </p:nvPr>
        </p:nvSpPr>
        <p:spPr/>
        <p:txBody>
          <a:bodyPr/>
          <a:lstStyle/>
          <a:p>
            <a:r>
              <a:rPr lang="en-US" dirty="0"/>
              <a:t>EWS-G Cal Val, AMS 102, Virtual</a:t>
            </a:r>
          </a:p>
        </p:txBody>
      </p:sp>
      <p:sp>
        <p:nvSpPr>
          <p:cNvPr id="5" name="Slide Number Placeholder 4">
            <a:extLst>
              <a:ext uri="{FF2B5EF4-FFF2-40B4-BE49-F238E27FC236}">
                <a16:creationId xmlns:a16="http://schemas.microsoft.com/office/drawing/2014/main" id="{A8664B65-2C5D-4C38-A1C1-373E59E9E442}"/>
              </a:ext>
            </a:extLst>
          </p:cNvPr>
          <p:cNvSpPr>
            <a:spLocks noGrp="1"/>
          </p:cNvSpPr>
          <p:nvPr>
            <p:ph type="sldNum" sz="quarter" idx="12"/>
          </p:nvPr>
        </p:nvSpPr>
        <p:spPr/>
        <p:txBody>
          <a:bodyPr/>
          <a:lstStyle/>
          <a:p>
            <a:fld id="{10796322-CFEA-4BEB-9C0E-A0FA9AFD9F6C}" type="slidenum">
              <a:rPr lang="en-US" smtClean="0"/>
              <a:t>21</a:t>
            </a:fld>
            <a:endParaRPr lang="en-US" dirty="0"/>
          </a:p>
        </p:txBody>
      </p:sp>
      <p:pic>
        <p:nvPicPr>
          <p:cNvPr id="6" name="Picture 5">
            <a:extLst>
              <a:ext uri="{FF2B5EF4-FFF2-40B4-BE49-F238E27FC236}">
                <a16:creationId xmlns:a16="http://schemas.microsoft.com/office/drawing/2014/main" id="{6D636A87-B43B-44E8-A792-C62DF58B75EC}"/>
              </a:ext>
            </a:extLst>
          </p:cNvPr>
          <p:cNvPicPr>
            <a:picLocks noChangeAspect="1"/>
          </p:cNvPicPr>
          <p:nvPr/>
        </p:nvPicPr>
        <p:blipFill>
          <a:blip r:embed="rId3"/>
          <a:stretch>
            <a:fillRect/>
          </a:stretch>
        </p:blipFill>
        <p:spPr>
          <a:xfrm>
            <a:off x="609062" y="1397840"/>
            <a:ext cx="2108163" cy="2598669"/>
          </a:xfrm>
          <a:prstGeom prst="rect">
            <a:avLst/>
          </a:prstGeom>
        </p:spPr>
      </p:pic>
      <p:pic>
        <p:nvPicPr>
          <p:cNvPr id="7" name="Picture 6">
            <a:extLst>
              <a:ext uri="{FF2B5EF4-FFF2-40B4-BE49-F238E27FC236}">
                <a16:creationId xmlns:a16="http://schemas.microsoft.com/office/drawing/2014/main" id="{320E8E05-56DD-4817-91F3-4A76B928A104}"/>
              </a:ext>
            </a:extLst>
          </p:cNvPr>
          <p:cNvPicPr>
            <a:picLocks noChangeAspect="1"/>
          </p:cNvPicPr>
          <p:nvPr/>
        </p:nvPicPr>
        <p:blipFill>
          <a:blip r:embed="rId4"/>
          <a:stretch>
            <a:fillRect/>
          </a:stretch>
        </p:blipFill>
        <p:spPr>
          <a:xfrm>
            <a:off x="2759963" y="1397968"/>
            <a:ext cx="2107780" cy="2598669"/>
          </a:xfrm>
          <a:prstGeom prst="rect">
            <a:avLst/>
          </a:prstGeom>
        </p:spPr>
      </p:pic>
      <p:pic>
        <p:nvPicPr>
          <p:cNvPr id="8" name="Picture 7">
            <a:extLst>
              <a:ext uri="{FF2B5EF4-FFF2-40B4-BE49-F238E27FC236}">
                <a16:creationId xmlns:a16="http://schemas.microsoft.com/office/drawing/2014/main" id="{94EC55B5-1F1B-421A-8B16-29AF4B937487}"/>
              </a:ext>
            </a:extLst>
          </p:cNvPr>
          <p:cNvPicPr>
            <a:picLocks noChangeAspect="1"/>
          </p:cNvPicPr>
          <p:nvPr/>
        </p:nvPicPr>
        <p:blipFill>
          <a:blip r:embed="rId5"/>
          <a:stretch>
            <a:fillRect/>
          </a:stretch>
        </p:blipFill>
        <p:spPr>
          <a:xfrm>
            <a:off x="609062" y="3088341"/>
            <a:ext cx="2108163" cy="2546931"/>
          </a:xfrm>
          <a:prstGeom prst="rect">
            <a:avLst/>
          </a:prstGeom>
        </p:spPr>
      </p:pic>
      <p:pic>
        <p:nvPicPr>
          <p:cNvPr id="9" name="Picture 8">
            <a:extLst>
              <a:ext uri="{FF2B5EF4-FFF2-40B4-BE49-F238E27FC236}">
                <a16:creationId xmlns:a16="http://schemas.microsoft.com/office/drawing/2014/main" id="{48B3AA1D-681B-4BE8-A7EB-CE3904D4FFB6}"/>
              </a:ext>
            </a:extLst>
          </p:cNvPr>
          <p:cNvPicPr>
            <a:picLocks noChangeAspect="1"/>
          </p:cNvPicPr>
          <p:nvPr/>
        </p:nvPicPr>
        <p:blipFill>
          <a:blip r:embed="rId6"/>
          <a:stretch>
            <a:fillRect/>
          </a:stretch>
        </p:blipFill>
        <p:spPr>
          <a:xfrm>
            <a:off x="2751654" y="3110048"/>
            <a:ext cx="2116089" cy="2525224"/>
          </a:xfrm>
          <a:prstGeom prst="rect">
            <a:avLst/>
          </a:prstGeom>
        </p:spPr>
      </p:pic>
      <p:sp>
        <p:nvSpPr>
          <p:cNvPr id="10" name="TextBox 9">
            <a:extLst>
              <a:ext uri="{FF2B5EF4-FFF2-40B4-BE49-F238E27FC236}">
                <a16:creationId xmlns:a16="http://schemas.microsoft.com/office/drawing/2014/main" id="{4F6DCFD0-7D8C-4780-BE7E-0910918A5D37}"/>
              </a:ext>
            </a:extLst>
          </p:cNvPr>
          <p:cNvSpPr txBox="1"/>
          <p:nvPr/>
        </p:nvSpPr>
        <p:spPr>
          <a:xfrm>
            <a:off x="620779" y="2689607"/>
            <a:ext cx="2099468" cy="369332"/>
          </a:xfrm>
          <a:prstGeom prst="rect">
            <a:avLst/>
          </a:prstGeom>
          <a:noFill/>
        </p:spPr>
        <p:txBody>
          <a:bodyPr wrap="square" rtlCol="0">
            <a:spAutoFit/>
          </a:bodyPr>
          <a:lstStyle/>
          <a:p>
            <a:pPr algn="ctr"/>
            <a:r>
              <a:rPr lang="en-US" b="1" dirty="0">
                <a:solidFill>
                  <a:schemeClr val="bg1"/>
                </a:solidFill>
              </a:rPr>
              <a:t>Ch 1 (VIS)</a:t>
            </a:r>
          </a:p>
        </p:txBody>
      </p:sp>
      <p:sp>
        <p:nvSpPr>
          <p:cNvPr id="11" name="TextBox 10">
            <a:extLst>
              <a:ext uri="{FF2B5EF4-FFF2-40B4-BE49-F238E27FC236}">
                <a16:creationId xmlns:a16="http://schemas.microsoft.com/office/drawing/2014/main" id="{374173DA-6BD9-44EB-9E96-D31DE4572F3F}"/>
              </a:ext>
            </a:extLst>
          </p:cNvPr>
          <p:cNvSpPr txBox="1"/>
          <p:nvPr/>
        </p:nvSpPr>
        <p:spPr>
          <a:xfrm>
            <a:off x="2759963" y="2697303"/>
            <a:ext cx="2099470" cy="369332"/>
          </a:xfrm>
          <a:prstGeom prst="rect">
            <a:avLst/>
          </a:prstGeom>
          <a:noFill/>
        </p:spPr>
        <p:txBody>
          <a:bodyPr wrap="square" rtlCol="0">
            <a:spAutoFit/>
          </a:bodyPr>
          <a:lstStyle/>
          <a:p>
            <a:pPr algn="ctr"/>
            <a:r>
              <a:rPr lang="en-US" b="1" dirty="0">
                <a:solidFill>
                  <a:schemeClr val="bg1"/>
                </a:solidFill>
              </a:rPr>
              <a:t>Ch 2 (3.9 µm)</a:t>
            </a:r>
          </a:p>
        </p:txBody>
      </p:sp>
      <p:sp>
        <p:nvSpPr>
          <p:cNvPr id="12" name="TextBox 11">
            <a:extLst>
              <a:ext uri="{FF2B5EF4-FFF2-40B4-BE49-F238E27FC236}">
                <a16:creationId xmlns:a16="http://schemas.microsoft.com/office/drawing/2014/main" id="{693CE46B-6596-48EA-A6CC-42616E6E66E7}"/>
              </a:ext>
            </a:extLst>
          </p:cNvPr>
          <p:cNvSpPr txBox="1"/>
          <p:nvPr/>
        </p:nvSpPr>
        <p:spPr>
          <a:xfrm>
            <a:off x="2751654" y="4493096"/>
            <a:ext cx="2107779" cy="369332"/>
          </a:xfrm>
          <a:prstGeom prst="rect">
            <a:avLst/>
          </a:prstGeom>
          <a:noFill/>
        </p:spPr>
        <p:txBody>
          <a:bodyPr wrap="square" rtlCol="0">
            <a:spAutoFit/>
          </a:bodyPr>
          <a:lstStyle/>
          <a:p>
            <a:pPr algn="ctr"/>
            <a:r>
              <a:rPr lang="en-US" b="1" dirty="0">
                <a:solidFill>
                  <a:schemeClr val="bg1"/>
                </a:solidFill>
              </a:rPr>
              <a:t>Ch 4 (11 µm)</a:t>
            </a:r>
          </a:p>
        </p:txBody>
      </p:sp>
      <p:sp>
        <p:nvSpPr>
          <p:cNvPr id="13" name="TextBox 12">
            <a:extLst>
              <a:ext uri="{FF2B5EF4-FFF2-40B4-BE49-F238E27FC236}">
                <a16:creationId xmlns:a16="http://schemas.microsoft.com/office/drawing/2014/main" id="{060053D4-8766-442B-9CEE-77B07B563EA4}"/>
              </a:ext>
            </a:extLst>
          </p:cNvPr>
          <p:cNvSpPr txBox="1"/>
          <p:nvPr/>
        </p:nvSpPr>
        <p:spPr>
          <a:xfrm>
            <a:off x="620779" y="4493096"/>
            <a:ext cx="2099468" cy="369332"/>
          </a:xfrm>
          <a:prstGeom prst="rect">
            <a:avLst/>
          </a:prstGeom>
          <a:noFill/>
        </p:spPr>
        <p:txBody>
          <a:bodyPr wrap="square" rtlCol="0">
            <a:spAutoFit/>
          </a:bodyPr>
          <a:lstStyle/>
          <a:p>
            <a:pPr algn="ctr"/>
            <a:r>
              <a:rPr lang="en-US" b="1" dirty="0">
                <a:solidFill>
                  <a:schemeClr val="bg1"/>
                </a:solidFill>
              </a:rPr>
              <a:t>Ch 3 (6.5 µm)</a:t>
            </a:r>
          </a:p>
        </p:txBody>
      </p:sp>
      <p:pic>
        <p:nvPicPr>
          <p:cNvPr id="16" name="Picture 13">
            <a:extLst>
              <a:ext uri="{FF2B5EF4-FFF2-40B4-BE49-F238E27FC236}">
                <a16:creationId xmlns:a16="http://schemas.microsoft.com/office/drawing/2014/main" id="{8D34E794-D4B5-4164-A680-95A2F8E222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6506" y="1391938"/>
            <a:ext cx="1744045" cy="1830690"/>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10">
            <a:extLst>
              <a:ext uri="{FF2B5EF4-FFF2-40B4-BE49-F238E27FC236}">
                <a16:creationId xmlns:a16="http://schemas.microsoft.com/office/drawing/2014/main" id="{1CC83218-4481-4835-A56D-693A53FBEC17}"/>
              </a:ext>
            </a:extLst>
          </p:cNvPr>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1914" y="1397968"/>
            <a:ext cx="1744045" cy="1833275"/>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3">
            <a:extLst>
              <a:ext uri="{FF2B5EF4-FFF2-40B4-BE49-F238E27FC236}">
                <a16:creationId xmlns:a16="http://schemas.microsoft.com/office/drawing/2014/main" id="{4E688E30-32FB-4F36-B0BE-9DDD885D7B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7322" y="1398494"/>
            <a:ext cx="1676363" cy="1832749"/>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85821F55-B9F9-457F-88DD-ABBA5E9ADAC0}"/>
              </a:ext>
            </a:extLst>
          </p:cNvPr>
          <p:cNvSpPr txBox="1">
            <a:spLocks/>
          </p:cNvSpPr>
          <p:nvPr/>
        </p:nvSpPr>
        <p:spPr>
          <a:xfrm>
            <a:off x="4915769" y="3222628"/>
            <a:ext cx="6663781" cy="317196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pitchFamily="2" charset="2"/>
              <a:buChar char="v"/>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GOES-13 was the first GOES that enabled operation through eclipse.</a:t>
            </a:r>
          </a:p>
          <a:p>
            <a:r>
              <a:rPr lang="en-US" dirty="0"/>
              <a:t>Because it was unprecedented, elaborate scan schedule to avoid the Sun was not implemented until ten year later with ABI on GOES-16.</a:t>
            </a:r>
          </a:p>
          <a:p>
            <a:r>
              <a:rPr lang="en-US" dirty="0"/>
              <a:t>Stray light was a serious issue when launched in 2006. It was mitigated before GOES-13 became operational in 2010.</a:t>
            </a:r>
          </a:p>
          <a:p>
            <a:r>
              <a:rPr lang="en-US" dirty="0"/>
              <a:t>Satisfactory performance for EWS-G1 was verified.</a:t>
            </a:r>
          </a:p>
        </p:txBody>
      </p:sp>
    </p:spTree>
    <p:extLst>
      <p:ext uri="{BB962C8B-B14F-4D97-AF65-F5344CB8AC3E}">
        <p14:creationId xmlns:p14="http://schemas.microsoft.com/office/powerpoint/2010/main" val="59430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D3EE-2A6A-4BAC-8A38-33628FC125FB}"/>
              </a:ext>
            </a:extLst>
          </p:cNvPr>
          <p:cNvSpPr>
            <a:spLocks noGrp="1"/>
          </p:cNvSpPr>
          <p:nvPr>
            <p:ph type="title"/>
          </p:nvPr>
        </p:nvSpPr>
        <p:spPr/>
        <p:txBody>
          <a:bodyPr/>
          <a:lstStyle/>
          <a:p>
            <a:r>
              <a:rPr lang="en-US" dirty="0"/>
              <a:t>Near-Real-Time Monitoring</a:t>
            </a:r>
          </a:p>
        </p:txBody>
      </p:sp>
      <p:sp>
        <p:nvSpPr>
          <p:cNvPr id="4" name="Date Placeholder 3">
            <a:extLst>
              <a:ext uri="{FF2B5EF4-FFF2-40B4-BE49-F238E27FC236}">
                <a16:creationId xmlns:a16="http://schemas.microsoft.com/office/drawing/2014/main" id="{C03DF68F-AC06-410E-A222-5BA2C74EDAE3}"/>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F645F9F0-C72B-46F2-8858-0E7FF8D9498E}"/>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41AEF503-BE85-4437-9B7F-A3611A81E923}"/>
              </a:ext>
            </a:extLst>
          </p:cNvPr>
          <p:cNvSpPr>
            <a:spLocks noGrp="1"/>
          </p:cNvSpPr>
          <p:nvPr>
            <p:ph type="sldNum" sz="quarter" idx="12"/>
          </p:nvPr>
        </p:nvSpPr>
        <p:spPr/>
        <p:txBody>
          <a:bodyPr/>
          <a:lstStyle/>
          <a:p>
            <a:fld id="{10796322-CFEA-4BEB-9C0E-A0FA9AFD9F6C}" type="slidenum">
              <a:rPr lang="en-US" smtClean="0"/>
              <a:t>22</a:t>
            </a:fld>
            <a:endParaRPr lang="en-US" dirty="0"/>
          </a:p>
        </p:txBody>
      </p:sp>
      <p:pic>
        <p:nvPicPr>
          <p:cNvPr id="15362" name="Picture 2" descr="GOES-IO Telemetry Statistics - Temperature - PRT_temperature - 01-22-2022">
            <a:extLst>
              <a:ext uri="{FF2B5EF4-FFF2-40B4-BE49-F238E27FC236}">
                <a16:creationId xmlns:a16="http://schemas.microsoft.com/office/drawing/2014/main" id="{DDBF37FC-E426-4815-92F2-C148E8BE6F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298" y="1325843"/>
            <a:ext cx="5341107" cy="51466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GOES-IO Calibration Statistics - BB filter mean count - Ch2 - 01-22-2022">
            <a:extLst>
              <a:ext uri="{FF2B5EF4-FFF2-40B4-BE49-F238E27FC236}">
                <a16:creationId xmlns:a16="http://schemas.microsoft.com/office/drawing/2014/main" id="{33419489-92CA-4972-821A-D8B8FC7FB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26" y="1400248"/>
            <a:ext cx="5347924" cy="498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5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521B-2D42-494C-8397-2FDAB5E7EE1C}"/>
              </a:ext>
            </a:extLst>
          </p:cNvPr>
          <p:cNvSpPr>
            <a:spLocks noGrp="1"/>
          </p:cNvSpPr>
          <p:nvPr>
            <p:ph type="title"/>
          </p:nvPr>
        </p:nvSpPr>
        <p:spPr>
          <a:xfrm>
            <a:off x="1538243" y="230737"/>
            <a:ext cx="9135454" cy="786213"/>
          </a:xfrm>
        </p:spPr>
        <p:txBody>
          <a:bodyPr/>
          <a:lstStyle/>
          <a:p>
            <a:r>
              <a:rPr lang="en-US" dirty="0"/>
              <a:t>Validation</a:t>
            </a:r>
          </a:p>
        </p:txBody>
      </p:sp>
      <p:sp>
        <p:nvSpPr>
          <p:cNvPr id="4" name="Date Placeholder 3">
            <a:extLst>
              <a:ext uri="{FF2B5EF4-FFF2-40B4-BE49-F238E27FC236}">
                <a16:creationId xmlns:a16="http://schemas.microsoft.com/office/drawing/2014/main" id="{62127412-AC9F-4E6B-9A05-03AC5E84BDCC}"/>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8709BA5F-4448-4B40-893A-F20A85C8C446}"/>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7BB6835F-02FC-4911-8037-46A2F4183762}"/>
              </a:ext>
            </a:extLst>
          </p:cNvPr>
          <p:cNvSpPr>
            <a:spLocks noGrp="1"/>
          </p:cNvSpPr>
          <p:nvPr>
            <p:ph type="sldNum" sz="quarter" idx="12"/>
          </p:nvPr>
        </p:nvSpPr>
        <p:spPr/>
        <p:txBody>
          <a:bodyPr/>
          <a:lstStyle/>
          <a:p>
            <a:fld id="{10796322-CFEA-4BEB-9C0E-A0FA9AFD9F6C}" type="slidenum">
              <a:rPr lang="en-US" smtClean="0"/>
              <a:t>23</a:t>
            </a:fld>
            <a:endParaRPr lang="en-US" dirty="0"/>
          </a:p>
        </p:txBody>
      </p:sp>
      <p:pic>
        <p:nvPicPr>
          <p:cNvPr id="17410" name="Picture 2" descr="GOES-IO (EWS-G) Radiance Validation - MetopB-IASI/MetopC-IASI - Band 02 (3.8µm) - nighttime">
            <a:extLst>
              <a:ext uri="{FF2B5EF4-FFF2-40B4-BE49-F238E27FC236}">
                <a16:creationId xmlns:a16="http://schemas.microsoft.com/office/drawing/2014/main" id="{2328D0AA-58C9-4E76-AABF-2DBE51BD6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41" y="1228668"/>
            <a:ext cx="3459738" cy="257331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GOES-IO (EWS-G) Radiance Validation - MetopB-IASI/MetopC-IASI - Band 03 (6.5µm) - nighttime">
            <a:extLst>
              <a:ext uri="{FF2B5EF4-FFF2-40B4-BE49-F238E27FC236}">
                <a16:creationId xmlns:a16="http://schemas.microsoft.com/office/drawing/2014/main" id="{C4649395-6AF1-4BD1-8F37-72B6D1D90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31" y="1222513"/>
            <a:ext cx="3459738" cy="2584174"/>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GOES-IO (EWS-G) Radiance Validation - MetopB-IASI/MetopC-IASI - Band 04 (10.7µm) - nighttime">
            <a:extLst>
              <a:ext uri="{FF2B5EF4-FFF2-40B4-BE49-F238E27FC236}">
                <a16:creationId xmlns:a16="http://schemas.microsoft.com/office/drawing/2014/main" id="{FBBC7E42-E413-4E94-9406-A85CB6F4E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940" y="3801977"/>
            <a:ext cx="3461190" cy="259261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GOES-IO (EWS-G) Radiance Validation - MetopB-IASI/MetopC-IASI - Band 06 (13.3µm) - nighttime">
            <a:extLst>
              <a:ext uri="{FF2B5EF4-FFF2-40B4-BE49-F238E27FC236}">
                <a16:creationId xmlns:a16="http://schemas.microsoft.com/office/drawing/2014/main" id="{EDD32E5E-4E6D-48DF-958C-9F42C1280641}"/>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366130" y="3801977"/>
            <a:ext cx="3459739" cy="25926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OES-16 ABI GEO-LEO IR Inter-Calibration  - CrIS/IASI - Band 14 (11.2µm) - nighttime">
            <a:extLst>
              <a:ext uri="{FF2B5EF4-FFF2-40B4-BE49-F238E27FC236}">
                <a16:creationId xmlns:a16="http://schemas.microsoft.com/office/drawing/2014/main" id="{D0ACF836-B95A-4A86-8A77-F7569C33DE3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825869" y="2456030"/>
            <a:ext cx="3753681" cy="2701313"/>
          </a:xfrm>
          <a:prstGeom prst="rect">
            <a:avLst/>
          </a:prstGeom>
          <a:noFill/>
          <a:ln>
            <a:noFill/>
          </a:ln>
        </p:spPr>
      </p:pic>
    </p:spTree>
    <p:extLst>
      <p:ext uri="{BB962C8B-B14F-4D97-AF65-F5344CB8AC3E}">
        <p14:creationId xmlns:p14="http://schemas.microsoft.com/office/powerpoint/2010/main" val="31439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94A5-7DD9-4DF4-9E7E-DBF0B6F0090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09327FD-48EE-4A21-BDC3-566C27FD9A72}"/>
              </a:ext>
            </a:extLst>
          </p:cNvPr>
          <p:cNvSpPr>
            <a:spLocks noGrp="1"/>
          </p:cNvSpPr>
          <p:nvPr>
            <p:ph idx="1"/>
          </p:nvPr>
        </p:nvSpPr>
        <p:spPr/>
        <p:txBody>
          <a:bodyPr>
            <a:normAutofit/>
          </a:bodyPr>
          <a:lstStyle/>
          <a:p>
            <a:r>
              <a:rPr lang="en-US" dirty="0"/>
              <a:t>EWS-G1 has been transferred from NOAA to USSF and reached IOC in September 2020.</a:t>
            </a:r>
          </a:p>
          <a:p>
            <a:r>
              <a:rPr lang="en-US" dirty="0"/>
              <a:t>NOAA assisted the transition and operation of EWS-G1, including its operational calibration.</a:t>
            </a:r>
          </a:p>
          <a:p>
            <a:r>
              <a:rPr lang="en-US" dirty="0"/>
              <a:t>Calibration coefficients for its visible channel have been updated monthly since October 2020.</a:t>
            </a:r>
          </a:p>
          <a:p>
            <a:r>
              <a:rPr lang="en-US" dirty="0"/>
              <a:t>Near-real-time monitoring of calibration of all channels and validation of their radiance products has started recently.</a:t>
            </a:r>
          </a:p>
          <a:p>
            <a:r>
              <a:rPr lang="en-US" dirty="0"/>
              <a:t>NOAA is communicating with users to deliver customized calibration products and services.</a:t>
            </a:r>
          </a:p>
        </p:txBody>
      </p:sp>
      <p:sp>
        <p:nvSpPr>
          <p:cNvPr id="4" name="Date Placeholder 3">
            <a:extLst>
              <a:ext uri="{FF2B5EF4-FFF2-40B4-BE49-F238E27FC236}">
                <a16:creationId xmlns:a16="http://schemas.microsoft.com/office/drawing/2014/main" id="{AC389D6F-A677-443D-9235-45E0952943EB}"/>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07DF0C6F-ED0E-4346-BF5E-E5FAF2ED3B9F}"/>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E46AD5A0-E24D-4750-9B3E-5C8D628225AE}"/>
              </a:ext>
            </a:extLst>
          </p:cNvPr>
          <p:cNvSpPr>
            <a:spLocks noGrp="1"/>
          </p:cNvSpPr>
          <p:nvPr>
            <p:ph type="sldNum" sz="quarter" idx="12"/>
          </p:nvPr>
        </p:nvSpPr>
        <p:spPr/>
        <p:txBody>
          <a:bodyPr/>
          <a:lstStyle/>
          <a:p>
            <a:fld id="{10796322-CFEA-4BEB-9C0E-A0FA9AFD9F6C}" type="slidenum">
              <a:rPr lang="en-US" smtClean="0"/>
              <a:t>24</a:t>
            </a:fld>
            <a:endParaRPr lang="en-US" dirty="0"/>
          </a:p>
        </p:txBody>
      </p:sp>
    </p:spTree>
    <p:extLst>
      <p:ext uri="{BB962C8B-B14F-4D97-AF65-F5344CB8AC3E}">
        <p14:creationId xmlns:p14="http://schemas.microsoft.com/office/powerpoint/2010/main" val="323600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98DE-BB60-40E1-A29D-138D7190EE1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AC02A63-AA41-4D34-A8DC-D73D9CB620B2}"/>
              </a:ext>
            </a:extLst>
          </p:cNvPr>
          <p:cNvSpPr>
            <a:spLocks noGrp="1"/>
          </p:cNvSpPr>
          <p:nvPr>
            <p:ph idx="1"/>
          </p:nvPr>
        </p:nvSpPr>
        <p:spPr/>
        <p:txBody>
          <a:bodyPr>
            <a:normAutofit fontScale="92500" lnSpcReduction="20000"/>
          </a:bodyPr>
          <a:lstStyle/>
          <a:p>
            <a:r>
              <a:rPr lang="en-US" sz="4000" dirty="0"/>
              <a:t>Vicarious calibration of GOES Imager visible channel using MODIS.</a:t>
            </a:r>
          </a:p>
          <a:p>
            <a:r>
              <a:rPr lang="en-US" sz="4000" dirty="0"/>
              <a:t>Application to EWS-G1</a:t>
            </a:r>
          </a:p>
          <a:p>
            <a:pPr lvl="1"/>
            <a:r>
              <a:rPr lang="en-US" sz="3600" dirty="0"/>
              <a:t>Correct for spectral response functions</a:t>
            </a:r>
          </a:p>
          <a:p>
            <a:pPr lvl="1"/>
            <a:r>
              <a:rPr lang="en-US" sz="3600" dirty="0"/>
              <a:t>Update for reference radiometer</a:t>
            </a:r>
          </a:p>
          <a:p>
            <a:pPr lvl="1"/>
            <a:r>
              <a:rPr lang="en-US" sz="3600" dirty="0"/>
              <a:t>Account for degradation when the instrument is stowed.</a:t>
            </a:r>
          </a:p>
          <a:p>
            <a:r>
              <a:rPr lang="en-US" sz="4000" dirty="0"/>
              <a:t>Calibration issues for IR channels</a:t>
            </a:r>
          </a:p>
          <a:p>
            <a:pPr lvl="1"/>
            <a:r>
              <a:rPr lang="en-US" sz="3600" dirty="0"/>
              <a:t>Verification of stray light correction</a:t>
            </a:r>
          </a:p>
          <a:p>
            <a:pPr lvl="1"/>
            <a:r>
              <a:rPr lang="en-US" sz="3600" dirty="0"/>
              <a:t>Near real time monitoring of instrument calibration and product validation</a:t>
            </a:r>
          </a:p>
          <a:p>
            <a:r>
              <a:rPr lang="en-US" sz="4000" dirty="0"/>
              <a:t>Summary</a:t>
            </a:r>
          </a:p>
        </p:txBody>
      </p:sp>
      <p:sp>
        <p:nvSpPr>
          <p:cNvPr id="4" name="Date Placeholder 3">
            <a:extLst>
              <a:ext uri="{FF2B5EF4-FFF2-40B4-BE49-F238E27FC236}">
                <a16:creationId xmlns:a16="http://schemas.microsoft.com/office/drawing/2014/main" id="{BD8E7F6B-6F04-4748-B58C-5F823BC260A1}"/>
              </a:ext>
            </a:extLst>
          </p:cNvPr>
          <p:cNvSpPr>
            <a:spLocks noGrp="1"/>
          </p:cNvSpPr>
          <p:nvPr>
            <p:ph type="dt" sz="half" idx="10"/>
          </p:nvPr>
        </p:nvSpPr>
        <p:spPr/>
        <p:txBody>
          <a:bodyPr/>
          <a:lstStyle/>
          <a:p>
            <a:fld id="{C4BDD9FF-8FD8-4BFB-BA20-2D7ABAB25B1D}" type="datetime1">
              <a:rPr lang="en-US" smtClean="0"/>
              <a:t>1/25/2022</a:t>
            </a:fld>
            <a:endParaRPr lang="en-US" dirty="0"/>
          </a:p>
        </p:txBody>
      </p:sp>
      <p:sp>
        <p:nvSpPr>
          <p:cNvPr id="5" name="Footer Placeholder 4">
            <a:extLst>
              <a:ext uri="{FF2B5EF4-FFF2-40B4-BE49-F238E27FC236}">
                <a16:creationId xmlns:a16="http://schemas.microsoft.com/office/drawing/2014/main" id="{97396A01-57BD-4F81-B343-DCDD3EB72F8B}"/>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DE0572D6-BEBC-4625-AABE-FD142376EE28}"/>
              </a:ext>
            </a:extLst>
          </p:cNvPr>
          <p:cNvSpPr>
            <a:spLocks noGrp="1"/>
          </p:cNvSpPr>
          <p:nvPr>
            <p:ph type="sldNum" sz="quarter" idx="12"/>
          </p:nvPr>
        </p:nvSpPr>
        <p:spPr/>
        <p:txBody>
          <a:bodyPr/>
          <a:lstStyle/>
          <a:p>
            <a:fld id="{10796322-CFEA-4BEB-9C0E-A0FA9AFD9F6C}" type="slidenum">
              <a:rPr lang="en-US" smtClean="0"/>
              <a:t>3</a:t>
            </a:fld>
            <a:endParaRPr lang="en-US" dirty="0"/>
          </a:p>
        </p:txBody>
      </p:sp>
    </p:spTree>
    <p:extLst>
      <p:ext uri="{BB962C8B-B14F-4D97-AF65-F5344CB8AC3E}">
        <p14:creationId xmlns:p14="http://schemas.microsoft.com/office/powerpoint/2010/main" val="40254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A11A-9388-498F-817E-E114858D2A70}"/>
              </a:ext>
            </a:extLst>
          </p:cNvPr>
          <p:cNvSpPr>
            <a:spLocks noGrp="1"/>
          </p:cNvSpPr>
          <p:nvPr>
            <p:ph type="title"/>
          </p:nvPr>
        </p:nvSpPr>
        <p:spPr/>
        <p:txBody>
          <a:bodyPr/>
          <a:lstStyle/>
          <a:p>
            <a:r>
              <a:rPr lang="en-US" dirty="0"/>
              <a:t>goes Visible Channel calibration</a:t>
            </a:r>
          </a:p>
        </p:txBody>
      </p:sp>
      <p:sp>
        <p:nvSpPr>
          <p:cNvPr id="3" name="Text Placeholder 2">
            <a:extLst>
              <a:ext uri="{FF2B5EF4-FFF2-40B4-BE49-F238E27FC236}">
                <a16:creationId xmlns:a16="http://schemas.microsoft.com/office/drawing/2014/main" id="{FF3CC7CC-1228-4743-97FC-5AC7272447D7}"/>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1727F5D-292F-444B-8827-7954408F9D1F}"/>
              </a:ext>
            </a:extLst>
          </p:cNvPr>
          <p:cNvSpPr>
            <a:spLocks noGrp="1"/>
          </p:cNvSpPr>
          <p:nvPr>
            <p:ph type="dt" sz="half" idx="10"/>
          </p:nvPr>
        </p:nvSpPr>
        <p:spPr/>
        <p:txBody>
          <a:bodyPr/>
          <a:lstStyle/>
          <a:p>
            <a:fld id="{6B16AB4F-5D85-4172-B216-2C6D338B2D30}" type="datetime1">
              <a:rPr lang="en-US" smtClean="0"/>
              <a:t>1/25/2022</a:t>
            </a:fld>
            <a:endParaRPr lang="en-US" dirty="0"/>
          </a:p>
        </p:txBody>
      </p:sp>
      <p:sp>
        <p:nvSpPr>
          <p:cNvPr id="5" name="Footer Placeholder 4">
            <a:extLst>
              <a:ext uri="{FF2B5EF4-FFF2-40B4-BE49-F238E27FC236}">
                <a16:creationId xmlns:a16="http://schemas.microsoft.com/office/drawing/2014/main" id="{627B549E-E423-4EF1-A259-0506C3EBC545}"/>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E004745A-45D3-408C-904D-0D6E711697F3}"/>
              </a:ext>
            </a:extLst>
          </p:cNvPr>
          <p:cNvSpPr>
            <a:spLocks noGrp="1"/>
          </p:cNvSpPr>
          <p:nvPr>
            <p:ph type="sldNum" sz="quarter" idx="12"/>
          </p:nvPr>
        </p:nvSpPr>
        <p:spPr/>
        <p:txBody>
          <a:bodyPr/>
          <a:lstStyle/>
          <a:p>
            <a:fld id="{55FE28D8-DFB9-4DA7-9EB8-40C39231B8D1}" type="slidenum">
              <a:rPr lang="en-US" smtClean="0"/>
              <a:pPr/>
              <a:t>4</a:t>
            </a:fld>
            <a:endParaRPr lang="en-US" dirty="0"/>
          </a:p>
        </p:txBody>
      </p:sp>
    </p:spTree>
    <p:extLst>
      <p:ext uri="{BB962C8B-B14F-4D97-AF65-F5344CB8AC3E}">
        <p14:creationId xmlns:p14="http://schemas.microsoft.com/office/powerpoint/2010/main" val="283728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322D-F06A-4E35-BC32-18F6F0EAD1C6}"/>
              </a:ext>
            </a:extLst>
          </p:cNvPr>
          <p:cNvSpPr>
            <a:spLocks noGrp="1"/>
          </p:cNvSpPr>
          <p:nvPr>
            <p:ph type="title"/>
          </p:nvPr>
        </p:nvSpPr>
        <p:spPr/>
        <p:txBody>
          <a:bodyPr>
            <a:noAutofit/>
          </a:bodyPr>
          <a:lstStyle/>
          <a:p>
            <a:r>
              <a:rPr lang="en-US" sz="3600" dirty="0"/>
              <a:t>Vicarious Calibration of Imager Visible Channel</a:t>
            </a:r>
          </a:p>
        </p:txBody>
      </p:sp>
      <p:sp>
        <p:nvSpPr>
          <p:cNvPr id="3" name="Content Placeholder 2">
            <a:extLst>
              <a:ext uri="{FF2B5EF4-FFF2-40B4-BE49-F238E27FC236}">
                <a16:creationId xmlns:a16="http://schemas.microsoft.com/office/drawing/2014/main" id="{5423D8BA-7C26-4799-87A2-CE521CAD75E4}"/>
              </a:ext>
            </a:extLst>
          </p:cNvPr>
          <p:cNvSpPr>
            <a:spLocks noGrp="1"/>
          </p:cNvSpPr>
          <p:nvPr>
            <p:ph idx="1"/>
          </p:nvPr>
        </p:nvSpPr>
        <p:spPr/>
        <p:txBody>
          <a:bodyPr/>
          <a:lstStyle/>
          <a:p>
            <a:r>
              <a:rPr lang="en-US" dirty="0"/>
              <a:t>Explored several options: </a:t>
            </a:r>
          </a:p>
          <a:p>
            <a:pPr lvl="1"/>
            <a:r>
              <a:rPr lang="en-US" dirty="0"/>
              <a:t>Pseudo Invariant Targets/Features/Cal Sites/…: Desert (Sonora), DCC.</a:t>
            </a:r>
          </a:p>
          <a:p>
            <a:pPr lvl="1"/>
            <a:r>
              <a:rPr lang="en-US" dirty="0"/>
              <a:t>Celestial bodies: Star, Moon (later). </a:t>
            </a:r>
          </a:p>
          <a:p>
            <a:r>
              <a:rPr lang="en-US" dirty="0"/>
              <a:t>Selected inter-calibration with MODIS.</a:t>
            </a:r>
          </a:p>
          <a:p>
            <a:pPr marL="457200" lvl="1" indent="0">
              <a:buNone/>
            </a:pPr>
            <a:endParaRPr lang="en-US" dirty="0"/>
          </a:p>
        </p:txBody>
      </p:sp>
      <p:graphicFrame>
        <p:nvGraphicFramePr>
          <p:cNvPr id="7" name="Table 6">
            <a:extLst>
              <a:ext uri="{FF2B5EF4-FFF2-40B4-BE49-F238E27FC236}">
                <a16:creationId xmlns:a16="http://schemas.microsoft.com/office/drawing/2014/main" id="{3EE96D57-6F17-49F6-96E0-F5419CA9AF7D}"/>
              </a:ext>
            </a:extLst>
          </p:cNvPr>
          <p:cNvGraphicFramePr>
            <a:graphicFrameLocks noGrp="1"/>
          </p:cNvGraphicFramePr>
          <p:nvPr>
            <p:extLst>
              <p:ext uri="{D42A27DB-BD31-4B8C-83A1-F6EECF244321}">
                <p14:modId xmlns:p14="http://schemas.microsoft.com/office/powerpoint/2010/main" val="3214065234"/>
              </p:ext>
            </p:extLst>
          </p:nvPr>
        </p:nvGraphicFramePr>
        <p:xfrm>
          <a:off x="1528273" y="2950042"/>
          <a:ext cx="9142310" cy="3444240"/>
        </p:xfrm>
        <a:graphic>
          <a:graphicData uri="http://schemas.openxmlformats.org/drawingml/2006/table">
            <a:tbl>
              <a:tblPr firstRow="1" bandRow="1">
                <a:tableStyleId>{5C22544A-7EE6-4342-B048-85BDC9FD1C3A}</a:tableStyleId>
              </a:tblPr>
              <a:tblGrid>
                <a:gridCol w="4571155">
                  <a:extLst>
                    <a:ext uri="{9D8B030D-6E8A-4147-A177-3AD203B41FA5}">
                      <a16:colId xmlns:a16="http://schemas.microsoft.com/office/drawing/2014/main" val="3942175600"/>
                    </a:ext>
                  </a:extLst>
                </a:gridCol>
                <a:gridCol w="4571155">
                  <a:extLst>
                    <a:ext uri="{9D8B030D-6E8A-4147-A177-3AD203B41FA5}">
                      <a16:colId xmlns:a16="http://schemas.microsoft.com/office/drawing/2014/main" val="1806731921"/>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Requirement</a:t>
                      </a:r>
                    </a:p>
                  </a:txBody>
                  <a:tcPr/>
                </a:tc>
                <a:tc>
                  <a:txBody>
                    <a:bodyPr/>
                    <a:lstStyle/>
                    <a:p>
                      <a:pPr algn="ctr"/>
                      <a:r>
                        <a:rPr lang="en-US" sz="2800" dirty="0">
                          <a:latin typeface="Times New Roman" panose="02020603050405020304" pitchFamily="18" charset="0"/>
                          <a:cs typeface="Times New Roman" panose="02020603050405020304" pitchFamily="18" charset="0"/>
                        </a:rPr>
                        <a:t>Purpose</a:t>
                      </a:r>
                    </a:p>
                  </a:txBody>
                  <a:tcPr/>
                </a:tc>
                <a:extLst>
                  <a:ext uri="{0D108BD9-81ED-4DB2-BD59-A6C34878D82A}">
                    <a16:rowId xmlns:a16="http://schemas.microsoft.com/office/drawing/2014/main" val="10244269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MODIS Channel 1 @ 1KM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Matching Spectral Response and Spatial Resolution</a:t>
                      </a:r>
                    </a:p>
                  </a:txBody>
                  <a:tcPr/>
                </a:tc>
                <a:extLst>
                  <a:ext uri="{0D108BD9-81ED-4DB2-BD59-A6C34878D82A}">
                    <a16:rowId xmlns:a16="http://schemas.microsoft.com/office/drawing/2014/main" val="34436199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Within ~10 minutes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Concurrent in Time</a:t>
                      </a:r>
                    </a:p>
                  </a:txBody>
                  <a:tcPr/>
                </a:tc>
                <a:extLst>
                  <a:ext uri="{0D108BD9-81ED-4DB2-BD59-A6C34878D82A}">
                    <a16:rowId xmlns:a16="http://schemas.microsoft.com/office/drawing/2014/main" val="3956314367"/>
                  </a:ext>
                </a:extLst>
              </a:tr>
              <a:tr h="370840">
                <a:tc>
                  <a:txBody>
                    <a:bodyPr/>
                    <a:lstStyle/>
                    <a:p>
                      <a:pPr algn="ctr"/>
                      <a:r>
                        <a:rPr lang="en-US" sz="2800" dirty="0">
                          <a:latin typeface="Times New Roman" panose="02020603050405020304" pitchFamily="18" charset="0"/>
                          <a:cs typeface="Times New Roman" panose="02020603050405020304" pitchFamily="18" charset="0"/>
                        </a:rPr>
                        <a:t>Navigate MODIS to GOES</a:t>
                      </a:r>
                    </a:p>
                  </a:txBody>
                  <a:tcPr/>
                </a:tc>
                <a:tc>
                  <a:txBody>
                    <a:bodyPr/>
                    <a:lstStyle/>
                    <a:p>
                      <a:pPr algn="ctr"/>
                      <a:r>
                        <a:rPr lang="en-US" sz="2800" dirty="0">
                          <a:latin typeface="Times New Roman" panose="02020603050405020304" pitchFamily="18" charset="0"/>
                          <a:cs typeface="Times New Roman" panose="02020603050405020304" pitchFamily="18" charset="0"/>
                        </a:rPr>
                        <a:t>Co-located in Space</a:t>
                      </a:r>
                    </a:p>
                  </a:txBody>
                  <a:tcPr/>
                </a:tc>
                <a:extLst>
                  <a:ext uri="{0D108BD9-81ED-4DB2-BD59-A6C34878D82A}">
                    <a16:rowId xmlns:a16="http://schemas.microsoft.com/office/drawing/2014/main" val="127542733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Within ~8° from Both Nadirs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Cos(VZA) &gt; 0.99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Similar Viewing Geometry &amp; Minimal Rayleigh Scattering</a:t>
                      </a:r>
                    </a:p>
                  </a:txBody>
                  <a:tcPr/>
                </a:tc>
                <a:extLst>
                  <a:ext uri="{0D108BD9-81ED-4DB2-BD59-A6C34878D82A}">
                    <a16:rowId xmlns:a16="http://schemas.microsoft.com/office/drawing/2014/main" val="3879267354"/>
                  </a:ext>
                </a:extLst>
              </a:tr>
            </a:tbl>
          </a:graphicData>
        </a:graphic>
      </p:graphicFrame>
      <p:sp>
        <p:nvSpPr>
          <p:cNvPr id="8" name="Date Placeholder 7">
            <a:extLst>
              <a:ext uri="{FF2B5EF4-FFF2-40B4-BE49-F238E27FC236}">
                <a16:creationId xmlns:a16="http://schemas.microsoft.com/office/drawing/2014/main" id="{AAB14DD6-3F63-4977-AAB9-8487C3B58FB7}"/>
              </a:ext>
            </a:extLst>
          </p:cNvPr>
          <p:cNvSpPr>
            <a:spLocks noGrp="1"/>
          </p:cNvSpPr>
          <p:nvPr>
            <p:ph type="dt" sz="half" idx="10"/>
          </p:nvPr>
        </p:nvSpPr>
        <p:spPr/>
        <p:txBody>
          <a:bodyPr/>
          <a:lstStyle/>
          <a:p>
            <a:fld id="{5123C385-35EF-4E17-905A-80764A005A16}" type="datetime1">
              <a:rPr lang="en-US" smtClean="0"/>
              <a:t>1/25/2022</a:t>
            </a:fld>
            <a:endParaRPr lang="en-US" dirty="0"/>
          </a:p>
        </p:txBody>
      </p:sp>
      <p:sp>
        <p:nvSpPr>
          <p:cNvPr id="9" name="Footer Placeholder 8">
            <a:extLst>
              <a:ext uri="{FF2B5EF4-FFF2-40B4-BE49-F238E27FC236}">
                <a16:creationId xmlns:a16="http://schemas.microsoft.com/office/drawing/2014/main" id="{1F1242C6-638C-450C-AE75-A791D6F4A1DA}"/>
              </a:ext>
            </a:extLst>
          </p:cNvPr>
          <p:cNvSpPr>
            <a:spLocks noGrp="1"/>
          </p:cNvSpPr>
          <p:nvPr>
            <p:ph type="ftr" sz="quarter" idx="11"/>
          </p:nvPr>
        </p:nvSpPr>
        <p:spPr/>
        <p:txBody>
          <a:bodyPr/>
          <a:lstStyle/>
          <a:p>
            <a:r>
              <a:rPr lang="en-US" dirty="0"/>
              <a:t>EWS-G Cal Val, AMS 102, Virtual</a:t>
            </a:r>
          </a:p>
        </p:txBody>
      </p:sp>
      <p:sp>
        <p:nvSpPr>
          <p:cNvPr id="10" name="Slide Number Placeholder 9">
            <a:extLst>
              <a:ext uri="{FF2B5EF4-FFF2-40B4-BE49-F238E27FC236}">
                <a16:creationId xmlns:a16="http://schemas.microsoft.com/office/drawing/2014/main" id="{0759C734-F9E1-42A4-BF98-B9F7D2A46179}"/>
              </a:ext>
            </a:extLst>
          </p:cNvPr>
          <p:cNvSpPr>
            <a:spLocks noGrp="1"/>
          </p:cNvSpPr>
          <p:nvPr>
            <p:ph type="sldNum" sz="quarter" idx="12"/>
          </p:nvPr>
        </p:nvSpPr>
        <p:spPr/>
        <p:txBody>
          <a:bodyPr/>
          <a:lstStyle/>
          <a:p>
            <a:fld id="{10796322-CFEA-4BEB-9C0E-A0FA9AFD9F6C}" type="slidenum">
              <a:rPr lang="en-US" smtClean="0"/>
              <a:t>5</a:t>
            </a:fld>
            <a:endParaRPr lang="en-US" dirty="0"/>
          </a:p>
        </p:txBody>
      </p:sp>
    </p:spTree>
    <p:extLst>
      <p:ext uri="{BB962C8B-B14F-4D97-AF65-F5344CB8AC3E}">
        <p14:creationId xmlns:p14="http://schemas.microsoft.com/office/powerpoint/2010/main" val="11603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2" name="Rectangle 8">
            <a:extLst>
              <a:ext uri="{FF2B5EF4-FFF2-40B4-BE49-F238E27FC236}">
                <a16:creationId xmlns:a16="http://schemas.microsoft.com/office/drawing/2014/main" id="{75EEAED1-A2C8-476E-ABCB-E1B9A1844556}"/>
              </a:ext>
            </a:extLst>
          </p:cNvPr>
          <p:cNvSpPr>
            <a:spLocks noChangeArrowheads="1"/>
          </p:cNvSpPr>
          <p:nvPr/>
        </p:nvSpPr>
        <p:spPr bwMode="auto">
          <a:xfrm>
            <a:off x="3005139" y="14239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144394" name="Rectangle 10">
            <a:extLst>
              <a:ext uri="{FF2B5EF4-FFF2-40B4-BE49-F238E27FC236}">
                <a16:creationId xmlns:a16="http://schemas.microsoft.com/office/drawing/2014/main" id="{8EBFF010-7867-400C-9002-2B6379FF3ED4}"/>
              </a:ext>
            </a:extLst>
          </p:cNvPr>
          <p:cNvSpPr>
            <a:spLocks noChangeArrowheads="1"/>
          </p:cNvSpPr>
          <p:nvPr/>
        </p:nvSpPr>
        <p:spPr bwMode="auto">
          <a:xfrm>
            <a:off x="3005139" y="14239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pic>
        <p:nvPicPr>
          <p:cNvPr id="144408" name="Picture 24" descr="mod_04279">
            <a:extLst>
              <a:ext uri="{FF2B5EF4-FFF2-40B4-BE49-F238E27FC236}">
                <a16:creationId xmlns:a16="http://schemas.microsoft.com/office/drawing/2014/main" id="{58B786CE-941F-4808-9DFF-AE85D382A1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5298" y="1608654"/>
            <a:ext cx="32321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413" name="Rectangle 29">
            <a:extLst>
              <a:ext uri="{FF2B5EF4-FFF2-40B4-BE49-F238E27FC236}">
                <a16:creationId xmlns:a16="http://schemas.microsoft.com/office/drawing/2014/main" id="{C8BA22D3-F8FF-421C-8B3A-4C436DF74B37}"/>
              </a:ext>
            </a:extLst>
          </p:cNvPr>
          <p:cNvSpPr>
            <a:spLocks noGrp="1" noChangeArrowheads="1"/>
          </p:cNvSpPr>
          <p:nvPr>
            <p:ph type="title"/>
          </p:nvPr>
        </p:nvSpPr>
        <p:spPr>
          <a:noFill/>
          <a:ln/>
        </p:spPr>
        <p:txBody>
          <a:bodyPr>
            <a:normAutofit/>
          </a:bodyPr>
          <a:lstStyle/>
          <a:p>
            <a:r>
              <a:rPr lang="en-US" altLang="en-US" dirty="0"/>
              <a:t>MODIS image in GOES projection …</a:t>
            </a:r>
          </a:p>
        </p:txBody>
      </p:sp>
      <p:sp>
        <p:nvSpPr>
          <p:cNvPr id="4" name="Date Placeholder 3">
            <a:extLst>
              <a:ext uri="{FF2B5EF4-FFF2-40B4-BE49-F238E27FC236}">
                <a16:creationId xmlns:a16="http://schemas.microsoft.com/office/drawing/2014/main" id="{5E0949CF-0939-4007-92C9-4B26845FE463}"/>
              </a:ext>
            </a:extLst>
          </p:cNvPr>
          <p:cNvSpPr>
            <a:spLocks noGrp="1"/>
          </p:cNvSpPr>
          <p:nvPr>
            <p:ph type="dt" sz="half" idx="10"/>
          </p:nvPr>
        </p:nvSpPr>
        <p:spPr/>
        <p:txBody>
          <a:bodyPr/>
          <a:lstStyle/>
          <a:p>
            <a:fld id="{0B146CE1-59E3-4BBB-B2E0-383CD02998EE}" type="datetime1">
              <a:rPr lang="en-US" smtClean="0"/>
              <a:t>1/25/2022</a:t>
            </a:fld>
            <a:endParaRPr lang="en-US" dirty="0"/>
          </a:p>
        </p:txBody>
      </p:sp>
      <p:sp>
        <p:nvSpPr>
          <p:cNvPr id="5" name="Footer Placeholder 4">
            <a:extLst>
              <a:ext uri="{FF2B5EF4-FFF2-40B4-BE49-F238E27FC236}">
                <a16:creationId xmlns:a16="http://schemas.microsoft.com/office/drawing/2014/main" id="{B0961CB7-AAD7-482D-8061-AAC7FCADFE25}"/>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F0A060F2-B1A6-4E83-8B14-0119E69772D3}"/>
              </a:ext>
            </a:extLst>
          </p:cNvPr>
          <p:cNvSpPr>
            <a:spLocks noGrp="1"/>
          </p:cNvSpPr>
          <p:nvPr>
            <p:ph type="sldNum" sz="quarter" idx="12"/>
          </p:nvPr>
        </p:nvSpPr>
        <p:spPr/>
        <p:txBody>
          <a:bodyPr/>
          <a:lstStyle/>
          <a:p>
            <a:fld id="{10796322-CFEA-4BEB-9C0E-A0FA9AFD9F6C}" type="slidenum">
              <a:rPr lang="en-US" smtClean="0"/>
              <a:t>6</a:t>
            </a:fld>
            <a:endParaRPr lang="en-US" dirty="0"/>
          </a:p>
        </p:txBody>
      </p:sp>
    </p:spTree>
    <p:extLst>
      <p:ext uri="{BB962C8B-B14F-4D97-AF65-F5344CB8AC3E}">
        <p14:creationId xmlns:p14="http://schemas.microsoft.com/office/powerpoint/2010/main" val="35652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7" name="Rectangle 9">
            <a:extLst>
              <a:ext uri="{FF2B5EF4-FFF2-40B4-BE49-F238E27FC236}">
                <a16:creationId xmlns:a16="http://schemas.microsoft.com/office/drawing/2014/main" id="{2798A1C4-608F-4266-90EF-1D21B17F4148}"/>
              </a:ext>
            </a:extLst>
          </p:cNvPr>
          <p:cNvSpPr>
            <a:spLocks noGrp="1" noChangeArrowheads="1"/>
          </p:cNvSpPr>
          <p:nvPr>
            <p:ph type="title"/>
          </p:nvPr>
        </p:nvSpPr>
        <p:spPr>
          <a:noFill/>
          <a:ln/>
        </p:spPr>
        <p:txBody>
          <a:bodyPr>
            <a:normAutofit/>
          </a:bodyPr>
          <a:lstStyle/>
          <a:p>
            <a:r>
              <a:rPr lang="en-US" altLang="en-US" dirty="0"/>
              <a:t>… and the corresponding GOES image</a:t>
            </a:r>
          </a:p>
        </p:txBody>
      </p:sp>
      <p:sp>
        <p:nvSpPr>
          <p:cNvPr id="4" name="Date Placeholder 3">
            <a:extLst>
              <a:ext uri="{FF2B5EF4-FFF2-40B4-BE49-F238E27FC236}">
                <a16:creationId xmlns:a16="http://schemas.microsoft.com/office/drawing/2014/main" id="{02A0F684-7767-40E9-9E8C-B88425E3E708}"/>
              </a:ext>
            </a:extLst>
          </p:cNvPr>
          <p:cNvSpPr>
            <a:spLocks noGrp="1"/>
          </p:cNvSpPr>
          <p:nvPr>
            <p:ph type="dt" sz="half" idx="10"/>
          </p:nvPr>
        </p:nvSpPr>
        <p:spPr/>
        <p:txBody>
          <a:bodyPr/>
          <a:lstStyle/>
          <a:p>
            <a:fld id="{1EC54525-AF7C-4AA0-B674-DE655BFAB7DB}" type="datetime1">
              <a:rPr lang="en-US" smtClean="0"/>
              <a:t>1/25/2022</a:t>
            </a:fld>
            <a:endParaRPr lang="en-US" dirty="0"/>
          </a:p>
        </p:txBody>
      </p:sp>
      <p:sp>
        <p:nvSpPr>
          <p:cNvPr id="6" name="Footer Placeholder 5">
            <a:extLst>
              <a:ext uri="{FF2B5EF4-FFF2-40B4-BE49-F238E27FC236}">
                <a16:creationId xmlns:a16="http://schemas.microsoft.com/office/drawing/2014/main" id="{B8C643ED-C921-4DDC-8915-5F886C29C1A3}"/>
              </a:ext>
            </a:extLst>
          </p:cNvPr>
          <p:cNvSpPr>
            <a:spLocks noGrp="1"/>
          </p:cNvSpPr>
          <p:nvPr>
            <p:ph type="ftr" sz="quarter" idx="11"/>
          </p:nvPr>
        </p:nvSpPr>
        <p:spPr/>
        <p:txBody>
          <a:bodyPr/>
          <a:lstStyle/>
          <a:p>
            <a:r>
              <a:rPr lang="en-US" dirty="0"/>
              <a:t>EWS-G Cal Val, AMS 102, Virtual</a:t>
            </a:r>
          </a:p>
        </p:txBody>
      </p:sp>
      <p:sp>
        <p:nvSpPr>
          <p:cNvPr id="8" name="Slide Number Placeholder 7">
            <a:extLst>
              <a:ext uri="{FF2B5EF4-FFF2-40B4-BE49-F238E27FC236}">
                <a16:creationId xmlns:a16="http://schemas.microsoft.com/office/drawing/2014/main" id="{13E2E66A-B02F-460B-81B4-0006F07C6307}"/>
              </a:ext>
            </a:extLst>
          </p:cNvPr>
          <p:cNvSpPr>
            <a:spLocks noGrp="1"/>
          </p:cNvSpPr>
          <p:nvPr>
            <p:ph type="sldNum" sz="quarter" idx="12"/>
          </p:nvPr>
        </p:nvSpPr>
        <p:spPr/>
        <p:txBody>
          <a:bodyPr/>
          <a:lstStyle/>
          <a:p>
            <a:fld id="{10796322-CFEA-4BEB-9C0E-A0FA9AFD9F6C}" type="slidenum">
              <a:rPr lang="en-US" smtClean="0"/>
              <a:t>7</a:t>
            </a:fld>
            <a:endParaRPr lang="en-US" dirty="0"/>
          </a:p>
        </p:txBody>
      </p:sp>
      <p:sp>
        <p:nvSpPr>
          <p:cNvPr id="9" name="Content Placeholder 8">
            <a:extLst>
              <a:ext uri="{FF2B5EF4-FFF2-40B4-BE49-F238E27FC236}">
                <a16:creationId xmlns:a16="http://schemas.microsoft.com/office/drawing/2014/main" id="{A861BC3C-7F2C-4179-A70D-0413396D8069}"/>
              </a:ext>
            </a:extLst>
          </p:cNvPr>
          <p:cNvSpPr>
            <a:spLocks noGrp="1"/>
          </p:cNvSpPr>
          <p:nvPr>
            <p:ph idx="1"/>
          </p:nvPr>
        </p:nvSpPr>
        <p:spPr>
          <a:xfrm>
            <a:off x="4034289" y="2205318"/>
            <a:ext cx="2151529" cy="3979995"/>
          </a:xfrm>
        </p:spPr>
        <p:txBody>
          <a:bodyPr>
            <a:noAutofit/>
          </a:bodyPr>
          <a:lstStyle/>
          <a:p>
            <a:pPr marL="0" indent="0">
              <a:buNone/>
            </a:pPr>
            <a:r>
              <a:rPr lang="en-US" sz="2400" dirty="0"/>
              <a:t>The slope of the regression line (white) would be a good indication of degradation</a:t>
            </a:r>
            <a:r>
              <a:rPr lang="en-US" sz="3200" dirty="0"/>
              <a:t>.</a:t>
            </a:r>
          </a:p>
        </p:txBody>
      </p:sp>
      <p:pic>
        <p:nvPicPr>
          <p:cNvPr id="12" name="Picture 4" descr="mod_04279">
            <a:extLst>
              <a:ext uri="{FF2B5EF4-FFF2-40B4-BE49-F238E27FC236}">
                <a16:creationId xmlns:a16="http://schemas.microsoft.com/office/drawing/2014/main" id="{88D8EBC9-DEDC-4EFD-9F5D-FE3568BEF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5298" y="1608654"/>
            <a:ext cx="3238687" cy="472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30" descr="mod_04279">
            <a:extLst>
              <a:ext uri="{FF2B5EF4-FFF2-40B4-BE49-F238E27FC236}">
                <a16:creationId xmlns:a16="http://schemas.microsoft.com/office/drawing/2014/main" id="{7952059C-F509-4405-863C-5B1FAC450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617" y="1423988"/>
            <a:ext cx="5486399" cy="50485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E0FDE077-947F-417B-9BCF-C89B9DC9792F}"/>
              </a:ext>
            </a:extLst>
          </p:cNvPr>
          <p:cNvCxnSpPr>
            <a:cxnSpLocks/>
          </p:cNvCxnSpPr>
          <p:nvPr/>
        </p:nvCxnSpPr>
        <p:spPr>
          <a:xfrm flipV="1">
            <a:off x="7091251" y="2390775"/>
            <a:ext cx="4191112" cy="329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67" name="Rectangle 31">
            <a:extLst>
              <a:ext uri="{FF2B5EF4-FFF2-40B4-BE49-F238E27FC236}">
                <a16:creationId xmlns:a16="http://schemas.microsoft.com/office/drawing/2014/main" id="{A3DE966C-6257-4B02-BA7F-E87CE7374F50}"/>
              </a:ext>
            </a:extLst>
          </p:cNvPr>
          <p:cNvSpPr>
            <a:spLocks noChangeArrowheads="1"/>
          </p:cNvSpPr>
          <p:nvPr/>
        </p:nvSpPr>
        <p:spPr bwMode="auto">
          <a:xfrm>
            <a:off x="1524001"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142369" name="Rectangle 33">
            <a:extLst>
              <a:ext uri="{FF2B5EF4-FFF2-40B4-BE49-F238E27FC236}">
                <a16:creationId xmlns:a16="http://schemas.microsoft.com/office/drawing/2014/main" id="{EA53BD08-7E49-4480-A914-5D3BEDCFB758}"/>
              </a:ext>
            </a:extLst>
          </p:cNvPr>
          <p:cNvSpPr>
            <a:spLocks noChangeArrowheads="1"/>
          </p:cNvSpPr>
          <p:nvPr/>
        </p:nvSpPr>
        <p:spPr bwMode="auto">
          <a:xfrm>
            <a:off x="1524001"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142385" name="Rectangle 49">
            <a:extLst>
              <a:ext uri="{FF2B5EF4-FFF2-40B4-BE49-F238E27FC236}">
                <a16:creationId xmlns:a16="http://schemas.microsoft.com/office/drawing/2014/main" id="{33F49342-57E6-44CD-87D2-5F7A93BA31C4}"/>
              </a:ext>
            </a:extLst>
          </p:cNvPr>
          <p:cNvSpPr>
            <a:spLocks noGrp="1" noChangeArrowheads="1"/>
          </p:cNvSpPr>
          <p:nvPr>
            <p:ph type="title"/>
          </p:nvPr>
        </p:nvSpPr>
        <p:spPr>
          <a:noFill/>
          <a:ln/>
        </p:spPr>
        <p:txBody>
          <a:bodyPr>
            <a:normAutofit/>
          </a:bodyPr>
          <a:lstStyle/>
          <a:p>
            <a:r>
              <a:rPr lang="en-US" altLang="en-US" dirty="0"/>
              <a:t>Often, the plot is more scattered …</a:t>
            </a:r>
            <a:endParaRPr lang="en-US" altLang="en-US" b="1" dirty="0">
              <a:solidFill>
                <a:srgbClr val="FF3300"/>
              </a:solidFill>
            </a:endParaRPr>
          </a:p>
        </p:txBody>
      </p:sp>
      <p:sp>
        <p:nvSpPr>
          <p:cNvPr id="4" name="Date Placeholder 3">
            <a:extLst>
              <a:ext uri="{FF2B5EF4-FFF2-40B4-BE49-F238E27FC236}">
                <a16:creationId xmlns:a16="http://schemas.microsoft.com/office/drawing/2014/main" id="{826C3F6C-90B4-4617-8E33-BAD78F713EE1}"/>
              </a:ext>
            </a:extLst>
          </p:cNvPr>
          <p:cNvSpPr>
            <a:spLocks noGrp="1"/>
          </p:cNvSpPr>
          <p:nvPr>
            <p:ph type="dt" sz="half" idx="10"/>
          </p:nvPr>
        </p:nvSpPr>
        <p:spPr/>
        <p:txBody>
          <a:bodyPr/>
          <a:lstStyle/>
          <a:p>
            <a:fld id="{CC265A75-06C3-441C-8F7A-46DEC8705F53}" type="datetime1">
              <a:rPr lang="en-US" smtClean="0"/>
              <a:t>1/25/2022</a:t>
            </a:fld>
            <a:endParaRPr lang="en-US" dirty="0"/>
          </a:p>
        </p:txBody>
      </p:sp>
      <p:sp>
        <p:nvSpPr>
          <p:cNvPr id="5" name="Footer Placeholder 4">
            <a:extLst>
              <a:ext uri="{FF2B5EF4-FFF2-40B4-BE49-F238E27FC236}">
                <a16:creationId xmlns:a16="http://schemas.microsoft.com/office/drawing/2014/main" id="{B3CB2782-67F7-4BEF-A60B-774C5C31F9FF}"/>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0EB0E976-0371-4088-8192-AC3A78A18AB0}"/>
              </a:ext>
            </a:extLst>
          </p:cNvPr>
          <p:cNvSpPr>
            <a:spLocks noGrp="1"/>
          </p:cNvSpPr>
          <p:nvPr>
            <p:ph type="sldNum" sz="quarter" idx="12"/>
          </p:nvPr>
        </p:nvSpPr>
        <p:spPr/>
        <p:txBody>
          <a:bodyPr/>
          <a:lstStyle/>
          <a:p>
            <a:fld id="{10796322-CFEA-4BEB-9C0E-A0FA9AFD9F6C}" type="slidenum">
              <a:rPr lang="en-US" smtClean="0"/>
              <a:t>8</a:t>
            </a:fld>
            <a:endParaRPr lang="en-US" dirty="0"/>
          </a:p>
        </p:txBody>
      </p:sp>
      <p:pic>
        <p:nvPicPr>
          <p:cNvPr id="9" name="Picture 29" descr="mod_04142">
            <a:extLst>
              <a:ext uri="{FF2B5EF4-FFF2-40B4-BE49-F238E27FC236}">
                <a16:creationId xmlns:a16="http://schemas.microsoft.com/office/drawing/2014/main" id="{5BCC6E4F-5FBE-4043-B4C1-2FE371407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6" y="1421606"/>
            <a:ext cx="5486400" cy="5050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OES8_00076">
            <a:extLst>
              <a:ext uri="{FF2B5EF4-FFF2-40B4-BE49-F238E27FC236}">
                <a16:creationId xmlns:a16="http://schemas.microsoft.com/office/drawing/2014/main" id="{84F3208A-6A41-4D8E-9BD6-9EC856AA58C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49999" y="1584861"/>
            <a:ext cx="6034087"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7425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67" name="Rectangle 31">
            <a:extLst>
              <a:ext uri="{FF2B5EF4-FFF2-40B4-BE49-F238E27FC236}">
                <a16:creationId xmlns:a16="http://schemas.microsoft.com/office/drawing/2014/main" id="{A3DE966C-6257-4B02-BA7F-E87CE7374F50}"/>
              </a:ext>
            </a:extLst>
          </p:cNvPr>
          <p:cNvSpPr>
            <a:spLocks noChangeArrowheads="1"/>
          </p:cNvSpPr>
          <p:nvPr/>
        </p:nvSpPr>
        <p:spPr bwMode="auto">
          <a:xfrm>
            <a:off x="1524001"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142369" name="Rectangle 33">
            <a:extLst>
              <a:ext uri="{FF2B5EF4-FFF2-40B4-BE49-F238E27FC236}">
                <a16:creationId xmlns:a16="http://schemas.microsoft.com/office/drawing/2014/main" id="{EA53BD08-7E49-4480-A914-5D3BEDCFB758}"/>
              </a:ext>
            </a:extLst>
          </p:cNvPr>
          <p:cNvSpPr>
            <a:spLocks noChangeArrowheads="1"/>
          </p:cNvSpPr>
          <p:nvPr/>
        </p:nvSpPr>
        <p:spPr bwMode="auto">
          <a:xfrm>
            <a:off x="1524001"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142385" name="Rectangle 49">
            <a:extLst>
              <a:ext uri="{FF2B5EF4-FFF2-40B4-BE49-F238E27FC236}">
                <a16:creationId xmlns:a16="http://schemas.microsoft.com/office/drawing/2014/main" id="{33F49342-57E6-44CD-87D2-5F7A93BA31C4}"/>
              </a:ext>
            </a:extLst>
          </p:cNvPr>
          <p:cNvSpPr>
            <a:spLocks noGrp="1" noChangeArrowheads="1"/>
          </p:cNvSpPr>
          <p:nvPr>
            <p:ph type="title"/>
          </p:nvPr>
        </p:nvSpPr>
        <p:spPr>
          <a:noFill/>
          <a:ln/>
        </p:spPr>
        <p:txBody>
          <a:bodyPr/>
          <a:lstStyle/>
          <a:p>
            <a:r>
              <a:rPr lang="en-US" altLang="en-US" dirty="0"/>
              <a:t>… because of time gap between images</a:t>
            </a:r>
            <a:endParaRPr lang="en-US" altLang="en-US" b="1" dirty="0">
              <a:solidFill>
                <a:srgbClr val="FF3300"/>
              </a:solidFill>
            </a:endParaRPr>
          </a:p>
        </p:txBody>
      </p:sp>
      <p:sp>
        <p:nvSpPr>
          <p:cNvPr id="4" name="Date Placeholder 3">
            <a:extLst>
              <a:ext uri="{FF2B5EF4-FFF2-40B4-BE49-F238E27FC236}">
                <a16:creationId xmlns:a16="http://schemas.microsoft.com/office/drawing/2014/main" id="{826C3F6C-90B4-4617-8E33-BAD78F713EE1}"/>
              </a:ext>
            </a:extLst>
          </p:cNvPr>
          <p:cNvSpPr>
            <a:spLocks noGrp="1"/>
          </p:cNvSpPr>
          <p:nvPr>
            <p:ph type="dt" sz="half" idx="10"/>
          </p:nvPr>
        </p:nvSpPr>
        <p:spPr/>
        <p:txBody>
          <a:bodyPr/>
          <a:lstStyle/>
          <a:p>
            <a:fld id="{CC265A75-06C3-441C-8F7A-46DEC8705F53}" type="datetime1">
              <a:rPr lang="en-US" smtClean="0"/>
              <a:t>1/25/2022</a:t>
            </a:fld>
            <a:endParaRPr lang="en-US" dirty="0"/>
          </a:p>
        </p:txBody>
      </p:sp>
      <p:sp>
        <p:nvSpPr>
          <p:cNvPr id="5" name="Footer Placeholder 4">
            <a:extLst>
              <a:ext uri="{FF2B5EF4-FFF2-40B4-BE49-F238E27FC236}">
                <a16:creationId xmlns:a16="http://schemas.microsoft.com/office/drawing/2014/main" id="{B3CB2782-67F7-4BEF-A60B-774C5C31F9FF}"/>
              </a:ext>
            </a:extLst>
          </p:cNvPr>
          <p:cNvSpPr>
            <a:spLocks noGrp="1"/>
          </p:cNvSpPr>
          <p:nvPr>
            <p:ph type="ftr" sz="quarter" idx="11"/>
          </p:nvPr>
        </p:nvSpPr>
        <p:spPr/>
        <p:txBody>
          <a:bodyPr/>
          <a:lstStyle/>
          <a:p>
            <a:r>
              <a:rPr lang="en-US" dirty="0"/>
              <a:t>EWS-G Cal Val, AMS 102, Virtual</a:t>
            </a:r>
          </a:p>
        </p:txBody>
      </p:sp>
      <p:sp>
        <p:nvSpPr>
          <p:cNvPr id="6" name="Slide Number Placeholder 5">
            <a:extLst>
              <a:ext uri="{FF2B5EF4-FFF2-40B4-BE49-F238E27FC236}">
                <a16:creationId xmlns:a16="http://schemas.microsoft.com/office/drawing/2014/main" id="{0EB0E976-0371-4088-8192-AC3A78A18AB0}"/>
              </a:ext>
            </a:extLst>
          </p:cNvPr>
          <p:cNvSpPr>
            <a:spLocks noGrp="1"/>
          </p:cNvSpPr>
          <p:nvPr>
            <p:ph type="sldNum" sz="quarter" idx="12"/>
          </p:nvPr>
        </p:nvSpPr>
        <p:spPr/>
        <p:txBody>
          <a:bodyPr/>
          <a:lstStyle/>
          <a:p>
            <a:fld id="{10796322-CFEA-4BEB-9C0E-A0FA9AFD9F6C}" type="slidenum">
              <a:rPr lang="en-US" smtClean="0"/>
              <a:t>9</a:t>
            </a:fld>
            <a:endParaRPr lang="en-US" dirty="0"/>
          </a:p>
        </p:txBody>
      </p:sp>
      <p:pic>
        <p:nvPicPr>
          <p:cNvPr id="9" name="Picture 29" descr="mod_04142">
            <a:extLst>
              <a:ext uri="{FF2B5EF4-FFF2-40B4-BE49-F238E27FC236}">
                <a16:creationId xmlns:a16="http://schemas.microsoft.com/office/drawing/2014/main" id="{5BCC6E4F-5FBE-4043-B4C1-2FE371407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6" y="1421606"/>
            <a:ext cx="5486400" cy="5050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ODIS_00076">
            <a:extLst>
              <a:ext uri="{FF2B5EF4-FFF2-40B4-BE49-F238E27FC236}">
                <a16:creationId xmlns:a16="http://schemas.microsoft.com/office/drawing/2014/main" id="{C5673CE6-8160-4E17-BEAB-DF4ED07BB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9999" y="1576388"/>
            <a:ext cx="6034087" cy="4738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6965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11277</TotalTime>
  <Words>1209</Words>
  <Application>Microsoft Office PowerPoint</Application>
  <PresentationFormat>Widescreen</PresentationFormat>
  <Paragraphs>201</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Times New Roman</vt:lpstr>
      <vt:lpstr>Wingdings</vt:lpstr>
      <vt:lpstr>Office Theme</vt:lpstr>
      <vt:lpstr>Calibration and Validation of EWS-G*</vt:lpstr>
      <vt:lpstr>Introduction</vt:lpstr>
      <vt:lpstr>Outline</vt:lpstr>
      <vt:lpstr>goes Visible Channel calibration</vt:lpstr>
      <vt:lpstr>Vicarious Calibration of Imager Visible Channel</vt:lpstr>
      <vt:lpstr>MODIS image in GOES projection …</vt:lpstr>
      <vt:lpstr>… and the corresponding GOES image</vt:lpstr>
      <vt:lpstr>Often, the plot is more scattered …</vt:lpstr>
      <vt:lpstr>… because of time gap between images</vt:lpstr>
      <vt:lpstr>Histogram is More Robust</vt:lpstr>
      <vt:lpstr>Histogram Matching Algorithm</vt:lpstr>
      <vt:lpstr>Application to EWS-G</vt:lpstr>
      <vt:lpstr>1. Adjust for Spectral Response</vt:lpstr>
      <vt:lpstr>2. Adapt to New Reference</vt:lpstr>
      <vt:lpstr>Reference Adjustment</vt:lpstr>
      <vt:lpstr>Reference Adjustment</vt:lpstr>
      <vt:lpstr>3. Account for Interrupted Operation</vt:lpstr>
      <vt:lpstr>3. Account for Interrupted Operation</vt:lpstr>
      <vt:lpstr>3. Account for Interrupted Operation</vt:lpstr>
      <vt:lpstr>Calibration for ir channels</vt:lpstr>
      <vt:lpstr>Stray Light Correction During Eclipse</vt:lpstr>
      <vt:lpstr>Near-Real-Time Monitoring</vt:lpstr>
      <vt:lpstr>Validation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Xiangqian Wu</dc:creator>
  <cp:lastModifiedBy>Xiangqian Wu</cp:lastModifiedBy>
  <cp:revision>119</cp:revision>
  <dcterms:created xsi:type="dcterms:W3CDTF">2022-01-17T11:58:45Z</dcterms:created>
  <dcterms:modified xsi:type="dcterms:W3CDTF">2022-01-26T04:53:14Z</dcterms:modified>
</cp:coreProperties>
</file>