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8"/>
  </p:notesMasterIdLst>
  <p:sldIdLst>
    <p:sldId id="260" r:id="rId3"/>
    <p:sldId id="261" r:id="rId4"/>
    <p:sldId id="322" r:id="rId5"/>
    <p:sldId id="641" r:id="rId6"/>
    <p:sldId id="27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0" autoAdjust="0"/>
    <p:restoredTop sz="94660"/>
  </p:normalViewPr>
  <p:slideViewPr>
    <p:cSldViewPr snapToGrid="0">
      <p:cViewPr varScale="1">
        <p:scale>
          <a:sx n="84" d="100"/>
          <a:sy n="84" d="100"/>
        </p:scale>
        <p:origin x="6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56382-9EB1-472E-B106-01DE92BAF96C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3D4EC-E3CB-479D-A77A-DEB85723CF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302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91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3FB869D-7AE8-45BD-AD5A-D0DA05E60C7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91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48200" cy="348615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r" defTabSz="9191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E8CFAD-6A94-4CB7-B32D-926ACF4E508E}" type="datetime4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91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 June 2023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9628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28E-F6AD-492E-9E68-8B9333C670CF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83C-BCC2-4EAC-B4E0-B259040AD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6521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28E-F6AD-492E-9E68-8B9333C670CF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83C-BCC2-4EAC-B4E0-B259040AD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6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28E-F6AD-492E-9E68-8B9333C670CF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83C-BCC2-4EAC-B4E0-B259040AD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231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91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291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57346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73923" y="185740"/>
            <a:ext cx="4396154" cy="1933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8780114"/>
      </p:ext>
    </p:extLst>
  </p:cSld>
  <p:clrMapOvr>
    <a:masterClrMapping/>
  </p:clrMapOvr>
  <p:hf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407" y="1090634"/>
            <a:ext cx="9139603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585" b="1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15" b="1"/>
            </a:lvl1pPr>
            <a:lvl2pPr>
              <a:defRPr sz="1846" b="1"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782510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8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510402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4147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2" y="1600206"/>
            <a:ext cx="3666392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133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407" y="1090634"/>
            <a:ext cx="9139603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586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407" y="1090634"/>
            <a:ext cx="9139603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 sz="1662"/>
            </a:p>
          </p:txBody>
        </p:sp>
      </p:grpSp>
    </p:spTree>
    <p:extLst>
      <p:ext uri="{BB962C8B-B14F-4D97-AF65-F5344CB8AC3E}">
        <p14:creationId xmlns:p14="http://schemas.microsoft.com/office/powerpoint/2010/main" val="30067184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8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70900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28E-F6AD-492E-9E68-8B9333C670CF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83C-BCC2-4EAC-B4E0-B259040AD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543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570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426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6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3" y="274646"/>
            <a:ext cx="65341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3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28E-F6AD-492E-9E68-8B9333C670CF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83C-BCC2-4EAC-B4E0-B259040AD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345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28E-F6AD-492E-9E68-8B9333C670CF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83C-BCC2-4EAC-B4E0-B259040AD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591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28E-F6AD-492E-9E68-8B9333C670CF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83C-BCC2-4EAC-B4E0-B259040AD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183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28E-F6AD-492E-9E68-8B9333C670CF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83C-BCC2-4EAC-B4E0-B259040AD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12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28E-F6AD-492E-9E68-8B9333C670CF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83C-BCC2-4EAC-B4E0-B259040AD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35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28E-F6AD-492E-9E68-8B9333C670CF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83C-BCC2-4EAC-B4E0-B259040AD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289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328E-F6AD-492E-9E68-8B9333C670CF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8583C-BCC2-4EAC-B4E0-B259040AD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8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8328E-F6AD-492E-9E68-8B9333C670CF}" type="datetimeFigureOut">
              <a:rPr kumimoji="1" lang="ja-JP" altLang="en-US" smtClean="0"/>
              <a:t>2023/6/15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8583C-BCC2-4EAC-B4E0-B259040AD3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471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27538" y="1206500"/>
            <a:ext cx="8159262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662"/>
          </a:p>
        </p:txBody>
      </p:sp>
      <p:pic>
        <p:nvPicPr>
          <p:cNvPr id="2056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61389" y="6162696"/>
            <a:ext cx="1582615" cy="69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38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585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5pPr>
      <a:lvl6pPr marL="422041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6pPr>
      <a:lvl7pPr marL="844083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7pPr>
      <a:lvl8pPr marL="1266124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8pPr>
      <a:lvl9pPr marL="1688165" algn="ctr" rtl="0" fontAlgn="base">
        <a:spcBef>
          <a:spcPct val="0"/>
        </a:spcBef>
        <a:spcAft>
          <a:spcPct val="0"/>
        </a:spcAft>
        <a:defRPr sz="4062">
          <a:solidFill>
            <a:schemeClr val="tx1"/>
          </a:solidFill>
          <a:latin typeface="Calibri" pitchFamily="34" charset="0"/>
        </a:defRPr>
      </a:lvl9pPr>
    </p:titleStyle>
    <p:bodyStyle>
      <a:lvl1pPr marL="316531" indent="-31653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15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62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055103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409242" y="2750531"/>
            <a:ext cx="8351094" cy="1356946"/>
          </a:xfrm>
        </p:spPr>
        <p:txBody>
          <a:bodyPr/>
          <a:lstStyle/>
          <a:p>
            <a:pPr eaLnBrk="1" hangingPunct="1"/>
            <a:r>
              <a:rPr lang="en-US" altLang="ja-JP" sz="3323" dirty="0"/>
              <a:t>GSICS space weather subgroup</a:t>
            </a:r>
            <a:br>
              <a:rPr lang="en-US" altLang="ja-JP" sz="3323" dirty="0"/>
            </a:br>
            <a:r>
              <a:rPr lang="en-US" altLang="ja-JP" sz="3323" dirty="0"/>
              <a:t>meeting</a:t>
            </a:r>
            <a:r>
              <a:rPr lang="ja-JP" altLang="en-US" sz="3323" dirty="0"/>
              <a:t> </a:t>
            </a:r>
            <a:r>
              <a:rPr lang="en-US" altLang="ja-JP" sz="3323" dirty="0"/>
              <a:t>2023/06/15</a:t>
            </a:r>
            <a:endParaRPr lang="en-GB" sz="3323" dirty="0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ubTitle" idx="1"/>
          </p:nvPr>
        </p:nvSpPr>
        <p:spPr>
          <a:xfrm>
            <a:off x="1243387" y="4234664"/>
            <a:ext cx="6400800" cy="161778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002060"/>
                </a:solidFill>
              </a:rPr>
              <a:t> Jun 15, 2023 </a:t>
            </a:r>
            <a:endParaRPr lang="en-US" dirty="0">
              <a:solidFill>
                <a:srgbClr val="002060"/>
              </a:solidFill>
              <a:cs typeface="Calibri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E5321C57-160E-4882-9381-659119A3B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929" y="274638"/>
            <a:ext cx="8752114" cy="1143000"/>
          </a:xfrm>
        </p:spPr>
        <p:txBody>
          <a:bodyPr>
            <a:noAutofit/>
          </a:bodyPr>
          <a:lstStyle/>
          <a:p>
            <a:r>
              <a:rPr kumimoji="1" lang="en-US" altLang="ja-JP" sz="3600" dirty="0"/>
              <a:t>Today’s Agenda</a:t>
            </a: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4E0C8A62-21AA-46A1-9A09-32A2A2008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Scope of </a:t>
            </a:r>
            <a:r>
              <a:rPr lang="en-US" altLang="ja-JP" dirty="0"/>
              <a:t>GRWG space weather sub-group (draft)</a:t>
            </a:r>
            <a:endParaRPr kumimoji="1" lang="en-US" altLang="ja-JP" dirty="0"/>
          </a:p>
          <a:p>
            <a:r>
              <a:rPr lang="en-US" altLang="ja-JP" dirty="0"/>
              <a:t>Working plan (draft)</a:t>
            </a:r>
          </a:p>
          <a:p>
            <a:r>
              <a:rPr lang="en-US" altLang="ja-JP" dirty="0"/>
              <a:t>AOB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A0ABEA5-A501-4784-9096-9F8CB6FBFA07}"/>
              </a:ext>
            </a:extLst>
          </p:cNvPr>
          <p:cNvSpPr/>
          <p:nvPr/>
        </p:nvSpPr>
        <p:spPr>
          <a:xfrm>
            <a:off x="6792686" y="6126163"/>
            <a:ext cx="1132114" cy="372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74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82E4F7-4965-B96D-65E4-5D081FEF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Scope of GRWG space weather sub-group</a:t>
            </a:r>
            <a:br>
              <a:rPr kumimoji="1" lang="en-US" altLang="ja-JP" dirty="0"/>
            </a:br>
            <a:r>
              <a:rPr kumimoji="1" lang="en-US" altLang="ja-JP" dirty="0"/>
              <a:t>(draft)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700A20C-AEEE-E658-41CA-33261E925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2985"/>
            <a:ext cx="8229600" cy="4813183"/>
          </a:xfrm>
        </p:spPr>
        <p:txBody>
          <a:bodyPr/>
          <a:lstStyle/>
          <a:p>
            <a:r>
              <a:rPr kumimoji="1" lang="en-US" altLang="ja-JP" dirty="0"/>
              <a:t>As experts in space environment measurement, its application, and understanding user’s requirements, members of the SW sub-group will carry out the following activities.</a:t>
            </a:r>
          </a:p>
          <a:p>
            <a:pPr lvl="1"/>
            <a:r>
              <a:rPr kumimoji="1" lang="en-US" altLang="ja-JP" dirty="0"/>
              <a:t>Discussion and coordination on research, development and implementation of inter-calibration for space environment sensors, initially focusing on high-energy electron sensor in geostationary orbit</a:t>
            </a:r>
          </a:p>
          <a:p>
            <a:pPr lvl="1"/>
            <a:r>
              <a:rPr kumimoji="1" lang="en-US" altLang="ja-JP" dirty="0"/>
              <a:t>Analysis of the characterization (sensitivity, secular variation, etc.) of individual sensor and publication of the outcomes (product), and consideration of its implementation in the framework of GSICS</a:t>
            </a:r>
          </a:p>
          <a:p>
            <a:pPr lvl="1"/>
            <a:r>
              <a:rPr kumimoji="1" lang="en-US" altLang="ja-JP" dirty="0"/>
              <a:t>Examination and documentation of standardization (data format, data exchange, inter-calibration, etc.)</a:t>
            </a:r>
          </a:p>
          <a:p>
            <a:pPr lvl="1"/>
            <a:r>
              <a:rPr kumimoji="1" lang="en-US" altLang="ja-JP" dirty="0"/>
              <a:t>Examination of developing a standard products (near-real time bases, and post-data analysis bases) that integrates multiple satellite data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2048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D5F38F-CA12-76BD-1F7A-9EA3F9AF0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Working Plan (draft)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7B84A83-2086-2EA3-2B5B-6E1EF2F82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Proposing application produced from multiple satellite data</a:t>
            </a:r>
          </a:p>
          <a:p>
            <a:r>
              <a:rPr kumimoji="1" lang="en-US" altLang="ja-JP" dirty="0"/>
              <a:t>Proposing method of near-real time inter-calibration</a:t>
            </a:r>
          </a:p>
          <a:p>
            <a:pPr lvl="1"/>
            <a:r>
              <a:rPr kumimoji="1" lang="en-US" altLang="ja-JP" dirty="0"/>
              <a:t>How often, what way?</a:t>
            </a:r>
          </a:p>
          <a:p>
            <a:r>
              <a:rPr kumimoji="1" lang="en-US" altLang="ja-JP" dirty="0">
                <a:highlight>
                  <a:srgbClr val="FFFF00"/>
                </a:highlight>
              </a:rPr>
              <a:t>Harmonizing </a:t>
            </a:r>
            <a:r>
              <a:rPr kumimoji="1" lang="en-US" altLang="ja-JP" dirty="0"/>
              <a:t>data levels</a:t>
            </a:r>
          </a:p>
          <a:p>
            <a:pPr lvl="1"/>
            <a:r>
              <a:rPr kumimoji="1" lang="en-US" altLang="ja-JP" dirty="0"/>
              <a:t>We don’t fix the standard data levels. But need to understand the definition of data levels for individual organization.</a:t>
            </a:r>
          </a:p>
          <a:p>
            <a:r>
              <a:rPr kumimoji="1" lang="en-US" altLang="ja-JP" dirty="0"/>
              <a:t>Discussing GSICS products for space weather sensor</a:t>
            </a:r>
          </a:p>
          <a:p>
            <a:r>
              <a:rPr kumimoji="1" lang="en-US" altLang="ja-JP" dirty="0"/>
              <a:t>Discussing issues of inter-calibration of space weather sensor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8786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0F7D81-0D8C-4609-8397-5335CD24E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AOB?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5BD568-93A6-49BF-940D-3C27DBD34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/>
          </a:p>
          <a:p>
            <a:r>
              <a:rPr kumimoji="1" lang="en-US" altLang="ja-JP"/>
              <a:t>GSICS-EP-23 </a:t>
            </a:r>
            <a:r>
              <a:rPr kumimoji="1" lang="en-US" altLang="ja-JP" dirty="0"/>
              <a:t>Jun. 29-30, 2023@JMA(Tokyo)</a:t>
            </a:r>
          </a:p>
          <a:p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01020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</TotalTime>
  <Words>239</Words>
  <Application>Microsoft Office PowerPoint</Application>
  <PresentationFormat>画面に合わせる (4:3)</PresentationFormat>
  <Paragraphs>31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Arial</vt:lpstr>
      <vt:lpstr>Calibri</vt:lpstr>
      <vt:lpstr>Times New Roman</vt:lpstr>
      <vt:lpstr>Office テーマ</vt:lpstr>
      <vt:lpstr>Office Theme</vt:lpstr>
      <vt:lpstr>GSICS space weather subgroup meeting 2023/06/15</vt:lpstr>
      <vt:lpstr>Today’s Agenda</vt:lpstr>
      <vt:lpstr>Scope of GRWG space weather sub-group (draft)</vt:lpstr>
      <vt:lpstr>Working Plan (draft)</vt:lpstr>
      <vt:lpstr>AOB?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GSICS space weather sensor subgroup kick off meeting</dc:title>
  <dc:creator>長妻 努</dc:creator>
  <cp:lastModifiedBy>長妻 努</cp:lastModifiedBy>
  <cp:revision>9</cp:revision>
  <dcterms:created xsi:type="dcterms:W3CDTF">2022-12-14T04:47:56Z</dcterms:created>
  <dcterms:modified xsi:type="dcterms:W3CDTF">2023-06-15T06:59:29Z</dcterms:modified>
</cp:coreProperties>
</file>