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tiff" ContentType="image/tif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22"/>
  </p:notesMasterIdLst>
  <p:handoutMasterIdLst>
    <p:handoutMasterId r:id="rId31"/>
  </p:handoutMasterIdLst>
  <p:sldIdLst>
    <p:sldId id="566" r:id="rId4"/>
    <p:sldId id="662" r:id="rId5"/>
    <p:sldId id="688" r:id="rId6"/>
    <p:sldId id="707" r:id="rId7"/>
    <p:sldId id="748" r:id="rId8"/>
    <p:sldId id="704" r:id="rId9"/>
    <p:sldId id="723" r:id="rId10"/>
    <p:sldId id="724" r:id="rId11"/>
    <p:sldId id="691" r:id="rId12"/>
    <p:sldId id="725" r:id="rId13"/>
    <p:sldId id="727" r:id="rId14"/>
    <p:sldId id="703" r:id="rId15"/>
    <p:sldId id="740" r:id="rId16"/>
    <p:sldId id="738" r:id="rId17"/>
    <p:sldId id="744" r:id="rId18"/>
    <p:sldId id="747" r:id="rId19"/>
    <p:sldId id="710" r:id="rId20"/>
    <p:sldId id="746" r:id="rId21"/>
    <p:sldId id="664" r:id="rId23"/>
    <p:sldId id="687" r:id="rId24"/>
    <p:sldId id="705" r:id="rId25"/>
    <p:sldId id="769" r:id="rId26"/>
    <p:sldId id="673" r:id="rId27"/>
    <p:sldId id="663" r:id="rId28"/>
    <p:sldId id="702" r:id="rId29"/>
    <p:sldId id="709" r:id="rId30"/>
  </p:sldIdLst>
  <p:sldSz cx="9906000" cy="6858000" type="A4"/>
  <p:notesSz cx="7102475" cy="9388475"/>
  <p:defaultTextStyle>
    <a:defPPr>
      <a:defRPr lang="en-US"/>
    </a:defPPr>
    <a:lvl1pPr marL="0" lvl="0"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1pPr>
    <a:lvl2pPr marL="457200" lvl="1"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5pPr>
    <a:lvl6pPr marL="2286000" lvl="5"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6pPr>
    <a:lvl7pPr marL="2743200" lvl="6"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7pPr>
    <a:lvl8pPr marL="3200400" lvl="7"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8pPr>
    <a:lvl9pPr marL="3657600" lvl="8" indent="0" algn="l" defTabSz="914400" rtl="0" eaLnBrk="0" fontAlgn="base" latinLnBrk="0" hangingPunct="0">
      <a:lnSpc>
        <a:spcPct val="100000"/>
      </a:lnSpc>
      <a:spcBef>
        <a:spcPct val="0"/>
      </a:spcBef>
      <a:spcAft>
        <a:spcPct val="0"/>
      </a:spcAft>
      <a:buNone/>
      <a:defRPr sz="900" b="1" i="0" u="none" kern="1200" baseline="0">
        <a:solidFill>
          <a:schemeClr val="bg1"/>
        </a:solidFill>
        <a:latin typeface="Tahoma" panose="020B0604030504040204" pitchFamily="34" charset="0"/>
        <a:ea typeface="MS PGothic" panose="020B0600070205080204"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 id="1" name="Robert Iacovazzi Jr" initials="RIJ"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2D24"/>
    <a:srgbClr val="00B5EF"/>
    <a:srgbClr val="4E0B55"/>
    <a:srgbClr val="A2DADE"/>
    <a:srgbClr val="C7A775"/>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p:restoredTop sz="94660"/>
  </p:normalViewPr>
  <p:slideViewPr>
    <p:cSldViewPr snapToObjects="1">
      <p:cViewPr varScale="1">
        <p:scale>
          <a:sx n="162" d="100"/>
          <a:sy n="162" d="100"/>
        </p:scale>
        <p:origin x="-1614" y="-84"/>
      </p:cViewPr>
      <p:guideLst>
        <p:guide orient="horz" pos="2160"/>
        <p:guide pos="30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PattenCal\HD-32SHA20\SNF\20160612sampl128\PolRation\EffectsofPolarization26GHz.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dirty="0" smtClean="0"/>
              <a:t>Uncertainty of cross-polarization</a:t>
            </a:r>
            <a:r>
              <a:rPr lang="en-US" altLang="zh-CN" baseline="0" dirty="0" smtClean="0"/>
              <a:t> on the </a:t>
            </a:r>
            <a:r>
              <a:rPr lang="en-US" altLang="zh-CN" dirty="0" smtClean="0"/>
              <a:t>E-plane</a:t>
            </a:r>
            <a:endParaRPr lang="zh-CN" altLang="en-US" dirty="0"/>
          </a:p>
        </c:rich>
      </c:tx>
      <c:layout/>
      <c:overlay val="0"/>
      <c:spPr>
        <a:noFill/>
        <a:ln>
          <a:noFill/>
        </a:ln>
        <a:effectLst/>
      </c:spPr>
    </c:title>
    <c:autoTitleDeleted val="0"/>
    <c:plotArea>
      <c:layout/>
      <c:scatterChart>
        <c:scatterStyle val="lineMarker"/>
        <c:varyColors val="0"/>
        <c:ser>
          <c:idx val="0"/>
          <c:order val="0"/>
          <c:tx>
            <c:strRef>
              <c:f>Eplane!$B$1</c:f>
              <c:strCache>
                <c:ptCount val="1"/>
                <c:pt idx="0">
                  <c:v>-60EPm</c:v>
                </c:pt>
              </c:strCache>
            </c:strRef>
          </c:tx>
          <c:spPr>
            <a:ln w="19050" cap="rnd">
              <a:solidFill>
                <a:schemeClr val="accent1"/>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Eplane!$B$2:$B$1203</c:f>
              <c:numCache>
                <c:formatCode>General</c:formatCode>
                <c:ptCount val="1202"/>
                <c:pt idx="0">
                  <c:v>-26.584</c:v>
                </c:pt>
                <c:pt idx="1">
                  <c:v>-26.512</c:v>
                </c:pt>
                <c:pt idx="2">
                  <c:v>-26.453</c:v>
                </c:pt>
                <c:pt idx="3">
                  <c:v>-26.408</c:v>
                </c:pt>
                <c:pt idx="4">
                  <c:v>-26.377</c:v>
                </c:pt>
                <c:pt idx="5">
                  <c:v>-26.36</c:v>
                </c:pt>
                <c:pt idx="6">
                  <c:v>-26.356</c:v>
                </c:pt>
                <c:pt idx="7">
                  <c:v>-26.364</c:v>
                </c:pt>
                <c:pt idx="8">
                  <c:v>-26.384</c:v>
                </c:pt>
                <c:pt idx="9">
                  <c:v>-26.413</c:v>
                </c:pt>
                <c:pt idx="10">
                  <c:v>-26.452</c:v>
                </c:pt>
                <c:pt idx="11">
                  <c:v>-26.497</c:v>
                </c:pt>
                <c:pt idx="12">
                  <c:v>-26.548</c:v>
                </c:pt>
                <c:pt idx="13">
                  <c:v>-26.603</c:v>
                </c:pt>
                <c:pt idx="14">
                  <c:v>-26.662</c:v>
                </c:pt>
                <c:pt idx="15">
                  <c:v>-26.724</c:v>
                </c:pt>
                <c:pt idx="16">
                  <c:v>-26.787</c:v>
                </c:pt>
                <c:pt idx="17">
                  <c:v>-26.852</c:v>
                </c:pt>
                <c:pt idx="18">
                  <c:v>-26.918</c:v>
                </c:pt>
                <c:pt idx="19">
                  <c:v>-26.986</c:v>
                </c:pt>
                <c:pt idx="20">
                  <c:v>-27.056</c:v>
                </c:pt>
                <c:pt idx="21">
                  <c:v>-27.129</c:v>
                </c:pt>
                <c:pt idx="22">
                  <c:v>-27.205</c:v>
                </c:pt>
                <c:pt idx="23">
                  <c:v>-27.285</c:v>
                </c:pt>
                <c:pt idx="24">
                  <c:v>-27.369</c:v>
                </c:pt>
                <c:pt idx="25">
                  <c:v>-27.457</c:v>
                </c:pt>
                <c:pt idx="26">
                  <c:v>-27.549</c:v>
                </c:pt>
                <c:pt idx="27">
                  <c:v>-27.645</c:v>
                </c:pt>
                <c:pt idx="28">
                  <c:v>-27.743</c:v>
                </c:pt>
                <c:pt idx="29">
                  <c:v>-27.841</c:v>
                </c:pt>
                <c:pt idx="30">
                  <c:v>-27.936</c:v>
                </c:pt>
                <c:pt idx="31">
                  <c:v>-28.027</c:v>
                </c:pt>
                <c:pt idx="32">
                  <c:v>-28.108</c:v>
                </c:pt>
                <c:pt idx="33">
                  <c:v>-28.177</c:v>
                </c:pt>
                <c:pt idx="34">
                  <c:v>-28.23</c:v>
                </c:pt>
                <c:pt idx="35">
                  <c:v>-28.263</c:v>
                </c:pt>
                <c:pt idx="36">
                  <c:v>-28.273</c:v>
                </c:pt>
                <c:pt idx="37">
                  <c:v>-28.258</c:v>
                </c:pt>
                <c:pt idx="38">
                  <c:v>-28.218</c:v>
                </c:pt>
                <c:pt idx="39">
                  <c:v>-28.154</c:v>
                </c:pt>
                <c:pt idx="40">
                  <c:v>-28.067</c:v>
                </c:pt>
                <c:pt idx="41">
                  <c:v>-27.959</c:v>
                </c:pt>
                <c:pt idx="42">
                  <c:v>-27.836</c:v>
                </c:pt>
                <c:pt idx="43">
                  <c:v>-27.702</c:v>
                </c:pt>
                <c:pt idx="44">
                  <c:v>-27.56</c:v>
                </c:pt>
                <c:pt idx="45">
                  <c:v>-27.415</c:v>
                </c:pt>
                <c:pt idx="46">
                  <c:v>-27.271</c:v>
                </c:pt>
                <c:pt idx="47">
                  <c:v>-27.131</c:v>
                </c:pt>
                <c:pt idx="48">
                  <c:v>-26.997</c:v>
                </c:pt>
                <c:pt idx="49">
                  <c:v>-26.873</c:v>
                </c:pt>
                <c:pt idx="50">
                  <c:v>-26.759</c:v>
                </c:pt>
                <c:pt idx="51">
                  <c:v>-26.656</c:v>
                </c:pt>
                <c:pt idx="52">
                  <c:v>-26.564</c:v>
                </c:pt>
                <c:pt idx="53">
                  <c:v>-26.484</c:v>
                </c:pt>
                <c:pt idx="54">
                  <c:v>-26.414</c:v>
                </c:pt>
                <c:pt idx="55">
                  <c:v>-26.355</c:v>
                </c:pt>
                <c:pt idx="56">
                  <c:v>-26.307</c:v>
                </c:pt>
                <c:pt idx="57">
                  <c:v>-26.267</c:v>
                </c:pt>
                <c:pt idx="58">
                  <c:v>-26.236</c:v>
                </c:pt>
                <c:pt idx="59">
                  <c:v>-26.213</c:v>
                </c:pt>
                <c:pt idx="60">
                  <c:v>-26.198</c:v>
                </c:pt>
                <c:pt idx="61">
                  <c:v>-26.191</c:v>
                </c:pt>
                <c:pt idx="62">
                  <c:v>-26.192</c:v>
                </c:pt>
                <c:pt idx="63">
                  <c:v>-26.201</c:v>
                </c:pt>
                <c:pt idx="64">
                  <c:v>-26.219</c:v>
                </c:pt>
                <c:pt idx="65">
                  <c:v>-26.245</c:v>
                </c:pt>
                <c:pt idx="66">
                  <c:v>-26.28</c:v>
                </c:pt>
                <c:pt idx="67">
                  <c:v>-26.325</c:v>
                </c:pt>
                <c:pt idx="68">
                  <c:v>-26.379</c:v>
                </c:pt>
                <c:pt idx="69">
                  <c:v>-26.442</c:v>
                </c:pt>
                <c:pt idx="70">
                  <c:v>-26.513</c:v>
                </c:pt>
                <c:pt idx="71">
                  <c:v>-26.59</c:v>
                </c:pt>
                <c:pt idx="72">
                  <c:v>-26.671</c:v>
                </c:pt>
                <c:pt idx="73">
                  <c:v>-26.753</c:v>
                </c:pt>
                <c:pt idx="74">
                  <c:v>-26.833</c:v>
                </c:pt>
                <c:pt idx="75">
                  <c:v>-26.904</c:v>
                </c:pt>
                <c:pt idx="76">
                  <c:v>-26.964</c:v>
                </c:pt>
                <c:pt idx="77">
                  <c:v>-27.005</c:v>
                </c:pt>
                <c:pt idx="78">
                  <c:v>-27.024</c:v>
                </c:pt>
                <c:pt idx="79">
                  <c:v>-27.016</c:v>
                </c:pt>
                <c:pt idx="80">
                  <c:v>-26.978</c:v>
                </c:pt>
                <c:pt idx="81">
                  <c:v>-26.909</c:v>
                </c:pt>
                <c:pt idx="82">
                  <c:v>-26.809</c:v>
                </c:pt>
                <c:pt idx="83">
                  <c:v>-26.683</c:v>
                </c:pt>
                <c:pt idx="84">
                  <c:v>-26.535</c:v>
                </c:pt>
                <c:pt idx="85">
                  <c:v>-26.37</c:v>
                </c:pt>
                <c:pt idx="86">
                  <c:v>-26.195</c:v>
                </c:pt>
                <c:pt idx="87">
                  <c:v>-26.018</c:v>
                </c:pt>
                <c:pt idx="88">
                  <c:v>-25.844</c:v>
                </c:pt>
                <c:pt idx="89">
                  <c:v>-25.68</c:v>
                </c:pt>
                <c:pt idx="90">
                  <c:v>-25.531</c:v>
                </c:pt>
                <c:pt idx="91">
                  <c:v>-25.401</c:v>
                </c:pt>
                <c:pt idx="92">
                  <c:v>-25.293</c:v>
                </c:pt>
                <c:pt idx="93">
                  <c:v>-25.211</c:v>
                </c:pt>
                <c:pt idx="94">
                  <c:v>-25.155</c:v>
                </c:pt>
                <c:pt idx="95">
                  <c:v>-25.127</c:v>
                </c:pt>
                <c:pt idx="96">
                  <c:v>-25.126</c:v>
                </c:pt>
                <c:pt idx="97">
                  <c:v>-25.152</c:v>
                </c:pt>
                <c:pt idx="98">
                  <c:v>-25.202</c:v>
                </c:pt>
                <c:pt idx="99">
                  <c:v>-25.274</c:v>
                </c:pt>
                <c:pt idx="100">
                  <c:v>-25.364</c:v>
                </c:pt>
                <c:pt idx="101">
                  <c:v>-25.467</c:v>
                </c:pt>
                <c:pt idx="102">
                  <c:v>-25.578</c:v>
                </c:pt>
                <c:pt idx="103">
                  <c:v>-25.69</c:v>
                </c:pt>
                <c:pt idx="104">
                  <c:v>-25.796</c:v>
                </c:pt>
                <c:pt idx="105">
                  <c:v>-25.888</c:v>
                </c:pt>
                <c:pt idx="106">
                  <c:v>-25.959</c:v>
                </c:pt>
                <c:pt idx="107">
                  <c:v>-26.001</c:v>
                </c:pt>
                <c:pt idx="108">
                  <c:v>-26.01</c:v>
                </c:pt>
                <c:pt idx="109">
                  <c:v>-25.983</c:v>
                </c:pt>
                <c:pt idx="110">
                  <c:v>-25.921</c:v>
                </c:pt>
                <c:pt idx="111">
                  <c:v>-25.824</c:v>
                </c:pt>
                <c:pt idx="112">
                  <c:v>-25.699</c:v>
                </c:pt>
                <c:pt idx="113">
                  <c:v>-25.552</c:v>
                </c:pt>
                <c:pt idx="114">
                  <c:v>-25.39</c:v>
                </c:pt>
                <c:pt idx="115">
                  <c:v>-25.22</c:v>
                </c:pt>
                <c:pt idx="116">
                  <c:v>-25.05</c:v>
                </c:pt>
                <c:pt idx="117">
                  <c:v>-24.887</c:v>
                </c:pt>
                <c:pt idx="118">
                  <c:v>-24.735</c:v>
                </c:pt>
                <c:pt idx="119">
                  <c:v>-24.6</c:v>
                </c:pt>
                <c:pt idx="120">
                  <c:v>-24.485</c:v>
                </c:pt>
                <c:pt idx="121">
                  <c:v>-24.392</c:v>
                </c:pt>
                <c:pt idx="122">
                  <c:v>-24.322</c:v>
                </c:pt>
                <c:pt idx="123">
                  <c:v>-24.275</c:v>
                </c:pt>
                <c:pt idx="124">
                  <c:v>-24.25</c:v>
                </c:pt>
                <c:pt idx="125">
                  <c:v>-24.247</c:v>
                </c:pt>
                <c:pt idx="126">
                  <c:v>-24.262</c:v>
                </c:pt>
                <c:pt idx="127">
                  <c:v>-24.293</c:v>
                </c:pt>
                <c:pt idx="128">
                  <c:v>-24.336</c:v>
                </c:pt>
                <c:pt idx="129">
                  <c:v>-24.387</c:v>
                </c:pt>
                <c:pt idx="130">
                  <c:v>-24.441</c:v>
                </c:pt>
                <c:pt idx="131">
                  <c:v>-24.493</c:v>
                </c:pt>
                <c:pt idx="132">
                  <c:v>-24.538</c:v>
                </c:pt>
                <c:pt idx="133">
                  <c:v>-24.574</c:v>
                </c:pt>
                <c:pt idx="134">
                  <c:v>-24.595</c:v>
                </c:pt>
                <c:pt idx="135">
                  <c:v>-24.6</c:v>
                </c:pt>
                <c:pt idx="136">
                  <c:v>-24.587</c:v>
                </c:pt>
                <c:pt idx="137">
                  <c:v>-24.557</c:v>
                </c:pt>
                <c:pt idx="138">
                  <c:v>-24.511</c:v>
                </c:pt>
                <c:pt idx="139">
                  <c:v>-24.45</c:v>
                </c:pt>
                <c:pt idx="140">
                  <c:v>-24.378</c:v>
                </c:pt>
                <c:pt idx="141">
                  <c:v>-24.298</c:v>
                </c:pt>
                <c:pt idx="142">
                  <c:v>-24.214</c:v>
                </c:pt>
                <c:pt idx="143">
                  <c:v>-24.129</c:v>
                </c:pt>
                <c:pt idx="144">
                  <c:v>-24.046</c:v>
                </c:pt>
                <c:pt idx="145">
                  <c:v>-23.967</c:v>
                </c:pt>
                <c:pt idx="146">
                  <c:v>-23.895</c:v>
                </c:pt>
                <c:pt idx="147">
                  <c:v>-23.831</c:v>
                </c:pt>
                <c:pt idx="148">
                  <c:v>-23.776</c:v>
                </c:pt>
                <c:pt idx="149">
                  <c:v>-23.728</c:v>
                </c:pt>
                <c:pt idx="150">
                  <c:v>-23.689</c:v>
                </c:pt>
                <c:pt idx="151">
                  <c:v>-23.655</c:v>
                </c:pt>
                <c:pt idx="152">
                  <c:v>-23.627</c:v>
                </c:pt>
                <c:pt idx="153">
                  <c:v>-23.602</c:v>
                </c:pt>
                <c:pt idx="154">
                  <c:v>-23.577</c:v>
                </c:pt>
                <c:pt idx="155">
                  <c:v>-23.551</c:v>
                </c:pt>
                <c:pt idx="156">
                  <c:v>-23.521</c:v>
                </c:pt>
                <c:pt idx="157">
                  <c:v>-23.486</c:v>
                </c:pt>
                <c:pt idx="158">
                  <c:v>-23.444</c:v>
                </c:pt>
                <c:pt idx="159">
                  <c:v>-23.395</c:v>
                </c:pt>
                <c:pt idx="160">
                  <c:v>-23.338</c:v>
                </c:pt>
                <c:pt idx="161">
                  <c:v>-23.274</c:v>
                </c:pt>
                <c:pt idx="162">
                  <c:v>-23.203</c:v>
                </c:pt>
                <c:pt idx="163">
                  <c:v>-23.128</c:v>
                </c:pt>
                <c:pt idx="164">
                  <c:v>-23.05</c:v>
                </c:pt>
                <c:pt idx="165">
                  <c:v>-22.972</c:v>
                </c:pt>
                <c:pt idx="166">
                  <c:v>-22.894</c:v>
                </c:pt>
                <c:pt idx="167">
                  <c:v>-22.819</c:v>
                </c:pt>
                <c:pt idx="168">
                  <c:v>-22.749</c:v>
                </c:pt>
                <c:pt idx="169">
                  <c:v>-22.684</c:v>
                </c:pt>
                <c:pt idx="170">
                  <c:v>-22.626</c:v>
                </c:pt>
                <c:pt idx="171">
                  <c:v>-22.575</c:v>
                </c:pt>
                <c:pt idx="172">
                  <c:v>-22.531</c:v>
                </c:pt>
                <c:pt idx="173">
                  <c:v>-22.494</c:v>
                </c:pt>
                <c:pt idx="174">
                  <c:v>-22.462</c:v>
                </c:pt>
                <c:pt idx="175">
                  <c:v>-22.434</c:v>
                </c:pt>
                <c:pt idx="176">
                  <c:v>-22.409</c:v>
                </c:pt>
                <c:pt idx="177">
                  <c:v>-22.385</c:v>
                </c:pt>
                <c:pt idx="178">
                  <c:v>-22.36</c:v>
                </c:pt>
                <c:pt idx="179">
                  <c:v>-22.332</c:v>
                </c:pt>
                <c:pt idx="180">
                  <c:v>-22.299</c:v>
                </c:pt>
                <c:pt idx="181">
                  <c:v>-22.261</c:v>
                </c:pt>
                <c:pt idx="182">
                  <c:v>-22.216</c:v>
                </c:pt>
                <c:pt idx="183">
                  <c:v>-22.164</c:v>
                </c:pt>
                <c:pt idx="184">
                  <c:v>-22.105</c:v>
                </c:pt>
                <c:pt idx="185">
                  <c:v>-22.04</c:v>
                </c:pt>
                <c:pt idx="186">
                  <c:v>-21.968</c:v>
                </c:pt>
                <c:pt idx="187">
                  <c:v>-21.893</c:v>
                </c:pt>
                <c:pt idx="188">
                  <c:v>-21.815</c:v>
                </c:pt>
                <c:pt idx="189">
                  <c:v>-21.736</c:v>
                </c:pt>
                <c:pt idx="190">
                  <c:v>-21.658</c:v>
                </c:pt>
                <c:pt idx="191">
                  <c:v>-21.583</c:v>
                </c:pt>
                <c:pt idx="192">
                  <c:v>-21.513</c:v>
                </c:pt>
                <c:pt idx="193">
                  <c:v>-21.447</c:v>
                </c:pt>
                <c:pt idx="194">
                  <c:v>-21.389</c:v>
                </c:pt>
                <c:pt idx="195">
                  <c:v>-21.338</c:v>
                </c:pt>
                <c:pt idx="196">
                  <c:v>-21.294</c:v>
                </c:pt>
                <c:pt idx="197">
                  <c:v>-21.257</c:v>
                </c:pt>
                <c:pt idx="198">
                  <c:v>-21.228</c:v>
                </c:pt>
                <c:pt idx="199">
                  <c:v>-21.204</c:v>
                </c:pt>
                <c:pt idx="200">
                  <c:v>-21.185</c:v>
                </c:pt>
                <c:pt idx="201">
                  <c:v>-21.169</c:v>
                </c:pt>
                <c:pt idx="202">
                  <c:v>-21.155</c:v>
                </c:pt>
                <c:pt idx="203">
                  <c:v>-21.14</c:v>
                </c:pt>
                <c:pt idx="204">
                  <c:v>-21.124</c:v>
                </c:pt>
                <c:pt idx="205">
                  <c:v>-21.104</c:v>
                </c:pt>
                <c:pt idx="206">
                  <c:v>-21.079</c:v>
                </c:pt>
                <c:pt idx="207">
                  <c:v>-21.049</c:v>
                </c:pt>
                <c:pt idx="208">
                  <c:v>-21.011</c:v>
                </c:pt>
                <c:pt idx="209">
                  <c:v>-20.967</c:v>
                </c:pt>
                <c:pt idx="210">
                  <c:v>-20.916</c:v>
                </c:pt>
                <c:pt idx="211">
                  <c:v>-20.858</c:v>
                </c:pt>
                <c:pt idx="212">
                  <c:v>-20.794</c:v>
                </c:pt>
                <c:pt idx="213">
                  <c:v>-20.726</c:v>
                </c:pt>
                <c:pt idx="214">
                  <c:v>-20.655</c:v>
                </c:pt>
                <c:pt idx="215">
                  <c:v>-20.581</c:v>
                </c:pt>
                <c:pt idx="216">
                  <c:v>-20.507</c:v>
                </c:pt>
                <c:pt idx="217">
                  <c:v>-20.433</c:v>
                </c:pt>
                <c:pt idx="218">
                  <c:v>-20.361</c:v>
                </c:pt>
                <c:pt idx="219">
                  <c:v>-20.292</c:v>
                </c:pt>
                <c:pt idx="220">
                  <c:v>-20.226</c:v>
                </c:pt>
                <c:pt idx="221">
                  <c:v>-20.164</c:v>
                </c:pt>
                <c:pt idx="222">
                  <c:v>-20.106</c:v>
                </c:pt>
                <c:pt idx="223">
                  <c:v>-20.052</c:v>
                </c:pt>
                <c:pt idx="224">
                  <c:v>-20.002</c:v>
                </c:pt>
                <c:pt idx="225">
                  <c:v>-19.955</c:v>
                </c:pt>
                <c:pt idx="226">
                  <c:v>-19.912</c:v>
                </c:pt>
                <c:pt idx="227">
                  <c:v>-19.87</c:v>
                </c:pt>
                <c:pt idx="228">
                  <c:v>-19.831</c:v>
                </c:pt>
                <c:pt idx="229">
                  <c:v>-19.793</c:v>
                </c:pt>
                <c:pt idx="230">
                  <c:v>-19.755</c:v>
                </c:pt>
                <c:pt idx="231">
                  <c:v>-19.717</c:v>
                </c:pt>
                <c:pt idx="232">
                  <c:v>-19.679</c:v>
                </c:pt>
                <c:pt idx="233">
                  <c:v>-19.64</c:v>
                </c:pt>
                <c:pt idx="234">
                  <c:v>-19.601</c:v>
                </c:pt>
                <c:pt idx="235">
                  <c:v>-19.56</c:v>
                </c:pt>
                <c:pt idx="236">
                  <c:v>-19.519</c:v>
                </c:pt>
                <c:pt idx="237">
                  <c:v>-19.477</c:v>
                </c:pt>
                <c:pt idx="238">
                  <c:v>-19.435</c:v>
                </c:pt>
                <c:pt idx="239">
                  <c:v>-19.394</c:v>
                </c:pt>
                <c:pt idx="240">
                  <c:v>-19.353</c:v>
                </c:pt>
                <c:pt idx="241">
                  <c:v>-19.312</c:v>
                </c:pt>
                <c:pt idx="242">
                  <c:v>-19.274</c:v>
                </c:pt>
                <c:pt idx="243">
                  <c:v>-19.236</c:v>
                </c:pt>
                <c:pt idx="244">
                  <c:v>-19.2</c:v>
                </c:pt>
                <c:pt idx="245">
                  <c:v>-19.165</c:v>
                </c:pt>
                <c:pt idx="246">
                  <c:v>-19.132</c:v>
                </c:pt>
                <c:pt idx="247">
                  <c:v>-19.1</c:v>
                </c:pt>
                <c:pt idx="248">
                  <c:v>-19.07</c:v>
                </c:pt>
                <c:pt idx="249">
                  <c:v>-19.039</c:v>
                </c:pt>
                <c:pt idx="250">
                  <c:v>-19.01</c:v>
                </c:pt>
                <c:pt idx="251">
                  <c:v>-18.98</c:v>
                </c:pt>
                <c:pt idx="252">
                  <c:v>-18.951</c:v>
                </c:pt>
                <c:pt idx="253">
                  <c:v>-18.921</c:v>
                </c:pt>
                <c:pt idx="254">
                  <c:v>-18.891</c:v>
                </c:pt>
                <c:pt idx="255">
                  <c:v>-18.86</c:v>
                </c:pt>
                <c:pt idx="256">
                  <c:v>-18.829</c:v>
                </c:pt>
                <c:pt idx="257">
                  <c:v>-18.799</c:v>
                </c:pt>
                <c:pt idx="258">
                  <c:v>-18.768</c:v>
                </c:pt>
                <c:pt idx="259">
                  <c:v>-18.738</c:v>
                </c:pt>
                <c:pt idx="260">
                  <c:v>-18.71</c:v>
                </c:pt>
                <c:pt idx="261">
                  <c:v>-18.683</c:v>
                </c:pt>
                <c:pt idx="262">
                  <c:v>-18.657</c:v>
                </c:pt>
                <c:pt idx="263">
                  <c:v>-18.635</c:v>
                </c:pt>
                <c:pt idx="264">
                  <c:v>-18.615</c:v>
                </c:pt>
                <c:pt idx="265">
                  <c:v>-18.598</c:v>
                </c:pt>
                <c:pt idx="266">
                  <c:v>-18.584</c:v>
                </c:pt>
                <c:pt idx="267">
                  <c:v>-18.573</c:v>
                </c:pt>
                <c:pt idx="268">
                  <c:v>-18.566</c:v>
                </c:pt>
                <c:pt idx="269">
                  <c:v>-18.562</c:v>
                </c:pt>
                <c:pt idx="270">
                  <c:v>-18.561</c:v>
                </c:pt>
                <c:pt idx="271">
                  <c:v>-18.562</c:v>
                </c:pt>
                <c:pt idx="272">
                  <c:v>-18.565</c:v>
                </c:pt>
                <c:pt idx="273">
                  <c:v>-18.57</c:v>
                </c:pt>
                <c:pt idx="274">
                  <c:v>-18.575</c:v>
                </c:pt>
                <c:pt idx="275">
                  <c:v>-18.581</c:v>
                </c:pt>
                <c:pt idx="276">
                  <c:v>-18.587</c:v>
                </c:pt>
                <c:pt idx="277">
                  <c:v>-18.593</c:v>
                </c:pt>
                <c:pt idx="278">
                  <c:v>-18.599</c:v>
                </c:pt>
                <c:pt idx="279">
                  <c:v>-18.603</c:v>
                </c:pt>
                <c:pt idx="280">
                  <c:v>-18.607</c:v>
                </c:pt>
                <c:pt idx="281">
                  <c:v>-18.61</c:v>
                </c:pt>
                <c:pt idx="282">
                  <c:v>-18.613</c:v>
                </c:pt>
                <c:pt idx="283">
                  <c:v>-18.616</c:v>
                </c:pt>
                <c:pt idx="284">
                  <c:v>-18.619</c:v>
                </c:pt>
                <c:pt idx="285">
                  <c:v>-18.622</c:v>
                </c:pt>
                <c:pt idx="286">
                  <c:v>-18.627</c:v>
                </c:pt>
                <c:pt idx="287">
                  <c:v>-18.634</c:v>
                </c:pt>
                <c:pt idx="288">
                  <c:v>-18.643</c:v>
                </c:pt>
                <c:pt idx="289">
                  <c:v>-18.655</c:v>
                </c:pt>
                <c:pt idx="290">
                  <c:v>-18.669</c:v>
                </c:pt>
                <c:pt idx="291">
                  <c:v>-18.687</c:v>
                </c:pt>
                <c:pt idx="292">
                  <c:v>-18.708</c:v>
                </c:pt>
                <c:pt idx="293">
                  <c:v>-18.733</c:v>
                </c:pt>
                <c:pt idx="294">
                  <c:v>-18.761</c:v>
                </c:pt>
                <c:pt idx="295">
                  <c:v>-18.792</c:v>
                </c:pt>
                <c:pt idx="296">
                  <c:v>-18.825</c:v>
                </c:pt>
                <c:pt idx="297">
                  <c:v>-18.862</c:v>
                </c:pt>
                <c:pt idx="298">
                  <c:v>-18.901</c:v>
                </c:pt>
                <c:pt idx="299">
                  <c:v>-18.941</c:v>
                </c:pt>
                <c:pt idx="300">
                  <c:v>-18.984</c:v>
                </c:pt>
                <c:pt idx="301">
                  <c:v>-19.027</c:v>
                </c:pt>
                <c:pt idx="302">
                  <c:v>-19.071</c:v>
                </c:pt>
                <c:pt idx="303">
                  <c:v>-19.116</c:v>
                </c:pt>
                <c:pt idx="304">
                  <c:v>-19.162</c:v>
                </c:pt>
                <c:pt idx="305">
                  <c:v>-19.209</c:v>
                </c:pt>
                <c:pt idx="306">
                  <c:v>-19.257</c:v>
                </c:pt>
                <c:pt idx="307">
                  <c:v>-19.306</c:v>
                </c:pt>
                <c:pt idx="308">
                  <c:v>-19.356</c:v>
                </c:pt>
                <c:pt idx="309">
                  <c:v>-19.408</c:v>
                </c:pt>
                <c:pt idx="310">
                  <c:v>-19.463</c:v>
                </c:pt>
                <c:pt idx="311">
                  <c:v>-19.52</c:v>
                </c:pt>
                <c:pt idx="312">
                  <c:v>-19.581</c:v>
                </c:pt>
                <c:pt idx="313">
                  <c:v>-19.646</c:v>
                </c:pt>
                <c:pt idx="314">
                  <c:v>-19.714</c:v>
                </c:pt>
                <c:pt idx="315">
                  <c:v>-19.788</c:v>
                </c:pt>
                <c:pt idx="316">
                  <c:v>-19.866</c:v>
                </c:pt>
                <c:pt idx="317">
                  <c:v>-19.949</c:v>
                </c:pt>
                <c:pt idx="318">
                  <c:v>-20.038</c:v>
                </c:pt>
                <c:pt idx="319">
                  <c:v>-20.132</c:v>
                </c:pt>
                <c:pt idx="320">
                  <c:v>-20.232</c:v>
                </c:pt>
                <c:pt idx="321">
                  <c:v>-20.337</c:v>
                </c:pt>
                <c:pt idx="322">
                  <c:v>-20.448</c:v>
                </c:pt>
                <c:pt idx="323">
                  <c:v>-20.565</c:v>
                </c:pt>
                <c:pt idx="324">
                  <c:v>-20.688</c:v>
                </c:pt>
                <c:pt idx="325">
                  <c:v>-20.817</c:v>
                </c:pt>
                <c:pt idx="326">
                  <c:v>-20.951</c:v>
                </c:pt>
                <c:pt idx="327">
                  <c:v>-21.092</c:v>
                </c:pt>
                <c:pt idx="328">
                  <c:v>-21.239</c:v>
                </c:pt>
                <c:pt idx="329">
                  <c:v>-21.392</c:v>
                </c:pt>
                <c:pt idx="330">
                  <c:v>-21.553</c:v>
                </c:pt>
                <c:pt idx="331">
                  <c:v>-21.72</c:v>
                </c:pt>
                <c:pt idx="332">
                  <c:v>-21.895</c:v>
                </c:pt>
                <c:pt idx="333">
                  <c:v>-22.077</c:v>
                </c:pt>
                <c:pt idx="334">
                  <c:v>-22.268</c:v>
                </c:pt>
                <c:pt idx="335">
                  <c:v>-22.466</c:v>
                </c:pt>
                <c:pt idx="336">
                  <c:v>-22.674</c:v>
                </c:pt>
                <c:pt idx="337">
                  <c:v>-22.889</c:v>
                </c:pt>
                <c:pt idx="338">
                  <c:v>-23.113</c:v>
                </c:pt>
                <c:pt idx="339">
                  <c:v>-23.345</c:v>
                </c:pt>
                <c:pt idx="340">
                  <c:v>-23.584</c:v>
                </c:pt>
                <c:pt idx="341">
                  <c:v>-23.831</c:v>
                </c:pt>
                <c:pt idx="342">
                  <c:v>-24.083</c:v>
                </c:pt>
                <c:pt idx="343">
                  <c:v>-24.34</c:v>
                </c:pt>
                <c:pt idx="344">
                  <c:v>-24.601</c:v>
                </c:pt>
                <c:pt idx="345">
                  <c:v>-24.865</c:v>
                </c:pt>
                <c:pt idx="346">
                  <c:v>-25.129</c:v>
                </c:pt>
                <c:pt idx="347">
                  <c:v>-25.391</c:v>
                </c:pt>
                <c:pt idx="348">
                  <c:v>-25.65</c:v>
                </c:pt>
                <c:pt idx="349">
                  <c:v>-25.904</c:v>
                </c:pt>
                <c:pt idx="350">
                  <c:v>-26.15</c:v>
                </c:pt>
                <c:pt idx="351">
                  <c:v>-26.386</c:v>
                </c:pt>
                <c:pt idx="352">
                  <c:v>-26.61</c:v>
                </c:pt>
                <c:pt idx="353">
                  <c:v>-26.819</c:v>
                </c:pt>
                <c:pt idx="354">
                  <c:v>-27.012</c:v>
                </c:pt>
                <c:pt idx="355">
                  <c:v>-27.184</c:v>
                </c:pt>
                <c:pt idx="356">
                  <c:v>-27.335</c:v>
                </c:pt>
                <c:pt idx="357">
                  <c:v>-27.461</c:v>
                </c:pt>
                <c:pt idx="358">
                  <c:v>-27.559</c:v>
                </c:pt>
                <c:pt idx="359">
                  <c:v>-27.629</c:v>
                </c:pt>
                <c:pt idx="360">
                  <c:v>-27.666</c:v>
                </c:pt>
                <c:pt idx="361">
                  <c:v>-27.669</c:v>
                </c:pt>
                <c:pt idx="362">
                  <c:v>-27.638</c:v>
                </c:pt>
                <c:pt idx="363">
                  <c:v>-27.57</c:v>
                </c:pt>
                <c:pt idx="364">
                  <c:v>-27.467</c:v>
                </c:pt>
                <c:pt idx="365">
                  <c:v>-27.329</c:v>
                </c:pt>
                <c:pt idx="366">
                  <c:v>-27.159</c:v>
                </c:pt>
                <c:pt idx="367">
                  <c:v>-26.958</c:v>
                </c:pt>
                <c:pt idx="368">
                  <c:v>-26.73</c:v>
                </c:pt>
                <c:pt idx="369">
                  <c:v>-26.479</c:v>
                </c:pt>
                <c:pt idx="370">
                  <c:v>-26.207</c:v>
                </c:pt>
                <c:pt idx="371">
                  <c:v>-25.92</c:v>
                </c:pt>
                <c:pt idx="372">
                  <c:v>-25.62</c:v>
                </c:pt>
                <c:pt idx="373">
                  <c:v>-25.311</c:v>
                </c:pt>
                <c:pt idx="374">
                  <c:v>-24.994</c:v>
                </c:pt>
                <c:pt idx="375">
                  <c:v>-24.674</c:v>
                </c:pt>
                <c:pt idx="376">
                  <c:v>-24.35</c:v>
                </c:pt>
                <c:pt idx="377">
                  <c:v>-24.025</c:v>
                </c:pt>
                <c:pt idx="378">
                  <c:v>-23.7</c:v>
                </c:pt>
                <c:pt idx="379">
                  <c:v>-23.375</c:v>
                </c:pt>
                <c:pt idx="380">
                  <c:v>-23.052</c:v>
                </c:pt>
                <c:pt idx="381">
                  <c:v>-22.73</c:v>
                </c:pt>
                <c:pt idx="382">
                  <c:v>-22.411</c:v>
                </c:pt>
                <c:pt idx="383">
                  <c:v>-22.094</c:v>
                </c:pt>
                <c:pt idx="384">
                  <c:v>-21.781</c:v>
                </c:pt>
                <c:pt idx="385">
                  <c:v>-21.471</c:v>
                </c:pt>
                <c:pt idx="386">
                  <c:v>-21.166</c:v>
                </c:pt>
                <c:pt idx="387">
                  <c:v>-20.865</c:v>
                </c:pt>
                <c:pt idx="388">
                  <c:v>-20.57</c:v>
                </c:pt>
                <c:pt idx="389">
                  <c:v>-20.282</c:v>
                </c:pt>
                <c:pt idx="390">
                  <c:v>-20.001</c:v>
                </c:pt>
                <c:pt idx="391">
                  <c:v>-19.727</c:v>
                </c:pt>
                <c:pt idx="392">
                  <c:v>-19.461</c:v>
                </c:pt>
                <c:pt idx="393">
                  <c:v>-19.205</c:v>
                </c:pt>
                <c:pt idx="394">
                  <c:v>-18.957</c:v>
                </c:pt>
                <c:pt idx="395">
                  <c:v>-18.719</c:v>
                </c:pt>
                <c:pt idx="396">
                  <c:v>-18.49</c:v>
                </c:pt>
                <c:pt idx="397">
                  <c:v>-18.271</c:v>
                </c:pt>
                <c:pt idx="398">
                  <c:v>-18.061</c:v>
                </c:pt>
                <c:pt idx="399">
                  <c:v>-17.861</c:v>
                </c:pt>
                <c:pt idx="400">
                  <c:v>-17.67</c:v>
                </c:pt>
                <c:pt idx="401">
                  <c:v>-17.487</c:v>
                </c:pt>
                <c:pt idx="402">
                  <c:v>-17.313</c:v>
                </c:pt>
                <c:pt idx="403">
                  <c:v>-17.146</c:v>
                </c:pt>
                <c:pt idx="404">
                  <c:v>-16.987</c:v>
                </c:pt>
                <c:pt idx="405">
                  <c:v>-16.834</c:v>
                </c:pt>
                <c:pt idx="406">
                  <c:v>-16.687</c:v>
                </c:pt>
                <c:pt idx="407">
                  <c:v>-16.546</c:v>
                </c:pt>
                <c:pt idx="408">
                  <c:v>-16.409</c:v>
                </c:pt>
                <c:pt idx="409">
                  <c:v>-16.278</c:v>
                </c:pt>
                <c:pt idx="410">
                  <c:v>-16.15</c:v>
                </c:pt>
                <c:pt idx="411">
                  <c:v>-16.027</c:v>
                </c:pt>
                <c:pt idx="412">
                  <c:v>-15.908</c:v>
                </c:pt>
                <c:pt idx="413">
                  <c:v>-15.793</c:v>
                </c:pt>
                <c:pt idx="414">
                  <c:v>-15.682</c:v>
                </c:pt>
                <c:pt idx="415">
                  <c:v>-15.575</c:v>
                </c:pt>
                <c:pt idx="416">
                  <c:v>-15.473</c:v>
                </c:pt>
                <c:pt idx="417">
                  <c:v>-15.376</c:v>
                </c:pt>
                <c:pt idx="418">
                  <c:v>-15.284</c:v>
                </c:pt>
                <c:pt idx="419">
                  <c:v>-15.198</c:v>
                </c:pt>
                <c:pt idx="420">
                  <c:v>-15.117</c:v>
                </c:pt>
                <c:pt idx="421">
                  <c:v>-15.043</c:v>
                </c:pt>
                <c:pt idx="422">
                  <c:v>-14.974</c:v>
                </c:pt>
                <c:pt idx="423">
                  <c:v>-14.912</c:v>
                </c:pt>
                <c:pt idx="424">
                  <c:v>-14.855</c:v>
                </c:pt>
                <c:pt idx="425">
                  <c:v>-14.804</c:v>
                </c:pt>
                <c:pt idx="426">
                  <c:v>-14.759</c:v>
                </c:pt>
                <c:pt idx="427">
                  <c:v>-14.719</c:v>
                </c:pt>
                <c:pt idx="428">
                  <c:v>-14.683</c:v>
                </c:pt>
                <c:pt idx="429">
                  <c:v>-14.651</c:v>
                </c:pt>
                <c:pt idx="430">
                  <c:v>-14.623</c:v>
                </c:pt>
                <c:pt idx="431">
                  <c:v>-14.598</c:v>
                </c:pt>
                <c:pt idx="432">
                  <c:v>-14.574</c:v>
                </c:pt>
                <c:pt idx="433">
                  <c:v>-14.552</c:v>
                </c:pt>
                <c:pt idx="434">
                  <c:v>-14.532</c:v>
                </c:pt>
                <c:pt idx="435">
                  <c:v>-14.512</c:v>
                </c:pt>
                <c:pt idx="436">
                  <c:v>-14.492</c:v>
                </c:pt>
                <c:pt idx="437">
                  <c:v>-14.472</c:v>
                </c:pt>
                <c:pt idx="438">
                  <c:v>-14.453</c:v>
                </c:pt>
                <c:pt idx="439">
                  <c:v>-14.435</c:v>
                </c:pt>
                <c:pt idx="440">
                  <c:v>-14.417</c:v>
                </c:pt>
                <c:pt idx="441">
                  <c:v>-14.4</c:v>
                </c:pt>
                <c:pt idx="442">
                  <c:v>-14.386</c:v>
                </c:pt>
                <c:pt idx="443">
                  <c:v>-14.375</c:v>
                </c:pt>
                <c:pt idx="444">
                  <c:v>-14.367</c:v>
                </c:pt>
                <c:pt idx="445">
                  <c:v>-14.365</c:v>
                </c:pt>
                <c:pt idx="446">
                  <c:v>-14.368</c:v>
                </c:pt>
                <c:pt idx="447">
                  <c:v>-14.377</c:v>
                </c:pt>
                <c:pt idx="448">
                  <c:v>-14.394</c:v>
                </c:pt>
                <c:pt idx="449">
                  <c:v>-14.42</c:v>
                </c:pt>
                <c:pt idx="450">
                  <c:v>-14.454</c:v>
                </c:pt>
                <c:pt idx="451">
                  <c:v>-14.497</c:v>
                </c:pt>
                <c:pt idx="452">
                  <c:v>-14.55</c:v>
                </c:pt>
                <c:pt idx="453">
                  <c:v>-14.612</c:v>
                </c:pt>
                <c:pt idx="454">
                  <c:v>-14.684</c:v>
                </c:pt>
                <c:pt idx="455">
                  <c:v>-14.765</c:v>
                </c:pt>
                <c:pt idx="456">
                  <c:v>-14.855</c:v>
                </c:pt>
                <c:pt idx="457">
                  <c:v>-14.952</c:v>
                </c:pt>
                <c:pt idx="458">
                  <c:v>-15.057</c:v>
                </c:pt>
                <c:pt idx="459">
                  <c:v>-15.169</c:v>
                </c:pt>
                <c:pt idx="460">
                  <c:v>-15.285</c:v>
                </c:pt>
                <c:pt idx="461">
                  <c:v>-15.406</c:v>
                </c:pt>
                <c:pt idx="462">
                  <c:v>-15.53</c:v>
                </c:pt>
                <c:pt idx="463">
                  <c:v>-15.656</c:v>
                </c:pt>
                <c:pt idx="464">
                  <c:v>-15.782</c:v>
                </c:pt>
                <c:pt idx="465">
                  <c:v>-15.909</c:v>
                </c:pt>
                <c:pt idx="466">
                  <c:v>-16.034</c:v>
                </c:pt>
                <c:pt idx="467">
                  <c:v>-16.158</c:v>
                </c:pt>
                <c:pt idx="468">
                  <c:v>-16.279</c:v>
                </c:pt>
                <c:pt idx="469">
                  <c:v>-16.398</c:v>
                </c:pt>
                <c:pt idx="470">
                  <c:v>-16.514</c:v>
                </c:pt>
                <c:pt idx="471">
                  <c:v>-16.627</c:v>
                </c:pt>
                <c:pt idx="472">
                  <c:v>-16.738</c:v>
                </c:pt>
                <c:pt idx="473">
                  <c:v>-16.846</c:v>
                </c:pt>
                <c:pt idx="474">
                  <c:v>-16.952</c:v>
                </c:pt>
                <c:pt idx="475">
                  <c:v>-17.056</c:v>
                </c:pt>
                <c:pt idx="476">
                  <c:v>-17.158</c:v>
                </c:pt>
                <c:pt idx="477">
                  <c:v>-17.258</c:v>
                </c:pt>
                <c:pt idx="478">
                  <c:v>-17.355</c:v>
                </c:pt>
                <c:pt idx="479">
                  <c:v>-17.449</c:v>
                </c:pt>
                <c:pt idx="480">
                  <c:v>-17.538</c:v>
                </c:pt>
                <c:pt idx="481">
                  <c:v>-17.62</c:v>
                </c:pt>
                <c:pt idx="482">
                  <c:v>-17.692</c:v>
                </c:pt>
                <c:pt idx="483">
                  <c:v>-17.753</c:v>
                </c:pt>
                <c:pt idx="484">
                  <c:v>-17.798</c:v>
                </c:pt>
                <c:pt idx="485">
                  <c:v>-17.823</c:v>
                </c:pt>
                <c:pt idx="486">
                  <c:v>-17.826</c:v>
                </c:pt>
                <c:pt idx="487">
                  <c:v>-17.801</c:v>
                </c:pt>
                <c:pt idx="488">
                  <c:v>-17.746</c:v>
                </c:pt>
                <c:pt idx="489">
                  <c:v>-17.657</c:v>
                </c:pt>
                <c:pt idx="490">
                  <c:v>-17.534</c:v>
                </c:pt>
                <c:pt idx="491">
                  <c:v>-17.376</c:v>
                </c:pt>
                <c:pt idx="492">
                  <c:v>-17.183</c:v>
                </c:pt>
                <c:pt idx="493">
                  <c:v>-16.957</c:v>
                </c:pt>
                <c:pt idx="494">
                  <c:v>-16.7</c:v>
                </c:pt>
                <c:pt idx="495">
                  <c:v>-16.417</c:v>
                </c:pt>
                <c:pt idx="496">
                  <c:v>-16.111</c:v>
                </c:pt>
                <c:pt idx="497">
                  <c:v>-15.787</c:v>
                </c:pt>
                <c:pt idx="498">
                  <c:v>-15.447</c:v>
                </c:pt>
                <c:pt idx="499">
                  <c:v>-15.096</c:v>
                </c:pt>
                <c:pt idx="500">
                  <c:v>-14.738</c:v>
                </c:pt>
                <c:pt idx="501">
                  <c:v>-14.376</c:v>
                </c:pt>
                <c:pt idx="502">
                  <c:v>-14.011</c:v>
                </c:pt>
                <c:pt idx="503">
                  <c:v>-13.648</c:v>
                </c:pt>
                <c:pt idx="504">
                  <c:v>-13.286</c:v>
                </c:pt>
                <c:pt idx="505">
                  <c:v>-12.929</c:v>
                </c:pt>
                <c:pt idx="506">
                  <c:v>-12.577</c:v>
                </c:pt>
                <c:pt idx="507">
                  <c:v>-12.231</c:v>
                </c:pt>
                <c:pt idx="508">
                  <c:v>-11.892</c:v>
                </c:pt>
                <c:pt idx="509">
                  <c:v>-11.56</c:v>
                </c:pt>
                <c:pt idx="510">
                  <c:v>-11.236</c:v>
                </c:pt>
                <c:pt idx="511">
                  <c:v>-10.92</c:v>
                </c:pt>
                <c:pt idx="512">
                  <c:v>-10.612</c:v>
                </c:pt>
                <c:pt idx="513">
                  <c:v>-10.313</c:v>
                </c:pt>
                <c:pt idx="514">
                  <c:v>-10.021</c:v>
                </c:pt>
                <c:pt idx="515">
                  <c:v>-9.737</c:v>
                </c:pt>
                <c:pt idx="516">
                  <c:v>-9.46</c:v>
                </c:pt>
                <c:pt idx="517">
                  <c:v>-9.19</c:v>
                </c:pt>
                <c:pt idx="518">
                  <c:v>-8.928</c:v>
                </c:pt>
                <c:pt idx="519">
                  <c:v>-8.672</c:v>
                </c:pt>
                <c:pt idx="520">
                  <c:v>-8.422</c:v>
                </c:pt>
                <c:pt idx="521">
                  <c:v>-8.178</c:v>
                </c:pt>
                <c:pt idx="522">
                  <c:v>-7.94</c:v>
                </c:pt>
                <c:pt idx="523">
                  <c:v>-7.707</c:v>
                </c:pt>
                <c:pt idx="524">
                  <c:v>-7.479</c:v>
                </c:pt>
                <c:pt idx="525">
                  <c:v>-7.256</c:v>
                </c:pt>
                <c:pt idx="526">
                  <c:v>-7.038</c:v>
                </c:pt>
                <c:pt idx="527">
                  <c:v>-6.823</c:v>
                </c:pt>
                <c:pt idx="528">
                  <c:v>-6.614</c:v>
                </c:pt>
                <c:pt idx="529">
                  <c:v>-6.408</c:v>
                </c:pt>
                <c:pt idx="530">
                  <c:v>-6.207</c:v>
                </c:pt>
                <c:pt idx="531">
                  <c:v>-6.009</c:v>
                </c:pt>
                <c:pt idx="532">
                  <c:v>-5.816</c:v>
                </c:pt>
                <c:pt idx="533">
                  <c:v>-5.627</c:v>
                </c:pt>
                <c:pt idx="534">
                  <c:v>-5.442</c:v>
                </c:pt>
                <c:pt idx="535">
                  <c:v>-5.262</c:v>
                </c:pt>
                <c:pt idx="536">
                  <c:v>-5.085</c:v>
                </c:pt>
                <c:pt idx="537">
                  <c:v>-4.913</c:v>
                </c:pt>
                <c:pt idx="538">
                  <c:v>-4.746</c:v>
                </c:pt>
                <c:pt idx="539">
                  <c:v>-4.582</c:v>
                </c:pt>
                <c:pt idx="540">
                  <c:v>-4.423</c:v>
                </c:pt>
                <c:pt idx="541">
                  <c:v>-4.268</c:v>
                </c:pt>
                <c:pt idx="542">
                  <c:v>-4.118</c:v>
                </c:pt>
                <c:pt idx="543">
                  <c:v>-3.971</c:v>
                </c:pt>
                <c:pt idx="544">
                  <c:v>-3.828</c:v>
                </c:pt>
                <c:pt idx="545">
                  <c:v>-3.689</c:v>
                </c:pt>
                <c:pt idx="546">
                  <c:v>-3.554</c:v>
                </c:pt>
                <c:pt idx="547">
                  <c:v>-3.422</c:v>
                </c:pt>
                <c:pt idx="548">
                  <c:v>-3.294</c:v>
                </c:pt>
                <c:pt idx="549">
                  <c:v>-3.169</c:v>
                </c:pt>
                <c:pt idx="550">
                  <c:v>-3.046</c:v>
                </c:pt>
                <c:pt idx="551">
                  <c:v>-2.927</c:v>
                </c:pt>
                <c:pt idx="552">
                  <c:v>-2.81</c:v>
                </c:pt>
                <c:pt idx="553">
                  <c:v>-2.695</c:v>
                </c:pt>
                <c:pt idx="554">
                  <c:v>-2.584</c:v>
                </c:pt>
                <c:pt idx="555">
                  <c:v>-2.474</c:v>
                </c:pt>
                <c:pt idx="556">
                  <c:v>-2.366</c:v>
                </c:pt>
                <c:pt idx="557">
                  <c:v>-2.261</c:v>
                </c:pt>
                <c:pt idx="558">
                  <c:v>-2.158</c:v>
                </c:pt>
                <c:pt idx="559">
                  <c:v>-2.058</c:v>
                </c:pt>
                <c:pt idx="560">
                  <c:v>-1.959</c:v>
                </c:pt>
                <c:pt idx="561">
                  <c:v>-1.863</c:v>
                </c:pt>
                <c:pt idx="562">
                  <c:v>-1.77</c:v>
                </c:pt>
                <c:pt idx="563">
                  <c:v>-1.679</c:v>
                </c:pt>
                <c:pt idx="564">
                  <c:v>-1.59</c:v>
                </c:pt>
                <c:pt idx="565">
                  <c:v>-1.504</c:v>
                </c:pt>
                <c:pt idx="566">
                  <c:v>-1.421</c:v>
                </c:pt>
                <c:pt idx="567">
                  <c:v>-1.341</c:v>
                </c:pt>
                <c:pt idx="568">
                  <c:v>-1.264</c:v>
                </c:pt>
                <c:pt idx="569">
                  <c:v>-1.19</c:v>
                </c:pt>
                <c:pt idx="570">
                  <c:v>-1.118</c:v>
                </c:pt>
                <c:pt idx="571">
                  <c:v>-1.05</c:v>
                </c:pt>
                <c:pt idx="572">
                  <c:v>-0.984</c:v>
                </c:pt>
                <c:pt idx="573">
                  <c:v>-0.921</c:v>
                </c:pt>
                <c:pt idx="574">
                  <c:v>-0.86</c:v>
                </c:pt>
                <c:pt idx="575">
                  <c:v>-0.802</c:v>
                </c:pt>
                <c:pt idx="576">
                  <c:v>-0.747</c:v>
                </c:pt>
                <c:pt idx="577">
                  <c:v>-0.693</c:v>
                </c:pt>
                <c:pt idx="578">
                  <c:v>-0.642</c:v>
                </c:pt>
                <c:pt idx="579">
                  <c:v>-0.593</c:v>
                </c:pt>
                <c:pt idx="580">
                  <c:v>-0.546</c:v>
                </c:pt>
                <c:pt idx="581">
                  <c:v>-0.5</c:v>
                </c:pt>
                <c:pt idx="582">
                  <c:v>-0.456</c:v>
                </c:pt>
                <c:pt idx="583">
                  <c:v>-0.414</c:v>
                </c:pt>
                <c:pt idx="584">
                  <c:v>-0.373</c:v>
                </c:pt>
                <c:pt idx="585">
                  <c:v>-0.334</c:v>
                </c:pt>
                <c:pt idx="586">
                  <c:v>-0.296</c:v>
                </c:pt>
                <c:pt idx="587">
                  <c:v>-0.26</c:v>
                </c:pt>
                <c:pt idx="588">
                  <c:v>-0.226</c:v>
                </c:pt>
                <c:pt idx="589">
                  <c:v>-0.194</c:v>
                </c:pt>
                <c:pt idx="590">
                  <c:v>-0.163</c:v>
                </c:pt>
                <c:pt idx="591">
                  <c:v>-0.135</c:v>
                </c:pt>
                <c:pt idx="592">
                  <c:v>-0.109</c:v>
                </c:pt>
                <c:pt idx="593">
                  <c:v>-0.086</c:v>
                </c:pt>
                <c:pt idx="594">
                  <c:v>-0.065</c:v>
                </c:pt>
                <c:pt idx="595">
                  <c:v>-0.046</c:v>
                </c:pt>
                <c:pt idx="596">
                  <c:v>-0.031</c:v>
                </c:pt>
                <c:pt idx="597">
                  <c:v>-0.019</c:v>
                </c:pt>
                <c:pt idx="598">
                  <c:v>-0.01</c:v>
                </c:pt>
                <c:pt idx="599">
                  <c:v>-0.004</c:v>
                </c:pt>
                <c:pt idx="600">
                  <c:v>-0.002</c:v>
                </c:pt>
                <c:pt idx="601">
                  <c:v>-0.003</c:v>
                </c:pt>
                <c:pt idx="602">
                  <c:v>-0.007</c:v>
                </c:pt>
                <c:pt idx="603">
                  <c:v>-0.014</c:v>
                </c:pt>
                <c:pt idx="604">
                  <c:v>-0.024</c:v>
                </c:pt>
                <c:pt idx="605">
                  <c:v>-0.038</c:v>
                </c:pt>
                <c:pt idx="606">
                  <c:v>-0.054</c:v>
                </c:pt>
                <c:pt idx="607">
                  <c:v>-0.073</c:v>
                </c:pt>
                <c:pt idx="608">
                  <c:v>-0.094</c:v>
                </c:pt>
                <c:pt idx="609">
                  <c:v>-0.118</c:v>
                </c:pt>
                <c:pt idx="610">
                  <c:v>-0.144</c:v>
                </c:pt>
                <c:pt idx="611">
                  <c:v>-0.172</c:v>
                </c:pt>
                <c:pt idx="612">
                  <c:v>-0.202</c:v>
                </c:pt>
                <c:pt idx="613">
                  <c:v>-0.234</c:v>
                </c:pt>
                <c:pt idx="614">
                  <c:v>-0.267</c:v>
                </c:pt>
                <c:pt idx="615">
                  <c:v>-0.302</c:v>
                </c:pt>
                <c:pt idx="616">
                  <c:v>-0.338</c:v>
                </c:pt>
                <c:pt idx="617">
                  <c:v>-0.376</c:v>
                </c:pt>
                <c:pt idx="618">
                  <c:v>-0.416</c:v>
                </c:pt>
                <c:pt idx="619">
                  <c:v>-0.456</c:v>
                </c:pt>
                <c:pt idx="620">
                  <c:v>-0.499</c:v>
                </c:pt>
                <c:pt idx="621">
                  <c:v>-0.543</c:v>
                </c:pt>
                <c:pt idx="622">
                  <c:v>-0.589</c:v>
                </c:pt>
                <c:pt idx="623">
                  <c:v>-0.637</c:v>
                </c:pt>
                <c:pt idx="624">
                  <c:v>-0.687</c:v>
                </c:pt>
                <c:pt idx="625">
                  <c:v>-0.74</c:v>
                </c:pt>
                <c:pt idx="626">
                  <c:v>-0.795</c:v>
                </c:pt>
                <c:pt idx="627">
                  <c:v>-0.852</c:v>
                </c:pt>
                <c:pt idx="628">
                  <c:v>-0.912</c:v>
                </c:pt>
                <c:pt idx="629">
                  <c:v>-0.974</c:v>
                </c:pt>
                <c:pt idx="630">
                  <c:v>-1.04</c:v>
                </c:pt>
                <c:pt idx="631">
                  <c:v>-1.108</c:v>
                </c:pt>
                <c:pt idx="632">
                  <c:v>-1.179</c:v>
                </c:pt>
                <c:pt idx="633">
                  <c:v>-1.253</c:v>
                </c:pt>
                <c:pt idx="634">
                  <c:v>-1.33</c:v>
                </c:pt>
                <c:pt idx="635">
                  <c:v>-1.41</c:v>
                </c:pt>
                <c:pt idx="636">
                  <c:v>-1.492</c:v>
                </c:pt>
                <c:pt idx="637">
                  <c:v>-1.577</c:v>
                </c:pt>
                <c:pt idx="638">
                  <c:v>-1.665</c:v>
                </c:pt>
                <c:pt idx="639">
                  <c:v>-1.755</c:v>
                </c:pt>
                <c:pt idx="640">
                  <c:v>-1.847</c:v>
                </c:pt>
                <c:pt idx="641">
                  <c:v>-1.942</c:v>
                </c:pt>
                <c:pt idx="642">
                  <c:v>-2.038</c:v>
                </c:pt>
                <c:pt idx="643">
                  <c:v>-2.137</c:v>
                </c:pt>
                <c:pt idx="644">
                  <c:v>-2.238</c:v>
                </c:pt>
                <c:pt idx="645">
                  <c:v>-2.341</c:v>
                </c:pt>
                <c:pt idx="646">
                  <c:v>-2.447</c:v>
                </c:pt>
                <c:pt idx="647">
                  <c:v>-2.554</c:v>
                </c:pt>
                <c:pt idx="648">
                  <c:v>-2.664</c:v>
                </c:pt>
                <c:pt idx="649">
                  <c:v>-2.776</c:v>
                </c:pt>
                <c:pt idx="650">
                  <c:v>-2.891</c:v>
                </c:pt>
                <c:pt idx="651">
                  <c:v>-3.008</c:v>
                </c:pt>
                <c:pt idx="652">
                  <c:v>-3.128</c:v>
                </c:pt>
                <c:pt idx="653">
                  <c:v>-3.252</c:v>
                </c:pt>
                <c:pt idx="654">
                  <c:v>-3.378</c:v>
                </c:pt>
                <c:pt idx="655">
                  <c:v>-3.508</c:v>
                </c:pt>
                <c:pt idx="656">
                  <c:v>-3.642</c:v>
                </c:pt>
                <c:pt idx="657">
                  <c:v>-3.779</c:v>
                </c:pt>
                <c:pt idx="658">
                  <c:v>-3.921</c:v>
                </c:pt>
                <c:pt idx="659">
                  <c:v>-4.066</c:v>
                </c:pt>
                <c:pt idx="660">
                  <c:v>-4.216</c:v>
                </c:pt>
                <c:pt idx="661">
                  <c:v>-4.37</c:v>
                </c:pt>
                <c:pt idx="662">
                  <c:v>-4.528</c:v>
                </c:pt>
                <c:pt idx="663">
                  <c:v>-4.691</c:v>
                </c:pt>
                <c:pt idx="664">
                  <c:v>-4.857</c:v>
                </c:pt>
                <c:pt idx="665">
                  <c:v>-5.029</c:v>
                </c:pt>
                <c:pt idx="666">
                  <c:v>-5.204</c:v>
                </c:pt>
                <c:pt idx="667">
                  <c:v>-5.384</c:v>
                </c:pt>
                <c:pt idx="668">
                  <c:v>-5.567</c:v>
                </c:pt>
                <c:pt idx="669">
                  <c:v>-5.755</c:v>
                </c:pt>
                <c:pt idx="670">
                  <c:v>-5.947</c:v>
                </c:pt>
                <c:pt idx="671">
                  <c:v>-6.143</c:v>
                </c:pt>
                <c:pt idx="672">
                  <c:v>-6.343</c:v>
                </c:pt>
                <c:pt idx="673">
                  <c:v>-6.548</c:v>
                </c:pt>
                <c:pt idx="674">
                  <c:v>-6.756</c:v>
                </c:pt>
                <c:pt idx="675">
                  <c:v>-6.969</c:v>
                </c:pt>
                <c:pt idx="676">
                  <c:v>-7.187</c:v>
                </c:pt>
                <c:pt idx="677">
                  <c:v>-7.409</c:v>
                </c:pt>
                <c:pt idx="678">
                  <c:v>-7.636</c:v>
                </c:pt>
                <c:pt idx="679">
                  <c:v>-7.868</c:v>
                </c:pt>
                <c:pt idx="680">
                  <c:v>-8.106</c:v>
                </c:pt>
                <c:pt idx="681">
                  <c:v>-8.35</c:v>
                </c:pt>
                <c:pt idx="682">
                  <c:v>-8.6</c:v>
                </c:pt>
                <c:pt idx="683">
                  <c:v>-8.856</c:v>
                </c:pt>
                <c:pt idx="684">
                  <c:v>-9.12</c:v>
                </c:pt>
                <c:pt idx="685">
                  <c:v>-9.391</c:v>
                </c:pt>
                <c:pt idx="686">
                  <c:v>-9.669</c:v>
                </c:pt>
                <c:pt idx="687">
                  <c:v>-9.955</c:v>
                </c:pt>
                <c:pt idx="688">
                  <c:v>-10.249</c:v>
                </c:pt>
                <c:pt idx="689">
                  <c:v>-10.551</c:v>
                </c:pt>
                <c:pt idx="690">
                  <c:v>-10.861</c:v>
                </c:pt>
                <c:pt idx="691">
                  <c:v>-11.179</c:v>
                </c:pt>
                <c:pt idx="692">
                  <c:v>-11.505</c:v>
                </c:pt>
                <c:pt idx="693">
                  <c:v>-11.839</c:v>
                </c:pt>
                <c:pt idx="694">
                  <c:v>-12.18</c:v>
                </c:pt>
                <c:pt idx="695">
                  <c:v>-12.528</c:v>
                </c:pt>
                <c:pt idx="696">
                  <c:v>-12.882</c:v>
                </c:pt>
                <c:pt idx="697">
                  <c:v>-13.24</c:v>
                </c:pt>
                <c:pt idx="698">
                  <c:v>-13.602</c:v>
                </c:pt>
                <c:pt idx="699">
                  <c:v>-13.966</c:v>
                </c:pt>
                <c:pt idx="700">
                  <c:v>-14.33</c:v>
                </c:pt>
                <c:pt idx="701">
                  <c:v>-14.692</c:v>
                </c:pt>
                <c:pt idx="702">
                  <c:v>-15.049</c:v>
                </c:pt>
                <c:pt idx="703">
                  <c:v>-15.398</c:v>
                </c:pt>
                <c:pt idx="704">
                  <c:v>-15.736</c:v>
                </c:pt>
                <c:pt idx="705">
                  <c:v>-16.06</c:v>
                </c:pt>
                <c:pt idx="706">
                  <c:v>-16.365</c:v>
                </c:pt>
                <c:pt idx="707">
                  <c:v>-16.649</c:v>
                </c:pt>
                <c:pt idx="708">
                  <c:v>-16.907</c:v>
                </c:pt>
                <c:pt idx="709">
                  <c:v>-17.136</c:v>
                </c:pt>
                <c:pt idx="710">
                  <c:v>-17.335</c:v>
                </c:pt>
                <c:pt idx="711">
                  <c:v>-17.501</c:v>
                </c:pt>
                <c:pt idx="712">
                  <c:v>-17.634</c:v>
                </c:pt>
                <c:pt idx="713">
                  <c:v>-17.735</c:v>
                </c:pt>
                <c:pt idx="714">
                  <c:v>-17.804</c:v>
                </c:pt>
                <c:pt idx="715">
                  <c:v>-17.845</c:v>
                </c:pt>
                <c:pt idx="716">
                  <c:v>-17.86</c:v>
                </c:pt>
                <c:pt idx="717">
                  <c:v>-17.853</c:v>
                </c:pt>
                <c:pt idx="718">
                  <c:v>-17.826</c:v>
                </c:pt>
                <c:pt idx="719">
                  <c:v>-17.783</c:v>
                </c:pt>
                <c:pt idx="720">
                  <c:v>-17.727</c:v>
                </c:pt>
                <c:pt idx="721">
                  <c:v>-17.66</c:v>
                </c:pt>
                <c:pt idx="722">
                  <c:v>-17.585</c:v>
                </c:pt>
                <c:pt idx="723">
                  <c:v>-17.503</c:v>
                </c:pt>
                <c:pt idx="724">
                  <c:v>-17.414</c:v>
                </c:pt>
                <c:pt idx="725">
                  <c:v>-17.321</c:v>
                </c:pt>
                <c:pt idx="726">
                  <c:v>-17.223</c:v>
                </c:pt>
                <c:pt idx="727">
                  <c:v>-17.12</c:v>
                </c:pt>
                <c:pt idx="728">
                  <c:v>-17.013</c:v>
                </c:pt>
                <c:pt idx="729">
                  <c:v>-16.902</c:v>
                </c:pt>
                <c:pt idx="730">
                  <c:v>-16.786</c:v>
                </c:pt>
                <c:pt idx="731">
                  <c:v>-16.666</c:v>
                </c:pt>
                <c:pt idx="732">
                  <c:v>-16.542</c:v>
                </c:pt>
                <c:pt idx="733">
                  <c:v>-16.414</c:v>
                </c:pt>
                <c:pt idx="734">
                  <c:v>-16.283</c:v>
                </c:pt>
                <c:pt idx="735">
                  <c:v>-16.15</c:v>
                </c:pt>
                <c:pt idx="736">
                  <c:v>-16.014</c:v>
                </c:pt>
                <c:pt idx="737">
                  <c:v>-15.879</c:v>
                </c:pt>
                <c:pt idx="738">
                  <c:v>-15.743</c:v>
                </c:pt>
                <c:pt idx="739">
                  <c:v>-15.61</c:v>
                </c:pt>
                <c:pt idx="740">
                  <c:v>-15.479</c:v>
                </c:pt>
                <c:pt idx="741">
                  <c:v>-15.353</c:v>
                </c:pt>
                <c:pt idx="742">
                  <c:v>-15.232</c:v>
                </c:pt>
                <c:pt idx="743">
                  <c:v>-15.117</c:v>
                </c:pt>
                <c:pt idx="744">
                  <c:v>-15.01</c:v>
                </c:pt>
                <c:pt idx="745">
                  <c:v>-14.911</c:v>
                </c:pt>
                <c:pt idx="746">
                  <c:v>-14.821</c:v>
                </c:pt>
                <c:pt idx="747">
                  <c:v>-14.74</c:v>
                </c:pt>
                <c:pt idx="748">
                  <c:v>-14.669</c:v>
                </c:pt>
                <c:pt idx="749">
                  <c:v>-14.608</c:v>
                </c:pt>
                <c:pt idx="750">
                  <c:v>-14.556</c:v>
                </c:pt>
                <c:pt idx="751">
                  <c:v>-14.513</c:v>
                </c:pt>
                <c:pt idx="752">
                  <c:v>-14.479</c:v>
                </c:pt>
                <c:pt idx="753">
                  <c:v>-14.454</c:v>
                </c:pt>
                <c:pt idx="754">
                  <c:v>-14.435</c:v>
                </c:pt>
                <c:pt idx="755">
                  <c:v>-14.423</c:v>
                </c:pt>
                <c:pt idx="756">
                  <c:v>-14.417</c:v>
                </c:pt>
                <c:pt idx="757">
                  <c:v>-14.415</c:v>
                </c:pt>
                <c:pt idx="758">
                  <c:v>-14.417</c:v>
                </c:pt>
                <c:pt idx="759">
                  <c:v>-14.422</c:v>
                </c:pt>
                <c:pt idx="760">
                  <c:v>-14.429</c:v>
                </c:pt>
                <c:pt idx="761">
                  <c:v>-14.437</c:v>
                </c:pt>
                <c:pt idx="762">
                  <c:v>-14.446</c:v>
                </c:pt>
                <c:pt idx="763">
                  <c:v>-14.456</c:v>
                </c:pt>
                <c:pt idx="764">
                  <c:v>-14.467</c:v>
                </c:pt>
                <c:pt idx="765">
                  <c:v>-14.479</c:v>
                </c:pt>
                <c:pt idx="766">
                  <c:v>-14.491</c:v>
                </c:pt>
                <c:pt idx="767">
                  <c:v>-14.505</c:v>
                </c:pt>
                <c:pt idx="768">
                  <c:v>-14.521</c:v>
                </c:pt>
                <c:pt idx="769">
                  <c:v>-14.539</c:v>
                </c:pt>
                <c:pt idx="770">
                  <c:v>-14.561</c:v>
                </c:pt>
                <c:pt idx="771">
                  <c:v>-14.587</c:v>
                </c:pt>
                <c:pt idx="772">
                  <c:v>-14.617</c:v>
                </c:pt>
                <c:pt idx="773">
                  <c:v>-14.653</c:v>
                </c:pt>
                <c:pt idx="774">
                  <c:v>-14.696</c:v>
                </c:pt>
                <c:pt idx="775">
                  <c:v>-14.744</c:v>
                </c:pt>
                <c:pt idx="776">
                  <c:v>-14.8</c:v>
                </c:pt>
                <c:pt idx="777">
                  <c:v>-14.864</c:v>
                </c:pt>
                <c:pt idx="778">
                  <c:v>-14.935</c:v>
                </c:pt>
                <c:pt idx="779">
                  <c:v>-15.013</c:v>
                </c:pt>
                <c:pt idx="780">
                  <c:v>-15.1</c:v>
                </c:pt>
                <c:pt idx="781">
                  <c:v>-15.193</c:v>
                </c:pt>
                <c:pt idx="782">
                  <c:v>-15.293</c:v>
                </c:pt>
                <c:pt idx="783">
                  <c:v>-15.4</c:v>
                </c:pt>
                <c:pt idx="784">
                  <c:v>-15.512</c:v>
                </c:pt>
                <c:pt idx="785">
                  <c:v>-15.629</c:v>
                </c:pt>
                <c:pt idx="786">
                  <c:v>-15.751</c:v>
                </c:pt>
                <c:pt idx="787">
                  <c:v>-15.877</c:v>
                </c:pt>
                <c:pt idx="788">
                  <c:v>-16.007</c:v>
                </c:pt>
                <c:pt idx="789">
                  <c:v>-16.139</c:v>
                </c:pt>
                <c:pt idx="790">
                  <c:v>-16.274</c:v>
                </c:pt>
                <c:pt idx="791">
                  <c:v>-16.41</c:v>
                </c:pt>
                <c:pt idx="792">
                  <c:v>-16.549</c:v>
                </c:pt>
                <c:pt idx="793">
                  <c:v>-16.69</c:v>
                </c:pt>
                <c:pt idx="794">
                  <c:v>-16.834</c:v>
                </c:pt>
                <c:pt idx="795">
                  <c:v>-16.98</c:v>
                </c:pt>
                <c:pt idx="796">
                  <c:v>-17.129</c:v>
                </c:pt>
                <c:pt idx="797">
                  <c:v>-17.281</c:v>
                </c:pt>
                <c:pt idx="798">
                  <c:v>-17.438</c:v>
                </c:pt>
                <c:pt idx="799">
                  <c:v>-17.599</c:v>
                </c:pt>
                <c:pt idx="800">
                  <c:v>-17.766</c:v>
                </c:pt>
                <c:pt idx="801">
                  <c:v>-17.939</c:v>
                </c:pt>
                <c:pt idx="802">
                  <c:v>-18.118</c:v>
                </c:pt>
                <c:pt idx="803">
                  <c:v>-18.304</c:v>
                </c:pt>
                <c:pt idx="804">
                  <c:v>-18.498</c:v>
                </c:pt>
                <c:pt idx="805">
                  <c:v>-18.7</c:v>
                </c:pt>
                <c:pt idx="806">
                  <c:v>-18.91</c:v>
                </c:pt>
                <c:pt idx="807">
                  <c:v>-19.128</c:v>
                </c:pt>
                <c:pt idx="808">
                  <c:v>-19.354</c:v>
                </c:pt>
                <c:pt idx="809">
                  <c:v>-19.588</c:v>
                </c:pt>
                <c:pt idx="810">
                  <c:v>-19.83</c:v>
                </c:pt>
                <c:pt idx="811">
                  <c:v>-20.079</c:v>
                </c:pt>
                <c:pt idx="812">
                  <c:v>-20.336</c:v>
                </c:pt>
                <c:pt idx="813">
                  <c:v>-20.599</c:v>
                </c:pt>
                <c:pt idx="814">
                  <c:v>-20.869</c:v>
                </c:pt>
                <c:pt idx="815">
                  <c:v>-21.145</c:v>
                </c:pt>
                <c:pt idx="816">
                  <c:v>-21.427</c:v>
                </c:pt>
                <c:pt idx="817">
                  <c:v>-21.713</c:v>
                </c:pt>
                <c:pt idx="818">
                  <c:v>-22.005</c:v>
                </c:pt>
                <c:pt idx="819">
                  <c:v>-22.301</c:v>
                </c:pt>
                <c:pt idx="820">
                  <c:v>-22.6</c:v>
                </c:pt>
                <c:pt idx="821">
                  <c:v>-22.903</c:v>
                </c:pt>
                <c:pt idx="822">
                  <c:v>-23.21</c:v>
                </c:pt>
                <c:pt idx="823">
                  <c:v>-23.518</c:v>
                </c:pt>
                <c:pt idx="824">
                  <c:v>-23.828</c:v>
                </c:pt>
                <c:pt idx="825">
                  <c:v>-24.138</c:v>
                </c:pt>
                <c:pt idx="826">
                  <c:v>-24.447</c:v>
                </c:pt>
                <c:pt idx="827">
                  <c:v>-24.753</c:v>
                </c:pt>
                <c:pt idx="828">
                  <c:v>-25.054</c:v>
                </c:pt>
                <c:pt idx="829">
                  <c:v>-25.348</c:v>
                </c:pt>
                <c:pt idx="830">
                  <c:v>-25.631</c:v>
                </c:pt>
                <c:pt idx="831">
                  <c:v>-25.9</c:v>
                </c:pt>
                <c:pt idx="832">
                  <c:v>-26.152</c:v>
                </c:pt>
                <c:pt idx="833">
                  <c:v>-26.384</c:v>
                </c:pt>
                <c:pt idx="834">
                  <c:v>-26.591</c:v>
                </c:pt>
                <c:pt idx="835">
                  <c:v>-26.771</c:v>
                </c:pt>
                <c:pt idx="836">
                  <c:v>-26.92</c:v>
                </c:pt>
                <c:pt idx="837">
                  <c:v>-27.036</c:v>
                </c:pt>
                <c:pt idx="838">
                  <c:v>-27.118</c:v>
                </c:pt>
                <c:pt idx="839">
                  <c:v>-27.165</c:v>
                </c:pt>
                <c:pt idx="840">
                  <c:v>-27.177</c:v>
                </c:pt>
                <c:pt idx="841">
                  <c:v>-27.154</c:v>
                </c:pt>
                <c:pt idx="842">
                  <c:v>-27.099</c:v>
                </c:pt>
                <c:pt idx="843">
                  <c:v>-27.012</c:v>
                </c:pt>
                <c:pt idx="844">
                  <c:v>-26.897</c:v>
                </c:pt>
                <c:pt idx="845">
                  <c:v>-26.757</c:v>
                </c:pt>
                <c:pt idx="846">
                  <c:v>-26.593</c:v>
                </c:pt>
                <c:pt idx="847">
                  <c:v>-26.41</c:v>
                </c:pt>
                <c:pt idx="848">
                  <c:v>-26.209</c:v>
                </c:pt>
                <c:pt idx="849">
                  <c:v>-25.996</c:v>
                </c:pt>
                <c:pt idx="850">
                  <c:v>-25.771</c:v>
                </c:pt>
                <c:pt idx="851">
                  <c:v>-25.539</c:v>
                </c:pt>
                <c:pt idx="852">
                  <c:v>-25.301</c:v>
                </c:pt>
                <c:pt idx="853">
                  <c:v>-25.061</c:v>
                </c:pt>
                <c:pt idx="854">
                  <c:v>-24.821</c:v>
                </c:pt>
                <c:pt idx="855">
                  <c:v>-24.583</c:v>
                </c:pt>
                <c:pt idx="856">
                  <c:v>-24.348</c:v>
                </c:pt>
                <c:pt idx="857">
                  <c:v>-24.119</c:v>
                </c:pt>
                <c:pt idx="858">
                  <c:v>-23.896</c:v>
                </c:pt>
                <c:pt idx="859">
                  <c:v>-23.681</c:v>
                </c:pt>
                <c:pt idx="860">
                  <c:v>-23.474</c:v>
                </c:pt>
                <c:pt idx="861">
                  <c:v>-23.275</c:v>
                </c:pt>
                <c:pt idx="862">
                  <c:v>-23.086</c:v>
                </c:pt>
                <c:pt idx="863">
                  <c:v>-22.906</c:v>
                </c:pt>
                <c:pt idx="864">
                  <c:v>-22.734</c:v>
                </c:pt>
                <c:pt idx="865">
                  <c:v>-22.57</c:v>
                </c:pt>
                <c:pt idx="866">
                  <c:v>-22.413</c:v>
                </c:pt>
                <c:pt idx="867">
                  <c:v>-22.262</c:v>
                </c:pt>
                <c:pt idx="868">
                  <c:v>-22.117</c:v>
                </c:pt>
                <c:pt idx="869">
                  <c:v>-21.977</c:v>
                </c:pt>
                <c:pt idx="870">
                  <c:v>-21.84</c:v>
                </c:pt>
                <c:pt idx="871">
                  <c:v>-21.705</c:v>
                </c:pt>
                <c:pt idx="872">
                  <c:v>-21.573</c:v>
                </c:pt>
                <c:pt idx="873">
                  <c:v>-21.441</c:v>
                </c:pt>
                <c:pt idx="874">
                  <c:v>-21.311</c:v>
                </c:pt>
                <c:pt idx="875">
                  <c:v>-21.181</c:v>
                </c:pt>
                <c:pt idx="876">
                  <c:v>-21.051</c:v>
                </c:pt>
                <c:pt idx="877">
                  <c:v>-20.922</c:v>
                </c:pt>
                <c:pt idx="878">
                  <c:v>-20.793</c:v>
                </c:pt>
                <c:pt idx="879">
                  <c:v>-20.666</c:v>
                </c:pt>
                <c:pt idx="880">
                  <c:v>-20.541</c:v>
                </c:pt>
                <c:pt idx="881">
                  <c:v>-20.418</c:v>
                </c:pt>
                <c:pt idx="882">
                  <c:v>-20.298</c:v>
                </c:pt>
                <c:pt idx="883">
                  <c:v>-20.181</c:v>
                </c:pt>
                <c:pt idx="884">
                  <c:v>-20.069</c:v>
                </c:pt>
                <c:pt idx="885">
                  <c:v>-19.962</c:v>
                </c:pt>
                <c:pt idx="886">
                  <c:v>-19.86</c:v>
                </c:pt>
                <c:pt idx="887">
                  <c:v>-19.763</c:v>
                </c:pt>
                <c:pt idx="888">
                  <c:v>-19.672</c:v>
                </c:pt>
                <c:pt idx="889">
                  <c:v>-19.587</c:v>
                </c:pt>
                <c:pt idx="890">
                  <c:v>-19.507</c:v>
                </c:pt>
                <c:pt idx="891">
                  <c:v>-19.433</c:v>
                </c:pt>
                <c:pt idx="892">
                  <c:v>-19.364</c:v>
                </c:pt>
                <c:pt idx="893">
                  <c:v>-19.301</c:v>
                </c:pt>
                <c:pt idx="894">
                  <c:v>-19.241</c:v>
                </c:pt>
                <c:pt idx="895">
                  <c:v>-19.186</c:v>
                </c:pt>
                <c:pt idx="896">
                  <c:v>-19.134</c:v>
                </c:pt>
                <c:pt idx="897">
                  <c:v>-19.086</c:v>
                </c:pt>
                <c:pt idx="898">
                  <c:v>-19.041</c:v>
                </c:pt>
                <c:pt idx="899">
                  <c:v>-18.998</c:v>
                </c:pt>
                <c:pt idx="900">
                  <c:v>-18.958</c:v>
                </c:pt>
                <c:pt idx="901">
                  <c:v>-18.919</c:v>
                </c:pt>
                <c:pt idx="902">
                  <c:v>-18.883</c:v>
                </c:pt>
                <c:pt idx="903">
                  <c:v>-18.849</c:v>
                </c:pt>
                <c:pt idx="904">
                  <c:v>-18.817</c:v>
                </c:pt>
                <c:pt idx="905">
                  <c:v>-18.787</c:v>
                </c:pt>
                <c:pt idx="906">
                  <c:v>-18.759</c:v>
                </c:pt>
                <c:pt idx="907">
                  <c:v>-18.733</c:v>
                </c:pt>
                <c:pt idx="908">
                  <c:v>-18.709</c:v>
                </c:pt>
                <c:pt idx="909">
                  <c:v>-18.687</c:v>
                </c:pt>
                <c:pt idx="910">
                  <c:v>-18.668</c:v>
                </c:pt>
                <c:pt idx="911">
                  <c:v>-18.651</c:v>
                </c:pt>
                <c:pt idx="912">
                  <c:v>-18.636</c:v>
                </c:pt>
                <c:pt idx="913">
                  <c:v>-18.622</c:v>
                </c:pt>
                <c:pt idx="914">
                  <c:v>-18.611</c:v>
                </c:pt>
                <c:pt idx="915">
                  <c:v>-18.602</c:v>
                </c:pt>
                <c:pt idx="916">
                  <c:v>-18.594</c:v>
                </c:pt>
                <c:pt idx="917">
                  <c:v>-18.587</c:v>
                </c:pt>
                <c:pt idx="918">
                  <c:v>-18.582</c:v>
                </c:pt>
                <c:pt idx="919">
                  <c:v>-18.577</c:v>
                </c:pt>
                <c:pt idx="920">
                  <c:v>-18.574</c:v>
                </c:pt>
                <c:pt idx="921">
                  <c:v>-18.571</c:v>
                </c:pt>
                <c:pt idx="922">
                  <c:v>-18.569</c:v>
                </c:pt>
                <c:pt idx="923">
                  <c:v>-18.568</c:v>
                </c:pt>
                <c:pt idx="924">
                  <c:v>-18.568</c:v>
                </c:pt>
                <c:pt idx="925">
                  <c:v>-18.569</c:v>
                </c:pt>
                <c:pt idx="926">
                  <c:v>-18.571</c:v>
                </c:pt>
                <c:pt idx="927">
                  <c:v>-18.574</c:v>
                </c:pt>
                <c:pt idx="928">
                  <c:v>-18.579</c:v>
                </c:pt>
                <c:pt idx="929">
                  <c:v>-18.584</c:v>
                </c:pt>
                <c:pt idx="930">
                  <c:v>-18.592</c:v>
                </c:pt>
                <c:pt idx="931">
                  <c:v>-18.6</c:v>
                </c:pt>
                <c:pt idx="932">
                  <c:v>-18.61</c:v>
                </c:pt>
                <c:pt idx="933">
                  <c:v>-18.621</c:v>
                </c:pt>
                <c:pt idx="934">
                  <c:v>-18.634</c:v>
                </c:pt>
                <c:pt idx="935">
                  <c:v>-18.647</c:v>
                </c:pt>
                <c:pt idx="936">
                  <c:v>-18.66</c:v>
                </c:pt>
                <c:pt idx="937">
                  <c:v>-18.674</c:v>
                </c:pt>
                <c:pt idx="938">
                  <c:v>-18.688</c:v>
                </c:pt>
                <c:pt idx="939">
                  <c:v>-18.702</c:v>
                </c:pt>
                <c:pt idx="940">
                  <c:v>-18.715</c:v>
                </c:pt>
                <c:pt idx="941">
                  <c:v>-18.727</c:v>
                </c:pt>
                <c:pt idx="942">
                  <c:v>-18.739</c:v>
                </c:pt>
                <c:pt idx="943">
                  <c:v>-18.75</c:v>
                </c:pt>
                <c:pt idx="944">
                  <c:v>-18.761</c:v>
                </c:pt>
                <c:pt idx="945">
                  <c:v>-18.771</c:v>
                </c:pt>
                <c:pt idx="946">
                  <c:v>-18.782</c:v>
                </c:pt>
                <c:pt idx="947">
                  <c:v>-18.794</c:v>
                </c:pt>
                <c:pt idx="948">
                  <c:v>-18.808</c:v>
                </c:pt>
                <c:pt idx="949">
                  <c:v>-18.823</c:v>
                </c:pt>
                <c:pt idx="950">
                  <c:v>-18.841</c:v>
                </c:pt>
                <c:pt idx="951">
                  <c:v>-18.863</c:v>
                </c:pt>
                <c:pt idx="952">
                  <c:v>-18.888</c:v>
                </c:pt>
                <c:pt idx="953">
                  <c:v>-18.917</c:v>
                </c:pt>
                <c:pt idx="954">
                  <c:v>-18.951</c:v>
                </c:pt>
                <c:pt idx="955">
                  <c:v>-18.99</c:v>
                </c:pt>
                <c:pt idx="956">
                  <c:v>-19.033</c:v>
                </c:pt>
                <c:pt idx="957">
                  <c:v>-19.081</c:v>
                </c:pt>
                <c:pt idx="958">
                  <c:v>-19.133</c:v>
                </c:pt>
                <c:pt idx="959">
                  <c:v>-19.188</c:v>
                </c:pt>
                <c:pt idx="960">
                  <c:v>-19.246</c:v>
                </c:pt>
                <c:pt idx="961">
                  <c:v>-19.305</c:v>
                </c:pt>
                <c:pt idx="962">
                  <c:v>-19.365</c:v>
                </c:pt>
                <c:pt idx="963">
                  <c:v>-19.425</c:v>
                </c:pt>
                <c:pt idx="964">
                  <c:v>-19.483</c:v>
                </c:pt>
                <c:pt idx="965">
                  <c:v>-19.539</c:v>
                </c:pt>
                <c:pt idx="966">
                  <c:v>-19.592</c:v>
                </c:pt>
                <c:pt idx="967">
                  <c:v>-19.641</c:v>
                </c:pt>
                <c:pt idx="968">
                  <c:v>-19.686</c:v>
                </c:pt>
                <c:pt idx="969">
                  <c:v>-19.728</c:v>
                </c:pt>
                <c:pt idx="970">
                  <c:v>-19.766</c:v>
                </c:pt>
                <c:pt idx="971">
                  <c:v>-19.801</c:v>
                </c:pt>
                <c:pt idx="972">
                  <c:v>-19.834</c:v>
                </c:pt>
                <c:pt idx="973">
                  <c:v>-19.866</c:v>
                </c:pt>
                <c:pt idx="974">
                  <c:v>-19.898</c:v>
                </c:pt>
                <c:pt idx="975">
                  <c:v>-19.931</c:v>
                </c:pt>
                <c:pt idx="976">
                  <c:v>-19.966</c:v>
                </c:pt>
                <c:pt idx="977">
                  <c:v>-20.004</c:v>
                </c:pt>
                <c:pt idx="978">
                  <c:v>-20.047</c:v>
                </c:pt>
                <c:pt idx="979">
                  <c:v>-20.095</c:v>
                </c:pt>
                <c:pt idx="980">
                  <c:v>-20.148</c:v>
                </c:pt>
                <c:pt idx="981">
                  <c:v>-20.206</c:v>
                </c:pt>
                <c:pt idx="982">
                  <c:v>-20.268</c:v>
                </c:pt>
                <c:pt idx="983">
                  <c:v>-20.335</c:v>
                </c:pt>
                <c:pt idx="984">
                  <c:v>-20.406</c:v>
                </c:pt>
                <c:pt idx="985">
                  <c:v>-20.478</c:v>
                </c:pt>
                <c:pt idx="986">
                  <c:v>-20.55</c:v>
                </c:pt>
                <c:pt idx="987">
                  <c:v>-20.621</c:v>
                </c:pt>
                <c:pt idx="988">
                  <c:v>-20.69</c:v>
                </c:pt>
                <c:pt idx="989">
                  <c:v>-20.754</c:v>
                </c:pt>
                <c:pt idx="990">
                  <c:v>-20.812</c:v>
                </c:pt>
                <c:pt idx="991">
                  <c:v>-20.862</c:v>
                </c:pt>
                <c:pt idx="992">
                  <c:v>-20.905</c:v>
                </c:pt>
                <c:pt idx="993">
                  <c:v>-20.939</c:v>
                </c:pt>
                <c:pt idx="994">
                  <c:v>-20.965</c:v>
                </c:pt>
                <c:pt idx="995">
                  <c:v>-20.984</c:v>
                </c:pt>
                <c:pt idx="996">
                  <c:v>-20.997</c:v>
                </c:pt>
                <c:pt idx="997">
                  <c:v>-21.005</c:v>
                </c:pt>
                <c:pt idx="998">
                  <c:v>-21.011</c:v>
                </c:pt>
                <c:pt idx="999">
                  <c:v>-21.016</c:v>
                </c:pt>
                <c:pt idx="1000">
                  <c:v>-21.022</c:v>
                </c:pt>
                <c:pt idx="1001">
                  <c:v>-21.033</c:v>
                </c:pt>
                <c:pt idx="1002">
                  <c:v>-21.049</c:v>
                </c:pt>
                <c:pt idx="1003">
                  <c:v>-21.073</c:v>
                </c:pt>
                <c:pt idx="1004">
                  <c:v>-21.106</c:v>
                </c:pt>
                <c:pt idx="1005">
                  <c:v>-21.149</c:v>
                </c:pt>
                <c:pt idx="1006">
                  <c:v>-21.202</c:v>
                </c:pt>
                <c:pt idx="1007">
                  <c:v>-21.265</c:v>
                </c:pt>
                <c:pt idx="1008">
                  <c:v>-21.338</c:v>
                </c:pt>
                <c:pt idx="1009">
                  <c:v>-21.42</c:v>
                </c:pt>
                <c:pt idx="1010">
                  <c:v>-21.51</c:v>
                </c:pt>
                <c:pt idx="1011">
                  <c:v>-21.605</c:v>
                </c:pt>
                <c:pt idx="1012">
                  <c:v>-21.705</c:v>
                </c:pt>
                <c:pt idx="1013">
                  <c:v>-21.807</c:v>
                </c:pt>
                <c:pt idx="1014">
                  <c:v>-21.908</c:v>
                </c:pt>
                <c:pt idx="1015">
                  <c:v>-22.005</c:v>
                </c:pt>
                <c:pt idx="1016">
                  <c:v>-22.098</c:v>
                </c:pt>
                <c:pt idx="1017">
                  <c:v>-22.184</c:v>
                </c:pt>
                <c:pt idx="1018">
                  <c:v>-22.26</c:v>
                </c:pt>
                <c:pt idx="1019">
                  <c:v>-22.327</c:v>
                </c:pt>
                <c:pt idx="1020">
                  <c:v>-22.385</c:v>
                </c:pt>
                <c:pt idx="1021">
                  <c:v>-22.432</c:v>
                </c:pt>
                <c:pt idx="1022">
                  <c:v>-22.471</c:v>
                </c:pt>
                <c:pt idx="1023">
                  <c:v>-22.502</c:v>
                </c:pt>
                <c:pt idx="1024">
                  <c:v>-22.528</c:v>
                </c:pt>
                <c:pt idx="1025">
                  <c:v>-22.55</c:v>
                </c:pt>
                <c:pt idx="1026">
                  <c:v>-22.57</c:v>
                </c:pt>
                <c:pt idx="1027">
                  <c:v>-22.591</c:v>
                </c:pt>
                <c:pt idx="1028">
                  <c:v>-22.614</c:v>
                </c:pt>
                <c:pt idx="1029">
                  <c:v>-22.641</c:v>
                </c:pt>
                <c:pt idx="1030">
                  <c:v>-22.672</c:v>
                </c:pt>
                <c:pt idx="1031">
                  <c:v>-22.709</c:v>
                </c:pt>
                <c:pt idx="1032">
                  <c:v>-22.751</c:v>
                </c:pt>
                <c:pt idx="1033">
                  <c:v>-22.799</c:v>
                </c:pt>
                <c:pt idx="1034">
                  <c:v>-22.851</c:v>
                </c:pt>
                <c:pt idx="1035">
                  <c:v>-22.907</c:v>
                </c:pt>
                <c:pt idx="1036">
                  <c:v>-22.965</c:v>
                </c:pt>
                <c:pt idx="1037">
                  <c:v>-23.023</c:v>
                </c:pt>
                <c:pt idx="1038">
                  <c:v>-23.08</c:v>
                </c:pt>
                <c:pt idx="1039">
                  <c:v>-23.135</c:v>
                </c:pt>
                <c:pt idx="1040">
                  <c:v>-23.185</c:v>
                </c:pt>
                <c:pt idx="1041">
                  <c:v>-23.231</c:v>
                </c:pt>
                <c:pt idx="1042">
                  <c:v>-23.272</c:v>
                </c:pt>
                <c:pt idx="1043">
                  <c:v>-23.307</c:v>
                </c:pt>
                <c:pt idx="1044">
                  <c:v>-23.338</c:v>
                </c:pt>
                <c:pt idx="1045">
                  <c:v>-23.365</c:v>
                </c:pt>
                <c:pt idx="1046">
                  <c:v>-23.39</c:v>
                </c:pt>
                <c:pt idx="1047">
                  <c:v>-23.415</c:v>
                </c:pt>
                <c:pt idx="1048">
                  <c:v>-23.442</c:v>
                </c:pt>
                <c:pt idx="1049">
                  <c:v>-23.472</c:v>
                </c:pt>
                <c:pt idx="1050">
                  <c:v>-23.507</c:v>
                </c:pt>
                <c:pt idx="1051">
                  <c:v>-23.549</c:v>
                </c:pt>
                <c:pt idx="1052">
                  <c:v>-23.599</c:v>
                </c:pt>
                <c:pt idx="1053">
                  <c:v>-23.658</c:v>
                </c:pt>
                <c:pt idx="1054">
                  <c:v>-23.725</c:v>
                </c:pt>
                <c:pt idx="1055">
                  <c:v>-23.801</c:v>
                </c:pt>
                <c:pt idx="1056">
                  <c:v>-23.883</c:v>
                </c:pt>
                <c:pt idx="1057">
                  <c:v>-23.971</c:v>
                </c:pt>
                <c:pt idx="1058">
                  <c:v>-24.062</c:v>
                </c:pt>
                <c:pt idx="1059">
                  <c:v>-24.152</c:v>
                </c:pt>
                <c:pt idx="1060">
                  <c:v>-24.24</c:v>
                </c:pt>
                <c:pt idx="1061">
                  <c:v>-24.321</c:v>
                </c:pt>
                <c:pt idx="1062">
                  <c:v>-24.393</c:v>
                </c:pt>
                <c:pt idx="1063">
                  <c:v>-24.452</c:v>
                </c:pt>
                <c:pt idx="1064">
                  <c:v>-24.495</c:v>
                </c:pt>
                <c:pt idx="1065">
                  <c:v>-24.522</c:v>
                </c:pt>
                <c:pt idx="1066">
                  <c:v>-24.532</c:v>
                </c:pt>
                <c:pt idx="1067">
                  <c:v>-24.525</c:v>
                </c:pt>
                <c:pt idx="1068">
                  <c:v>-24.505</c:v>
                </c:pt>
                <c:pt idx="1069">
                  <c:v>-24.473</c:v>
                </c:pt>
                <c:pt idx="1070">
                  <c:v>-24.435</c:v>
                </c:pt>
                <c:pt idx="1071">
                  <c:v>-24.393</c:v>
                </c:pt>
                <c:pt idx="1072">
                  <c:v>-24.354</c:v>
                </c:pt>
                <c:pt idx="1073">
                  <c:v>-24.32</c:v>
                </c:pt>
                <c:pt idx="1074">
                  <c:v>-24.298</c:v>
                </c:pt>
                <c:pt idx="1075">
                  <c:v>-24.289</c:v>
                </c:pt>
                <c:pt idx="1076">
                  <c:v>-24.297</c:v>
                </c:pt>
                <c:pt idx="1077">
                  <c:v>-24.325</c:v>
                </c:pt>
                <c:pt idx="1078">
                  <c:v>-24.375</c:v>
                </c:pt>
                <c:pt idx="1079">
                  <c:v>-24.446</c:v>
                </c:pt>
                <c:pt idx="1080">
                  <c:v>-24.538</c:v>
                </c:pt>
                <c:pt idx="1081">
                  <c:v>-24.651</c:v>
                </c:pt>
                <c:pt idx="1082">
                  <c:v>-24.782</c:v>
                </c:pt>
                <c:pt idx="1083">
                  <c:v>-24.927</c:v>
                </c:pt>
                <c:pt idx="1084">
                  <c:v>-25.082</c:v>
                </c:pt>
                <c:pt idx="1085">
                  <c:v>-25.241</c:v>
                </c:pt>
                <c:pt idx="1086">
                  <c:v>-25.398</c:v>
                </c:pt>
                <c:pt idx="1087">
                  <c:v>-25.545</c:v>
                </c:pt>
                <c:pt idx="1088">
                  <c:v>-25.675</c:v>
                </c:pt>
                <c:pt idx="1089">
                  <c:v>-25.781</c:v>
                </c:pt>
                <c:pt idx="1090">
                  <c:v>-25.857</c:v>
                </c:pt>
                <c:pt idx="1091">
                  <c:v>-25.898</c:v>
                </c:pt>
                <c:pt idx="1092">
                  <c:v>-25.904</c:v>
                </c:pt>
                <c:pt idx="1093">
                  <c:v>-25.875</c:v>
                </c:pt>
                <c:pt idx="1094">
                  <c:v>-25.814</c:v>
                </c:pt>
                <c:pt idx="1095">
                  <c:v>-25.727</c:v>
                </c:pt>
                <c:pt idx="1096">
                  <c:v>-25.62</c:v>
                </c:pt>
                <c:pt idx="1097">
                  <c:v>-25.502</c:v>
                </c:pt>
                <c:pt idx="1098">
                  <c:v>-25.379</c:v>
                </c:pt>
                <c:pt idx="1099">
                  <c:v>-25.26</c:v>
                </c:pt>
                <c:pt idx="1100">
                  <c:v>-25.149</c:v>
                </c:pt>
                <c:pt idx="1101">
                  <c:v>-25.054</c:v>
                </c:pt>
                <c:pt idx="1102">
                  <c:v>-24.978</c:v>
                </c:pt>
                <c:pt idx="1103">
                  <c:v>-24.925</c:v>
                </c:pt>
                <c:pt idx="1104">
                  <c:v>-24.898</c:v>
                </c:pt>
                <c:pt idx="1105">
                  <c:v>-24.898</c:v>
                </c:pt>
                <c:pt idx="1106">
                  <c:v>-24.927</c:v>
                </c:pt>
                <c:pt idx="1107">
                  <c:v>-24.984</c:v>
                </c:pt>
                <c:pt idx="1108">
                  <c:v>-25.07</c:v>
                </c:pt>
                <c:pt idx="1109">
                  <c:v>-25.182</c:v>
                </c:pt>
                <c:pt idx="1110">
                  <c:v>-25.319</c:v>
                </c:pt>
                <c:pt idx="1111">
                  <c:v>-25.477</c:v>
                </c:pt>
                <c:pt idx="1112">
                  <c:v>-25.653</c:v>
                </c:pt>
                <c:pt idx="1113">
                  <c:v>-25.841</c:v>
                </c:pt>
                <c:pt idx="1114">
                  <c:v>-26.035</c:v>
                </c:pt>
                <c:pt idx="1115">
                  <c:v>-26.229</c:v>
                </c:pt>
                <c:pt idx="1116">
                  <c:v>-26.416</c:v>
                </c:pt>
                <c:pt idx="1117">
                  <c:v>-26.588</c:v>
                </c:pt>
                <c:pt idx="1118">
                  <c:v>-26.739</c:v>
                </c:pt>
                <c:pt idx="1119">
                  <c:v>-26.864</c:v>
                </c:pt>
                <c:pt idx="1120">
                  <c:v>-26.958</c:v>
                </c:pt>
                <c:pt idx="1121">
                  <c:v>-27.019</c:v>
                </c:pt>
                <c:pt idx="1122">
                  <c:v>-27.048</c:v>
                </c:pt>
                <c:pt idx="1123">
                  <c:v>-27.047</c:v>
                </c:pt>
                <c:pt idx="1124">
                  <c:v>-27.018</c:v>
                </c:pt>
                <c:pt idx="1125">
                  <c:v>-26.968</c:v>
                </c:pt>
                <c:pt idx="1126">
                  <c:v>-26.902</c:v>
                </c:pt>
                <c:pt idx="1127">
                  <c:v>-26.824</c:v>
                </c:pt>
                <c:pt idx="1128">
                  <c:v>-26.741</c:v>
                </c:pt>
                <c:pt idx="1129">
                  <c:v>-26.656</c:v>
                </c:pt>
                <c:pt idx="1130">
                  <c:v>-26.572</c:v>
                </c:pt>
                <c:pt idx="1131">
                  <c:v>-26.493</c:v>
                </c:pt>
                <c:pt idx="1132">
                  <c:v>-26.421</c:v>
                </c:pt>
                <c:pt idx="1133">
                  <c:v>-26.356</c:v>
                </c:pt>
                <c:pt idx="1134">
                  <c:v>-26.3</c:v>
                </c:pt>
                <c:pt idx="1135">
                  <c:v>-26.252</c:v>
                </c:pt>
                <c:pt idx="1136">
                  <c:v>-26.214</c:v>
                </c:pt>
                <c:pt idx="1137">
                  <c:v>-26.184</c:v>
                </c:pt>
                <c:pt idx="1138">
                  <c:v>-26.164</c:v>
                </c:pt>
                <c:pt idx="1139">
                  <c:v>-26.151</c:v>
                </c:pt>
                <c:pt idx="1140">
                  <c:v>-26.148</c:v>
                </c:pt>
                <c:pt idx="1141">
                  <c:v>-26.153</c:v>
                </c:pt>
                <c:pt idx="1142">
                  <c:v>-26.166</c:v>
                </c:pt>
                <c:pt idx="1143">
                  <c:v>-26.189</c:v>
                </c:pt>
                <c:pt idx="1144">
                  <c:v>-26.222</c:v>
                </c:pt>
                <c:pt idx="1145">
                  <c:v>-26.264</c:v>
                </c:pt>
                <c:pt idx="1146">
                  <c:v>-26.318</c:v>
                </c:pt>
                <c:pt idx="1147">
                  <c:v>-26.382</c:v>
                </c:pt>
                <c:pt idx="1148">
                  <c:v>-26.459</c:v>
                </c:pt>
                <c:pt idx="1149">
                  <c:v>-26.548</c:v>
                </c:pt>
                <c:pt idx="1150">
                  <c:v>-26.649</c:v>
                </c:pt>
                <c:pt idx="1151">
                  <c:v>-26.762</c:v>
                </c:pt>
                <c:pt idx="1152">
                  <c:v>-26.886</c:v>
                </c:pt>
                <c:pt idx="1153">
                  <c:v>-27.02</c:v>
                </c:pt>
                <c:pt idx="1154">
                  <c:v>-27.161</c:v>
                </c:pt>
                <c:pt idx="1155">
                  <c:v>-27.308</c:v>
                </c:pt>
                <c:pt idx="1156">
                  <c:v>-27.456</c:v>
                </c:pt>
                <c:pt idx="1157">
                  <c:v>-27.603</c:v>
                </c:pt>
                <c:pt idx="1158">
                  <c:v>-27.743</c:v>
                </c:pt>
                <c:pt idx="1159">
                  <c:v>-27.873</c:v>
                </c:pt>
                <c:pt idx="1160">
                  <c:v>-27.989</c:v>
                </c:pt>
                <c:pt idx="1161">
                  <c:v>-28.086</c:v>
                </c:pt>
                <c:pt idx="1162">
                  <c:v>-28.162</c:v>
                </c:pt>
                <c:pt idx="1163">
                  <c:v>-28.213</c:v>
                </c:pt>
                <c:pt idx="1164">
                  <c:v>-28.239</c:v>
                </c:pt>
                <c:pt idx="1165">
                  <c:v>-28.241</c:v>
                </c:pt>
                <c:pt idx="1166">
                  <c:v>-28.219</c:v>
                </c:pt>
                <c:pt idx="1167">
                  <c:v>-28.176</c:v>
                </c:pt>
                <c:pt idx="1168">
                  <c:v>-28.116</c:v>
                </c:pt>
                <c:pt idx="1169">
                  <c:v>-28.041</c:v>
                </c:pt>
                <c:pt idx="1170">
                  <c:v>-27.955</c:v>
                </c:pt>
                <c:pt idx="1171">
                  <c:v>-27.862</c:v>
                </c:pt>
                <c:pt idx="1172">
                  <c:v>-27.765</c:v>
                </c:pt>
                <c:pt idx="1173">
                  <c:v>-27.666</c:v>
                </c:pt>
                <c:pt idx="1174">
                  <c:v>-27.568</c:v>
                </c:pt>
                <c:pt idx="1175">
                  <c:v>-27.471</c:v>
                </c:pt>
                <c:pt idx="1176">
                  <c:v>-27.377</c:v>
                </c:pt>
                <c:pt idx="1177">
                  <c:v>-27.286</c:v>
                </c:pt>
                <c:pt idx="1178">
                  <c:v>-27.198</c:v>
                </c:pt>
                <c:pt idx="1179">
                  <c:v>-27.114</c:v>
                </c:pt>
                <c:pt idx="1180">
                  <c:v>-27.033</c:v>
                </c:pt>
                <c:pt idx="1181">
                  <c:v>-26.955</c:v>
                </c:pt>
                <c:pt idx="1182">
                  <c:v>-26.879</c:v>
                </c:pt>
                <c:pt idx="1183">
                  <c:v>-26.806</c:v>
                </c:pt>
                <c:pt idx="1184">
                  <c:v>-26.735</c:v>
                </c:pt>
                <c:pt idx="1185">
                  <c:v>-26.666</c:v>
                </c:pt>
                <c:pt idx="1186">
                  <c:v>-26.6</c:v>
                </c:pt>
                <c:pt idx="1187">
                  <c:v>-26.537</c:v>
                </c:pt>
                <c:pt idx="1188">
                  <c:v>-26.479</c:v>
                </c:pt>
                <c:pt idx="1189">
                  <c:v>-26.426</c:v>
                </c:pt>
                <c:pt idx="1190">
                  <c:v>-26.379</c:v>
                </c:pt>
                <c:pt idx="1191">
                  <c:v>-26.34</c:v>
                </c:pt>
                <c:pt idx="1192">
                  <c:v>-26.311</c:v>
                </c:pt>
                <c:pt idx="1193">
                  <c:v>-26.292</c:v>
                </c:pt>
                <c:pt idx="1194">
                  <c:v>-26.284</c:v>
                </c:pt>
                <c:pt idx="1195">
                  <c:v>-26.29</c:v>
                </c:pt>
                <c:pt idx="1196">
                  <c:v>-26.308</c:v>
                </c:pt>
                <c:pt idx="1197">
                  <c:v>-26.34</c:v>
                </c:pt>
                <c:pt idx="1198">
                  <c:v>-26.386</c:v>
                </c:pt>
                <c:pt idx="1199">
                  <c:v>-26.446</c:v>
                </c:pt>
                <c:pt idx="1200">
                  <c:v>-26.519</c:v>
                </c:pt>
              </c:numCache>
            </c:numRef>
          </c:yVal>
          <c:smooth val="0"/>
        </c:ser>
        <c:ser>
          <c:idx val="1"/>
          <c:order val="1"/>
          <c:tx>
            <c:strRef>
              <c:f>Eplane!$D$1</c:f>
              <c:strCache>
                <c:ptCount val="1"/>
                <c:pt idx="0">
                  <c:v>-60EPx</c:v>
                </c:pt>
              </c:strCache>
            </c:strRef>
          </c:tx>
          <c:spPr>
            <a:ln w="19050" cap="rnd">
              <a:solidFill>
                <a:schemeClr val="accent2"/>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Eplane!$D$2:$D$1203</c:f>
              <c:numCache>
                <c:formatCode>General</c:formatCode>
                <c:ptCount val="1202"/>
                <c:pt idx="0">
                  <c:v>-60</c:v>
                </c:pt>
                <c:pt idx="1">
                  <c:v>-60</c:v>
                </c:pt>
                <c:pt idx="2">
                  <c:v>-60</c:v>
                </c:pt>
                <c:pt idx="3">
                  <c:v>-59.953</c:v>
                </c:pt>
                <c:pt idx="4">
                  <c:v>-59.832</c:v>
                </c:pt>
                <c:pt idx="5">
                  <c:v>-59.746</c:v>
                </c:pt>
                <c:pt idx="6">
                  <c:v>-59.697</c:v>
                </c:pt>
                <c:pt idx="7">
                  <c:v>-59.688</c:v>
                </c:pt>
                <c:pt idx="8">
                  <c:v>-59.722</c:v>
                </c:pt>
                <c:pt idx="9">
                  <c:v>-59.8</c:v>
                </c:pt>
                <c:pt idx="10">
                  <c:v>-59.922</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-59.447</c:v>
                </c:pt>
                <c:pt idx="46">
                  <c:v>-58.907</c:v>
                </c:pt>
                <c:pt idx="47">
                  <c:v>-58.414</c:v>
                </c:pt>
                <c:pt idx="48">
                  <c:v>-57.971</c:v>
                </c:pt>
                <c:pt idx="49">
                  <c:v>-57.58</c:v>
                </c:pt>
                <c:pt idx="50">
                  <c:v>-57.242</c:v>
                </c:pt>
                <c:pt idx="51">
                  <c:v>-56.957</c:v>
                </c:pt>
                <c:pt idx="52">
                  <c:v>-56.726</c:v>
                </c:pt>
                <c:pt idx="53">
                  <c:v>-56.549</c:v>
                </c:pt>
                <c:pt idx="54">
                  <c:v>-56.424</c:v>
                </c:pt>
                <c:pt idx="55">
                  <c:v>-56.35</c:v>
                </c:pt>
                <c:pt idx="56">
                  <c:v>-56.328</c:v>
                </c:pt>
                <c:pt idx="57">
                  <c:v>-56.355</c:v>
                </c:pt>
                <c:pt idx="58">
                  <c:v>-56.431</c:v>
                </c:pt>
                <c:pt idx="59">
                  <c:v>-56.553</c:v>
                </c:pt>
                <c:pt idx="60">
                  <c:v>-56.719</c:v>
                </c:pt>
                <c:pt idx="61">
                  <c:v>-56.928</c:v>
                </c:pt>
                <c:pt idx="62">
                  <c:v>-57.176</c:v>
                </c:pt>
                <c:pt idx="63">
                  <c:v>-57.462</c:v>
                </c:pt>
                <c:pt idx="64">
                  <c:v>-57.783</c:v>
                </c:pt>
                <c:pt idx="65">
                  <c:v>-58.134</c:v>
                </c:pt>
                <c:pt idx="66">
                  <c:v>-58.513</c:v>
                </c:pt>
                <c:pt idx="67">
                  <c:v>-58.916</c:v>
                </c:pt>
                <c:pt idx="68">
                  <c:v>-59.337</c:v>
                </c:pt>
                <c:pt idx="69">
                  <c:v>-59.773</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-59.7</c:v>
                </c:pt>
                <c:pt idx="86">
                  <c:v>-59.145</c:v>
                </c:pt>
                <c:pt idx="87">
                  <c:v>-58.62</c:v>
                </c:pt>
                <c:pt idx="88">
                  <c:v>-58.136</c:v>
                </c:pt>
                <c:pt idx="89">
                  <c:v>-57.7</c:v>
                </c:pt>
                <c:pt idx="90">
                  <c:v>-57.319</c:v>
                </c:pt>
                <c:pt idx="91">
                  <c:v>-56.994</c:v>
                </c:pt>
                <c:pt idx="92">
                  <c:v>-56.729</c:v>
                </c:pt>
                <c:pt idx="93">
                  <c:v>-56.523</c:v>
                </c:pt>
                <c:pt idx="94">
                  <c:v>-56.377</c:v>
                </c:pt>
                <c:pt idx="95">
                  <c:v>-56.289</c:v>
                </c:pt>
                <c:pt idx="96">
                  <c:v>-56.257</c:v>
                </c:pt>
                <c:pt idx="97">
                  <c:v>-56.279</c:v>
                </c:pt>
                <c:pt idx="98">
                  <c:v>-56.35</c:v>
                </c:pt>
                <c:pt idx="99">
                  <c:v>-56.466</c:v>
                </c:pt>
                <c:pt idx="100">
                  <c:v>-56.62</c:v>
                </c:pt>
                <c:pt idx="101">
                  <c:v>-56.804</c:v>
                </c:pt>
                <c:pt idx="102">
                  <c:v>-57.01</c:v>
                </c:pt>
                <c:pt idx="103">
                  <c:v>-57.225</c:v>
                </c:pt>
                <c:pt idx="104">
                  <c:v>-57.437</c:v>
                </c:pt>
                <c:pt idx="105">
                  <c:v>-57.633</c:v>
                </c:pt>
                <c:pt idx="106">
                  <c:v>-57.799</c:v>
                </c:pt>
                <c:pt idx="107">
                  <c:v>-57.921</c:v>
                </c:pt>
                <c:pt idx="108">
                  <c:v>-57.991</c:v>
                </c:pt>
                <c:pt idx="109">
                  <c:v>-58.002</c:v>
                </c:pt>
                <c:pt idx="110">
                  <c:v>-57.954</c:v>
                </c:pt>
                <c:pt idx="111">
                  <c:v>-57.852</c:v>
                </c:pt>
                <c:pt idx="112">
                  <c:v>-57.704</c:v>
                </c:pt>
                <c:pt idx="113">
                  <c:v>-57.524</c:v>
                </c:pt>
                <c:pt idx="114">
                  <c:v>-57.324</c:v>
                </c:pt>
                <c:pt idx="115">
                  <c:v>-57.119</c:v>
                </c:pt>
                <c:pt idx="116">
                  <c:v>-56.922</c:v>
                </c:pt>
                <c:pt idx="117">
                  <c:v>-56.747</c:v>
                </c:pt>
                <c:pt idx="118">
                  <c:v>-56.604</c:v>
                </c:pt>
                <c:pt idx="119">
                  <c:v>-56.503</c:v>
                </c:pt>
                <c:pt idx="120">
                  <c:v>-56.454</c:v>
                </c:pt>
                <c:pt idx="121">
                  <c:v>-56.466</c:v>
                </c:pt>
                <c:pt idx="122">
                  <c:v>-56.544</c:v>
                </c:pt>
                <c:pt idx="123">
                  <c:v>-56.696</c:v>
                </c:pt>
                <c:pt idx="124">
                  <c:v>-56.927</c:v>
                </c:pt>
                <c:pt idx="125">
                  <c:v>-57.242</c:v>
                </c:pt>
                <c:pt idx="126">
                  <c:v>-57.643</c:v>
                </c:pt>
                <c:pt idx="127">
                  <c:v>-58.128</c:v>
                </c:pt>
                <c:pt idx="128">
                  <c:v>-58.688</c:v>
                </c:pt>
                <c:pt idx="129">
                  <c:v>-59.3</c:v>
                </c:pt>
                <c:pt idx="130">
                  <c:v>-59.923</c:v>
                </c:pt>
                <c:pt idx="131">
                  <c:v>-60</c:v>
                </c:pt>
                <c:pt idx="132">
                  <c:v>-60</c:v>
                </c:pt>
                <c:pt idx="133">
                  <c:v>-60</c:v>
                </c:pt>
                <c:pt idx="134">
                  <c:v>-60</c:v>
                </c:pt>
                <c:pt idx="135">
                  <c:v>-60</c:v>
                </c:pt>
                <c:pt idx="136">
                  <c:v>-59.645</c:v>
                </c:pt>
                <c:pt idx="137">
                  <c:v>-58.846</c:v>
                </c:pt>
                <c:pt idx="138">
                  <c:v>-58.029</c:v>
                </c:pt>
                <c:pt idx="139">
                  <c:v>-57.245</c:v>
                </c:pt>
                <c:pt idx="140">
                  <c:v>-56.524</c:v>
                </c:pt>
                <c:pt idx="141">
                  <c:v>-55.878</c:v>
                </c:pt>
                <c:pt idx="142">
                  <c:v>-55.313</c:v>
                </c:pt>
                <c:pt idx="143">
                  <c:v>-54.828</c:v>
                </c:pt>
                <c:pt idx="144">
                  <c:v>-54.421</c:v>
                </c:pt>
                <c:pt idx="145">
                  <c:v>-54.09</c:v>
                </c:pt>
                <c:pt idx="146">
                  <c:v>-53.833</c:v>
                </c:pt>
                <c:pt idx="147">
                  <c:v>-53.646</c:v>
                </c:pt>
                <c:pt idx="148">
                  <c:v>-53.528</c:v>
                </c:pt>
                <c:pt idx="149">
                  <c:v>-53.479</c:v>
                </c:pt>
                <c:pt idx="150">
                  <c:v>-53.498</c:v>
                </c:pt>
                <c:pt idx="151">
                  <c:v>-53.586</c:v>
                </c:pt>
                <c:pt idx="152">
                  <c:v>-53.745</c:v>
                </c:pt>
                <c:pt idx="153">
                  <c:v>-53.978</c:v>
                </c:pt>
                <c:pt idx="154">
                  <c:v>-54.287</c:v>
                </c:pt>
                <c:pt idx="155">
                  <c:v>-54.676</c:v>
                </c:pt>
                <c:pt idx="156">
                  <c:v>-55.15</c:v>
                </c:pt>
                <c:pt idx="157">
                  <c:v>-55.711</c:v>
                </c:pt>
                <c:pt idx="158">
                  <c:v>-56.362</c:v>
                </c:pt>
                <c:pt idx="159">
                  <c:v>-57.101</c:v>
                </c:pt>
                <c:pt idx="160">
                  <c:v>-57.916</c:v>
                </c:pt>
                <c:pt idx="161">
                  <c:v>-58.78</c:v>
                </c:pt>
                <c:pt idx="162">
                  <c:v>-59.638</c:v>
                </c:pt>
                <c:pt idx="163">
                  <c:v>-60</c:v>
                </c:pt>
                <c:pt idx="164">
                  <c:v>-60</c:v>
                </c:pt>
                <c:pt idx="165">
                  <c:v>-60</c:v>
                </c:pt>
                <c:pt idx="166">
                  <c:v>-60</c:v>
                </c:pt>
                <c:pt idx="167">
                  <c:v>-60</c:v>
                </c:pt>
                <c:pt idx="168">
                  <c:v>-59.541</c:v>
                </c:pt>
                <c:pt idx="169">
                  <c:v>-58.743</c:v>
                </c:pt>
                <c:pt idx="170">
                  <c:v>-57.962</c:v>
                </c:pt>
                <c:pt idx="171">
                  <c:v>-57.238</c:v>
                </c:pt>
                <c:pt idx="172">
                  <c:v>-56.591</c:v>
                </c:pt>
                <c:pt idx="173">
                  <c:v>-56.025</c:v>
                </c:pt>
                <c:pt idx="174">
                  <c:v>-55.538</c:v>
                </c:pt>
                <c:pt idx="175">
                  <c:v>-55.123</c:v>
                </c:pt>
                <c:pt idx="176">
                  <c:v>-54.775</c:v>
                </c:pt>
                <c:pt idx="177">
                  <c:v>-54.483</c:v>
                </c:pt>
                <c:pt idx="178">
                  <c:v>-54.241</c:v>
                </c:pt>
                <c:pt idx="179">
                  <c:v>-54.038</c:v>
                </c:pt>
                <c:pt idx="180">
                  <c:v>-53.865</c:v>
                </c:pt>
                <c:pt idx="181">
                  <c:v>-53.714</c:v>
                </c:pt>
                <c:pt idx="182">
                  <c:v>-53.577</c:v>
                </c:pt>
                <c:pt idx="183">
                  <c:v>-53.447</c:v>
                </c:pt>
                <c:pt idx="184">
                  <c:v>-53.317</c:v>
                </c:pt>
                <c:pt idx="185">
                  <c:v>-53.183</c:v>
                </c:pt>
                <c:pt idx="186">
                  <c:v>-53.043</c:v>
                </c:pt>
                <c:pt idx="187">
                  <c:v>-52.897</c:v>
                </c:pt>
                <c:pt idx="188">
                  <c:v>-52.747</c:v>
                </c:pt>
                <c:pt idx="189">
                  <c:v>-52.597</c:v>
                </c:pt>
                <c:pt idx="190">
                  <c:v>-52.451</c:v>
                </c:pt>
                <c:pt idx="191">
                  <c:v>-52.316</c:v>
                </c:pt>
                <c:pt idx="192">
                  <c:v>-52.198</c:v>
                </c:pt>
                <c:pt idx="193">
                  <c:v>-52.103</c:v>
                </c:pt>
                <c:pt idx="194">
                  <c:v>-52.036</c:v>
                </c:pt>
                <c:pt idx="195">
                  <c:v>-52.005</c:v>
                </c:pt>
                <c:pt idx="196">
                  <c:v>-52.012</c:v>
                </c:pt>
                <c:pt idx="197">
                  <c:v>-52.063</c:v>
                </c:pt>
                <c:pt idx="198">
                  <c:v>-52.161</c:v>
                </c:pt>
                <c:pt idx="199">
                  <c:v>-52.31</c:v>
                </c:pt>
                <c:pt idx="200">
                  <c:v>-52.511</c:v>
                </c:pt>
                <c:pt idx="201">
                  <c:v>-52.766</c:v>
                </c:pt>
                <c:pt idx="202">
                  <c:v>-53.075</c:v>
                </c:pt>
                <c:pt idx="203">
                  <c:v>-53.435</c:v>
                </c:pt>
                <c:pt idx="204">
                  <c:v>-53.842</c:v>
                </c:pt>
                <c:pt idx="205">
                  <c:v>-54.286</c:v>
                </c:pt>
                <c:pt idx="206">
                  <c:v>-54.752</c:v>
                </c:pt>
                <c:pt idx="207">
                  <c:v>-55.214</c:v>
                </c:pt>
                <c:pt idx="208">
                  <c:v>-55.638</c:v>
                </c:pt>
                <c:pt idx="209">
                  <c:v>-55.98</c:v>
                </c:pt>
                <c:pt idx="210">
                  <c:v>-56.194</c:v>
                </c:pt>
                <c:pt idx="211">
                  <c:v>-56.241</c:v>
                </c:pt>
                <c:pt idx="212">
                  <c:v>-56.105</c:v>
                </c:pt>
                <c:pt idx="213">
                  <c:v>-55.8</c:v>
                </c:pt>
                <c:pt idx="214">
                  <c:v>-55.363</c:v>
                </c:pt>
                <c:pt idx="215">
                  <c:v>-54.842</c:v>
                </c:pt>
                <c:pt idx="216">
                  <c:v>-54.282</c:v>
                </c:pt>
                <c:pt idx="217">
                  <c:v>-53.719</c:v>
                </c:pt>
                <c:pt idx="218">
                  <c:v>-53.181</c:v>
                </c:pt>
                <c:pt idx="219">
                  <c:v>-52.684</c:v>
                </c:pt>
                <c:pt idx="220">
                  <c:v>-52.24</c:v>
                </c:pt>
                <c:pt idx="221">
                  <c:v>-51.855</c:v>
                </c:pt>
                <c:pt idx="222">
                  <c:v>-51.533</c:v>
                </c:pt>
                <c:pt idx="223">
                  <c:v>-51.277</c:v>
                </c:pt>
                <c:pt idx="224">
                  <c:v>-51.086</c:v>
                </c:pt>
                <c:pt idx="225">
                  <c:v>-50.961</c:v>
                </c:pt>
                <c:pt idx="226">
                  <c:v>-50.9</c:v>
                </c:pt>
                <c:pt idx="227">
                  <c:v>-50.902</c:v>
                </c:pt>
                <c:pt idx="228">
                  <c:v>-50.964</c:v>
                </c:pt>
                <c:pt idx="229">
                  <c:v>-51.083</c:v>
                </c:pt>
                <c:pt idx="230">
                  <c:v>-51.254</c:v>
                </c:pt>
                <c:pt idx="231">
                  <c:v>-51.469</c:v>
                </c:pt>
                <c:pt idx="232">
                  <c:v>-51.721</c:v>
                </c:pt>
                <c:pt idx="233">
                  <c:v>-51.996</c:v>
                </c:pt>
                <c:pt idx="234">
                  <c:v>-52.279</c:v>
                </c:pt>
                <c:pt idx="235">
                  <c:v>-52.551</c:v>
                </c:pt>
                <c:pt idx="236">
                  <c:v>-52.792</c:v>
                </c:pt>
                <c:pt idx="237">
                  <c:v>-52.98</c:v>
                </c:pt>
                <c:pt idx="238">
                  <c:v>-53.098</c:v>
                </c:pt>
                <c:pt idx="239">
                  <c:v>-53.136</c:v>
                </c:pt>
                <c:pt idx="240">
                  <c:v>-53.09</c:v>
                </c:pt>
                <c:pt idx="241">
                  <c:v>-52.97</c:v>
                </c:pt>
                <c:pt idx="242">
                  <c:v>-52.791</c:v>
                </c:pt>
                <c:pt idx="243">
                  <c:v>-52.571</c:v>
                </c:pt>
                <c:pt idx="244">
                  <c:v>-52.332</c:v>
                </c:pt>
                <c:pt idx="245">
                  <c:v>-52.092</c:v>
                </c:pt>
                <c:pt idx="246">
                  <c:v>-51.868</c:v>
                </c:pt>
                <c:pt idx="247">
                  <c:v>-51.672</c:v>
                </c:pt>
                <c:pt idx="248">
                  <c:v>-51.515</c:v>
                </c:pt>
                <c:pt idx="249">
                  <c:v>-51.406</c:v>
                </c:pt>
                <c:pt idx="250">
                  <c:v>-51.352</c:v>
                </c:pt>
                <c:pt idx="251">
                  <c:v>-51.359</c:v>
                </c:pt>
                <c:pt idx="252">
                  <c:v>-51.434</c:v>
                </c:pt>
                <c:pt idx="253">
                  <c:v>-51.581</c:v>
                </c:pt>
                <c:pt idx="254">
                  <c:v>-51.808</c:v>
                </c:pt>
                <c:pt idx="255">
                  <c:v>-52.121</c:v>
                </c:pt>
                <c:pt idx="256">
                  <c:v>-52.526</c:v>
                </c:pt>
                <c:pt idx="257">
                  <c:v>-53.033</c:v>
                </c:pt>
                <c:pt idx="258">
                  <c:v>-53.648</c:v>
                </c:pt>
                <c:pt idx="259">
                  <c:v>-54.378</c:v>
                </c:pt>
                <c:pt idx="260">
                  <c:v>-55.226</c:v>
                </c:pt>
                <c:pt idx="261">
                  <c:v>-56.181</c:v>
                </c:pt>
                <c:pt idx="262">
                  <c:v>-57.209</c:v>
                </c:pt>
                <c:pt idx="263">
                  <c:v>-58.217</c:v>
                </c:pt>
                <c:pt idx="264">
                  <c:v>-59.033</c:v>
                </c:pt>
                <c:pt idx="265">
                  <c:v>-59.421</c:v>
                </c:pt>
                <c:pt idx="266">
                  <c:v>-59.228</c:v>
                </c:pt>
                <c:pt idx="267">
                  <c:v>-58.523</c:v>
                </c:pt>
                <c:pt idx="268">
                  <c:v>-57.533</c:v>
                </c:pt>
                <c:pt idx="269">
                  <c:v>-56.463</c:v>
                </c:pt>
                <c:pt idx="270">
                  <c:v>-55.434</c:v>
                </c:pt>
                <c:pt idx="271">
                  <c:v>-54.499</c:v>
                </c:pt>
                <c:pt idx="272">
                  <c:v>-53.675</c:v>
                </c:pt>
                <c:pt idx="273">
                  <c:v>-52.964</c:v>
                </c:pt>
                <c:pt idx="274">
                  <c:v>-52.357</c:v>
                </c:pt>
                <c:pt idx="275">
                  <c:v>-51.849</c:v>
                </c:pt>
                <c:pt idx="276">
                  <c:v>-51.43</c:v>
                </c:pt>
                <c:pt idx="277">
                  <c:v>-51.093</c:v>
                </c:pt>
                <c:pt idx="278">
                  <c:v>-50.831</c:v>
                </c:pt>
                <c:pt idx="279">
                  <c:v>-50.64</c:v>
                </c:pt>
                <c:pt idx="280">
                  <c:v>-50.514</c:v>
                </c:pt>
                <c:pt idx="281">
                  <c:v>-50.452</c:v>
                </c:pt>
                <c:pt idx="282">
                  <c:v>-50.45</c:v>
                </c:pt>
                <c:pt idx="283">
                  <c:v>-50.509</c:v>
                </c:pt>
                <c:pt idx="284">
                  <c:v>-50.629</c:v>
                </c:pt>
                <c:pt idx="285">
                  <c:v>-50.81</c:v>
                </c:pt>
                <c:pt idx="286">
                  <c:v>-51.054</c:v>
                </c:pt>
                <c:pt idx="287">
                  <c:v>-51.365</c:v>
                </c:pt>
                <c:pt idx="288">
                  <c:v>-51.744</c:v>
                </c:pt>
                <c:pt idx="289">
                  <c:v>-52.195</c:v>
                </c:pt>
                <c:pt idx="290">
                  <c:v>-52.72</c:v>
                </c:pt>
                <c:pt idx="291">
                  <c:v>-53.317</c:v>
                </c:pt>
                <c:pt idx="292">
                  <c:v>-53.984</c:v>
                </c:pt>
                <c:pt idx="293">
                  <c:v>-54.708</c:v>
                </c:pt>
                <c:pt idx="294">
                  <c:v>-55.467</c:v>
                </c:pt>
                <c:pt idx="295">
                  <c:v>-56.218</c:v>
                </c:pt>
                <c:pt idx="296">
                  <c:v>-56.897</c:v>
                </c:pt>
                <c:pt idx="297">
                  <c:v>-57.425</c:v>
                </c:pt>
                <c:pt idx="298">
                  <c:v>-57.724</c:v>
                </c:pt>
                <c:pt idx="299">
                  <c:v>-57.756</c:v>
                </c:pt>
                <c:pt idx="300">
                  <c:v>-57.545</c:v>
                </c:pt>
                <c:pt idx="301">
                  <c:v>-57.162</c:v>
                </c:pt>
                <c:pt idx="302">
                  <c:v>-56.692</c:v>
                </c:pt>
                <c:pt idx="303">
                  <c:v>-56.205</c:v>
                </c:pt>
                <c:pt idx="304">
                  <c:v>-55.749</c:v>
                </c:pt>
                <c:pt idx="305">
                  <c:v>-55.352</c:v>
                </c:pt>
                <c:pt idx="306">
                  <c:v>-55.028</c:v>
                </c:pt>
                <c:pt idx="307">
                  <c:v>-54.782</c:v>
                </c:pt>
                <c:pt idx="308">
                  <c:v>-54.614</c:v>
                </c:pt>
                <c:pt idx="309">
                  <c:v>-54.521</c:v>
                </c:pt>
                <c:pt idx="310">
                  <c:v>-54.498</c:v>
                </c:pt>
                <c:pt idx="311">
                  <c:v>-54.538</c:v>
                </c:pt>
                <c:pt idx="312">
                  <c:v>-54.633</c:v>
                </c:pt>
                <c:pt idx="313">
                  <c:v>-54.776</c:v>
                </c:pt>
                <c:pt idx="314">
                  <c:v>-54.96</c:v>
                </c:pt>
                <c:pt idx="315">
                  <c:v>-55.176</c:v>
                </c:pt>
                <c:pt idx="316">
                  <c:v>-55.419</c:v>
                </c:pt>
                <c:pt idx="317">
                  <c:v>-55.682</c:v>
                </c:pt>
                <c:pt idx="318">
                  <c:v>-55.963</c:v>
                </c:pt>
                <c:pt idx="319">
                  <c:v>-56.259</c:v>
                </c:pt>
                <c:pt idx="320">
                  <c:v>-56.569</c:v>
                </c:pt>
                <c:pt idx="321">
                  <c:v>-56.893</c:v>
                </c:pt>
                <c:pt idx="322">
                  <c:v>-57.233</c:v>
                </c:pt>
                <c:pt idx="323">
                  <c:v>-57.586</c:v>
                </c:pt>
                <c:pt idx="324">
                  <c:v>-57.951</c:v>
                </c:pt>
                <c:pt idx="325">
                  <c:v>-58.32</c:v>
                </c:pt>
                <c:pt idx="326">
                  <c:v>-58.683</c:v>
                </c:pt>
                <c:pt idx="327">
                  <c:v>-59.027</c:v>
                </c:pt>
                <c:pt idx="328">
                  <c:v>-59.334</c:v>
                </c:pt>
                <c:pt idx="329">
                  <c:v>-59.588</c:v>
                </c:pt>
                <c:pt idx="330">
                  <c:v>-59.774</c:v>
                </c:pt>
                <c:pt idx="331">
                  <c:v>-59.886</c:v>
                </c:pt>
                <c:pt idx="332">
                  <c:v>-59.927</c:v>
                </c:pt>
                <c:pt idx="333">
                  <c:v>-59.908</c:v>
                </c:pt>
                <c:pt idx="334">
                  <c:v>-59.846</c:v>
                </c:pt>
                <c:pt idx="335">
                  <c:v>-59.759</c:v>
                </c:pt>
                <c:pt idx="336">
                  <c:v>-59.664</c:v>
                </c:pt>
                <c:pt idx="337">
                  <c:v>-59.572</c:v>
                </c:pt>
                <c:pt idx="338">
                  <c:v>-59.487</c:v>
                </c:pt>
                <c:pt idx="339">
                  <c:v>-59.406</c:v>
                </c:pt>
                <c:pt idx="340">
                  <c:v>-59.321</c:v>
                </c:pt>
                <c:pt idx="341">
                  <c:v>-59.216</c:v>
                </c:pt>
                <c:pt idx="342">
                  <c:v>-59.075</c:v>
                </c:pt>
                <c:pt idx="343">
                  <c:v>-58.881</c:v>
                </c:pt>
                <c:pt idx="344">
                  <c:v>-58.625</c:v>
                </c:pt>
                <c:pt idx="345">
                  <c:v>-58.305</c:v>
                </c:pt>
                <c:pt idx="346">
                  <c:v>-57.926</c:v>
                </c:pt>
                <c:pt idx="347">
                  <c:v>-57.506</c:v>
                </c:pt>
                <c:pt idx="348">
                  <c:v>-57.062</c:v>
                </c:pt>
                <c:pt idx="349">
                  <c:v>-56.616</c:v>
                </c:pt>
                <c:pt idx="350">
                  <c:v>-56.185</c:v>
                </c:pt>
                <c:pt idx="351">
                  <c:v>-55.786</c:v>
                </c:pt>
                <c:pt idx="352">
                  <c:v>-55.43</c:v>
                </c:pt>
                <c:pt idx="353">
                  <c:v>-55.126</c:v>
                </c:pt>
                <c:pt idx="354">
                  <c:v>-54.879</c:v>
                </c:pt>
                <c:pt idx="355">
                  <c:v>-54.693</c:v>
                </c:pt>
                <c:pt idx="356">
                  <c:v>-54.569</c:v>
                </c:pt>
                <c:pt idx="357">
                  <c:v>-54.509</c:v>
                </c:pt>
                <c:pt idx="358">
                  <c:v>-54.509</c:v>
                </c:pt>
                <c:pt idx="359">
                  <c:v>-54.569</c:v>
                </c:pt>
                <c:pt idx="360">
                  <c:v>-54.684</c:v>
                </c:pt>
                <c:pt idx="361">
                  <c:v>-54.85</c:v>
                </c:pt>
                <c:pt idx="362">
                  <c:v>-55.062</c:v>
                </c:pt>
                <c:pt idx="363">
                  <c:v>-55.31</c:v>
                </c:pt>
                <c:pt idx="364">
                  <c:v>-55.585</c:v>
                </c:pt>
                <c:pt idx="365">
                  <c:v>-55.875</c:v>
                </c:pt>
                <c:pt idx="366">
                  <c:v>-56.165</c:v>
                </c:pt>
                <c:pt idx="367">
                  <c:v>-56.439</c:v>
                </c:pt>
                <c:pt idx="368">
                  <c:v>-56.678</c:v>
                </c:pt>
                <c:pt idx="369">
                  <c:v>-56.861</c:v>
                </c:pt>
                <c:pt idx="370">
                  <c:v>-56.97</c:v>
                </c:pt>
                <c:pt idx="371">
                  <c:v>-56.989</c:v>
                </c:pt>
                <c:pt idx="372">
                  <c:v>-56.904</c:v>
                </c:pt>
                <c:pt idx="373">
                  <c:v>-56.713</c:v>
                </c:pt>
                <c:pt idx="374">
                  <c:v>-56.415</c:v>
                </c:pt>
                <c:pt idx="375">
                  <c:v>-56.023</c:v>
                </c:pt>
                <c:pt idx="376">
                  <c:v>-55.549</c:v>
                </c:pt>
                <c:pt idx="377">
                  <c:v>-55.013</c:v>
                </c:pt>
                <c:pt idx="378">
                  <c:v>-54.433</c:v>
                </c:pt>
                <c:pt idx="379">
                  <c:v>-53.827</c:v>
                </c:pt>
                <c:pt idx="380">
                  <c:v>-53.212</c:v>
                </c:pt>
                <c:pt idx="381">
                  <c:v>-52.602</c:v>
                </c:pt>
                <c:pt idx="382">
                  <c:v>-52.008</c:v>
                </c:pt>
                <c:pt idx="383">
                  <c:v>-51.439</c:v>
                </c:pt>
                <c:pt idx="384">
                  <c:v>-50.902</c:v>
                </c:pt>
                <c:pt idx="385">
                  <c:v>-50.401</c:v>
                </c:pt>
                <c:pt idx="386">
                  <c:v>-49.942</c:v>
                </c:pt>
                <c:pt idx="387">
                  <c:v>-49.524</c:v>
                </c:pt>
                <c:pt idx="388">
                  <c:v>-49.151</c:v>
                </c:pt>
                <c:pt idx="389">
                  <c:v>-48.821</c:v>
                </c:pt>
                <c:pt idx="390">
                  <c:v>-48.536</c:v>
                </c:pt>
                <c:pt idx="391">
                  <c:v>-48.292</c:v>
                </c:pt>
                <c:pt idx="392">
                  <c:v>-48.089</c:v>
                </c:pt>
                <c:pt idx="393">
                  <c:v>-47.924</c:v>
                </c:pt>
                <c:pt idx="394">
                  <c:v>-47.794</c:v>
                </c:pt>
                <c:pt idx="395">
                  <c:v>-47.695</c:v>
                </c:pt>
                <c:pt idx="396">
                  <c:v>-47.624</c:v>
                </c:pt>
                <c:pt idx="397">
                  <c:v>-47.577</c:v>
                </c:pt>
                <c:pt idx="398">
                  <c:v>-47.548</c:v>
                </c:pt>
                <c:pt idx="399">
                  <c:v>-47.532</c:v>
                </c:pt>
                <c:pt idx="400">
                  <c:v>-47.524</c:v>
                </c:pt>
                <c:pt idx="401">
                  <c:v>-47.519</c:v>
                </c:pt>
                <c:pt idx="402">
                  <c:v>-47.512</c:v>
                </c:pt>
                <c:pt idx="403">
                  <c:v>-47.499</c:v>
                </c:pt>
                <c:pt idx="404">
                  <c:v>-47.476</c:v>
                </c:pt>
                <c:pt idx="405">
                  <c:v>-47.441</c:v>
                </c:pt>
                <c:pt idx="406">
                  <c:v>-47.393</c:v>
                </c:pt>
                <c:pt idx="407">
                  <c:v>-47.331</c:v>
                </c:pt>
                <c:pt idx="408">
                  <c:v>-47.258</c:v>
                </c:pt>
                <c:pt idx="409">
                  <c:v>-47.175</c:v>
                </c:pt>
                <c:pt idx="410">
                  <c:v>-47.086</c:v>
                </c:pt>
                <c:pt idx="411">
                  <c:v>-46.994</c:v>
                </c:pt>
                <c:pt idx="412">
                  <c:v>-46.903</c:v>
                </c:pt>
                <c:pt idx="413">
                  <c:v>-46.817</c:v>
                </c:pt>
                <c:pt idx="414">
                  <c:v>-46.74</c:v>
                </c:pt>
                <c:pt idx="415">
                  <c:v>-46.676</c:v>
                </c:pt>
                <c:pt idx="416">
                  <c:v>-46.628</c:v>
                </c:pt>
                <c:pt idx="417">
                  <c:v>-46.599</c:v>
                </c:pt>
                <c:pt idx="418">
                  <c:v>-46.591</c:v>
                </c:pt>
                <c:pt idx="419">
                  <c:v>-46.606</c:v>
                </c:pt>
                <c:pt idx="420">
                  <c:v>-46.644</c:v>
                </c:pt>
                <c:pt idx="421">
                  <c:v>-46.708</c:v>
                </c:pt>
                <c:pt idx="422">
                  <c:v>-46.797</c:v>
                </c:pt>
                <c:pt idx="423">
                  <c:v>-46.911</c:v>
                </c:pt>
                <c:pt idx="424">
                  <c:v>-47.05</c:v>
                </c:pt>
                <c:pt idx="425">
                  <c:v>-47.212</c:v>
                </c:pt>
                <c:pt idx="426">
                  <c:v>-47.396</c:v>
                </c:pt>
                <c:pt idx="427">
                  <c:v>-47.599</c:v>
                </c:pt>
                <c:pt idx="428">
                  <c:v>-47.819</c:v>
                </c:pt>
                <c:pt idx="429">
                  <c:v>-48.052</c:v>
                </c:pt>
                <c:pt idx="430">
                  <c:v>-48.294</c:v>
                </c:pt>
                <c:pt idx="431">
                  <c:v>-48.537</c:v>
                </c:pt>
                <c:pt idx="432">
                  <c:v>-48.774</c:v>
                </c:pt>
                <c:pt idx="433">
                  <c:v>-48.997</c:v>
                </c:pt>
                <c:pt idx="434">
                  <c:v>-49.195</c:v>
                </c:pt>
                <c:pt idx="435">
                  <c:v>-49.357</c:v>
                </c:pt>
                <c:pt idx="436">
                  <c:v>-49.473</c:v>
                </c:pt>
                <c:pt idx="437">
                  <c:v>-49.536</c:v>
                </c:pt>
                <c:pt idx="438">
                  <c:v>-49.541</c:v>
                </c:pt>
                <c:pt idx="439">
                  <c:v>-49.489</c:v>
                </c:pt>
                <c:pt idx="440">
                  <c:v>-49.386</c:v>
                </c:pt>
                <c:pt idx="441">
                  <c:v>-49.243</c:v>
                </c:pt>
                <c:pt idx="442">
                  <c:v>-49.074</c:v>
                </c:pt>
                <c:pt idx="443">
                  <c:v>-48.894</c:v>
                </c:pt>
                <c:pt idx="444">
                  <c:v>-48.719</c:v>
                </c:pt>
                <c:pt idx="445">
                  <c:v>-48.563</c:v>
                </c:pt>
                <c:pt idx="446">
                  <c:v>-48.438</c:v>
                </c:pt>
                <c:pt idx="447">
                  <c:v>-48.355</c:v>
                </c:pt>
                <c:pt idx="448">
                  <c:v>-48.322</c:v>
                </c:pt>
                <c:pt idx="449">
                  <c:v>-48.347</c:v>
                </c:pt>
                <c:pt idx="450">
                  <c:v>-48.435</c:v>
                </c:pt>
                <c:pt idx="451">
                  <c:v>-48.59</c:v>
                </c:pt>
                <c:pt idx="452">
                  <c:v>-48.818</c:v>
                </c:pt>
                <c:pt idx="453">
                  <c:v>-49.12</c:v>
                </c:pt>
                <c:pt idx="454">
                  <c:v>-49.5</c:v>
                </c:pt>
                <c:pt idx="455">
                  <c:v>-49.962</c:v>
                </c:pt>
                <c:pt idx="456">
                  <c:v>-50.507</c:v>
                </c:pt>
                <c:pt idx="457">
                  <c:v>-51.14</c:v>
                </c:pt>
                <c:pt idx="458">
                  <c:v>-51.866</c:v>
                </c:pt>
                <c:pt idx="459">
                  <c:v>-52.692</c:v>
                </c:pt>
                <c:pt idx="460">
                  <c:v>-53.628</c:v>
                </c:pt>
                <c:pt idx="461">
                  <c:v>-54.685</c:v>
                </c:pt>
                <c:pt idx="462">
                  <c:v>-55.88</c:v>
                </c:pt>
                <c:pt idx="463">
                  <c:v>-57.219</c:v>
                </c:pt>
                <c:pt idx="464">
                  <c:v>-58.677</c:v>
                </c:pt>
                <c:pt idx="465">
                  <c:v>-60</c:v>
                </c:pt>
                <c:pt idx="466">
                  <c:v>-60</c:v>
                </c:pt>
                <c:pt idx="467">
                  <c:v>-60</c:v>
                </c:pt>
                <c:pt idx="468">
                  <c:v>-60</c:v>
                </c:pt>
                <c:pt idx="469">
                  <c:v>-58.283</c:v>
                </c:pt>
                <c:pt idx="470">
                  <c:v>-56.421</c:v>
                </c:pt>
                <c:pt idx="471">
                  <c:v>-54.675</c:v>
                </c:pt>
                <c:pt idx="472">
                  <c:v>-53.103</c:v>
                </c:pt>
                <c:pt idx="473">
                  <c:v>-51.707</c:v>
                </c:pt>
                <c:pt idx="474">
                  <c:v>-50.473</c:v>
                </c:pt>
                <c:pt idx="475">
                  <c:v>-49.383</c:v>
                </c:pt>
                <c:pt idx="476">
                  <c:v>-48.425</c:v>
                </c:pt>
                <c:pt idx="477">
                  <c:v>-47.584</c:v>
                </c:pt>
                <c:pt idx="478">
                  <c:v>-46.852</c:v>
                </c:pt>
                <c:pt idx="479">
                  <c:v>-46.219</c:v>
                </c:pt>
                <c:pt idx="480">
                  <c:v>-45.679</c:v>
                </c:pt>
                <c:pt idx="481">
                  <c:v>-45.225</c:v>
                </c:pt>
                <c:pt idx="482">
                  <c:v>-44.852</c:v>
                </c:pt>
                <c:pt idx="483">
                  <c:v>-44.556</c:v>
                </c:pt>
                <c:pt idx="484">
                  <c:v>-44.331</c:v>
                </c:pt>
                <c:pt idx="485">
                  <c:v>-44.175</c:v>
                </c:pt>
                <c:pt idx="486">
                  <c:v>-44.082</c:v>
                </c:pt>
                <c:pt idx="487">
                  <c:v>-44.049</c:v>
                </c:pt>
                <c:pt idx="488">
                  <c:v>-44.072</c:v>
                </c:pt>
                <c:pt idx="489">
                  <c:v>-44.146</c:v>
                </c:pt>
                <c:pt idx="490">
                  <c:v>-44.265</c:v>
                </c:pt>
                <c:pt idx="491">
                  <c:v>-44.423</c:v>
                </c:pt>
                <c:pt idx="492">
                  <c:v>-44.611</c:v>
                </c:pt>
                <c:pt idx="493">
                  <c:v>-44.818</c:v>
                </c:pt>
                <c:pt idx="494">
                  <c:v>-45.031</c:v>
                </c:pt>
                <c:pt idx="495">
                  <c:v>-45.231</c:v>
                </c:pt>
                <c:pt idx="496">
                  <c:v>-45.398</c:v>
                </c:pt>
                <c:pt idx="497">
                  <c:v>-45.507</c:v>
                </c:pt>
                <c:pt idx="498">
                  <c:v>-45.535</c:v>
                </c:pt>
                <c:pt idx="499">
                  <c:v>-45.461</c:v>
                </c:pt>
                <c:pt idx="500">
                  <c:v>-45.273</c:v>
                </c:pt>
                <c:pt idx="501">
                  <c:v>-44.97</c:v>
                </c:pt>
                <c:pt idx="502">
                  <c:v>-44.564</c:v>
                </c:pt>
                <c:pt idx="503">
                  <c:v>-44.075</c:v>
                </c:pt>
                <c:pt idx="504">
                  <c:v>-43.524</c:v>
                </c:pt>
                <c:pt idx="505">
                  <c:v>-42.936</c:v>
                </c:pt>
                <c:pt idx="506">
                  <c:v>-42.331</c:v>
                </c:pt>
                <c:pt idx="507">
                  <c:v>-41.724</c:v>
                </c:pt>
                <c:pt idx="508">
                  <c:v>-41.129</c:v>
                </c:pt>
                <c:pt idx="509">
                  <c:v>-40.553</c:v>
                </c:pt>
                <c:pt idx="510">
                  <c:v>-40</c:v>
                </c:pt>
                <c:pt idx="511">
                  <c:v>-39.476</c:v>
                </c:pt>
                <c:pt idx="512">
                  <c:v>-38.98</c:v>
                </c:pt>
                <c:pt idx="513">
                  <c:v>-38.513</c:v>
                </c:pt>
                <c:pt idx="514">
                  <c:v>-38.075</c:v>
                </c:pt>
                <c:pt idx="515">
                  <c:v>-37.663</c:v>
                </c:pt>
                <c:pt idx="516">
                  <c:v>-37.277</c:v>
                </c:pt>
                <c:pt idx="517">
                  <c:v>-36.914</c:v>
                </c:pt>
                <c:pt idx="518">
                  <c:v>-36.572</c:v>
                </c:pt>
                <c:pt idx="519">
                  <c:v>-36.25</c:v>
                </c:pt>
                <c:pt idx="520">
                  <c:v>-35.945</c:v>
                </c:pt>
                <c:pt idx="521">
                  <c:v>-35.655</c:v>
                </c:pt>
                <c:pt idx="522">
                  <c:v>-35.379</c:v>
                </c:pt>
                <c:pt idx="523">
                  <c:v>-35.115</c:v>
                </c:pt>
                <c:pt idx="524">
                  <c:v>-34.863</c:v>
                </c:pt>
                <c:pt idx="525">
                  <c:v>-34.621</c:v>
                </c:pt>
                <c:pt idx="526">
                  <c:v>-34.389</c:v>
                </c:pt>
                <c:pt idx="527">
                  <c:v>-34.167</c:v>
                </c:pt>
                <c:pt idx="528">
                  <c:v>-33.954</c:v>
                </c:pt>
                <c:pt idx="529">
                  <c:v>-33.75</c:v>
                </c:pt>
                <c:pt idx="530">
                  <c:v>-33.556</c:v>
                </c:pt>
                <c:pt idx="531">
                  <c:v>-33.372</c:v>
                </c:pt>
                <c:pt idx="532">
                  <c:v>-33.199</c:v>
                </c:pt>
                <c:pt idx="533">
                  <c:v>-33.037</c:v>
                </c:pt>
                <c:pt idx="534">
                  <c:v>-32.887</c:v>
                </c:pt>
                <c:pt idx="535">
                  <c:v>-32.749</c:v>
                </c:pt>
                <c:pt idx="536">
                  <c:v>-32.623</c:v>
                </c:pt>
                <c:pt idx="537">
                  <c:v>-32.511</c:v>
                </c:pt>
                <c:pt idx="538">
                  <c:v>-32.412</c:v>
                </c:pt>
                <c:pt idx="539">
                  <c:v>-32.325</c:v>
                </c:pt>
                <c:pt idx="540">
                  <c:v>-32.252</c:v>
                </c:pt>
                <c:pt idx="541">
                  <c:v>-32.191</c:v>
                </c:pt>
                <c:pt idx="542">
                  <c:v>-32.143</c:v>
                </c:pt>
                <c:pt idx="543">
                  <c:v>-32.106</c:v>
                </c:pt>
                <c:pt idx="544">
                  <c:v>-32.08</c:v>
                </c:pt>
                <c:pt idx="545">
                  <c:v>-32.064</c:v>
                </c:pt>
                <c:pt idx="546">
                  <c:v>-32.056</c:v>
                </c:pt>
                <c:pt idx="547">
                  <c:v>-32.057</c:v>
                </c:pt>
                <c:pt idx="548">
                  <c:v>-32.063</c:v>
                </c:pt>
                <c:pt idx="549">
                  <c:v>-32.076</c:v>
                </c:pt>
                <c:pt idx="550">
                  <c:v>-32.092</c:v>
                </c:pt>
                <c:pt idx="551">
                  <c:v>-32.112</c:v>
                </c:pt>
                <c:pt idx="552">
                  <c:v>-32.134</c:v>
                </c:pt>
                <c:pt idx="553">
                  <c:v>-32.158</c:v>
                </c:pt>
                <c:pt idx="554">
                  <c:v>-32.181</c:v>
                </c:pt>
                <c:pt idx="555">
                  <c:v>-32.205</c:v>
                </c:pt>
                <c:pt idx="556">
                  <c:v>-32.228</c:v>
                </c:pt>
                <c:pt idx="557">
                  <c:v>-32.25</c:v>
                </c:pt>
                <c:pt idx="558">
                  <c:v>-32.272</c:v>
                </c:pt>
                <c:pt idx="559">
                  <c:v>-32.292</c:v>
                </c:pt>
                <c:pt idx="560">
                  <c:v>-32.312</c:v>
                </c:pt>
                <c:pt idx="561">
                  <c:v>-32.331</c:v>
                </c:pt>
                <c:pt idx="562">
                  <c:v>-32.351</c:v>
                </c:pt>
                <c:pt idx="563">
                  <c:v>-32.371</c:v>
                </c:pt>
                <c:pt idx="564">
                  <c:v>-32.394</c:v>
                </c:pt>
                <c:pt idx="565">
                  <c:v>-32.418</c:v>
                </c:pt>
                <c:pt idx="566">
                  <c:v>-32.445</c:v>
                </c:pt>
                <c:pt idx="567">
                  <c:v>-32.476</c:v>
                </c:pt>
                <c:pt idx="568">
                  <c:v>-32.51</c:v>
                </c:pt>
                <c:pt idx="569">
                  <c:v>-32.55</c:v>
                </c:pt>
                <c:pt idx="570">
                  <c:v>-32.594</c:v>
                </c:pt>
                <c:pt idx="571">
                  <c:v>-32.643</c:v>
                </c:pt>
                <c:pt idx="572">
                  <c:v>-32.698</c:v>
                </c:pt>
                <c:pt idx="573">
                  <c:v>-32.757</c:v>
                </c:pt>
                <c:pt idx="574">
                  <c:v>-32.82</c:v>
                </c:pt>
                <c:pt idx="575">
                  <c:v>-32.888</c:v>
                </c:pt>
                <c:pt idx="576">
                  <c:v>-32.958</c:v>
                </c:pt>
                <c:pt idx="577">
                  <c:v>-33.03</c:v>
                </c:pt>
                <c:pt idx="578">
                  <c:v>-33.104</c:v>
                </c:pt>
                <c:pt idx="579">
                  <c:v>-33.178</c:v>
                </c:pt>
                <c:pt idx="580">
                  <c:v>-33.251</c:v>
                </c:pt>
                <c:pt idx="581">
                  <c:v>-33.322</c:v>
                </c:pt>
                <c:pt idx="582">
                  <c:v>-33.389</c:v>
                </c:pt>
                <c:pt idx="583">
                  <c:v>-33.453</c:v>
                </c:pt>
                <c:pt idx="584">
                  <c:v>-33.512</c:v>
                </c:pt>
                <c:pt idx="585">
                  <c:v>-33.566</c:v>
                </c:pt>
                <c:pt idx="586">
                  <c:v>-33.614</c:v>
                </c:pt>
                <c:pt idx="587">
                  <c:v>-33.656</c:v>
                </c:pt>
                <c:pt idx="588">
                  <c:v>-33.692</c:v>
                </c:pt>
                <c:pt idx="589">
                  <c:v>-33.723</c:v>
                </c:pt>
                <c:pt idx="590">
                  <c:v>-33.747</c:v>
                </c:pt>
                <c:pt idx="591">
                  <c:v>-33.767</c:v>
                </c:pt>
                <c:pt idx="592">
                  <c:v>-33.783</c:v>
                </c:pt>
                <c:pt idx="593">
                  <c:v>-33.796</c:v>
                </c:pt>
                <c:pt idx="594">
                  <c:v>-33.806</c:v>
                </c:pt>
                <c:pt idx="595">
                  <c:v>-33.815</c:v>
                </c:pt>
                <c:pt idx="596">
                  <c:v>-33.823</c:v>
                </c:pt>
                <c:pt idx="597">
                  <c:v>-33.832</c:v>
                </c:pt>
                <c:pt idx="598">
                  <c:v>-33.841</c:v>
                </c:pt>
                <c:pt idx="599">
                  <c:v>-33.853</c:v>
                </c:pt>
                <c:pt idx="600">
                  <c:v>-33.866</c:v>
                </c:pt>
                <c:pt idx="601">
                  <c:v>-33.881</c:v>
                </c:pt>
                <c:pt idx="602">
                  <c:v>-33.897</c:v>
                </c:pt>
                <c:pt idx="603">
                  <c:v>-33.916</c:v>
                </c:pt>
                <c:pt idx="604">
                  <c:v>-33.935</c:v>
                </c:pt>
                <c:pt idx="605">
                  <c:v>-33.954</c:v>
                </c:pt>
                <c:pt idx="606">
                  <c:v>-33.973</c:v>
                </c:pt>
                <c:pt idx="607">
                  <c:v>-33.99</c:v>
                </c:pt>
                <c:pt idx="608">
                  <c:v>-34.005</c:v>
                </c:pt>
                <c:pt idx="609">
                  <c:v>-34.016</c:v>
                </c:pt>
                <c:pt idx="610">
                  <c:v>-34.023</c:v>
                </c:pt>
                <c:pt idx="611">
                  <c:v>-34.024</c:v>
                </c:pt>
                <c:pt idx="612">
                  <c:v>-34.02</c:v>
                </c:pt>
                <c:pt idx="613">
                  <c:v>-34.009</c:v>
                </c:pt>
                <c:pt idx="614">
                  <c:v>-33.992</c:v>
                </c:pt>
                <c:pt idx="615">
                  <c:v>-33.967</c:v>
                </c:pt>
                <c:pt idx="616">
                  <c:v>-33.936</c:v>
                </c:pt>
                <c:pt idx="617">
                  <c:v>-33.899</c:v>
                </c:pt>
                <c:pt idx="618">
                  <c:v>-33.856</c:v>
                </c:pt>
                <c:pt idx="619">
                  <c:v>-33.808</c:v>
                </c:pt>
                <c:pt idx="620">
                  <c:v>-33.756</c:v>
                </c:pt>
                <c:pt idx="621">
                  <c:v>-33.702</c:v>
                </c:pt>
                <c:pt idx="622">
                  <c:v>-33.645</c:v>
                </c:pt>
                <c:pt idx="623">
                  <c:v>-33.587</c:v>
                </c:pt>
                <c:pt idx="624">
                  <c:v>-33.53</c:v>
                </c:pt>
                <c:pt idx="625">
                  <c:v>-33.475</c:v>
                </c:pt>
                <c:pt idx="626">
                  <c:v>-33.422</c:v>
                </c:pt>
                <c:pt idx="627">
                  <c:v>-33.372</c:v>
                </c:pt>
                <c:pt idx="628">
                  <c:v>-33.326</c:v>
                </c:pt>
                <c:pt idx="629">
                  <c:v>-33.284</c:v>
                </c:pt>
                <c:pt idx="630">
                  <c:v>-33.247</c:v>
                </c:pt>
                <c:pt idx="631">
                  <c:v>-33.214</c:v>
                </c:pt>
                <c:pt idx="632">
                  <c:v>-33.185</c:v>
                </c:pt>
                <c:pt idx="633">
                  <c:v>-33.161</c:v>
                </c:pt>
                <c:pt idx="634">
                  <c:v>-33.14</c:v>
                </c:pt>
                <c:pt idx="635">
                  <c:v>-33.121</c:v>
                </c:pt>
                <c:pt idx="636">
                  <c:v>-33.104</c:v>
                </c:pt>
                <c:pt idx="637">
                  <c:v>-33.088</c:v>
                </c:pt>
                <c:pt idx="638">
                  <c:v>-33.073</c:v>
                </c:pt>
                <c:pt idx="639">
                  <c:v>-33.056</c:v>
                </c:pt>
                <c:pt idx="640">
                  <c:v>-33.038</c:v>
                </c:pt>
                <c:pt idx="641">
                  <c:v>-33.018</c:v>
                </c:pt>
                <c:pt idx="642">
                  <c:v>-32.996</c:v>
                </c:pt>
                <c:pt idx="643">
                  <c:v>-32.97</c:v>
                </c:pt>
                <c:pt idx="644">
                  <c:v>-32.942</c:v>
                </c:pt>
                <c:pt idx="645">
                  <c:v>-32.91</c:v>
                </c:pt>
                <c:pt idx="646">
                  <c:v>-32.876</c:v>
                </c:pt>
                <c:pt idx="647">
                  <c:v>-32.84</c:v>
                </c:pt>
                <c:pt idx="648">
                  <c:v>-32.802</c:v>
                </c:pt>
                <c:pt idx="649">
                  <c:v>-32.764</c:v>
                </c:pt>
                <c:pt idx="650">
                  <c:v>-32.726</c:v>
                </c:pt>
                <c:pt idx="651">
                  <c:v>-32.69</c:v>
                </c:pt>
                <c:pt idx="652">
                  <c:v>-32.657</c:v>
                </c:pt>
                <c:pt idx="653">
                  <c:v>-32.628</c:v>
                </c:pt>
                <c:pt idx="654">
                  <c:v>-32.606</c:v>
                </c:pt>
                <c:pt idx="655">
                  <c:v>-32.59</c:v>
                </c:pt>
                <c:pt idx="656">
                  <c:v>-32.582</c:v>
                </c:pt>
                <c:pt idx="657">
                  <c:v>-32.584</c:v>
                </c:pt>
                <c:pt idx="658">
                  <c:v>-32.596</c:v>
                </c:pt>
                <c:pt idx="659">
                  <c:v>-32.619</c:v>
                </c:pt>
                <c:pt idx="660">
                  <c:v>-32.655</c:v>
                </c:pt>
                <c:pt idx="661">
                  <c:v>-32.702</c:v>
                </c:pt>
                <c:pt idx="662">
                  <c:v>-32.762</c:v>
                </c:pt>
                <c:pt idx="663">
                  <c:v>-32.835</c:v>
                </c:pt>
                <c:pt idx="664">
                  <c:v>-32.92</c:v>
                </c:pt>
                <c:pt idx="665">
                  <c:v>-33.018</c:v>
                </c:pt>
                <c:pt idx="666">
                  <c:v>-33.128</c:v>
                </c:pt>
                <c:pt idx="667">
                  <c:v>-33.249</c:v>
                </c:pt>
                <c:pt idx="668">
                  <c:v>-33.381</c:v>
                </c:pt>
                <c:pt idx="669">
                  <c:v>-33.524</c:v>
                </c:pt>
                <c:pt idx="670">
                  <c:v>-33.677</c:v>
                </c:pt>
                <c:pt idx="671">
                  <c:v>-33.839</c:v>
                </c:pt>
                <c:pt idx="672">
                  <c:v>-34.01</c:v>
                </c:pt>
                <c:pt idx="673">
                  <c:v>-34.191</c:v>
                </c:pt>
                <c:pt idx="674">
                  <c:v>-34.38</c:v>
                </c:pt>
                <c:pt idx="675">
                  <c:v>-34.578</c:v>
                </c:pt>
                <c:pt idx="676">
                  <c:v>-34.785</c:v>
                </c:pt>
                <c:pt idx="677">
                  <c:v>-35.003</c:v>
                </c:pt>
                <c:pt idx="678">
                  <c:v>-35.232</c:v>
                </c:pt>
                <c:pt idx="679">
                  <c:v>-35.473</c:v>
                </c:pt>
                <c:pt idx="680">
                  <c:v>-35.728</c:v>
                </c:pt>
                <c:pt idx="681">
                  <c:v>-35.997</c:v>
                </c:pt>
                <c:pt idx="682">
                  <c:v>-36.283</c:v>
                </c:pt>
                <c:pt idx="683">
                  <c:v>-36.588</c:v>
                </c:pt>
                <c:pt idx="684">
                  <c:v>-36.912</c:v>
                </c:pt>
                <c:pt idx="685">
                  <c:v>-37.258</c:v>
                </c:pt>
                <c:pt idx="686">
                  <c:v>-37.626</c:v>
                </c:pt>
                <c:pt idx="687">
                  <c:v>-38.018</c:v>
                </c:pt>
                <c:pt idx="688">
                  <c:v>-38.434</c:v>
                </c:pt>
                <c:pt idx="689">
                  <c:v>-38.874</c:v>
                </c:pt>
                <c:pt idx="690">
                  <c:v>-39.335</c:v>
                </c:pt>
                <c:pt idx="691">
                  <c:v>-39.817</c:v>
                </c:pt>
                <c:pt idx="692">
                  <c:v>-40.315</c:v>
                </c:pt>
                <c:pt idx="693">
                  <c:v>-40.822</c:v>
                </c:pt>
                <c:pt idx="694">
                  <c:v>-41.332</c:v>
                </c:pt>
                <c:pt idx="695">
                  <c:v>-41.832</c:v>
                </c:pt>
                <c:pt idx="696">
                  <c:v>-42.311</c:v>
                </c:pt>
                <c:pt idx="697">
                  <c:v>-42.752</c:v>
                </c:pt>
                <c:pt idx="698">
                  <c:v>-43.141</c:v>
                </c:pt>
                <c:pt idx="699">
                  <c:v>-43.461</c:v>
                </c:pt>
                <c:pt idx="700">
                  <c:v>-43.702</c:v>
                </c:pt>
                <c:pt idx="701">
                  <c:v>-43.858</c:v>
                </c:pt>
                <c:pt idx="702">
                  <c:v>-43.928</c:v>
                </c:pt>
                <c:pt idx="703">
                  <c:v>-43.921</c:v>
                </c:pt>
                <c:pt idx="704">
                  <c:v>-43.848</c:v>
                </c:pt>
                <c:pt idx="705">
                  <c:v>-43.727</c:v>
                </c:pt>
                <c:pt idx="706">
                  <c:v>-43.572</c:v>
                </c:pt>
                <c:pt idx="707">
                  <c:v>-43.4</c:v>
                </c:pt>
                <c:pt idx="708">
                  <c:v>-43.224</c:v>
                </c:pt>
                <c:pt idx="709">
                  <c:v>-43.058</c:v>
                </c:pt>
                <c:pt idx="710">
                  <c:v>-42.91</c:v>
                </c:pt>
                <c:pt idx="711">
                  <c:v>-42.79</c:v>
                </c:pt>
                <c:pt idx="712">
                  <c:v>-42.703</c:v>
                </c:pt>
                <c:pt idx="713">
                  <c:v>-42.656</c:v>
                </c:pt>
                <c:pt idx="714">
                  <c:v>-42.654</c:v>
                </c:pt>
                <c:pt idx="715">
                  <c:v>-42.701</c:v>
                </c:pt>
                <c:pt idx="716">
                  <c:v>-42.801</c:v>
                </c:pt>
                <c:pt idx="717">
                  <c:v>-42.957</c:v>
                </c:pt>
                <c:pt idx="718">
                  <c:v>-43.173</c:v>
                </c:pt>
                <c:pt idx="719">
                  <c:v>-43.452</c:v>
                </c:pt>
                <c:pt idx="720">
                  <c:v>-43.796</c:v>
                </c:pt>
                <c:pt idx="721">
                  <c:v>-44.209</c:v>
                </c:pt>
                <c:pt idx="722">
                  <c:v>-44.693</c:v>
                </c:pt>
                <c:pt idx="723">
                  <c:v>-45.252</c:v>
                </c:pt>
                <c:pt idx="724">
                  <c:v>-45.885</c:v>
                </c:pt>
                <c:pt idx="725">
                  <c:v>-46.593</c:v>
                </c:pt>
                <c:pt idx="726">
                  <c:v>-47.375</c:v>
                </c:pt>
                <c:pt idx="727">
                  <c:v>-48.221</c:v>
                </c:pt>
                <c:pt idx="728">
                  <c:v>-49.117</c:v>
                </c:pt>
                <c:pt idx="729">
                  <c:v>-50.032</c:v>
                </c:pt>
                <c:pt idx="730">
                  <c:v>-50.917</c:v>
                </c:pt>
                <c:pt idx="731">
                  <c:v>-51.694</c:v>
                </c:pt>
                <c:pt idx="732">
                  <c:v>-52.272</c:v>
                </c:pt>
                <c:pt idx="733">
                  <c:v>-52.569</c:v>
                </c:pt>
                <c:pt idx="734">
                  <c:v>-52.558</c:v>
                </c:pt>
                <c:pt idx="735">
                  <c:v>-52.277</c:v>
                </c:pt>
                <c:pt idx="736">
                  <c:v>-51.811</c:v>
                </c:pt>
                <c:pt idx="737">
                  <c:v>-51.249</c:v>
                </c:pt>
                <c:pt idx="738">
                  <c:v>-50.66</c:v>
                </c:pt>
                <c:pt idx="739">
                  <c:v>-50.087</c:v>
                </c:pt>
                <c:pt idx="740">
                  <c:v>-49.558</c:v>
                </c:pt>
                <c:pt idx="741">
                  <c:v>-49.086</c:v>
                </c:pt>
                <c:pt idx="742">
                  <c:v>-48.678</c:v>
                </c:pt>
                <c:pt idx="743">
                  <c:v>-48.336</c:v>
                </c:pt>
                <c:pt idx="744">
                  <c:v>-48.061</c:v>
                </c:pt>
                <c:pt idx="745">
                  <c:v>-47.854</c:v>
                </c:pt>
                <c:pt idx="746">
                  <c:v>-47.714</c:v>
                </c:pt>
                <c:pt idx="747">
                  <c:v>-47.64</c:v>
                </c:pt>
                <c:pt idx="748">
                  <c:v>-47.63</c:v>
                </c:pt>
                <c:pt idx="749">
                  <c:v>-47.683</c:v>
                </c:pt>
                <c:pt idx="750">
                  <c:v>-47.796</c:v>
                </c:pt>
                <c:pt idx="751">
                  <c:v>-47.966</c:v>
                </c:pt>
                <c:pt idx="752">
                  <c:v>-48.188</c:v>
                </c:pt>
                <c:pt idx="753">
                  <c:v>-48.456</c:v>
                </c:pt>
                <c:pt idx="754">
                  <c:v>-48.762</c:v>
                </c:pt>
                <c:pt idx="755">
                  <c:v>-49.096</c:v>
                </c:pt>
                <c:pt idx="756">
                  <c:v>-49.444</c:v>
                </c:pt>
                <c:pt idx="757">
                  <c:v>-49.791</c:v>
                </c:pt>
                <c:pt idx="758">
                  <c:v>-50.121</c:v>
                </c:pt>
                <c:pt idx="759">
                  <c:v>-50.418</c:v>
                </c:pt>
                <c:pt idx="760">
                  <c:v>-50.669</c:v>
                </c:pt>
                <c:pt idx="761">
                  <c:v>-50.865</c:v>
                </c:pt>
                <c:pt idx="762">
                  <c:v>-51.004</c:v>
                </c:pt>
                <c:pt idx="763">
                  <c:v>-51.089</c:v>
                </c:pt>
                <c:pt idx="764">
                  <c:v>-51.13</c:v>
                </c:pt>
                <c:pt idx="765">
                  <c:v>-51.137</c:v>
                </c:pt>
                <c:pt idx="766">
                  <c:v>-51.124</c:v>
                </c:pt>
                <c:pt idx="767">
                  <c:v>-51.102</c:v>
                </c:pt>
                <c:pt idx="768">
                  <c:v>-51.079</c:v>
                </c:pt>
                <c:pt idx="769">
                  <c:v>-51.062</c:v>
                </c:pt>
                <c:pt idx="770">
                  <c:v>-51.054</c:v>
                </c:pt>
                <c:pt idx="771">
                  <c:v>-51.057</c:v>
                </c:pt>
                <c:pt idx="772">
                  <c:v>-51.069</c:v>
                </c:pt>
                <c:pt idx="773">
                  <c:v>-51.089</c:v>
                </c:pt>
                <c:pt idx="774">
                  <c:v>-51.113</c:v>
                </c:pt>
                <c:pt idx="775">
                  <c:v>-51.139</c:v>
                </c:pt>
                <c:pt idx="776">
                  <c:v>-51.164</c:v>
                </c:pt>
                <c:pt idx="777">
                  <c:v>-51.186</c:v>
                </c:pt>
                <c:pt idx="778">
                  <c:v>-51.202</c:v>
                </c:pt>
                <c:pt idx="779">
                  <c:v>-51.211</c:v>
                </c:pt>
                <c:pt idx="780">
                  <c:v>-51.215</c:v>
                </c:pt>
                <c:pt idx="781">
                  <c:v>-51.213</c:v>
                </c:pt>
                <c:pt idx="782">
                  <c:v>-51.205</c:v>
                </c:pt>
                <c:pt idx="783">
                  <c:v>-51.194</c:v>
                </c:pt>
                <c:pt idx="784">
                  <c:v>-51.18</c:v>
                </c:pt>
                <c:pt idx="785">
                  <c:v>-51.163</c:v>
                </c:pt>
                <c:pt idx="786">
                  <c:v>-51.144</c:v>
                </c:pt>
                <c:pt idx="787">
                  <c:v>-51.123</c:v>
                </c:pt>
                <c:pt idx="788">
                  <c:v>-51.097</c:v>
                </c:pt>
                <c:pt idx="789">
                  <c:v>-51.067</c:v>
                </c:pt>
                <c:pt idx="790">
                  <c:v>-51.029</c:v>
                </c:pt>
                <c:pt idx="791">
                  <c:v>-50.983</c:v>
                </c:pt>
                <c:pt idx="792">
                  <c:v>-50.926</c:v>
                </c:pt>
                <c:pt idx="793">
                  <c:v>-50.856</c:v>
                </c:pt>
                <c:pt idx="794">
                  <c:v>-50.773</c:v>
                </c:pt>
                <c:pt idx="795">
                  <c:v>-50.677</c:v>
                </c:pt>
                <c:pt idx="796">
                  <c:v>-50.569</c:v>
                </c:pt>
                <c:pt idx="797">
                  <c:v>-50.453</c:v>
                </c:pt>
                <c:pt idx="798">
                  <c:v>-50.332</c:v>
                </c:pt>
                <c:pt idx="799">
                  <c:v>-50.211</c:v>
                </c:pt>
                <c:pt idx="800">
                  <c:v>-50.095</c:v>
                </c:pt>
                <c:pt idx="801">
                  <c:v>-49.989</c:v>
                </c:pt>
                <c:pt idx="802">
                  <c:v>-49.9</c:v>
                </c:pt>
                <c:pt idx="803">
                  <c:v>-49.831</c:v>
                </c:pt>
                <c:pt idx="804">
                  <c:v>-49.786</c:v>
                </c:pt>
                <c:pt idx="805">
                  <c:v>-49.771</c:v>
                </c:pt>
                <c:pt idx="806">
                  <c:v>-49.785</c:v>
                </c:pt>
                <c:pt idx="807">
                  <c:v>-49.832</c:v>
                </c:pt>
                <c:pt idx="808">
                  <c:v>-49.911</c:v>
                </c:pt>
                <c:pt idx="809">
                  <c:v>-50.021</c:v>
                </c:pt>
                <c:pt idx="810">
                  <c:v>-50.159</c:v>
                </c:pt>
                <c:pt idx="811">
                  <c:v>-50.323</c:v>
                </c:pt>
                <c:pt idx="812">
                  <c:v>-50.508</c:v>
                </c:pt>
                <c:pt idx="813">
                  <c:v>-50.707</c:v>
                </c:pt>
                <c:pt idx="814">
                  <c:v>-50.916</c:v>
                </c:pt>
                <c:pt idx="815">
                  <c:v>-51.125</c:v>
                </c:pt>
                <c:pt idx="816">
                  <c:v>-51.329</c:v>
                </c:pt>
                <c:pt idx="817">
                  <c:v>-51.52</c:v>
                </c:pt>
                <c:pt idx="818">
                  <c:v>-51.691</c:v>
                </c:pt>
                <c:pt idx="819">
                  <c:v>-51.838</c:v>
                </c:pt>
                <c:pt idx="820">
                  <c:v>-51.957</c:v>
                </c:pt>
                <c:pt idx="821">
                  <c:v>-52.044</c:v>
                </c:pt>
                <c:pt idx="822">
                  <c:v>-52.099</c:v>
                </c:pt>
                <c:pt idx="823">
                  <c:v>-52.122</c:v>
                </c:pt>
                <c:pt idx="824">
                  <c:v>-52.114</c:v>
                </c:pt>
                <c:pt idx="825">
                  <c:v>-52.076</c:v>
                </c:pt>
                <c:pt idx="826">
                  <c:v>-52.011</c:v>
                </c:pt>
                <c:pt idx="827">
                  <c:v>-51.922</c:v>
                </c:pt>
                <c:pt idx="828">
                  <c:v>-51.814</c:v>
                </c:pt>
                <c:pt idx="829">
                  <c:v>-51.693</c:v>
                </c:pt>
                <c:pt idx="830">
                  <c:v>-51.564</c:v>
                </c:pt>
                <c:pt idx="831">
                  <c:v>-51.435</c:v>
                </c:pt>
                <c:pt idx="832">
                  <c:v>-51.314</c:v>
                </c:pt>
                <c:pt idx="833">
                  <c:v>-51.208</c:v>
                </c:pt>
                <c:pt idx="834">
                  <c:v>-51.125</c:v>
                </c:pt>
                <c:pt idx="835">
                  <c:v>-51.071</c:v>
                </c:pt>
                <c:pt idx="836">
                  <c:v>-51.053</c:v>
                </c:pt>
                <c:pt idx="837">
                  <c:v>-51.077</c:v>
                </c:pt>
                <c:pt idx="838">
                  <c:v>-51.148</c:v>
                </c:pt>
                <c:pt idx="839">
                  <c:v>-51.268</c:v>
                </c:pt>
                <c:pt idx="840">
                  <c:v>-51.442</c:v>
                </c:pt>
                <c:pt idx="841">
                  <c:v>-51.67</c:v>
                </c:pt>
                <c:pt idx="842">
                  <c:v>-51.953</c:v>
                </c:pt>
                <c:pt idx="843">
                  <c:v>-52.29</c:v>
                </c:pt>
                <c:pt idx="844">
                  <c:v>-52.679</c:v>
                </c:pt>
                <c:pt idx="845">
                  <c:v>-53.116</c:v>
                </c:pt>
                <c:pt idx="846">
                  <c:v>-53.594</c:v>
                </c:pt>
                <c:pt idx="847">
                  <c:v>-54.105</c:v>
                </c:pt>
                <c:pt idx="848">
                  <c:v>-54.639</c:v>
                </c:pt>
                <c:pt idx="849">
                  <c:v>-55.182</c:v>
                </c:pt>
                <c:pt idx="850">
                  <c:v>-55.723</c:v>
                </c:pt>
                <c:pt idx="851">
                  <c:v>-56.248</c:v>
                </c:pt>
                <c:pt idx="852">
                  <c:v>-56.746</c:v>
                </c:pt>
                <c:pt idx="853">
                  <c:v>-57.212</c:v>
                </c:pt>
                <c:pt idx="854">
                  <c:v>-57.644</c:v>
                </c:pt>
                <c:pt idx="855">
                  <c:v>-58.042</c:v>
                </c:pt>
                <c:pt idx="856">
                  <c:v>-58.411</c:v>
                </c:pt>
                <c:pt idx="857">
                  <c:v>-58.751</c:v>
                </c:pt>
                <c:pt idx="858">
                  <c:v>-59.062</c:v>
                </c:pt>
                <c:pt idx="859">
                  <c:v>-59.333</c:v>
                </c:pt>
                <c:pt idx="860">
                  <c:v>-59.547</c:v>
                </c:pt>
                <c:pt idx="861">
                  <c:v>-59.684</c:v>
                </c:pt>
                <c:pt idx="862">
                  <c:v>-59.72</c:v>
                </c:pt>
                <c:pt idx="863">
                  <c:v>-59.641</c:v>
                </c:pt>
                <c:pt idx="864">
                  <c:v>-59.446</c:v>
                </c:pt>
                <c:pt idx="865">
                  <c:v>-59.151</c:v>
                </c:pt>
                <c:pt idx="866">
                  <c:v>-58.783</c:v>
                </c:pt>
                <c:pt idx="867">
                  <c:v>-58.375</c:v>
                </c:pt>
                <c:pt idx="868">
                  <c:v>-57.959</c:v>
                </c:pt>
                <c:pt idx="869">
                  <c:v>-57.561</c:v>
                </c:pt>
                <c:pt idx="870">
                  <c:v>-57.2</c:v>
                </c:pt>
                <c:pt idx="871">
                  <c:v>-56.89</c:v>
                </c:pt>
                <c:pt idx="872">
                  <c:v>-56.637</c:v>
                </c:pt>
                <c:pt idx="873">
                  <c:v>-56.446</c:v>
                </c:pt>
                <c:pt idx="874">
                  <c:v>-56.318</c:v>
                </c:pt>
                <c:pt idx="875">
                  <c:v>-56.252</c:v>
                </c:pt>
                <c:pt idx="876">
                  <c:v>-56.245</c:v>
                </c:pt>
                <c:pt idx="877">
                  <c:v>-56.295</c:v>
                </c:pt>
                <c:pt idx="878">
                  <c:v>-56.4</c:v>
                </c:pt>
                <c:pt idx="879">
                  <c:v>-56.558</c:v>
                </c:pt>
                <c:pt idx="880">
                  <c:v>-56.77</c:v>
                </c:pt>
                <c:pt idx="881">
                  <c:v>-57.04</c:v>
                </c:pt>
                <c:pt idx="882">
                  <c:v>-57.373</c:v>
                </c:pt>
                <c:pt idx="883">
                  <c:v>-57.781</c:v>
                </c:pt>
                <c:pt idx="884">
                  <c:v>-58.279</c:v>
                </c:pt>
                <c:pt idx="885">
                  <c:v>-58.889</c:v>
                </c:pt>
                <c:pt idx="886">
                  <c:v>-59.639</c:v>
                </c:pt>
                <c:pt idx="887">
                  <c:v>-60</c:v>
                </c:pt>
                <c:pt idx="888">
                  <c:v>-60</c:v>
                </c:pt>
                <c:pt idx="889">
                  <c:v>-60</c:v>
                </c:pt>
                <c:pt idx="890">
                  <c:v>-60</c:v>
                </c:pt>
                <c:pt idx="891">
                  <c:v>-60</c:v>
                </c:pt>
                <c:pt idx="892">
                  <c:v>-60</c:v>
                </c:pt>
                <c:pt idx="893">
                  <c:v>-60</c:v>
                </c:pt>
                <c:pt idx="894">
                  <c:v>-60</c:v>
                </c:pt>
                <c:pt idx="895">
                  <c:v>-60</c:v>
                </c:pt>
                <c:pt idx="896">
                  <c:v>-59.137</c:v>
                </c:pt>
                <c:pt idx="897">
                  <c:v>-57.443</c:v>
                </c:pt>
                <c:pt idx="898">
                  <c:v>-55.986</c:v>
                </c:pt>
                <c:pt idx="899">
                  <c:v>-54.734</c:v>
                </c:pt>
                <c:pt idx="900">
                  <c:v>-53.657</c:v>
                </c:pt>
                <c:pt idx="901">
                  <c:v>-52.729</c:v>
                </c:pt>
                <c:pt idx="902">
                  <c:v>-51.932</c:v>
                </c:pt>
                <c:pt idx="903">
                  <c:v>-51.251</c:v>
                </c:pt>
                <c:pt idx="904">
                  <c:v>-50.674</c:v>
                </c:pt>
                <c:pt idx="905">
                  <c:v>-50.19</c:v>
                </c:pt>
                <c:pt idx="906">
                  <c:v>-49.791</c:v>
                </c:pt>
                <c:pt idx="907">
                  <c:v>-49.471</c:v>
                </c:pt>
                <c:pt idx="908">
                  <c:v>-49.223</c:v>
                </c:pt>
                <c:pt idx="909">
                  <c:v>-49.041</c:v>
                </c:pt>
                <c:pt idx="910">
                  <c:v>-48.922</c:v>
                </c:pt>
                <c:pt idx="911">
                  <c:v>-48.86</c:v>
                </c:pt>
                <c:pt idx="912">
                  <c:v>-48.853</c:v>
                </c:pt>
                <c:pt idx="913">
                  <c:v>-48.895</c:v>
                </c:pt>
                <c:pt idx="914">
                  <c:v>-48.985</c:v>
                </c:pt>
                <c:pt idx="915">
                  <c:v>-49.118</c:v>
                </c:pt>
                <c:pt idx="916">
                  <c:v>-49.293</c:v>
                </c:pt>
                <c:pt idx="917">
                  <c:v>-49.504</c:v>
                </c:pt>
                <c:pt idx="918">
                  <c:v>-49.75</c:v>
                </c:pt>
                <c:pt idx="919">
                  <c:v>-50.025</c:v>
                </c:pt>
                <c:pt idx="920">
                  <c:v>-50.325</c:v>
                </c:pt>
                <c:pt idx="921">
                  <c:v>-50.644</c:v>
                </c:pt>
                <c:pt idx="922">
                  <c:v>-50.974</c:v>
                </c:pt>
                <c:pt idx="923">
                  <c:v>-51.305</c:v>
                </c:pt>
                <c:pt idx="924">
                  <c:v>-51.625</c:v>
                </c:pt>
                <c:pt idx="925">
                  <c:v>-51.923</c:v>
                </c:pt>
                <c:pt idx="926">
                  <c:v>-52.183</c:v>
                </c:pt>
                <c:pt idx="927">
                  <c:v>-52.393</c:v>
                </c:pt>
                <c:pt idx="928">
                  <c:v>-52.543</c:v>
                </c:pt>
                <c:pt idx="929">
                  <c:v>-52.629</c:v>
                </c:pt>
                <c:pt idx="930">
                  <c:v>-52.651</c:v>
                </c:pt>
                <c:pt idx="931">
                  <c:v>-52.617</c:v>
                </c:pt>
                <c:pt idx="932">
                  <c:v>-52.539</c:v>
                </c:pt>
                <c:pt idx="933">
                  <c:v>-52.432</c:v>
                </c:pt>
                <c:pt idx="934">
                  <c:v>-52.313</c:v>
                </c:pt>
                <c:pt idx="935">
                  <c:v>-52.195</c:v>
                </c:pt>
                <c:pt idx="936">
                  <c:v>-52.094</c:v>
                </c:pt>
                <c:pt idx="937">
                  <c:v>-52.018</c:v>
                </c:pt>
                <c:pt idx="938">
                  <c:v>-51.979</c:v>
                </c:pt>
                <c:pt idx="939">
                  <c:v>-51.981</c:v>
                </c:pt>
                <c:pt idx="940">
                  <c:v>-52.029</c:v>
                </c:pt>
                <c:pt idx="941">
                  <c:v>-52.127</c:v>
                </c:pt>
                <c:pt idx="942">
                  <c:v>-52.276</c:v>
                </c:pt>
                <c:pt idx="943">
                  <c:v>-52.477</c:v>
                </c:pt>
                <c:pt idx="944">
                  <c:v>-52.726</c:v>
                </c:pt>
                <c:pt idx="945">
                  <c:v>-53.02</c:v>
                </c:pt>
                <c:pt idx="946">
                  <c:v>-53.352</c:v>
                </c:pt>
                <c:pt idx="947">
                  <c:v>-53.709</c:v>
                </c:pt>
                <c:pt idx="948">
                  <c:v>-54.074</c:v>
                </c:pt>
                <c:pt idx="949">
                  <c:v>-54.424</c:v>
                </c:pt>
                <c:pt idx="950">
                  <c:v>-54.727</c:v>
                </c:pt>
                <c:pt idx="951">
                  <c:v>-54.95</c:v>
                </c:pt>
                <c:pt idx="952">
                  <c:v>-55.057</c:v>
                </c:pt>
                <c:pt idx="953">
                  <c:v>-55.024</c:v>
                </c:pt>
                <c:pt idx="954">
                  <c:v>-54.844</c:v>
                </c:pt>
                <c:pt idx="955">
                  <c:v>-54.528</c:v>
                </c:pt>
                <c:pt idx="956">
                  <c:v>-54.104</c:v>
                </c:pt>
                <c:pt idx="957">
                  <c:v>-53.606</c:v>
                </c:pt>
                <c:pt idx="958">
                  <c:v>-53.069</c:v>
                </c:pt>
                <c:pt idx="959">
                  <c:v>-52.52</c:v>
                </c:pt>
                <c:pt idx="960">
                  <c:v>-51.982</c:v>
                </c:pt>
                <c:pt idx="961">
                  <c:v>-51.47</c:v>
                </c:pt>
                <c:pt idx="962">
                  <c:v>-50.994</c:v>
                </c:pt>
                <c:pt idx="963">
                  <c:v>-50.563</c:v>
                </c:pt>
                <c:pt idx="964">
                  <c:v>-50.178</c:v>
                </c:pt>
                <c:pt idx="965">
                  <c:v>-49.844</c:v>
                </c:pt>
                <c:pt idx="966">
                  <c:v>-49.562</c:v>
                </c:pt>
                <c:pt idx="967">
                  <c:v>-49.331</c:v>
                </c:pt>
                <c:pt idx="968">
                  <c:v>-49.153</c:v>
                </c:pt>
                <c:pt idx="969">
                  <c:v>-49.028</c:v>
                </c:pt>
                <c:pt idx="970">
                  <c:v>-48.954</c:v>
                </c:pt>
                <c:pt idx="971">
                  <c:v>-48.932</c:v>
                </c:pt>
                <c:pt idx="972">
                  <c:v>-48.961</c:v>
                </c:pt>
                <c:pt idx="973">
                  <c:v>-49.04</c:v>
                </c:pt>
                <c:pt idx="974">
                  <c:v>-49.169</c:v>
                </c:pt>
                <c:pt idx="975">
                  <c:v>-49.347</c:v>
                </c:pt>
                <c:pt idx="976">
                  <c:v>-49.572</c:v>
                </c:pt>
                <c:pt idx="977">
                  <c:v>-49.843</c:v>
                </c:pt>
                <c:pt idx="978">
                  <c:v>-50.157</c:v>
                </c:pt>
                <c:pt idx="979">
                  <c:v>-50.511</c:v>
                </c:pt>
                <c:pt idx="980">
                  <c:v>-50.9</c:v>
                </c:pt>
                <c:pt idx="981">
                  <c:v>-51.317</c:v>
                </c:pt>
                <c:pt idx="982">
                  <c:v>-51.755</c:v>
                </c:pt>
                <c:pt idx="983">
                  <c:v>-52.201</c:v>
                </c:pt>
                <c:pt idx="984">
                  <c:v>-52.641</c:v>
                </c:pt>
                <c:pt idx="985">
                  <c:v>-53.06</c:v>
                </c:pt>
                <c:pt idx="986">
                  <c:v>-53.436</c:v>
                </c:pt>
                <c:pt idx="987">
                  <c:v>-53.753</c:v>
                </c:pt>
                <c:pt idx="988">
                  <c:v>-53.994</c:v>
                </c:pt>
                <c:pt idx="989">
                  <c:v>-54.15</c:v>
                </c:pt>
                <c:pt idx="990">
                  <c:v>-54.219</c:v>
                </c:pt>
                <c:pt idx="991">
                  <c:v>-54.21</c:v>
                </c:pt>
                <c:pt idx="992">
                  <c:v>-54.137</c:v>
                </c:pt>
                <c:pt idx="993">
                  <c:v>-54.019</c:v>
                </c:pt>
                <c:pt idx="994">
                  <c:v>-53.873</c:v>
                </c:pt>
                <c:pt idx="995">
                  <c:v>-53.719</c:v>
                </c:pt>
                <c:pt idx="996">
                  <c:v>-53.572</c:v>
                </c:pt>
                <c:pt idx="997">
                  <c:v>-53.443</c:v>
                </c:pt>
                <c:pt idx="998">
                  <c:v>-53.342</c:v>
                </c:pt>
                <c:pt idx="999">
                  <c:v>-53.274</c:v>
                </c:pt>
                <c:pt idx="1000">
                  <c:v>-53.245</c:v>
                </c:pt>
                <c:pt idx="1001">
                  <c:v>-53.256</c:v>
                </c:pt>
                <c:pt idx="1002">
                  <c:v>-53.309</c:v>
                </c:pt>
                <c:pt idx="1003">
                  <c:v>-53.402</c:v>
                </c:pt>
                <c:pt idx="1004">
                  <c:v>-53.533</c:v>
                </c:pt>
                <c:pt idx="1005">
                  <c:v>-53.697</c:v>
                </c:pt>
                <c:pt idx="1006">
                  <c:v>-53.89</c:v>
                </c:pt>
                <c:pt idx="1007">
                  <c:v>-54.102</c:v>
                </c:pt>
                <c:pt idx="1008">
                  <c:v>-54.323</c:v>
                </c:pt>
                <c:pt idx="1009">
                  <c:v>-54.54</c:v>
                </c:pt>
                <c:pt idx="1010">
                  <c:v>-54.739</c:v>
                </c:pt>
                <c:pt idx="1011">
                  <c:v>-54.905</c:v>
                </c:pt>
                <c:pt idx="1012">
                  <c:v>-55.024</c:v>
                </c:pt>
                <c:pt idx="1013">
                  <c:v>-55.085</c:v>
                </c:pt>
                <c:pt idx="1014">
                  <c:v>-55.081</c:v>
                </c:pt>
                <c:pt idx="1015">
                  <c:v>-55.014</c:v>
                </c:pt>
                <c:pt idx="1016">
                  <c:v>-54.892</c:v>
                </c:pt>
                <c:pt idx="1017">
                  <c:v>-54.725</c:v>
                </c:pt>
                <c:pt idx="1018">
                  <c:v>-54.53</c:v>
                </c:pt>
                <c:pt idx="1019">
                  <c:v>-54.322</c:v>
                </c:pt>
                <c:pt idx="1020">
                  <c:v>-54.116</c:v>
                </c:pt>
                <c:pt idx="1021">
                  <c:v>-53.925</c:v>
                </c:pt>
                <c:pt idx="1022">
                  <c:v>-53.76</c:v>
                </c:pt>
                <c:pt idx="1023">
                  <c:v>-53.63</c:v>
                </c:pt>
                <c:pt idx="1024">
                  <c:v>-53.542</c:v>
                </c:pt>
                <c:pt idx="1025">
                  <c:v>-53.501</c:v>
                </c:pt>
                <c:pt idx="1026">
                  <c:v>-53.51</c:v>
                </c:pt>
                <c:pt idx="1027">
                  <c:v>-53.573</c:v>
                </c:pt>
                <c:pt idx="1028">
                  <c:v>-53.691</c:v>
                </c:pt>
                <c:pt idx="1029">
                  <c:v>-53.865</c:v>
                </c:pt>
                <c:pt idx="1030">
                  <c:v>-54.094</c:v>
                </c:pt>
                <c:pt idx="1031">
                  <c:v>-54.376</c:v>
                </c:pt>
                <c:pt idx="1032">
                  <c:v>-54.708</c:v>
                </c:pt>
                <c:pt idx="1033">
                  <c:v>-55.084</c:v>
                </c:pt>
                <c:pt idx="1034">
                  <c:v>-55.497</c:v>
                </c:pt>
                <c:pt idx="1035">
                  <c:v>-55.935</c:v>
                </c:pt>
                <c:pt idx="1036">
                  <c:v>-56.382</c:v>
                </c:pt>
                <c:pt idx="1037">
                  <c:v>-56.82</c:v>
                </c:pt>
                <c:pt idx="1038">
                  <c:v>-57.224</c:v>
                </c:pt>
                <c:pt idx="1039">
                  <c:v>-57.572</c:v>
                </c:pt>
                <c:pt idx="1040">
                  <c:v>-57.841</c:v>
                </c:pt>
                <c:pt idx="1041">
                  <c:v>-58.016</c:v>
                </c:pt>
                <c:pt idx="1042">
                  <c:v>-58.092</c:v>
                </c:pt>
                <c:pt idx="1043">
                  <c:v>-58.076</c:v>
                </c:pt>
                <c:pt idx="1044">
                  <c:v>-57.984</c:v>
                </c:pt>
                <c:pt idx="1045">
                  <c:v>-57.836</c:v>
                </c:pt>
                <c:pt idx="1046">
                  <c:v>-57.654</c:v>
                </c:pt>
                <c:pt idx="1047">
                  <c:v>-57.46</c:v>
                </c:pt>
                <c:pt idx="1048">
                  <c:v>-57.27</c:v>
                </c:pt>
                <c:pt idx="1049">
                  <c:v>-57.098</c:v>
                </c:pt>
                <c:pt idx="1050">
                  <c:v>-56.955</c:v>
                </c:pt>
                <c:pt idx="1051">
                  <c:v>-56.849</c:v>
                </c:pt>
                <c:pt idx="1052">
                  <c:v>-56.786</c:v>
                </c:pt>
                <c:pt idx="1053">
                  <c:v>-56.77</c:v>
                </c:pt>
                <c:pt idx="1054">
                  <c:v>-56.805</c:v>
                </c:pt>
                <c:pt idx="1055">
                  <c:v>-56.893</c:v>
                </c:pt>
                <c:pt idx="1056">
                  <c:v>-57.034</c:v>
                </c:pt>
                <c:pt idx="1057">
                  <c:v>-57.226</c:v>
                </c:pt>
                <c:pt idx="1058">
                  <c:v>-57.465</c:v>
                </c:pt>
                <c:pt idx="1059">
                  <c:v>-57.741</c:v>
                </c:pt>
                <c:pt idx="1060">
                  <c:v>-58.04</c:v>
                </c:pt>
                <c:pt idx="1061">
                  <c:v>-58.34</c:v>
                </c:pt>
                <c:pt idx="1062">
                  <c:v>-58.61</c:v>
                </c:pt>
                <c:pt idx="1063">
                  <c:v>-58.816</c:v>
                </c:pt>
                <c:pt idx="1064">
                  <c:v>-58.921</c:v>
                </c:pt>
                <c:pt idx="1065">
                  <c:v>-58.899</c:v>
                </c:pt>
                <c:pt idx="1066">
                  <c:v>-58.741</c:v>
                </c:pt>
                <c:pt idx="1067">
                  <c:v>-58.458</c:v>
                </c:pt>
                <c:pt idx="1068">
                  <c:v>-58.081</c:v>
                </c:pt>
                <c:pt idx="1069">
                  <c:v>-57.645</c:v>
                </c:pt>
                <c:pt idx="1070">
                  <c:v>-57.187</c:v>
                </c:pt>
                <c:pt idx="1071">
                  <c:v>-56.737</c:v>
                </c:pt>
                <c:pt idx="1072">
                  <c:v>-56.316</c:v>
                </c:pt>
                <c:pt idx="1073">
                  <c:v>-55.939</c:v>
                </c:pt>
                <c:pt idx="1074">
                  <c:v>-55.616</c:v>
                </c:pt>
                <c:pt idx="1075">
                  <c:v>-55.351</c:v>
                </c:pt>
                <c:pt idx="1076">
                  <c:v>-55.146</c:v>
                </c:pt>
                <c:pt idx="1077">
                  <c:v>-55.001</c:v>
                </c:pt>
                <c:pt idx="1078">
                  <c:v>-54.913</c:v>
                </c:pt>
                <c:pt idx="1079">
                  <c:v>-54.881</c:v>
                </c:pt>
                <c:pt idx="1080">
                  <c:v>-54.9</c:v>
                </c:pt>
                <c:pt idx="1081">
                  <c:v>-54.967</c:v>
                </c:pt>
                <c:pt idx="1082">
                  <c:v>-55.076</c:v>
                </c:pt>
                <c:pt idx="1083">
                  <c:v>-55.222</c:v>
                </c:pt>
                <c:pt idx="1084">
                  <c:v>-55.4</c:v>
                </c:pt>
                <c:pt idx="1085">
                  <c:v>-55.604</c:v>
                </c:pt>
                <c:pt idx="1086">
                  <c:v>-55.829</c:v>
                </c:pt>
                <c:pt idx="1087">
                  <c:v>-56.069</c:v>
                </c:pt>
                <c:pt idx="1088">
                  <c:v>-56.317</c:v>
                </c:pt>
                <c:pt idx="1089">
                  <c:v>-56.568</c:v>
                </c:pt>
                <c:pt idx="1090">
                  <c:v>-56.814</c:v>
                </c:pt>
                <c:pt idx="1091">
                  <c:v>-57.048</c:v>
                </c:pt>
                <c:pt idx="1092">
                  <c:v>-57.262</c:v>
                </c:pt>
                <c:pt idx="1093">
                  <c:v>-57.448</c:v>
                </c:pt>
                <c:pt idx="1094">
                  <c:v>-57.6</c:v>
                </c:pt>
                <c:pt idx="1095">
                  <c:v>-57.709</c:v>
                </c:pt>
                <c:pt idx="1096">
                  <c:v>-57.772</c:v>
                </c:pt>
                <c:pt idx="1097">
                  <c:v>-57.788</c:v>
                </c:pt>
                <c:pt idx="1098">
                  <c:v>-57.759</c:v>
                </c:pt>
                <c:pt idx="1099">
                  <c:v>-57.69</c:v>
                </c:pt>
                <c:pt idx="1100">
                  <c:v>-57.59</c:v>
                </c:pt>
                <c:pt idx="1101">
                  <c:v>-57.471</c:v>
                </c:pt>
                <c:pt idx="1102">
                  <c:v>-57.343</c:v>
                </c:pt>
                <c:pt idx="1103">
                  <c:v>-57.216</c:v>
                </c:pt>
                <c:pt idx="1104">
                  <c:v>-57.102</c:v>
                </c:pt>
                <c:pt idx="1105">
                  <c:v>-57.008</c:v>
                </c:pt>
                <c:pt idx="1106">
                  <c:v>-56.941</c:v>
                </c:pt>
                <c:pt idx="1107">
                  <c:v>-56.905</c:v>
                </c:pt>
                <c:pt idx="1108">
                  <c:v>-56.904</c:v>
                </c:pt>
                <c:pt idx="1109">
                  <c:v>-56.938</c:v>
                </c:pt>
                <c:pt idx="1110">
                  <c:v>-57.009</c:v>
                </c:pt>
                <c:pt idx="1111">
                  <c:v>-57.115</c:v>
                </c:pt>
                <c:pt idx="1112">
                  <c:v>-57.253</c:v>
                </c:pt>
                <c:pt idx="1113">
                  <c:v>-57.421</c:v>
                </c:pt>
                <c:pt idx="1114">
                  <c:v>-57.613</c:v>
                </c:pt>
                <c:pt idx="1115">
                  <c:v>-57.827</c:v>
                </c:pt>
                <c:pt idx="1116">
                  <c:v>-58.055</c:v>
                </c:pt>
                <c:pt idx="1117">
                  <c:v>-58.292</c:v>
                </c:pt>
                <c:pt idx="1118">
                  <c:v>-58.532</c:v>
                </c:pt>
                <c:pt idx="1119">
                  <c:v>-58.768</c:v>
                </c:pt>
                <c:pt idx="1120">
                  <c:v>-58.995</c:v>
                </c:pt>
                <c:pt idx="1121">
                  <c:v>-59.206</c:v>
                </c:pt>
                <c:pt idx="1122">
                  <c:v>-59.397</c:v>
                </c:pt>
                <c:pt idx="1123">
                  <c:v>-59.563</c:v>
                </c:pt>
                <c:pt idx="1124">
                  <c:v>-59.7</c:v>
                </c:pt>
                <c:pt idx="1125">
                  <c:v>-59.806</c:v>
                </c:pt>
                <c:pt idx="1126">
                  <c:v>-59.88</c:v>
                </c:pt>
                <c:pt idx="1127">
                  <c:v>-59.921</c:v>
                </c:pt>
                <c:pt idx="1128">
                  <c:v>-59.93</c:v>
                </c:pt>
                <c:pt idx="1129">
                  <c:v>-59.908</c:v>
                </c:pt>
                <c:pt idx="1130">
                  <c:v>-59.86</c:v>
                </c:pt>
                <c:pt idx="1131">
                  <c:v>-59.787</c:v>
                </c:pt>
                <c:pt idx="1132">
                  <c:v>-59.696</c:v>
                </c:pt>
                <c:pt idx="1133">
                  <c:v>-59.59</c:v>
                </c:pt>
                <c:pt idx="1134">
                  <c:v>-59.474</c:v>
                </c:pt>
                <c:pt idx="1135">
                  <c:v>-59.354</c:v>
                </c:pt>
                <c:pt idx="1136">
                  <c:v>-59.233</c:v>
                </c:pt>
                <c:pt idx="1137">
                  <c:v>-59.116</c:v>
                </c:pt>
                <c:pt idx="1138">
                  <c:v>-59.008</c:v>
                </c:pt>
                <c:pt idx="1139">
                  <c:v>-58.911</c:v>
                </c:pt>
                <c:pt idx="1140">
                  <c:v>-58.83</c:v>
                </c:pt>
                <c:pt idx="1141">
                  <c:v>-58.767</c:v>
                </c:pt>
                <c:pt idx="1142">
                  <c:v>-58.726</c:v>
                </c:pt>
                <c:pt idx="1143">
                  <c:v>-58.71</c:v>
                </c:pt>
                <c:pt idx="1144">
                  <c:v>-58.721</c:v>
                </c:pt>
                <c:pt idx="1145">
                  <c:v>-58.761</c:v>
                </c:pt>
                <c:pt idx="1146">
                  <c:v>-58.833</c:v>
                </c:pt>
                <c:pt idx="1147">
                  <c:v>-58.939</c:v>
                </c:pt>
                <c:pt idx="1148">
                  <c:v>-59.08</c:v>
                </c:pt>
                <c:pt idx="1149">
                  <c:v>-59.257</c:v>
                </c:pt>
                <c:pt idx="1150">
                  <c:v>-59.47</c:v>
                </c:pt>
                <c:pt idx="1151">
                  <c:v>-59.72</c:v>
                </c:pt>
                <c:pt idx="1152">
                  <c:v>-60</c:v>
                </c:pt>
                <c:pt idx="1153">
                  <c:v>-60</c:v>
                </c:pt>
                <c:pt idx="1154">
                  <c:v>-60</c:v>
                </c:pt>
                <c:pt idx="1155">
                  <c:v>-60</c:v>
                </c:pt>
                <c:pt idx="1156">
                  <c:v>-60</c:v>
                </c:pt>
                <c:pt idx="1157">
                  <c:v>-60</c:v>
                </c:pt>
                <c:pt idx="1158">
                  <c:v>-60</c:v>
                </c:pt>
                <c:pt idx="1159">
                  <c:v>-60</c:v>
                </c:pt>
                <c:pt idx="1160">
                  <c:v>-60</c:v>
                </c:pt>
                <c:pt idx="1161">
                  <c:v>-60</c:v>
                </c:pt>
                <c:pt idx="1162">
                  <c:v>-60</c:v>
                </c:pt>
                <c:pt idx="1163">
                  <c:v>-60</c:v>
                </c:pt>
                <c:pt idx="1164">
                  <c:v>-60</c:v>
                </c:pt>
                <c:pt idx="1165">
                  <c:v>-60</c:v>
                </c:pt>
                <c:pt idx="1166">
                  <c:v>-60</c:v>
                </c:pt>
                <c:pt idx="1167">
                  <c:v>-60</c:v>
                </c:pt>
                <c:pt idx="1168">
                  <c:v>-60</c:v>
                </c:pt>
                <c:pt idx="1169">
                  <c:v>-60</c:v>
                </c:pt>
                <c:pt idx="1170">
                  <c:v>-60</c:v>
                </c:pt>
                <c:pt idx="1171">
                  <c:v>-60</c:v>
                </c:pt>
                <c:pt idx="1172">
                  <c:v>-60</c:v>
                </c:pt>
                <c:pt idx="1173">
                  <c:v>-60</c:v>
                </c:pt>
                <c:pt idx="1174">
                  <c:v>-60</c:v>
                </c:pt>
                <c:pt idx="1175">
                  <c:v>-60</c:v>
                </c:pt>
                <c:pt idx="1176">
                  <c:v>-60</c:v>
                </c:pt>
                <c:pt idx="1177">
                  <c:v>-60</c:v>
                </c:pt>
                <c:pt idx="1178">
                  <c:v>-60</c:v>
                </c:pt>
                <c:pt idx="1179">
                  <c:v>-60</c:v>
                </c:pt>
                <c:pt idx="1180">
                  <c:v>-60</c:v>
                </c:pt>
                <c:pt idx="1181">
                  <c:v>-60</c:v>
                </c:pt>
                <c:pt idx="1182">
                  <c:v>-59.998</c:v>
                </c:pt>
                <c:pt idx="1183">
                  <c:v>-59.782</c:v>
                </c:pt>
                <c:pt idx="1184">
                  <c:v>-59.594</c:v>
                </c:pt>
                <c:pt idx="1185">
                  <c:v>-59.435</c:v>
                </c:pt>
                <c:pt idx="1186">
                  <c:v>-59.305</c:v>
                </c:pt>
                <c:pt idx="1187">
                  <c:v>-59.204</c:v>
                </c:pt>
                <c:pt idx="1188">
                  <c:v>-59.133</c:v>
                </c:pt>
                <c:pt idx="1189">
                  <c:v>-59.093</c:v>
                </c:pt>
                <c:pt idx="1190">
                  <c:v>-59.083</c:v>
                </c:pt>
                <c:pt idx="1191">
                  <c:v>-59.105</c:v>
                </c:pt>
                <c:pt idx="1192">
                  <c:v>-59.159</c:v>
                </c:pt>
                <c:pt idx="1193">
                  <c:v>-59.243</c:v>
                </c:pt>
                <c:pt idx="1194">
                  <c:v>-59.358</c:v>
                </c:pt>
                <c:pt idx="1195">
                  <c:v>-59.502</c:v>
                </c:pt>
                <c:pt idx="1196">
                  <c:v>-59.674</c:v>
                </c:pt>
                <c:pt idx="1197">
                  <c:v>-59.87</c:v>
                </c:pt>
                <c:pt idx="1198">
                  <c:v>-60</c:v>
                </c:pt>
                <c:pt idx="1199">
                  <c:v>-60</c:v>
                </c:pt>
                <c:pt idx="1200">
                  <c:v>-60</c:v>
                </c:pt>
              </c:numCache>
            </c:numRef>
          </c:yVal>
          <c:smooth val="0"/>
        </c:ser>
        <c:ser>
          <c:idx val="2"/>
          <c:order val="2"/>
          <c:tx>
            <c:strRef>
              <c:f>Eplane!$F$1</c:f>
              <c:strCache>
                <c:ptCount val="1"/>
                <c:pt idx="0">
                  <c:v>-50EPm</c:v>
                </c:pt>
              </c:strCache>
            </c:strRef>
          </c:tx>
          <c:spPr>
            <a:ln w="19050" cap="rnd">
              <a:solidFill>
                <a:schemeClr val="accent3"/>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Eplane!$F$2:$F$1203</c:f>
              <c:numCache>
                <c:formatCode>General</c:formatCode>
                <c:ptCount val="1202"/>
                <c:pt idx="0">
                  <c:v>-26.593</c:v>
                </c:pt>
                <c:pt idx="1">
                  <c:v>-26.521</c:v>
                </c:pt>
                <c:pt idx="2">
                  <c:v>-26.462</c:v>
                </c:pt>
                <c:pt idx="3">
                  <c:v>-26.417</c:v>
                </c:pt>
                <c:pt idx="4">
                  <c:v>-26.386</c:v>
                </c:pt>
                <c:pt idx="5">
                  <c:v>-26.368</c:v>
                </c:pt>
                <c:pt idx="6">
                  <c:v>-26.364</c:v>
                </c:pt>
                <c:pt idx="7">
                  <c:v>-26.372</c:v>
                </c:pt>
                <c:pt idx="8">
                  <c:v>-26.392</c:v>
                </c:pt>
                <c:pt idx="9">
                  <c:v>-26.421</c:v>
                </c:pt>
                <c:pt idx="10">
                  <c:v>-26.459</c:v>
                </c:pt>
                <c:pt idx="11">
                  <c:v>-26.504</c:v>
                </c:pt>
                <c:pt idx="12">
                  <c:v>-26.555</c:v>
                </c:pt>
                <c:pt idx="13">
                  <c:v>-26.61</c:v>
                </c:pt>
                <c:pt idx="14">
                  <c:v>-26.669</c:v>
                </c:pt>
                <c:pt idx="15">
                  <c:v>-26.729</c:v>
                </c:pt>
                <c:pt idx="16">
                  <c:v>-26.792</c:v>
                </c:pt>
                <c:pt idx="17">
                  <c:v>-26.856</c:v>
                </c:pt>
                <c:pt idx="18">
                  <c:v>-26.922</c:v>
                </c:pt>
                <c:pt idx="19">
                  <c:v>-26.989</c:v>
                </c:pt>
                <c:pt idx="20">
                  <c:v>-27.059</c:v>
                </c:pt>
                <c:pt idx="21">
                  <c:v>-27.131</c:v>
                </c:pt>
                <c:pt idx="22">
                  <c:v>-27.206</c:v>
                </c:pt>
                <c:pt idx="23">
                  <c:v>-27.285</c:v>
                </c:pt>
                <c:pt idx="24">
                  <c:v>-27.368</c:v>
                </c:pt>
                <c:pt idx="25">
                  <c:v>-27.456</c:v>
                </c:pt>
                <c:pt idx="26">
                  <c:v>-27.547</c:v>
                </c:pt>
                <c:pt idx="27">
                  <c:v>-27.642</c:v>
                </c:pt>
                <c:pt idx="28">
                  <c:v>-27.739</c:v>
                </c:pt>
                <c:pt idx="29">
                  <c:v>-27.835</c:v>
                </c:pt>
                <c:pt idx="30">
                  <c:v>-27.93</c:v>
                </c:pt>
                <c:pt idx="31">
                  <c:v>-28.019</c:v>
                </c:pt>
                <c:pt idx="32">
                  <c:v>-28.099</c:v>
                </c:pt>
                <c:pt idx="33">
                  <c:v>-28.166</c:v>
                </c:pt>
                <c:pt idx="34">
                  <c:v>-28.217</c:v>
                </c:pt>
                <c:pt idx="35">
                  <c:v>-28.248</c:v>
                </c:pt>
                <c:pt idx="36">
                  <c:v>-28.257</c:v>
                </c:pt>
                <c:pt idx="37">
                  <c:v>-28.241</c:v>
                </c:pt>
                <c:pt idx="38">
                  <c:v>-28.2</c:v>
                </c:pt>
                <c:pt idx="39">
                  <c:v>-28.135</c:v>
                </c:pt>
                <c:pt idx="40">
                  <c:v>-28.046</c:v>
                </c:pt>
                <c:pt idx="41">
                  <c:v>-27.939</c:v>
                </c:pt>
                <c:pt idx="42">
                  <c:v>-27.815</c:v>
                </c:pt>
                <c:pt idx="43">
                  <c:v>-27.68</c:v>
                </c:pt>
                <c:pt idx="44">
                  <c:v>-27.538</c:v>
                </c:pt>
                <c:pt idx="45">
                  <c:v>-27.394</c:v>
                </c:pt>
                <c:pt idx="46">
                  <c:v>-27.25</c:v>
                </c:pt>
                <c:pt idx="47">
                  <c:v>-27.11</c:v>
                </c:pt>
                <c:pt idx="48">
                  <c:v>-26.978</c:v>
                </c:pt>
                <c:pt idx="49">
                  <c:v>-26.854</c:v>
                </c:pt>
                <c:pt idx="50">
                  <c:v>-26.74</c:v>
                </c:pt>
                <c:pt idx="51">
                  <c:v>-26.638</c:v>
                </c:pt>
                <c:pt idx="52">
                  <c:v>-26.547</c:v>
                </c:pt>
                <c:pt idx="53">
                  <c:v>-26.467</c:v>
                </c:pt>
                <c:pt idx="54">
                  <c:v>-26.399</c:v>
                </c:pt>
                <c:pt idx="55">
                  <c:v>-26.341</c:v>
                </c:pt>
                <c:pt idx="56">
                  <c:v>-26.293</c:v>
                </c:pt>
                <c:pt idx="57">
                  <c:v>-26.254</c:v>
                </c:pt>
                <c:pt idx="58">
                  <c:v>-26.223</c:v>
                </c:pt>
                <c:pt idx="59">
                  <c:v>-26.201</c:v>
                </c:pt>
                <c:pt idx="60">
                  <c:v>-26.187</c:v>
                </c:pt>
                <c:pt idx="61">
                  <c:v>-26.181</c:v>
                </c:pt>
                <c:pt idx="62">
                  <c:v>-26.183</c:v>
                </c:pt>
                <c:pt idx="63">
                  <c:v>-26.192</c:v>
                </c:pt>
                <c:pt idx="64">
                  <c:v>-26.211</c:v>
                </c:pt>
                <c:pt idx="65">
                  <c:v>-26.238</c:v>
                </c:pt>
                <c:pt idx="66">
                  <c:v>-26.274</c:v>
                </c:pt>
                <c:pt idx="67">
                  <c:v>-26.319</c:v>
                </c:pt>
                <c:pt idx="68">
                  <c:v>-26.374</c:v>
                </c:pt>
                <c:pt idx="69">
                  <c:v>-26.438</c:v>
                </c:pt>
                <c:pt idx="70">
                  <c:v>-26.509</c:v>
                </c:pt>
                <c:pt idx="71">
                  <c:v>-26.587</c:v>
                </c:pt>
                <c:pt idx="72">
                  <c:v>-26.669</c:v>
                </c:pt>
                <c:pt idx="73">
                  <c:v>-26.752</c:v>
                </c:pt>
                <c:pt idx="74">
                  <c:v>-26.832</c:v>
                </c:pt>
                <c:pt idx="75">
                  <c:v>-26.904</c:v>
                </c:pt>
                <c:pt idx="76">
                  <c:v>-26.965</c:v>
                </c:pt>
                <c:pt idx="77">
                  <c:v>-27.007</c:v>
                </c:pt>
                <c:pt idx="78">
                  <c:v>-27.027</c:v>
                </c:pt>
                <c:pt idx="79">
                  <c:v>-27.019</c:v>
                </c:pt>
                <c:pt idx="80">
                  <c:v>-26.982</c:v>
                </c:pt>
                <c:pt idx="81">
                  <c:v>-26.914</c:v>
                </c:pt>
                <c:pt idx="82">
                  <c:v>-26.816</c:v>
                </c:pt>
                <c:pt idx="83">
                  <c:v>-26.69</c:v>
                </c:pt>
                <c:pt idx="84">
                  <c:v>-26.542</c:v>
                </c:pt>
                <c:pt idx="85">
                  <c:v>-26.378</c:v>
                </c:pt>
                <c:pt idx="86">
                  <c:v>-26.204</c:v>
                </c:pt>
                <c:pt idx="87">
                  <c:v>-26.027</c:v>
                </c:pt>
                <c:pt idx="88">
                  <c:v>-25.854</c:v>
                </c:pt>
                <c:pt idx="89">
                  <c:v>-25.69</c:v>
                </c:pt>
                <c:pt idx="90">
                  <c:v>-25.542</c:v>
                </c:pt>
                <c:pt idx="91">
                  <c:v>-25.412</c:v>
                </c:pt>
                <c:pt idx="92">
                  <c:v>-25.305</c:v>
                </c:pt>
                <c:pt idx="93">
                  <c:v>-25.224</c:v>
                </c:pt>
                <c:pt idx="94">
                  <c:v>-25.168</c:v>
                </c:pt>
                <c:pt idx="95">
                  <c:v>-25.141</c:v>
                </c:pt>
                <c:pt idx="96">
                  <c:v>-25.14</c:v>
                </c:pt>
                <c:pt idx="97">
                  <c:v>-25.167</c:v>
                </c:pt>
                <c:pt idx="98">
                  <c:v>-25.217</c:v>
                </c:pt>
                <c:pt idx="99">
                  <c:v>-25.29</c:v>
                </c:pt>
                <c:pt idx="100">
                  <c:v>-25.38</c:v>
                </c:pt>
                <c:pt idx="101">
                  <c:v>-25.484</c:v>
                </c:pt>
                <c:pt idx="102">
                  <c:v>-25.596</c:v>
                </c:pt>
                <c:pt idx="103">
                  <c:v>-25.708</c:v>
                </c:pt>
                <c:pt idx="104">
                  <c:v>-25.814</c:v>
                </c:pt>
                <c:pt idx="105">
                  <c:v>-25.906</c:v>
                </c:pt>
                <c:pt idx="106">
                  <c:v>-25.977</c:v>
                </c:pt>
                <c:pt idx="107">
                  <c:v>-26.019</c:v>
                </c:pt>
                <c:pt idx="108">
                  <c:v>-26.027</c:v>
                </c:pt>
                <c:pt idx="109">
                  <c:v>-26</c:v>
                </c:pt>
                <c:pt idx="110">
                  <c:v>-25.937</c:v>
                </c:pt>
                <c:pt idx="111">
                  <c:v>-25.84</c:v>
                </c:pt>
                <c:pt idx="112">
                  <c:v>-25.714</c:v>
                </c:pt>
                <c:pt idx="113">
                  <c:v>-25.566</c:v>
                </c:pt>
                <c:pt idx="114">
                  <c:v>-25.402</c:v>
                </c:pt>
                <c:pt idx="115">
                  <c:v>-25.232</c:v>
                </c:pt>
                <c:pt idx="116">
                  <c:v>-25.062</c:v>
                </c:pt>
                <c:pt idx="117">
                  <c:v>-24.898</c:v>
                </c:pt>
                <c:pt idx="118">
                  <c:v>-24.746</c:v>
                </c:pt>
                <c:pt idx="119">
                  <c:v>-24.611</c:v>
                </c:pt>
                <c:pt idx="120">
                  <c:v>-24.495</c:v>
                </c:pt>
                <c:pt idx="121">
                  <c:v>-24.402</c:v>
                </c:pt>
                <c:pt idx="122">
                  <c:v>-24.331</c:v>
                </c:pt>
                <c:pt idx="123">
                  <c:v>-24.284</c:v>
                </c:pt>
                <c:pt idx="124">
                  <c:v>-24.259</c:v>
                </c:pt>
                <c:pt idx="125">
                  <c:v>-24.256</c:v>
                </c:pt>
                <c:pt idx="126">
                  <c:v>-24.271</c:v>
                </c:pt>
                <c:pt idx="127">
                  <c:v>-24.301</c:v>
                </c:pt>
                <c:pt idx="128">
                  <c:v>-24.343</c:v>
                </c:pt>
                <c:pt idx="129">
                  <c:v>-24.393</c:v>
                </c:pt>
                <c:pt idx="130">
                  <c:v>-24.446</c:v>
                </c:pt>
                <c:pt idx="131">
                  <c:v>-24.497</c:v>
                </c:pt>
                <c:pt idx="132">
                  <c:v>-24.542</c:v>
                </c:pt>
                <c:pt idx="133">
                  <c:v>-24.576</c:v>
                </c:pt>
                <c:pt idx="134">
                  <c:v>-24.596</c:v>
                </c:pt>
                <c:pt idx="135">
                  <c:v>-24.6</c:v>
                </c:pt>
                <c:pt idx="136">
                  <c:v>-24.586</c:v>
                </c:pt>
                <c:pt idx="137">
                  <c:v>-24.555</c:v>
                </c:pt>
                <c:pt idx="138">
                  <c:v>-24.508</c:v>
                </c:pt>
                <c:pt idx="139">
                  <c:v>-24.446</c:v>
                </c:pt>
                <c:pt idx="140">
                  <c:v>-24.373</c:v>
                </c:pt>
                <c:pt idx="141">
                  <c:v>-24.292</c:v>
                </c:pt>
                <c:pt idx="142">
                  <c:v>-24.208</c:v>
                </c:pt>
                <c:pt idx="143">
                  <c:v>-24.122</c:v>
                </c:pt>
                <c:pt idx="144">
                  <c:v>-24.038</c:v>
                </c:pt>
                <c:pt idx="145">
                  <c:v>-23.959</c:v>
                </c:pt>
                <c:pt idx="146">
                  <c:v>-23.887</c:v>
                </c:pt>
                <c:pt idx="147">
                  <c:v>-23.823</c:v>
                </c:pt>
                <c:pt idx="148">
                  <c:v>-23.766</c:v>
                </c:pt>
                <c:pt idx="149">
                  <c:v>-23.719</c:v>
                </c:pt>
                <c:pt idx="150">
                  <c:v>-23.679</c:v>
                </c:pt>
                <c:pt idx="151">
                  <c:v>-23.645</c:v>
                </c:pt>
                <c:pt idx="152">
                  <c:v>-23.616</c:v>
                </c:pt>
                <c:pt idx="153">
                  <c:v>-23.59</c:v>
                </c:pt>
                <c:pt idx="154">
                  <c:v>-23.565</c:v>
                </c:pt>
                <c:pt idx="155">
                  <c:v>-23.538</c:v>
                </c:pt>
                <c:pt idx="156">
                  <c:v>-23.508</c:v>
                </c:pt>
                <c:pt idx="157">
                  <c:v>-23.472</c:v>
                </c:pt>
                <c:pt idx="158">
                  <c:v>-23.429</c:v>
                </c:pt>
                <c:pt idx="159">
                  <c:v>-23.38</c:v>
                </c:pt>
                <c:pt idx="160">
                  <c:v>-23.322</c:v>
                </c:pt>
                <c:pt idx="161">
                  <c:v>-23.258</c:v>
                </c:pt>
                <c:pt idx="162">
                  <c:v>-23.187</c:v>
                </c:pt>
                <c:pt idx="163">
                  <c:v>-23.112</c:v>
                </c:pt>
                <c:pt idx="164">
                  <c:v>-23.034</c:v>
                </c:pt>
                <c:pt idx="165">
                  <c:v>-22.955</c:v>
                </c:pt>
                <c:pt idx="166">
                  <c:v>-22.877</c:v>
                </c:pt>
                <c:pt idx="167">
                  <c:v>-22.802</c:v>
                </c:pt>
                <c:pt idx="168">
                  <c:v>-22.732</c:v>
                </c:pt>
                <c:pt idx="169">
                  <c:v>-22.668</c:v>
                </c:pt>
                <c:pt idx="170">
                  <c:v>-22.61</c:v>
                </c:pt>
                <c:pt idx="171">
                  <c:v>-22.56</c:v>
                </c:pt>
                <c:pt idx="172">
                  <c:v>-22.516</c:v>
                </c:pt>
                <c:pt idx="173">
                  <c:v>-22.479</c:v>
                </c:pt>
                <c:pt idx="174">
                  <c:v>-22.447</c:v>
                </c:pt>
                <c:pt idx="175">
                  <c:v>-22.42</c:v>
                </c:pt>
                <c:pt idx="176">
                  <c:v>-22.395</c:v>
                </c:pt>
                <c:pt idx="177">
                  <c:v>-22.371</c:v>
                </c:pt>
                <c:pt idx="178">
                  <c:v>-22.346</c:v>
                </c:pt>
                <c:pt idx="179">
                  <c:v>-22.318</c:v>
                </c:pt>
                <c:pt idx="180">
                  <c:v>-22.286</c:v>
                </c:pt>
                <c:pt idx="181">
                  <c:v>-22.249</c:v>
                </c:pt>
                <c:pt idx="182">
                  <c:v>-22.204</c:v>
                </c:pt>
                <c:pt idx="183">
                  <c:v>-22.153</c:v>
                </c:pt>
                <c:pt idx="184">
                  <c:v>-22.094</c:v>
                </c:pt>
                <c:pt idx="185">
                  <c:v>-22.029</c:v>
                </c:pt>
                <c:pt idx="186">
                  <c:v>-21.958</c:v>
                </c:pt>
                <c:pt idx="187">
                  <c:v>-21.884</c:v>
                </c:pt>
                <c:pt idx="188">
                  <c:v>-21.806</c:v>
                </c:pt>
                <c:pt idx="189">
                  <c:v>-21.728</c:v>
                </c:pt>
                <c:pt idx="190">
                  <c:v>-21.651</c:v>
                </c:pt>
                <c:pt idx="191">
                  <c:v>-21.576</c:v>
                </c:pt>
                <c:pt idx="192">
                  <c:v>-21.506</c:v>
                </c:pt>
                <c:pt idx="193">
                  <c:v>-21.442</c:v>
                </c:pt>
                <c:pt idx="194">
                  <c:v>-21.384</c:v>
                </c:pt>
                <c:pt idx="195">
                  <c:v>-21.334</c:v>
                </c:pt>
                <c:pt idx="196">
                  <c:v>-21.29</c:v>
                </c:pt>
                <c:pt idx="197">
                  <c:v>-21.255</c:v>
                </c:pt>
                <c:pt idx="198">
                  <c:v>-21.226</c:v>
                </c:pt>
                <c:pt idx="199">
                  <c:v>-21.203</c:v>
                </c:pt>
                <c:pt idx="200">
                  <c:v>-21.184</c:v>
                </c:pt>
                <c:pt idx="201">
                  <c:v>-21.169</c:v>
                </c:pt>
                <c:pt idx="202">
                  <c:v>-21.155</c:v>
                </c:pt>
                <c:pt idx="203">
                  <c:v>-21.142</c:v>
                </c:pt>
                <c:pt idx="204">
                  <c:v>-21.126</c:v>
                </c:pt>
                <c:pt idx="205">
                  <c:v>-21.107</c:v>
                </c:pt>
                <c:pt idx="206">
                  <c:v>-21.083</c:v>
                </c:pt>
                <c:pt idx="207">
                  <c:v>-21.053</c:v>
                </c:pt>
                <c:pt idx="208">
                  <c:v>-21.017</c:v>
                </c:pt>
                <c:pt idx="209">
                  <c:v>-20.973</c:v>
                </c:pt>
                <c:pt idx="210">
                  <c:v>-20.923</c:v>
                </c:pt>
                <c:pt idx="211">
                  <c:v>-20.865</c:v>
                </c:pt>
                <c:pt idx="212">
                  <c:v>-20.803</c:v>
                </c:pt>
                <c:pt idx="213">
                  <c:v>-20.735</c:v>
                </c:pt>
                <c:pt idx="214">
                  <c:v>-20.664</c:v>
                </c:pt>
                <c:pt idx="215">
                  <c:v>-20.591</c:v>
                </c:pt>
                <c:pt idx="216">
                  <c:v>-20.517</c:v>
                </c:pt>
                <c:pt idx="217">
                  <c:v>-20.444</c:v>
                </c:pt>
                <c:pt idx="218">
                  <c:v>-20.373</c:v>
                </c:pt>
                <c:pt idx="219">
                  <c:v>-20.304</c:v>
                </c:pt>
                <c:pt idx="220">
                  <c:v>-20.238</c:v>
                </c:pt>
                <c:pt idx="221">
                  <c:v>-20.177</c:v>
                </c:pt>
                <c:pt idx="222">
                  <c:v>-20.119</c:v>
                </c:pt>
                <c:pt idx="223">
                  <c:v>-20.066</c:v>
                </c:pt>
                <c:pt idx="224">
                  <c:v>-20.016</c:v>
                </c:pt>
                <c:pt idx="225">
                  <c:v>-19.97</c:v>
                </c:pt>
                <c:pt idx="226">
                  <c:v>-19.927</c:v>
                </c:pt>
                <c:pt idx="227">
                  <c:v>-19.886</c:v>
                </c:pt>
                <c:pt idx="228">
                  <c:v>-19.847</c:v>
                </c:pt>
                <c:pt idx="229">
                  <c:v>-19.809</c:v>
                </c:pt>
                <c:pt idx="230">
                  <c:v>-19.771</c:v>
                </c:pt>
                <c:pt idx="231">
                  <c:v>-19.733</c:v>
                </c:pt>
                <c:pt idx="232">
                  <c:v>-19.695</c:v>
                </c:pt>
                <c:pt idx="233">
                  <c:v>-19.656</c:v>
                </c:pt>
                <c:pt idx="234">
                  <c:v>-19.617</c:v>
                </c:pt>
                <c:pt idx="235">
                  <c:v>-19.576</c:v>
                </c:pt>
                <c:pt idx="236">
                  <c:v>-19.535</c:v>
                </c:pt>
                <c:pt idx="237">
                  <c:v>-19.493</c:v>
                </c:pt>
                <c:pt idx="238">
                  <c:v>-19.451</c:v>
                </c:pt>
                <c:pt idx="239">
                  <c:v>-19.41</c:v>
                </c:pt>
                <c:pt idx="240">
                  <c:v>-19.368</c:v>
                </c:pt>
                <c:pt idx="241">
                  <c:v>-19.328</c:v>
                </c:pt>
                <c:pt idx="242">
                  <c:v>-19.289</c:v>
                </c:pt>
                <c:pt idx="243">
                  <c:v>-19.251</c:v>
                </c:pt>
                <c:pt idx="244">
                  <c:v>-19.215</c:v>
                </c:pt>
                <c:pt idx="245">
                  <c:v>-19.18</c:v>
                </c:pt>
                <c:pt idx="246">
                  <c:v>-19.147</c:v>
                </c:pt>
                <c:pt idx="247">
                  <c:v>-19.115</c:v>
                </c:pt>
                <c:pt idx="248">
                  <c:v>-19.084</c:v>
                </c:pt>
                <c:pt idx="249">
                  <c:v>-19.053</c:v>
                </c:pt>
                <c:pt idx="250">
                  <c:v>-19.023</c:v>
                </c:pt>
                <c:pt idx="251">
                  <c:v>-18.993</c:v>
                </c:pt>
                <c:pt idx="252">
                  <c:v>-18.963</c:v>
                </c:pt>
                <c:pt idx="253">
                  <c:v>-18.933</c:v>
                </c:pt>
                <c:pt idx="254">
                  <c:v>-18.902</c:v>
                </c:pt>
                <c:pt idx="255">
                  <c:v>-18.871</c:v>
                </c:pt>
                <c:pt idx="256">
                  <c:v>-18.84</c:v>
                </c:pt>
                <c:pt idx="257">
                  <c:v>-18.809</c:v>
                </c:pt>
                <c:pt idx="258">
                  <c:v>-18.778</c:v>
                </c:pt>
                <c:pt idx="259">
                  <c:v>-18.747</c:v>
                </c:pt>
                <c:pt idx="260">
                  <c:v>-18.718</c:v>
                </c:pt>
                <c:pt idx="261">
                  <c:v>-18.69</c:v>
                </c:pt>
                <c:pt idx="262">
                  <c:v>-18.664</c:v>
                </c:pt>
                <c:pt idx="263">
                  <c:v>-18.641</c:v>
                </c:pt>
                <c:pt idx="264">
                  <c:v>-18.62</c:v>
                </c:pt>
                <c:pt idx="265">
                  <c:v>-18.602</c:v>
                </c:pt>
                <c:pt idx="266">
                  <c:v>-18.588</c:v>
                </c:pt>
                <c:pt idx="267">
                  <c:v>-18.577</c:v>
                </c:pt>
                <c:pt idx="268">
                  <c:v>-18.569</c:v>
                </c:pt>
                <c:pt idx="269">
                  <c:v>-18.564</c:v>
                </c:pt>
                <c:pt idx="270">
                  <c:v>-18.562</c:v>
                </c:pt>
                <c:pt idx="271">
                  <c:v>-18.562</c:v>
                </c:pt>
                <c:pt idx="272">
                  <c:v>-18.565</c:v>
                </c:pt>
                <c:pt idx="273">
                  <c:v>-18.569</c:v>
                </c:pt>
                <c:pt idx="274">
                  <c:v>-18.573</c:v>
                </c:pt>
                <c:pt idx="275">
                  <c:v>-18.579</c:v>
                </c:pt>
                <c:pt idx="276">
                  <c:v>-18.584</c:v>
                </c:pt>
                <c:pt idx="277">
                  <c:v>-18.589</c:v>
                </c:pt>
                <c:pt idx="278">
                  <c:v>-18.594</c:v>
                </c:pt>
                <c:pt idx="279">
                  <c:v>-18.598</c:v>
                </c:pt>
                <c:pt idx="280">
                  <c:v>-18.601</c:v>
                </c:pt>
                <c:pt idx="281">
                  <c:v>-18.603</c:v>
                </c:pt>
                <c:pt idx="282">
                  <c:v>-18.605</c:v>
                </c:pt>
                <c:pt idx="283">
                  <c:v>-18.607</c:v>
                </c:pt>
                <c:pt idx="284">
                  <c:v>-18.61</c:v>
                </c:pt>
                <c:pt idx="285">
                  <c:v>-18.613</c:v>
                </c:pt>
                <c:pt idx="286">
                  <c:v>-18.617</c:v>
                </c:pt>
                <c:pt idx="287">
                  <c:v>-18.623</c:v>
                </c:pt>
                <c:pt idx="288">
                  <c:v>-18.631</c:v>
                </c:pt>
                <c:pt idx="289">
                  <c:v>-18.642</c:v>
                </c:pt>
                <c:pt idx="290">
                  <c:v>-18.656</c:v>
                </c:pt>
                <c:pt idx="291">
                  <c:v>-18.673</c:v>
                </c:pt>
                <c:pt idx="292">
                  <c:v>-18.694</c:v>
                </c:pt>
                <c:pt idx="293">
                  <c:v>-18.718</c:v>
                </c:pt>
                <c:pt idx="294">
                  <c:v>-18.745</c:v>
                </c:pt>
                <c:pt idx="295">
                  <c:v>-18.775</c:v>
                </c:pt>
                <c:pt idx="296">
                  <c:v>-18.809</c:v>
                </c:pt>
                <c:pt idx="297">
                  <c:v>-18.845</c:v>
                </c:pt>
                <c:pt idx="298">
                  <c:v>-18.883</c:v>
                </c:pt>
                <c:pt idx="299">
                  <c:v>-18.923</c:v>
                </c:pt>
                <c:pt idx="300">
                  <c:v>-18.965</c:v>
                </c:pt>
                <c:pt idx="301">
                  <c:v>-19.007</c:v>
                </c:pt>
                <c:pt idx="302">
                  <c:v>-19.051</c:v>
                </c:pt>
                <c:pt idx="303">
                  <c:v>-19.096</c:v>
                </c:pt>
                <c:pt idx="304">
                  <c:v>-19.142</c:v>
                </c:pt>
                <c:pt idx="305">
                  <c:v>-19.188</c:v>
                </c:pt>
                <c:pt idx="306">
                  <c:v>-19.235</c:v>
                </c:pt>
                <c:pt idx="307">
                  <c:v>-19.284</c:v>
                </c:pt>
                <c:pt idx="308">
                  <c:v>-19.334</c:v>
                </c:pt>
                <c:pt idx="309">
                  <c:v>-19.386</c:v>
                </c:pt>
                <c:pt idx="310">
                  <c:v>-19.441</c:v>
                </c:pt>
                <c:pt idx="311">
                  <c:v>-19.498</c:v>
                </c:pt>
                <c:pt idx="312">
                  <c:v>-19.559</c:v>
                </c:pt>
                <c:pt idx="313">
                  <c:v>-19.623</c:v>
                </c:pt>
                <c:pt idx="314">
                  <c:v>-19.691</c:v>
                </c:pt>
                <c:pt idx="315">
                  <c:v>-19.765</c:v>
                </c:pt>
                <c:pt idx="316">
                  <c:v>-19.843</c:v>
                </c:pt>
                <c:pt idx="317">
                  <c:v>-19.926</c:v>
                </c:pt>
                <c:pt idx="318">
                  <c:v>-20.014</c:v>
                </c:pt>
                <c:pt idx="319">
                  <c:v>-20.109</c:v>
                </c:pt>
                <c:pt idx="320">
                  <c:v>-20.208</c:v>
                </c:pt>
                <c:pt idx="321">
                  <c:v>-20.314</c:v>
                </c:pt>
                <c:pt idx="322">
                  <c:v>-20.425</c:v>
                </c:pt>
                <c:pt idx="323">
                  <c:v>-20.542</c:v>
                </c:pt>
                <c:pt idx="324">
                  <c:v>-20.664</c:v>
                </c:pt>
                <c:pt idx="325">
                  <c:v>-20.793</c:v>
                </c:pt>
                <c:pt idx="326">
                  <c:v>-20.927</c:v>
                </c:pt>
                <c:pt idx="327">
                  <c:v>-21.068</c:v>
                </c:pt>
                <c:pt idx="328">
                  <c:v>-21.215</c:v>
                </c:pt>
                <c:pt idx="329">
                  <c:v>-21.368</c:v>
                </c:pt>
                <c:pt idx="330">
                  <c:v>-21.529</c:v>
                </c:pt>
                <c:pt idx="331">
                  <c:v>-21.696</c:v>
                </c:pt>
                <c:pt idx="332">
                  <c:v>-21.871</c:v>
                </c:pt>
                <c:pt idx="333">
                  <c:v>-22.053</c:v>
                </c:pt>
                <c:pt idx="334">
                  <c:v>-22.243</c:v>
                </c:pt>
                <c:pt idx="335">
                  <c:v>-22.442</c:v>
                </c:pt>
                <c:pt idx="336">
                  <c:v>-22.649</c:v>
                </c:pt>
                <c:pt idx="337">
                  <c:v>-22.865</c:v>
                </c:pt>
                <c:pt idx="338">
                  <c:v>-23.088</c:v>
                </c:pt>
                <c:pt idx="339">
                  <c:v>-23.32</c:v>
                </c:pt>
                <c:pt idx="340">
                  <c:v>-23.56</c:v>
                </c:pt>
                <c:pt idx="341">
                  <c:v>-23.806</c:v>
                </c:pt>
                <c:pt idx="342">
                  <c:v>-24.059</c:v>
                </c:pt>
                <c:pt idx="343">
                  <c:v>-24.316</c:v>
                </c:pt>
                <c:pt idx="344">
                  <c:v>-24.577</c:v>
                </c:pt>
                <c:pt idx="345">
                  <c:v>-24.841</c:v>
                </c:pt>
                <c:pt idx="346">
                  <c:v>-25.105</c:v>
                </c:pt>
                <c:pt idx="347">
                  <c:v>-25.368</c:v>
                </c:pt>
                <c:pt idx="348">
                  <c:v>-25.627</c:v>
                </c:pt>
                <c:pt idx="349">
                  <c:v>-25.881</c:v>
                </c:pt>
                <c:pt idx="350">
                  <c:v>-26.127</c:v>
                </c:pt>
                <c:pt idx="351">
                  <c:v>-26.364</c:v>
                </c:pt>
                <c:pt idx="352">
                  <c:v>-26.588</c:v>
                </c:pt>
                <c:pt idx="353">
                  <c:v>-26.797</c:v>
                </c:pt>
                <c:pt idx="354">
                  <c:v>-26.989</c:v>
                </c:pt>
                <c:pt idx="355">
                  <c:v>-27.162</c:v>
                </c:pt>
                <c:pt idx="356">
                  <c:v>-27.312</c:v>
                </c:pt>
                <c:pt idx="357">
                  <c:v>-27.438</c:v>
                </c:pt>
                <c:pt idx="358">
                  <c:v>-27.536</c:v>
                </c:pt>
                <c:pt idx="359">
                  <c:v>-27.605</c:v>
                </c:pt>
                <c:pt idx="360">
                  <c:v>-27.642</c:v>
                </c:pt>
                <c:pt idx="361">
                  <c:v>-27.645</c:v>
                </c:pt>
                <c:pt idx="362">
                  <c:v>-27.613</c:v>
                </c:pt>
                <c:pt idx="363">
                  <c:v>-27.545</c:v>
                </c:pt>
                <c:pt idx="364">
                  <c:v>-27.441</c:v>
                </c:pt>
                <c:pt idx="365">
                  <c:v>-27.303</c:v>
                </c:pt>
                <c:pt idx="366">
                  <c:v>-27.133</c:v>
                </c:pt>
                <c:pt idx="367">
                  <c:v>-26.932</c:v>
                </c:pt>
                <c:pt idx="368">
                  <c:v>-26.705</c:v>
                </c:pt>
                <c:pt idx="369">
                  <c:v>-26.454</c:v>
                </c:pt>
                <c:pt idx="370">
                  <c:v>-26.184</c:v>
                </c:pt>
                <c:pt idx="371">
                  <c:v>-25.897</c:v>
                </c:pt>
                <c:pt idx="372">
                  <c:v>-25.598</c:v>
                </c:pt>
                <c:pt idx="373">
                  <c:v>-25.29</c:v>
                </c:pt>
                <c:pt idx="374">
                  <c:v>-24.974</c:v>
                </c:pt>
                <c:pt idx="375">
                  <c:v>-24.654</c:v>
                </c:pt>
                <c:pt idx="376">
                  <c:v>-24.331</c:v>
                </c:pt>
                <c:pt idx="377">
                  <c:v>-24.007</c:v>
                </c:pt>
                <c:pt idx="378">
                  <c:v>-23.683</c:v>
                </c:pt>
                <c:pt idx="379">
                  <c:v>-23.359</c:v>
                </c:pt>
                <c:pt idx="380">
                  <c:v>-23.036</c:v>
                </c:pt>
                <c:pt idx="381">
                  <c:v>-22.715</c:v>
                </c:pt>
                <c:pt idx="382">
                  <c:v>-22.396</c:v>
                </c:pt>
                <c:pt idx="383">
                  <c:v>-22.08</c:v>
                </c:pt>
                <c:pt idx="384">
                  <c:v>-21.767</c:v>
                </c:pt>
                <c:pt idx="385">
                  <c:v>-21.457</c:v>
                </c:pt>
                <c:pt idx="386">
                  <c:v>-21.152</c:v>
                </c:pt>
                <c:pt idx="387">
                  <c:v>-20.852</c:v>
                </c:pt>
                <c:pt idx="388">
                  <c:v>-20.558</c:v>
                </c:pt>
                <c:pt idx="389">
                  <c:v>-20.27</c:v>
                </c:pt>
                <c:pt idx="390">
                  <c:v>-19.988</c:v>
                </c:pt>
                <c:pt idx="391">
                  <c:v>-19.715</c:v>
                </c:pt>
                <c:pt idx="392">
                  <c:v>-19.45</c:v>
                </c:pt>
                <c:pt idx="393">
                  <c:v>-19.193</c:v>
                </c:pt>
                <c:pt idx="394">
                  <c:v>-18.946</c:v>
                </c:pt>
                <c:pt idx="395">
                  <c:v>-18.708</c:v>
                </c:pt>
                <c:pt idx="396">
                  <c:v>-18.48</c:v>
                </c:pt>
                <c:pt idx="397">
                  <c:v>-18.261</c:v>
                </c:pt>
                <c:pt idx="398">
                  <c:v>-18.052</c:v>
                </c:pt>
                <c:pt idx="399">
                  <c:v>-17.852</c:v>
                </c:pt>
                <c:pt idx="400">
                  <c:v>-17.661</c:v>
                </c:pt>
                <c:pt idx="401">
                  <c:v>-17.479</c:v>
                </c:pt>
                <c:pt idx="402">
                  <c:v>-17.305</c:v>
                </c:pt>
                <c:pt idx="403">
                  <c:v>-17.138</c:v>
                </c:pt>
                <c:pt idx="404">
                  <c:v>-16.979</c:v>
                </c:pt>
                <c:pt idx="405">
                  <c:v>-16.826</c:v>
                </c:pt>
                <c:pt idx="406">
                  <c:v>-16.68</c:v>
                </c:pt>
                <c:pt idx="407">
                  <c:v>-16.538</c:v>
                </c:pt>
                <c:pt idx="408">
                  <c:v>-16.402</c:v>
                </c:pt>
                <c:pt idx="409">
                  <c:v>-16.271</c:v>
                </c:pt>
                <c:pt idx="410">
                  <c:v>-16.143</c:v>
                </c:pt>
                <c:pt idx="411">
                  <c:v>-16.02</c:v>
                </c:pt>
                <c:pt idx="412">
                  <c:v>-15.901</c:v>
                </c:pt>
                <c:pt idx="413">
                  <c:v>-15.786</c:v>
                </c:pt>
                <c:pt idx="414">
                  <c:v>-15.675</c:v>
                </c:pt>
                <c:pt idx="415">
                  <c:v>-15.568</c:v>
                </c:pt>
                <c:pt idx="416">
                  <c:v>-15.466</c:v>
                </c:pt>
                <c:pt idx="417">
                  <c:v>-15.369</c:v>
                </c:pt>
                <c:pt idx="418">
                  <c:v>-15.277</c:v>
                </c:pt>
                <c:pt idx="419">
                  <c:v>-15.19</c:v>
                </c:pt>
                <c:pt idx="420">
                  <c:v>-15.109</c:v>
                </c:pt>
                <c:pt idx="421">
                  <c:v>-15.035</c:v>
                </c:pt>
                <c:pt idx="422">
                  <c:v>-14.966</c:v>
                </c:pt>
                <c:pt idx="423">
                  <c:v>-14.903</c:v>
                </c:pt>
                <c:pt idx="424">
                  <c:v>-14.846</c:v>
                </c:pt>
                <c:pt idx="425">
                  <c:v>-14.796</c:v>
                </c:pt>
                <c:pt idx="426">
                  <c:v>-14.75</c:v>
                </c:pt>
                <c:pt idx="427">
                  <c:v>-14.71</c:v>
                </c:pt>
                <c:pt idx="428">
                  <c:v>-14.674</c:v>
                </c:pt>
                <c:pt idx="429">
                  <c:v>-14.643</c:v>
                </c:pt>
                <c:pt idx="430">
                  <c:v>-14.615</c:v>
                </c:pt>
                <c:pt idx="431">
                  <c:v>-14.59</c:v>
                </c:pt>
                <c:pt idx="432">
                  <c:v>-14.566</c:v>
                </c:pt>
                <c:pt idx="433">
                  <c:v>-14.545</c:v>
                </c:pt>
                <c:pt idx="434">
                  <c:v>-14.525</c:v>
                </c:pt>
                <c:pt idx="435">
                  <c:v>-14.505</c:v>
                </c:pt>
                <c:pt idx="436">
                  <c:v>-14.486</c:v>
                </c:pt>
                <c:pt idx="437">
                  <c:v>-14.467</c:v>
                </c:pt>
                <c:pt idx="438">
                  <c:v>-14.448</c:v>
                </c:pt>
                <c:pt idx="439">
                  <c:v>-14.43</c:v>
                </c:pt>
                <c:pt idx="440">
                  <c:v>-14.413</c:v>
                </c:pt>
                <c:pt idx="441">
                  <c:v>-14.397</c:v>
                </c:pt>
                <c:pt idx="442">
                  <c:v>-14.383</c:v>
                </c:pt>
                <c:pt idx="443">
                  <c:v>-14.372</c:v>
                </c:pt>
                <c:pt idx="444">
                  <c:v>-14.365</c:v>
                </c:pt>
                <c:pt idx="445">
                  <c:v>-14.362</c:v>
                </c:pt>
                <c:pt idx="446">
                  <c:v>-14.365</c:v>
                </c:pt>
                <c:pt idx="447">
                  <c:v>-14.375</c:v>
                </c:pt>
                <c:pt idx="448">
                  <c:v>-14.392</c:v>
                </c:pt>
                <c:pt idx="449">
                  <c:v>-14.417</c:v>
                </c:pt>
                <c:pt idx="450">
                  <c:v>-14.451</c:v>
                </c:pt>
                <c:pt idx="451">
                  <c:v>-14.494</c:v>
                </c:pt>
                <c:pt idx="452">
                  <c:v>-14.547</c:v>
                </c:pt>
                <c:pt idx="453">
                  <c:v>-14.609</c:v>
                </c:pt>
                <c:pt idx="454">
                  <c:v>-14.681</c:v>
                </c:pt>
                <c:pt idx="455">
                  <c:v>-14.761</c:v>
                </c:pt>
                <c:pt idx="456">
                  <c:v>-14.851</c:v>
                </c:pt>
                <c:pt idx="457">
                  <c:v>-14.949</c:v>
                </c:pt>
                <c:pt idx="458">
                  <c:v>-15.054</c:v>
                </c:pt>
                <c:pt idx="459">
                  <c:v>-15.165</c:v>
                </c:pt>
                <c:pt idx="460">
                  <c:v>-15.282</c:v>
                </c:pt>
                <c:pt idx="461">
                  <c:v>-15.403</c:v>
                </c:pt>
                <c:pt idx="462">
                  <c:v>-15.528</c:v>
                </c:pt>
                <c:pt idx="463">
                  <c:v>-15.654</c:v>
                </c:pt>
                <c:pt idx="464">
                  <c:v>-15.781</c:v>
                </c:pt>
                <c:pt idx="465">
                  <c:v>-15.908</c:v>
                </c:pt>
                <c:pt idx="466">
                  <c:v>-16.035</c:v>
                </c:pt>
                <c:pt idx="467">
                  <c:v>-16.16</c:v>
                </c:pt>
                <c:pt idx="468">
                  <c:v>-16.282</c:v>
                </c:pt>
                <c:pt idx="469">
                  <c:v>-16.402</c:v>
                </c:pt>
                <c:pt idx="470">
                  <c:v>-16.519</c:v>
                </c:pt>
                <c:pt idx="471">
                  <c:v>-16.634</c:v>
                </c:pt>
                <c:pt idx="472">
                  <c:v>-16.746</c:v>
                </c:pt>
                <c:pt idx="473">
                  <c:v>-16.855</c:v>
                </c:pt>
                <c:pt idx="474">
                  <c:v>-16.962</c:v>
                </c:pt>
                <c:pt idx="475">
                  <c:v>-17.066</c:v>
                </c:pt>
                <c:pt idx="476">
                  <c:v>-17.169</c:v>
                </c:pt>
                <c:pt idx="477">
                  <c:v>-17.269</c:v>
                </c:pt>
                <c:pt idx="478">
                  <c:v>-17.366</c:v>
                </c:pt>
                <c:pt idx="479">
                  <c:v>-17.459</c:v>
                </c:pt>
                <c:pt idx="480">
                  <c:v>-17.546</c:v>
                </c:pt>
                <c:pt idx="481">
                  <c:v>-17.627</c:v>
                </c:pt>
                <c:pt idx="482">
                  <c:v>-17.697</c:v>
                </c:pt>
                <c:pt idx="483">
                  <c:v>-17.756</c:v>
                </c:pt>
                <c:pt idx="484">
                  <c:v>-17.798</c:v>
                </c:pt>
                <c:pt idx="485">
                  <c:v>-17.821</c:v>
                </c:pt>
                <c:pt idx="486">
                  <c:v>-17.82</c:v>
                </c:pt>
                <c:pt idx="487">
                  <c:v>-17.792</c:v>
                </c:pt>
                <c:pt idx="488">
                  <c:v>-17.735</c:v>
                </c:pt>
                <c:pt idx="489">
                  <c:v>-17.644</c:v>
                </c:pt>
                <c:pt idx="490">
                  <c:v>-17.519</c:v>
                </c:pt>
                <c:pt idx="491">
                  <c:v>-17.359</c:v>
                </c:pt>
                <c:pt idx="492">
                  <c:v>-17.164</c:v>
                </c:pt>
                <c:pt idx="493">
                  <c:v>-16.938</c:v>
                </c:pt>
                <c:pt idx="494">
                  <c:v>-16.681</c:v>
                </c:pt>
                <c:pt idx="495">
                  <c:v>-16.398</c:v>
                </c:pt>
                <c:pt idx="496">
                  <c:v>-16.093</c:v>
                </c:pt>
                <c:pt idx="497">
                  <c:v>-15.769</c:v>
                </c:pt>
                <c:pt idx="498">
                  <c:v>-15.431</c:v>
                </c:pt>
                <c:pt idx="499">
                  <c:v>-15.081</c:v>
                </c:pt>
                <c:pt idx="500">
                  <c:v>-14.725</c:v>
                </c:pt>
                <c:pt idx="501">
                  <c:v>-14.363</c:v>
                </c:pt>
                <c:pt idx="502">
                  <c:v>-14</c:v>
                </c:pt>
                <c:pt idx="503">
                  <c:v>-13.637</c:v>
                </c:pt>
                <c:pt idx="504">
                  <c:v>-13.277</c:v>
                </c:pt>
                <c:pt idx="505">
                  <c:v>-12.92</c:v>
                </c:pt>
                <c:pt idx="506">
                  <c:v>-12.569</c:v>
                </c:pt>
                <c:pt idx="507">
                  <c:v>-12.223</c:v>
                </c:pt>
                <c:pt idx="508">
                  <c:v>-11.884</c:v>
                </c:pt>
                <c:pt idx="509">
                  <c:v>-11.553</c:v>
                </c:pt>
                <c:pt idx="510">
                  <c:v>-11.229</c:v>
                </c:pt>
                <c:pt idx="511">
                  <c:v>-10.913</c:v>
                </c:pt>
                <c:pt idx="512">
                  <c:v>-10.605</c:v>
                </c:pt>
                <c:pt idx="513">
                  <c:v>-10.305</c:v>
                </c:pt>
                <c:pt idx="514">
                  <c:v>-10.012</c:v>
                </c:pt>
                <c:pt idx="515">
                  <c:v>-9.728</c:v>
                </c:pt>
                <c:pt idx="516">
                  <c:v>-9.45</c:v>
                </c:pt>
                <c:pt idx="517">
                  <c:v>-9.18</c:v>
                </c:pt>
                <c:pt idx="518">
                  <c:v>-8.917</c:v>
                </c:pt>
                <c:pt idx="519">
                  <c:v>-8.661</c:v>
                </c:pt>
                <c:pt idx="520">
                  <c:v>-8.41</c:v>
                </c:pt>
                <c:pt idx="521">
                  <c:v>-8.166</c:v>
                </c:pt>
                <c:pt idx="522">
                  <c:v>-7.927</c:v>
                </c:pt>
                <c:pt idx="523">
                  <c:v>-7.694</c:v>
                </c:pt>
                <c:pt idx="524">
                  <c:v>-7.465</c:v>
                </c:pt>
                <c:pt idx="525">
                  <c:v>-7.241</c:v>
                </c:pt>
                <c:pt idx="526">
                  <c:v>-7.022</c:v>
                </c:pt>
                <c:pt idx="527">
                  <c:v>-6.808</c:v>
                </c:pt>
                <c:pt idx="528">
                  <c:v>-6.597</c:v>
                </c:pt>
                <c:pt idx="529">
                  <c:v>-6.391</c:v>
                </c:pt>
                <c:pt idx="530">
                  <c:v>-6.189</c:v>
                </c:pt>
                <c:pt idx="531">
                  <c:v>-5.992</c:v>
                </c:pt>
                <c:pt idx="532">
                  <c:v>-5.798</c:v>
                </c:pt>
                <c:pt idx="533">
                  <c:v>-5.609</c:v>
                </c:pt>
                <c:pt idx="534">
                  <c:v>-5.423</c:v>
                </c:pt>
                <c:pt idx="535">
                  <c:v>-5.242</c:v>
                </c:pt>
                <c:pt idx="536">
                  <c:v>-5.066</c:v>
                </c:pt>
                <c:pt idx="537">
                  <c:v>-4.893</c:v>
                </c:pt>
                <c:pt idx="538">
                  <c:v>-4.725</c:v>
                </c:pt>
                <c:pt idx="539">
                  <c:v>-4.562</c:v>
                </c:pt>
                <c:pt idx="540">
                  <c:v>-4.402</c:v>
                </c:pt>
                <c:pt idx="541">
                  <c:v>-4.247</c:v>
                </c:pt>
                <c:pt idx="542">
                  <c:v>-4.096</c:v>
                </c:pt>
                <c:pt idx="543">
                  <c:v>-3.949</c:v>
                </c:pt>
                <c:pt idx="544">
                  <c:v>-3.807</c:v>
                </c:pt>
                <c:pt idx="545">
                  <c:v>-3.668</c:v>
                </c:pt>
                <c:pt idx="546">
                  <c:v>-3.532</c:v>
                </c:pt>
                <c:pt idx="547">
                  <c:v>-3.401</c:v>
                </c:pt>
                <c:pt idx="548">
                  <c:v>-3.272</c:v>
                </c:pt>
                <c:pt idx="549">
                  <c:v>-3.147</c:v>
                </c:pt>
                <c:pt idx="550">
                  <c:v>-3.025</c:v>
                </c:pt>
                <c:pt idx="551">
                  <c:v>-2.905</c:v>
                </c:pt>
                <c:pt idx="552">
                  <c:v>-2.789</c:v>
                </c:pt>
                <c:pt idx="553">
                  <c:v>-2.675</c:v>
                </c:pt>
                <c:pt idx="554">
                  <c:v>-2.563</c:v>
                </c:pt>
                <c:pt idx="555">
                  <c:v>-2.453</c:v>
                </c:pt>
                <c:pt idx="556">
                  <c:v>-2.346</c:v>
                </c:pt>
                <c:pt idx="557">
                  <c:v>-2.241</c:v>
                </c:pt>
                <c:pt idx="558">
                  <c:v>-2.139</c:v>
                </c:pt>
                <c:pt idx="559">
                  <c:v>-2.039</c:v>
                </c:pt>
                <c:pt idx="560">
                  <c:v>-1.941</c:v>
                </c:pt>
                <c:pt idx="561">
                  <c:v>-1.845</c:v>
                </c:pt>
                <c:pt idx="562">
                  <c:v>-1.752</c:v>
                </c:pt>
                <c:pt idx="563">
                  <c:v>-1.661</c:v>
                </c:pt>
                <c:pt idx="564">
                  <c:v>-1.573</c:v>
                </c:pt>
                <c:pt idx="565">
                  <c:v>-1.488</c:v>
                </c:pt>
                <c:pt idx="566">
                  <c:v>-1.405</c:v>
                </c:pt>
                <c:pt idx="567">
                  <c:v>-1.325</c:v>
                </c:pt>
                <c:pt idx="568">
                  <c:v>-1.248</c:v>
                </c:pt>
                <c:pt idx="569">
                  <c:v>-1.174</c:v>
                </c:pt>
                <c:pt idx="570">
                  <c:v>-1.103</c:v>
                </c:pt>
                <c:pt idx="571">
                  <c:v>-1.035</c:v>
                </c:pt>
                <c:pt idx="572">
                  <c:v>-0.97</c:v>
                </c:pt>
                <c:pt idx="573">
                  <c:v>-0.907</c:v>
                </c:pt>
                <c:pt idx="574">
                  <c:v>-0.847</c:v>
                </c:pt>
                <c:pt idx="575">
                  <c:v>-0.789</c:v>
                </c:pt>
                <c:pt idx="576">
                  <c:v>-0.734</c:v>
                </c:pt>
                <c:pt idx="577">
                  <c:v>-0.682</c:v>
                </c:pt>
                <c:pt idx="578">
                  <c:v>-0.631</c:v>
                </c:pt>
                <c:pt idx="579">
                  <c:v>-0.582</c:v>
                </c:pt>
                <c:pt idx="580">
                  <c:v>-0.535</c:v>
                </c:pt>
                <c:pt idx="581">
                  <c:v>-0.49</c:v>
                </c:pt>
                <c:pt idx="582">
                  <c:v>-0.447</c:v>
                </c:pt>
                <c:pt idx="583">
                  <c:v>-0.405</c:v>
                </c:pt>
                <c:pt idx="584">
                  <c:v>-0.365</c:v>
                </c:pt>
                <c:pt idx="585">
                  <c:v>-0.326</c:v>
                </c:pt>
                <c:pt idx="586">
                  <c:v>-0.289</c:v>
                </c:pt>
                <c:pt idx="587">
                  <c:v>-0.254</c:v>
                </c:pt>
                <c:pt idx="588">
                  <c:v>-0.22</c:v>
                </c:pt>
                <c:pt idx="589">
                  <c:v>-0.189</c:v>
                </c:pt>
                <c:pt idx="590">
                  <c:v>-0.159</c:v>
                </c:pt>
                <c:pt idx="591">
                  <c:v>-0.131</c:v>
                </c:pt>
                <c:pt idx="592">
                  <c:v>-0.105</c:v>
                </c:pt>
                <c:pt idx="593">
                  <c:v>-0.082</c:v>
                </c:pt>
                <c:pt idx="594">
                  <c:v>-0.062</c:v>
                </c:pt>
                <c:pt idx="595">
                  <c:v>-0.044</c:v>
                </c:pt>
                <c:pt idx="596">
                  <c:v>-0.029</c:v>
                </c:pt>
                <c:pt idx="597">
                  <c:v>-0.018</c:v>
                </c:pt>
                <c:pt idx="598">
                  <c:v>-0.009</c:v>
                </c:pt>
                <c:pt idx="599">
                  <c:v>-0.004</c:v>
                </c:pt>
                <c:pt idx="600">
                  <c:v>-0.002</c:v>
                </c:pt>
                <c:pt idx="601">
                  <c:v>-0.003</c:v>
                </c:pt>
                <c:pt idx="602">
                  <c:v>-0.007</c:v>
                </c:pt>
                <c:pt idx="603">
                  <c:v>-0.015</c:v>
                </c:pt>
                <c:pt idx="604">
                  <c:v>-0.026</c:v>
                </c:pt>
                <c:pt idx="605">
                  <c:v>-0.04</c:v>
                </c:pt>
                <c:pt idx="606">
                  <c:v>-0.057</c:v>
                </c:pt>
                <c:pt idx="607">
                  <c:v>-0.076</c:v>
                </c:pt>
                <c:pt idx="608">
                  <c:v>-0.098</c:v>
                </c:pt>
                <c:pt idx="609">
                  <c:v>-0.122</c:v>
                </c:pt>
                <c:pt idx="610">
                  <c:v>-0.149</c:v>
                </c:pt>
                <c:pt idx="611">
                  <c:v>-0.177</c:v>
                </c:pt>
                <c:pt idx="612">
                  <c:v>-0.208</c:v>
                </c:pt>
                <c:pt idx="613">
                  <c:v>-0.24</c:v>
                </c:pt>
                <c:pt idx="614">
                  <c:v>-0.274</c:v>
                </c:pt>
                <c:pt idx="615">
                  <c:v>-0.309</c:v>
                </c:pt>
                <c:pt idx="616">
                  <c:v>-0.346</c:v>
                </c:pt>
                <c:pt idx="617">
                  <c:v>-0.385</c:v>
                </c:pt>
                <c:pt idx="618">
                  <c:v>-0.425</c:v>
                </c:pt>
                <c:pt idx="619">
                  <c:v>-0.466</c:v>
                </c:pt>
                <c:pt idx="620">
                  <c:v>-0.509</c:v>
                </c:pt>
                <c:pt idx="621">
                  <c:v>-0.554</c:v>
                </c:pt>
                <c:pt idx="622">
                  <c:v>-0.6</c:v>
                </c:pt>
                <c:pt idx="623">
                  <c:v>-0.649</c:v>
                </c:pt>
                <c:pt idx="624">
                  <c:v>-0.699</c:v>
                </c:pt>
                <c:pt idx="625">
                  <c:v>-0.752</c:v>
                </c:pt>
                <c:pt idx="626">
                  <c:v>-0.807</c:v>
                </c:pt>
                <c:pt idx="627">
                  <c:v>-0.865</c:v>
                </c:pt>
                <c:pt idx="628">
                  <c:v>-0.926</c:v>
                </c:pt>
                <c:pt idx="629">
                  <c:v>-0.989</c:v>
                </c:pt>
                <c:pt idx="630">
                  <c:v>-1.054</c:v>
                </c:pt>
                <c:pt idx="631">
                  <c:v>-1.123</c:v>
                </c:pt>
                <c:pt idx="632">
                  <c:v>-1.195</c:v>
                </c:pt>
                <c:pt idx="633">
                  <c:v>-1.269</c:v>
                </c:pt>
                <c:pt idx="634">
                  <c:v>-1.346</c:v>
                </c:pt>
                <c:pt idx="635">
                  <c:v>-1.426</c:v>
                </c:pt>
                <c:pt idx="636">
                  <c:v>-1.509</c:v>
                </c:pt>
                <c:pt idx="637">
                  <c:v>-1.594</c:v>
                </c:pt>
                <c:pt idx="638">
                  <c:v>-1.682</c:v>
                </c:pt>
                <c:pt idx="639">
                  <c:v>-1.773</c:v>
                </c:pt>
                <c:pt idx="640">
                  <c:v>-1.865</c:v>
                </c:pt>
                <c:pt idx="641">
                  <c:v>-1.96</c:v>
                </c:pt>
                <c:pt idx="642">
                  <c:v>-2.057</c:v>
                </c:pt>
                <c:pt idx="643">
                  <c:v>-2.157</c:v>
                </c:pt>
                <c:pt idx="644">
                  <c:v>-2.258</c:v>
                </c:pt>
                <c:pt idx="645">
                  <c:v>-2.361</c:v>
                </c:pt>
                <c:pt idx="646">
                  <c:v>-2.467</c:v>
                </c:pt>
                <c:pt idx="647">
                  <c:v>-2.574</c:v>
                </c:pt>
                <c:pt idx="648">
                  <c:v>-2.684</c:v>
                </c:pt>
                <c:pt idx="649">
                  <c:v>-2.797</c:v>
                </c:pt>
                <c:pt idx="650">
                  <c:v>-2.912</c:v>
                </c:pt>
                <c:pt idx="651">
                  <c:v>-3.029</c:v>
                </c:pt>
                <c:pt idx="652">
                  <c:v>-3.149</c:v>
                </c:pt>
                <c:pt idx="653">
                  <c:v>-3.273</c:v>
                </c:pt>
                <c:pt idx="654">
                  <c:v>-3.399</c:v>
                </c:pt>
                <c:pt idx="655">
                  <c:v>-3.529</c:v>
                </c:pt>
                <c:pt idx="656">
                  <c:v>-3.663</c:v>
                </c:pt>
                <c:pt idx="657">
                  <c:v>-3.8</c:v>
                </c:pt>
                <c:pt idx="658">
                  <c:v>-3.941</c:v>
                </c:pt>
                <c:pt idx="659">
                  <c:v>-4.087</c:v>
                </c:pt>
                <c:pt idx="660">
                  <c:v>-4.236</c:v>
                </c:pt>
                <c:pt idx="661">
                  <c:v>-4.39</c:v>
                </c:pt>
                <c:pt idx="662">
                  <c:v>-4.547</c:v>
                </c:pt>
                <c:pt idx="663">
                  <c:v>-4.71</c:v>
                </c:pt>
                <c:pt idx="664">
                  <c:v>-4.876</c:v>
                </c:pt>
                <c:pt idx="665">
                  <c:v>-5.047</c:v>
                </c:pt>
                <c:pt idx="666">
                  <c:v>-5.222</c:v>
                </c:pt>
                <c:pt idx="667">
                  <c:v>-5.401</c:v>
                </c:pt>
                <c:pt idx="668">
                  <c:v>-5.584</c:v>
                </c:pt>
                <c:pt idx="669">
                  <c:v>-5.772</c:v>
                </c:pt>
                <c:pt idx="670">
                  <c:v>-5.963</c:v>
                </c:pt>
                <c:pt idx="671">
                  <c:v>-6.159</c:v>
                </c:pt>
                <c:pt idx="672">
                  <c:v>-6.358</c:v>
                </c:pt>
                <c:pt idx="673">
                  <c:v>-6.562</c:v>
                </c:pt>
                <c:pt idx="674">
                  <c:v>-6.77</c:v>
                </c:pt>
                <c:pt idx="675">
                  <c:v>-6.982</c:v>
                </c:pt>
                <c:pt idx="676">
                  <c:v>-7.199</c:v>
                </c:pt>
                <c:pt idx="677">
                  <c:v>-7.421</c:v>
                </c:pt>
                <c:pt idx="678">
                  <c:v>-7.647</c:v>
                </c:pt>
                <c:pt idx="679">
                  <c:v>-7.879</c:v>
                </c:pt>
                <c:pt idx="680">
                  <c:v>-8.116</c:v>
                </c:pt>
                <c:pt idx="681">
                  <c:v>-8.359</c:v>
                </c:pt>
                <c:pt idx="682">
                  <c:v>-8.609</c:v>
                </c:pt>
                <c:pt idx="683">
                  <c:v>-8.865</c:v>
                </c:pt>
                <c:pt idx="684">
                  <c:v>-9.128</c:v>
                </c:pt>
                <c:pt idx="685">
                  <c:v>-9.398</c:v>
                </c:pt>
                <c:pt idx="686">
                  <c:v>-9.675</c:v>
                </c:pt>
                <c:pt idx="687">
                  <c:v>-9.961</c:v>
                </c:pt>
                <c:pt idx="688">
                  <c:v>-10.255</c:v>
                </c:pt>
                <c:pt idx="689">
                  <c:v>-10.556</c:v>
                </c:pt>
                <c:pt idx="690">
                  <c:v>-10.867</c:v>
                </c:pt>
                <c:pt idx="691">
                  <c:v>-11.185</c:v>
                </c:pt>
                <c:pt idx="692">
                  <c:v>-11.511</c:v>
                </c:pt>
                <c:pt idx="693">
                  <c:v>-11.846</c:v>
                </c:pt>
                <c:pt idx="694">
                  <c:v>-12.187</c:v>
                </c:pt>
                <c:pt idx="695">
                  <c:v>-12.536</c:v>
                </c:pt>
                <c:pt idx="696">
                  <c:v>-12.89</c:v>
                </c:pt>
                <c:pt idx="697">
                  <c:v>-13.249</c:v>
                </c:pt>
                <c:pt idx="698">
                  <c:v>-13.612</c:v>
                </c:pt>
                <c:pt idx="699">
                  <c:v>-13.977</c:v>
                </c:pt>
                <c:pt idx="700">
                  <c:v>-14.342</c:v>
                </c:pt>
                <c:pt idx="701">
                  <c:v>-14.705</c:v>
                </c:pt>
                <c:pt idx="702">
                  <c:v>-15.063</c:v>
                </c:pt>
                <c:pt idx="703">
                  <c:v>-15.414</c:v>
                </c:pt>
                <c:pt idx="704">
                  <c:v>-15.753</c:v>
                </c:pt>
                <c:pt idx="705">
                  <c:v>-16.078</c:v>
                </c:pt>
                <c:pt idx="706">
                  <c:v>-16.383</c:v>
                </c:pt>
                <c:pt idx="707">
                  <c:v>-16.667</c:v>
                </c:pt>
                <c:pt idx="708">
                  <c:v>-16.925</c:v>
                </c:pt>
                <c:pt idx="709">
                  <c:v>-17.153</c:v>
                </c:pt>
                <c:pt idx="710">
                  <c:v>-17.351</c:v>
                </c:pt>
                <c:pt idx="711">
                  <c:v>-17.515</c:v>
                </c:pt>
                <c:pt idx="712">
                  <c:v>-17.646</c:v>
                </c:pt>
                <c:pt idx="713">
                  <c:v>-17.744</c:v>
                </c:pt>
                <c:pt idx="714">
                  <c:v>-17.81</c:v>
                </c:pt>
                <c:pt idx="715">
                  <c:v>-17.848</c:v>
                </c:pt>
                <c:pt idx="716">
                  <c:v>-17.86</c:v>
                </c:pt>
                <c:pt idx="717">
                  <c:v>-17.85</c:v>
                </c:pt>
                <c:pt idx="718">
                  <c:v>-17.821</c:v>
                </c:pt>
                <c:pt idx="719">
                  <c:v>-17.775</c:v>
                </c:pt>
                <c:pt idx="720">
                  <c:v>-17.718</c:v>
                </c:pt>
                <c:pt idx="721">
                  <c:v>-17.649</c:v>
                </c:pt>
                <c:pt idx="722">
                  <c:v>-17.573</c:v>
                </c:pt>
                <c:pt idx="723">
                  <c:v>-17.49</c:v>
                </c:pt>
                <c:pt idx="724">
                  <c:v>-17.402</c:v>
                </c:pt>
                <c:pt idx="725">
                  <c:v>-17.309</c:v>
                </c:pt>
                <c:pt idx="726">
                  <c:v>-17.211</c:v>
                </c:pt>
                <c:pt idx="727">
                  <c:v>-17.109</c:v>
                </c:pt>
                <c:pt idx="728">
                  <c:v>-17.003</c:v>
                </c:pt>
                <c:pt idx="729">
                  <c:v>-16.893</c:v>
                </c:pt>
                <c:pt idx="730">
                  <c:v>-16.778</c:v>
                </c:pt>
                <c:pt idx="731">
                  <c:v>-16.66</c:v>
                </c:pt>
                <c:pt idx="732">
                  <c:v>-16.537</c:v>
                </c:pt>
                <c:pt idx="733">
                  <c:v>-16.41</c:v>
                </c:pt>
                <c:pt idx="734">
                  <c:v>-16.28</c:v>
                </c:pt>
                <c:pt idx="735">
                  <c:v>-16.148</c:v>
                </c:pt>
                <c:pt idx="736">
                  <c:v>-16.014</c:v>
                </c:pt>
                <c:pt idx="737">
                  <c:v>-15.879</c:v>
                </c:pt>
                <c:pt idx="738">
                  <c:v>-15.744</c:v>
                </c:pt>
                <c:pt idx="739">
                  <c:v>-15.611</c:v>
                </c:pt>
                <c:pt idx="740">
                  <c:v>-15.481</c:v>
                </c:pt>
                <c:pt idx="741">
                  <c:v>-15.355</c:v>
                </c:pt>
                <c:pt idx="742">
                  <c:v>-15.234</c:v>
                </c:pt>
                <c:pt idx="743">
                  <c:v>-15.119</c:v>
                </c:pt>
                <c:pt idx="744">
                  <c:v>-15.012</c:v>
                </c:pt>
                <c:pt idx="745">
                  <c:v>-14.913</c:v>
                </c:pt>
                <c:pt idx="746">
                  <c:v>-14.822</c:v>
                </c:pt>
                <c:pt idx="747">
                  <c:v>-14.741</c:v>
                </c:pt>
                <c:pt idx="748">
                  <c:v>-14.67</c:v>
                </c:pt>
                <c:pt idx="749">
                  <c:v>-14.608</c:v>
                </c:pt>
                <c:pt idx="750">
                  <c:v>-14.556</c:v>
                </c:pt>
                <c:pt idx="751">
                  <c:v>-14.513</c:v>
                </c:pt>
                <c:pt idx="752">
                  <c:v>-14.479</c:v>
                </c:pt>
                <c:pt idx="753">
                  <c:v>-14.454</c:v>
                </c:pt>
                <c:pt idx="754">
                  <c:v>-14.435</c:v>
                </c:pt>
                <c:pt idx="755">
                  <c:v>-14.423</c:v>
                </c:pt>
                <c:pt idx="756">
                  <c:v>-14.417</c:v>
                </c:pt>
                <c:pt idx="757">
                  <c:v>-14.416</c:v>
                </c:pt>
                <c:pt idx="758">
                  <c:v>-14.418</c:v>
                </c:pt>
                <c:pt idx="759">
                  <c:v>-14.423</c:v>
                </c:pt>
                <c:pt idx="760">
                  <c:v>-14.43</c:v>
                </c:pt>
                <c:pt idx="761">
                  <c:v>-14.439</c:v>
                </c:pt>
                <c:pt idx="762">
                  <c:v>-14.449</c:v>
                </c:pt>
                <c:pt idx="763">
                  <c:v>-14.459</c:v>
                </c:pt>
                <c:pt idx="764">
                  <c:v>-14.471</c:v>
                </c:pt>
                <c:pt idx="765">
                  <c:v>-14.483</c:v>
                </c:pt>
                <c:pt idx="766">
                  <c:v>-14.496</c:v>
                </c:pt>
                <c:pt idx="767">
                  <c:v>-14.51</c:v>
                </c:pt>
                <c:pt idx="768">
                  <c:v>-14.526</c:v>
                </c:pt>
                <c:pt idx="769">
                  <c:v>-14.545</c:v>
                </c:pt>
                <c:pt idx="770">
                  <c:v>-14.567</c:v>
                </c:pt>
                <c:pt idx="771">
                  <c:v>-14.593</c:v>
                </c:pt>
                <c:pt idx="772">
                  <c:v>-14.624</c:v>
                </c:pt>
                <c:pt idx="773">
                  <c:v>-14.66</c:v>
                </c:pt>
                <c:pt idx="774">
                  <c:v>-14.702</c:v>
                </c:pt>
                <c:pt idx="775">
                  <c:v>-14.751</c:v>
                </c:pt>
                <c:pt idx="776">
                  <c:v>-14.807</c:v>
                </c:pt>
                <c:pt idx="777">
                  <c:v>-14.87</c:v>
                </c:pt>
                <c:pt idx="778">
                  <c:v>-14.941</c:v>
                </c:pt>
                <c:pt idx="779">
                  <c:v>-15.019</c:v>
                </c:pt>
                <c:pt idx="780">
                  <c:v>-15.105</c:v>
                </c:pt>
                <c:pt idx="781">
                  <c:v>-15.198</c:v>
                </c:pt>
                <c:pt idx="782">
                  <c:v>-15.298</c:v>
                </c:pt>
                <c:pt idx="783">
                  <c:v>-15.404</c:v>
                </c:pt>
                <c:pt idx="784">
                  <c:v>-15.517</c:v>
                </c:pt>
                <c:pt idx="785">
                  <c:v>-15.634</c:v>
                </c:pt>
                <c:pt idx="786">
                  <c:v>-15.756</c:v>
                </c:pt>
                <c:pt idx="787">
                  <c:v>-15.882</c:v>
                </c:pt>
                <c:pt idx="788">
                  <c:v>-16.011</c:v>
                </c:pt>
                <c:pt idx="789">
                  <c:v>-16.143</c:v>
                </c:pt>
                <c:pt idx="790">
                  <c:v>-16.278</c:v>
                </c:pt>
                <c:pt idx="791">
                  <c:v>-16.415</c:v>
                </c:pt>
                <c:pt idx="792">
                  <c:v>-16.554</c:v>
                </c:pt>
                <c:pt idx="793">
                  <c:v>-16.695</c:v>
                </c:pt>
                <c:pt idx="794">
                  <c:v>-16.839</c:v>
                </c:pt>
                <c:pt idx="795">
                  <c:v>-16.985</c:v>
                </c:pt>
                <c:pt idx="796">
                  <c:v>-17.134</c:v>
                </c:pt>
                <c:pt idx="797">
                  <c:v>-17.287</c:v>
                </c:pt>
                <c:pt idx="798">
                  <c:v>-17.444</c:v>
                </c:pt>
                <c:pt idx="799">
                  <c:v>-17.606</c:v>
                </c:pt>
                <c:pt idx="800">
                  <c:v>-17.773</c:v>
                </c:pt>
                <c:pt idx="801">
                  <c:v>-17.946</c:v>
                </c:pt>
                <c:pt idx="802">
                  <c:v>-18.126</c:v>
                </c:pt>
                <c:pt idx="803">
                  <c:v>-18.312</c:v>
                </c:pt>
                <c:pt idx="804">
                  <c:v>-18.507</c:v>
                </c:pt>
                <c:pt idx="805">
                  <c:v>-18.709</c:v>
                </c:pt>
                <c:pt idx="806">
                  <c:v>-18.919</c:v>
                </c:pt>
                <c:pt idx="807">
                  <c:v>-19.137</c:v>
                </c:pt>
                <c:pt idx="808">
                  <c:v>-19.363</c:v>
                </c:pt>
                <c:pt idx="809">
                  <c:v>-19.598</c:v>
                </c:pt>
                <c:pt idx="810">
                  <c:v>-19.84</c:v>
                </c:pt>
                <c:pt idx="811">
                  <c:v>-20.09</c:v>
                </c:pt>
                <c:pt idx="812">
                  <c:v>-20.347</c:v>
                </c:pt>
                <c:pt idx="813">
                  <c:v>-20.611</c:v>
                </c:pt>
                <c:pt idx="814">
                  <c:v>-20.881</c:v>
                </c:pt>
                <c:pt idx="815">
                  <c:v>-21.157</c:v>
                </c:pt>
                <c:pt idx="816">
                  <c:v>-21.439</c:v>
                </c:pt>
                <c:pt idx="817">
                  <c:v>-21.726</c:v>
                </c:pt>
                <c:pt idx="818">
                  <c:v>-22.018</c:v>
                </c:pt>
                <c:pt idx="819">
                  <c:v>-22.314</c:v>
                </c:pt>
                <c:pt idx="820">
                  <c:v>-22.614</c:v>
                </c:pt>
                <c:pt idx="821">
                  <c:v>-22.918</c:v>
                </c:pt>
                <c:pt idx="822">
                  <c:v>-23.224</c:v>
                </c:pt>
                <c:pt idx="823">
                  <c:v>-23.533</c:v>
                </c:pt>
                <c:pt idx="824">
                  <c:v>-23.843</c:v>
                </c:pt>
                <c:pt idx="825">
                  <c:v>-24.154</c:v>
                </c:pt>
                <c:pt idx="826">
                  <c:v>-24.464</c:v>
                </c:pt>
                <c:pt idx="827">
                  <c:v>-24.77</c:v>
                </c:pt>
                <c:pt idx="828">
                  <c:v>-25.072</c:v>
                </c:pt>
                <c:pt idx="829">
                  <c:v>-25.366</c:v>
                </c:pt>
                <c:pt idx="830">
                  <c:v>-25.65</c:v>
                </c:pt>
                <c:pt idx="831">
                  <c:v>-25.92</c:v>
                </c:pt>
                <c:pt idx="832">
                  <c:v>-26.173</c:v>
                </c:pt>
                <c:pt idx="833">
                  <c:v>-26.405</c:v>
                </c:pt>
                <c:pt idx="834">
                  <c:v>-26.612</c:v>
                </c:pt>
                <c:pt idx="835">
                  <c:v>-26.792</c:v>
                </c:pt>
                <c:pt idx="836">
                  <c:v>-26.941</c:v>
                </c:pt>
                <c:pt idx="837">
                  <c:v>-27.058</c:v>
                </c:pt>
                <c:pt idx="838">
                  <c:v>-27.14</c:v>
                </c:pt>
                <c:pt idx="839">
                  <c:v>-27.186</c:v>
                </c:pt>
                <c:pt idx="840">
                  <c:v>-27.198</c:v>
                </c:pt>
                <c:pt idx="841">
                  <c:v>-27.174</c:v>
                </c:pt>
                <c:pt idx="842">
                  <c:v>-27.118</c:v>
                </c:pt>
                <c:pt idx="843">
                  <c:v>-27.032</c:v>
                </c:pt>
                <c:pt idx="844">
                  <c:v>-26.916</c:v>
                </c:pt>
                <c:pt idx="845">
                  <c:v>-26.775</c:v>
                </c:pt>
                <c:pt idx="846">
                  <c:v>-26.611</c:v>
                </c:pt>
                <c:pt idx="847">
                  <c:v>-26.428</c:v>
                </c:pt>
                <c:pt idx="848">
                  <c:v>-26.228</c:v>
                </c:pt>
                <c:pt idx="849">
                  <c:v>-26.014</c:v>
                </c:pt>
                <c:pt idx="850">
                  <c:v>-25.789</c:v>
                </c:pt>
                <c:pt idx="851">
                  <c:v>-25.557</c:v>
                </c:pt>
                <c:pt idx="852">
                  <c:v>-25.32</c:v>
                </c:pt>
                <c:pt idx="853">
                  <c:v>-25.08</c:v>
                </c:pt>
                <c:pt idx="854">
                  <c:v>-24.84</c:v>
                </c:pt>
                <c:pt idx="855">
                  <c:v>-24.602</c:v>
                </c:pt>
                <c:pt idx="856">
                  <c:v>-24.367</c:v>
                </c:pt>
                <c:pt idx="857">
                  <c:v>-24.138</c:v>
                </c:pt>
                <c:pt idx="858">
                  <c:v>-23.915</c:v>
                </c:pt>
                <c:pt idx="859">
                  <c:v>-23.7</c:v>
                </c:pt>
                <c:pt idx="860">
                  <c:v>-23.493</c:v>
                </c:pt>
                <c:pt idx="861">
                  <c:v>-23.295</c:v>
                </c:pt>
                <c:pt idx="862">
                  <c:v>-23.106</c:v>
                </c:pt>
                <c:pt idx="863">
                  <c:v>-22.926</c:v>
                </c:pt>
                <c:pt idx="864">
                  <c:v>-22.754</c:v>
                </c:pt>
                <c:pt idx="865">
                  <c:v>-22.59</c:v>
                </c:pt>
                <c:pt idx="866">
                  <c:v>-22.433</c:v>
                </c:pt>
                <c:pt idx="867">
                  <c:v>-22.283</c:v>
                </c:pt>
                <c:pt idx="868">
                  <c:v>-22.138</c:v>
                </c:pt>
                <c:pt idx="869">
                  <c:v>-21.998</c:v>
                </c:pt>
                <c:pt idx="870">
                  <c:v>-21.861</c:v>
                </c:pt>
                <c:pt idx="871">
                  <c:v>-21.727</c:v>
                </c:pt>
                <c:pt idx="872">
                  <c:v>-21.595</c:v>
                </c:pt>
                <c:pt idx="873">
                  <c:v>-21.463</c:v>
                </c:pt>
                <c:pt idx="874">
                  <c:v>-21.333</c:v>
                </c:pt>
                <c:pt idx="875">
                  <c:v>-21.203</c:v>
                </c:pt>
                <c:pt idx="876">
                  <c:v>-21.073</c:v>
                </c:pt>
                <c:pt idx="877">
                  <c:v>-20.944</c:v>
                </c:pt>
                <c:pt idx="878">
                  <c:v>-20.816</c:v>
                </c:pt>
                <c:pt idx="879">
                  <c:v>-20.689</c:v>
                </c:pt>
                <c:pt idx="880">
                  <c:v>-20.564</c:v>
                </c:pt>
                <c:pt idx="881">
                  <c:v>-20.441</c:v>
                </c:pt>
                <c:pt idx="882">
                  <c:v>-20.321</c:v>
                </c:pt>
                <c:pt idx="883">
                  <c:v>-20.205</c:v>
                </c:pt>
                <c:pt idx="884">
                  <c:v>-20.092</c:v>
                </c:pt>
                <c:pt idx="885">
                  <c:v>-19.985</c:v>
                </c:pt>
                <c:pt idx="886">
                  <c:v>-19.883</c:v>
                </c:pt>
                <c:pt idx="887">
                  <c:v>-19.786</c:v>
                </c:pt>
                <c:pt idx="888">
                  <c:v>-19.695</c:v>
                </c:pt>
                <c:pt idx="889">
                  <c:v>-19.61</c:v>
                </c:pt>
                <c:pt idx="890">
                  <c:v>-19.53</c:v>
                </c:pt>
                <c:pt idx="891">
                  <c:v>-19.456</c:v>
                </c:pt>
                <c:pt idx="892">
                  <c:v>-19.387</c:v>
                </c:pt>
                <c:pt idx="893">
                  <c:v>-19.323</c:v>
                </c:pt>
                <c:pt idx="894">
                  <c:v>-19.263</c:v>
                </c:pt>
                <c:pt idx="895">
                  <c:v>-19.207</c:v>
                </c:pt>
                <c:pt idx="896">
                  <c:v>-19.155</c:v>
                </c:pt>
                <c:pt idx="897">
                  <c:v>-19.107</c:v>
                </c:pt>
                <c:pt idx="898">
                  <c:v>-19.061</c:v>
                </c:pt>
                <c:pt idx="899">
                  <c:v>-19.018</c:v>
                </c:pt>
                <c:pt idx="900">
                  <c:v>-18.978</c:v>
                </c:pt>
                <c:pt idx="901">
                  <c:v>-18.939</c:v>
                </c:pt>
                <c:pt idx="902">
                  <c:v>-18.902</c:v>
                </c:pt>
                <c:pt idx="903">
                  <c:v>-18.868</c:v>
                </c:pt>
                <c:pt idx="904">
                  <c:v>-18.835</c:v>
                </c:pt>
                <c:pt idx="905">
                  <c:v>-18.805</c:v>
                </c:pt>
                <c:pt idx="906">
                  <c:v>-18.776</c:v>
                </c:pt>
                <c:pt idx="907">
                  <c:v>-18.75</c:v>
                </c:pt>
                <c:pt idx="908">
                  <c:v>-18.725</c:v>
                </c:pt>
                <c:pt idx="909">
                  <c:v>-18.703</c:v>
                </c:pt>
                <c:pt idx="910">
                  <c:v>-18.683</c:v>
                </c:pt>
                <c:pt idx="911">
                  <c:v>-18.665</c:v>
                </c:pt>
                <c:pt idx="912">
                  <c:v>-18.65</c:v>
                </c:pt>
                <c:pt idx="913">
                  <c:v>-18.636</c:v>
                </c:pt>
                <c:pt idx="914">
                  <c:v>-18.624</c:v>
                </c:pt>
                <c:pt idx="915">
                  <c:v>-18.614</c:v>
                </c:pt>
                <c:pt idx="916">
                  <c:v>-18.606</c:v>
                </c:pt>
                <c:pt idx="917">
                  <c:v>-18.598</c:v>
                </c:pt>
                <c:pt idx="918">
                  <c:v>-18.592</c:v>
                </c:pt>
                <c:pt idx="919">
                  <c:v>-18.587</c:v>
                </c:pt>
                <c:pt idx="920">
                  <c:v>-18.583</c:v>
                </c:pt>
                <c:pt idx="921">
                  <c:v>-18.58</c:v>
                </c:pt>
                <c:pt idx="922">
                  <c:v>-18.577</c:v>
                </c:pt>
                <c:pt idx="923">
                  <c:v>-18.576</c:v>
                </c:pt>
                <c:pt idx="924">
                  <c:v>-18.575</c:v>
                </c:pt>
                <c:pt idx="925">
                  <c:v>-18.575</c:v>
                </c:pt>
                <c:pt idx="926">
                  <c:v>-18.576</c:v>
                </c:pt>
                <c:pt idx="927">
                  <c:v>-18.579</c:v>
                </c:pt>
                <c:pt idx="928">
                  <c:v>-18.582</c:v>
                </c:pt>
                <c:pt idx="929">
                  <c:v>-18.587</c:v>
                </c:pt>
                <c:pt idx="930">
                  <c:v>-18.594</c:v>
                </c:pt>
                <c:pt idx="931">
                  <c:v>-18.602</c:v>
                </c:pt>
                <c:pt idx="932">
                  <c:v>-18.611</c:v>
                </c:pt>
                <c:pt idx="933">
                  <c:v>-18.621</c:v>
                </c:pt>
                <c:pt idx="934">
                  <c:v>-18.633</c:v>
                </c:pt>
                <c:pt idx="935">
                  <c:v>-18.645</c:v>
                </c:pt>
                <c:pt idx="936">
                  <c:v>-18.658</c:v>
                </c:pt>
                <c:pt idx="937">
                  <c:v>-18.671</c:v>
                </c:pt>
                <c:pt idx="938">
                  <c:v>-18.684</c:v>
                </c:pt>
                <c:pt idx="939">
                  <c:v>-18.697</c:v>
                </c:pt>
                <c:pt idx="940">
                  <c:v>-18.709</c:v>
                </c:pt>
                <c:pt idx="941">
                  <c:v>-18.721</c:v>
                </c:pt>
                <c:pt idx="942">
                  <c:v>-18.732</c:v>
                </c:pt>
                <c:pt idx="943">
                  <c:v>-18.743</c:v>
                </c:pt>
                <c:pt idx="944">
                  <c:v>-18.753</c:v>
                </c:pt>
                <c:pt idx="945">
                  <c:v>-18.763</c:v>
                </c:pt>
                <c:pt idx="946">
                  <c:v>-18.773</c:v>
                </c:pt>
                <c:pt idx="947">
                  <c:v>-18.785</c:v>
                </c:pt>
                <c:pt idx="948">
                  <c:v>-18.798</c:v>
                </c:pt>
                <c:pt idx="949">
                  <c:v>-18.813</c:v>
                </c:pt>
                <c:pt idx="950">
                  <c:v>-18.83</c:v>
                </c:pt>
                <c:pt idx="951">
                  <c:v>-18.851</c:v>
                </c:pt>
                <c:pt idx="952">
                  <c:v>-18.876</c:v>
                </c:pt>
                <c:pt idx="953">
                  <c:v>-18.905</c:v>
                </c:pt>
                <c:pt idx="954">
                  <c:v>-18.939</c:v>
                </c:pt>
                <c:pt idx="955">
                  <c:v>-18.977</c:v>
                </c:pt>
                <c:pt idx="956">
                  <c:v>-19.02</c:v>
                </c:pt>
                <c:pt idx="957">
                  <c:v>-19.068</c:v>
                </c:pt>
                <c:pt idx="958">
                  <c:v>-19.119</c:v>
                </c:pt>
                <c:pt idx="959">
                  <c:v>-19.174</c:v>
                </c:pt>
                <c:pt idx="960">
                  <c:v>-19.231</c:v>
                </c:pt>
                <c:pt idx="961">
                  <c:v>-19.29</c:v>
                </c:pt>
                <c:pt idx="962">
                  <c:v>-19.35</c:v>
                </c:pt>
                <c:pt idx="963">
                  <c:v>-19.409</c:v>
                </c:pt>
                <c:pt idx="964">
                  <c:v>-19.467</c:v>
                </c:pt>
                <c:pt idx="965">
                  <c:v>-19.523</c:v>
                </c:pt>
                <c:pt idx="966">
                  <c:v>-19.576</c:v>
                </c:pt>
                <c:pt idx="967">
                  <c:v>-19.625</c:v>
                </c:pt>
                <c:pt idx="968">
                  <c:v>-19.67</c:v>
                </c:pt>
                <c:pt idx="969">
                  <c:v>-19.711</c:v>
                </c:pt>
                <c:pt idx="970">
                  <c:v>-19.749</c:v>
                </c:pt>
                <c:pt idx="971">
                  <c:v>-19.785</c:v>
                </c:pt>
                <c:pt idx="972">
                  <c:v>-19.818</c:v>
                </c:pt>
                <c:pt idx="973">
                  <c:v>-19.849</c:v>
                </c:pt>
                <c:pt idx="974">
                  <c:v>-19.881</c:v>
                </c:pt>
                <c:pt idx="975">
                  <c:v>-19.915</c:v>
                </c:pt>
                <c:pt idx="976">
                  <c:v>-19.95</c:v>
                </c:pt>
                <c:pt idx="977">
                  <c:v>-19.989</c:v>
                </c:pt>
                <c:pt idx="978">
                  <c:v>-20.032</c:v>
                </c:pt>
                <c:pt idx="979">
                  <c:v>-20.08</c:v>
                </c:pt>
                <c:pt idx="980">
                  <c:v>-20.133</c:v>
                </c:pt>
                <c:pt idx="981">
                  <c:v>-20.191</c:v>
                </c:pt>
                <c:pt idx="982">
                  <c:v>-20.254</c:v>
                </c:pt>
                <c:pt idx="983">
                  <c:v>-20.322</c:v>
                </c:pt>
                <c:pt idx="984">
                  <c:v>-20.392</c:v>
                </c:pt>
                <c:pt idx="985">
                  <c:v>-20.465</c:v>
                </c:pt>
                <c:pt idx="986">
                  <c:v>-20.538</c:v>
                </c:pt>
                <c:pt idx="987">
                  <c:v>-20.61</c:v>
                </c:pt>
                <c:pt idx="988">
                  <c:v>-20.679</c:v>
                </c:pt>
                <c:pt idx="989">
                  <c:v>-20.743</c:v>
                </c:pt>
                <c:pt idx="990">
                  <c:v>-20.802</c:v>
                </c:pt>
                <c:pt idx="991">
                  <c:v>-20.853</c:v>
                </c:pt>
                <c:pt idx="992">
                  <c:v>-20.896</c:v>
                </c:pt>
                <c:pt idx="993">
                  <c:v>-20.932</c:v>
                </c:pt>
                <c:pt idx="994">
                  <c:v>-20.958</c:v>
                </c:pt>
                <c:pt idx="995">
                  <c:v>-20.978</c:v>
                </c:pt>
                <c:pt idx="996">
                  <c:v>-20.991</c:v>
                </c:pt>
                <c:pt idx="997">
                  <c:v>-21</c:v>
                </c:pt>
                <c:pt idx="998">
                  <c:v>-21.006</c:v>
                </c:pt>
                <c:pt idx="999">
                  <c:v>-21.012</c:v>
                </c:pt>
                <c:pt idx="1000">
                  <c:v>-21.02</c:v>
                </c:pt>
                <c:pt idx="1001">
                  <c:v>-21.031</c:v>
                </c:pt>
                <c:pt idx="1002">
                  <c:v>-21.048</c:v>
                </c:pt>
                <c:pt idx="1003">
                  <c:v>-21.073</c:v>
                </c:pt>
                <c:pt idx="1004">
                  <c:v>-21.106</c:v>
                </c:pt>
                <c:pt idx="1005">
                  <c:v>-21.149</c:v>
                </c:pt>
                <c:pt idx="1006">
                  <c:v>-21.203</c:v>
                </c:pt>
                <c:pt idx="1007">
                  <c:v>-21.267</c:v>
                </c:pt>
                <c:pt idx="1008">
                  <c:v>-21.34</c:v>
                </c:pt>
                <c:pt idx="1009">
                  <c:v>-21.423</c:v>
                </c:pt>
                <c:pt idx="1010">
                  <c:v>-21.513</c:v>
                </c:pt>
                <c:pt idx="1011">
                  <c:v>-21.61</c:v>
                </c:pt>
                <c:pt idx="1012">
                  <c:v>-21.71</c:v>
                </c:pt>
                <c:pt idx="1013">
                  <c:v>-21.813</c:v>
                </c:pt>
                <c:pt idx="1014">
                  <c:v>-21.914</c:v>
                </c:pt>
                <c:pt idx="1015">
                  <c:v>-22.013</c:v>
                </c:pt>
                <c:pt idx="1016">
                  <c:v>-22.106</c:v>
                </c:pt>
                <c:pt idx="1017">
                  <c:v>-22.192</c:v>
                </c:pt>
                <c:pt idx="1018">
                  <c:v>-22.269</c:v>
                </c:pt>
                <c:pt idx="1019">
                  <c:v>-22.337</c:v>
                </c:pt>
                <c:pt idx="1020">
                  <c:v>-22.395</c:v>
                </c:pt>
                <c:pt idx="1021">
                  <c:v>-22.443</c:v>
                </c:pt>
                <c:pt idx="1022">
                  <c:v>-22.482</c:v>
                </c:pt>
                <c:pt idx="1023">
                  <c:v>-22.514</c:v>
                </c:pt>
                <c:pt idx="1024">
                  <c:v>-22.54</c:v>
                </c:pt>
                <c:pt idx="1025">
                  <c:v>-22.562</c:v>
                </c:pt>
                <c:pt idx="1026">
                  <c:v>-22.583</c:v>
                </c:pt>
                <c:pt idx="1027">
                  <c:v>-22.604</c:v>
                </c:pt>
                <c:pt idx="1028">
                  <c:v>-22.628</c:v>
                </c:pt>
                <c:pt idx="1029">
                  <c:v>-22.655</c:v>
                </c:pt>
                <c:pt idx="1030">
                  <c:v>-22.687</c:v>
                </c:pt>
                <c:pt idx="1031">
                  <c:v>-22.724</c:v>
                </c:pt>
                <c:pt idx="1032">
                  <c:v>-22.766</c:v>
                </c:pt>
                <c:pt idx="1033">
                  <c:v>-22.814</c:v>
                </c:pt>
                <c:pt idx="1034">
                  <c:v>-22.867</c:v>
                </c:pt>
                <c:pt idx="1035">
                  <c:v>-22.923</c:v>
                </c:pt>
                <c:pt idx="1036">
                  <c:v>-22.981</c:v>
                </c:pt>
                <c:pt idx="1037">
                  <c:v>-23.039</c:v>
                </c:pt>
                <c:pt idx="1038">
                  <c:v>-23.096</c:v>
                </c:pt>
                <c:pt idx="1039">
                  <c:v>-23.151</c:v>
                </c:pt>
                <c:pt idx="1040">
                  <c:v>-23.202</c:v>
                </c:pt>
                <c:pt idx="1041">
                  <c:v>-23.247</c:v>
                </c:pt>
                <c:pt idx="1042">
                  <c:v>-23.288</c:v>
                </c:pt>
                <c:pt idx="1043">
                  <c:v>-23.323</c:v>
                </c:pt>
                <c:pt idx="1044">
                  <c:v>-23.353</c:v>
                </c:pt>
                <c:pt idx="1045">
                  <c:v>-23.38</c:v>
                </c:pt>
                <c:pt idx="1046">
                  <c:v>-23.405</c:v>
                </c:pt>
                <c:pt idx="1047">
                  <c:v>-23.429</c:v>
                </c:pt>
                <c:pt idx="1048">
                  <c:v>-23.455</c:v>
                </c:pt>
                <c:pt idx="1049">
                  <c:v>-23.485</c:v>
                </c:pt>
                <c:pt idx="1050">
                  <c:v>-23.52</c:v>
                </c:pt>
                <c:pt idx="1051">
                  <c:v>-23.562</c:v>
                </c:pt>
                <c:pt idx="1052">
                  <c:v>-23.611</c:v>
                </c:pt>
                <c:pt idx="1053">
                  <c:v>-23.67</c:v>
                </c:pt>
                <c:pt idx="1054">
                  <c:v>-23.737</c:v>
                </c:pt>
                <c:pt idx="1055">
                  <c:v>-23.812</c:v>
                </c:pt>
                <c:pt idx="1056">
                  <c:v>-23.894</c:v>
                </c:pt>
                <c:pt idx="1057">
                  <c:v>-23.981</c:v>
                </c:pt>
                <c:pt idx="1058">
                  <c:v>-24.071</c:v>
                </c:pt>
                <c:pt idx="1059">
                  <c:v>-24.162</c:v>
                </c:pt>
                <c:pt idx="1060">
                  <c:v>-24.249</c:v>
                </c:pt>
                <c:pt idx="1061">
                  <c:v>-24.329</c:v>
                </c:pt>
                <c:pt idx="1062">
                  <c:v>-24.4</c:v>
                </c:pt>
                <c:pt idx="1063">
                  <c:v>-24.458</c:v>
                </c:pt>
                <c:pt idx="1064">
                  <c:v>-24.5</c:v>
                </c:pt>
                <c:pt idx="1065">
                  <c:v>-24.526</c:v>
                </c:pt>
                <c:pt idx="1066">
                  <c:v>-24.534</c:v>
                </c:pt>
                <c:pt idx="1067">
                  <c:v>-24.527</c:v>
                </c:pt>
                <c:pt idx="1068">
                  <c:v>-24.505</c:v>
                </c:pt>
                <c:pt idx="1069">
                  <c:v>-24.473</c:v>
                </c:pt>
                <c:pt idx="1070">
                  <c:v>-24.433</c:v>
                </c:pt>
                <c:pt idx="1071">
                  <c:v>-24.391</c:v>
                </c:pt>
                <c:pt idx="1072">
                  <c:v>-24.35</c:v>
                </c:pt>
                <c:pt idx="1073">
                  <c:v>-24.316</c:v>
                </c:pt>
                <c:pt idx="1074">
                  <c:v>-24.292</c:v>
                </c:pt>
                <c:pt idx="1075">
                  <c:v>-24.283</c:v>
                </c:pt>
                <c:pt idx="1076">
                  <c:v>-24.291</c:v>
                </c:pt>
                <c:pt idx="1077">
                  <c:v>-24.319</c:v>
                </c:pt>
                <c:pt idx="1078">
                  <c:v>-24.367</c:v>
                </c:pt>
                <c:pt idx="1079">
                  <c:v>-24.438</c:v>
                </c:pt>
                <c:pt idx="1080">
                  <c:v>-24.53</c:v>
                </c:pt>
                <c:pt idx="1081">
                  <c:v>-24.643</c:v>
                </c:pt>
                <c:pt idx="1082">
                  <c:v>-24.773</c:v>
                </c:pt>
                <c:pt idx="1083">
                  <c:v>-24.918</c:v>
                </c:pt>
                <c:pt idx="1084">
                  <c:v>-25.072</c:v>
                </c:pt>
                <c:pt idx="1085">
                  <c:v>-25.231</c:v>
                </c:pt>
                <c:pt idx="1086">
                  <c:v>-25.387</c:v>
                </c:pt>
                <c:pt idx="1087">
                  <c:v>-25.533</c:v>
                </c:pt>
                <c:pt idx="1088">
                  <c:v>-25.662</c:v>
                </c:pt>
                <c:pt idx="1089">
                  <c:v>-25.767</c:v>
                </c:pt>
                <c:pt idx="1090">
                  <c:v>-25.842</c:v>
                </c:pt>
                <c:pt idx="1091">
                  <c:v>-25.883</c:v>
                </c:pt>
                <c:pt idx="1092">
                  <c:v>-25.888</c:v>
                </c:pt>
                <c:pt idx="1093">
                  <c:v>-25.858</c:v>
                </c:pt>
                <c:pt idx="1094">
                  <c:v>-25.796</c:v>
                </c:pt>
                <c:pt idx="1095">
                  <c:v>-25.709</c:v>
                </c:pt>
                <c:pt idx="1096">
                  <c:v>-25.602</c:v>
                </c:pt>
                <c:pt idx="1097">
                  <c:v>-25.484</c:v>
                </c:pt>
                <c:pt idx="1098">
                  <c:v>-25.361</c:v>
                </c:pt>
                <c:pt idx="1099">
                  <c:v>-25.242</c:v>
                </c:pt>
                <c:pt idx="1100">
                  <c:v>-25.132</c:v>
                </c:pt>
                <c:pt idx="1101">
                  <c:v>-25.037</c:v>
                </c:pt>
                <c:pt idx="1102">
                  <c:v>-24.961</c:v>
                </c:pt>
                <c:pt idx="1103">
                  <c:v>-24.908</c:v>
                </c:pt>
                <c:pt idx="1104">
                  <c:v>-24.882</c:v>
                </c:pt>
                <c:pt idx="1105">
                  <c:v>-24.882</c:v>
                </c:pt>
                <c:pt idx="1106">
                  <c:v>-24.911</c:v>
                </c:pt>
                <c:pt idx="1107">
                  <c:v>-24.969</c:v>
                </c:pt>
                <c:pt idx="1108">
                  <c:v>-25.055</c:v>
                </c:pt>
                <c:pt idx="1109">
                  <c:v>-25.168</c:v>
                </c:pt>
                <c:pt idx="1110">
                  <c:v>-25.305</c:v>
                </c:pt>
                <c:pt idx="1111">
                  <c:v>-25.464</c:v>
                </c:pt>
                <c:pt idx="1112">
                  <c:v>-25.64</c:v>
                </c:pt>
                <c:pt idx="1113">
                  <c:v>-25.828</c:v>
                </c:pt>
                <c:pt idx="1114">
                  <c:v>-26.023</c:v>
                </c:pt>
                <c:pt idx="1115">
                  <c:v>-26.217</c:v>
                </c:pt>
                <c:pt idx="1116">
                  <c:v>-26.405</c:v>
                </c:pt>
                <c:pt idx="1117">
                  <c:v>-26.578</c:v>
                </c:pt>
                <c:pt idx="1118">
                  <c:v>-26.73</c:v>
                </c:pt>
                <c:pt idx="1119">
                  <c:v>-26.855</c:v>
                </c:pt>
                <c:pt idx="1120">
                  <c:v>-26.95</c:v>
                </c:pt>
                <c:pt idx="1121">
                  <c:v>-27.012</c:v>
                </c:pt>
                <c:pt idx="1122">
                  <c:v>-27.041</c:v>
                </c:pt>
                <c:pt idx="1123">
                  <c:v>-27.041</c:v>
                </c:pt>
                <c:pt idx="1124">
                  <c:v>-27.013</c:v>
                </c:pt>
                <c:pt idx="1125">
                  <c:v>-26.964</c:v>
                </c:pt>
                <c:pt idx="1126">
                  <c:v>-26.899</c:v>
                </c:pt>
                <c:pt idx="1127">
                  <c:v>-26.822</c:v>
                </c:pt>
                <c:pt idx="1128">
                  <c:v>-26.739</c:v>
                </c:pt>
                <c:pt idx="1129">
                  <c:v>-26.655</c:v>
                </c:pt>
                <c:pt idx="1130">
                  <c:v>-26.572</c:v>
                </c:pt>
                <c:pt idx="1131">
                  <c:v>-26.494</c:v>
                </c:pt>
                <c:pt idx="1132">
                  <c:v>-26.422</c:v>
                </c:pt>
                <c:pt idx="1133">
                  <c:v>-26.358</c:v>
                </c:pt>
                <c:pt idx="1134">
                  <c:v>-26.303</c:v>
                </c:pt>
                <c:pt idx="1135">
                  <c:v>-26.256</c:v>
                </c:pt>
                <c:pt idx="1136">
                  <c:v>-26.219</c:v>
                </c:pt>
                <c:pt idx="1137">
                  <c:v>-26.19</c:v>
                </c:pt>
                <c:pt idx="1138">
                  <c:v>-26.17</c:v>
                </c:pt>
                <c:pt idx="1139">
                  <c:v>-26.158</c:v>
                </c:pt>
                <c:pt idx="1140">
                  <c:v>-26.156</c:v>
                </c:pt>
                <c:pt idx="1141">
                  <c:v>-26.161</c:v>
                </c:pt>
                <c:pt idx="1142">
                  <c:v>-26.176</c:v>
                </c:pt>
                <c:pt idx="1143">
                  <c:v>-26.199</c:v>
                </c:pt>
                <c:pt idx="1144">
                  <c:v>-26.233</c:v>
                </c:pt>
                <c:pt idx="1145">
                  <c:v>-26.276</c:v>
                </c:pt>
                <c:pt idx="1146">
                  <c:v>-26.33</c:v>
                </c:pt>
                <c:pt idx="1147">
                  <c:v>-26.396</c:v>
                </c:pt>
                <c:pt idx="1148">
                  <c:v>-26.474</c:v>
                </c:pt>
                <c:pt idx="1149">
                  <c:v>-26.563</c:v>
                </c:pt>
                <c:pt idx="1150">
                  <c:v>-26.665</c:v>
                </c:pt>
                <c:pt idx="1151">
                  <c:v>-26.779</c:v>
                </c:pt>
                <c:pt idx="1152">
                  <c:v>-26.904</c:v>
                </c:pt>
                <c:pt idx="1153">
                  <c:v>-27.039</c:v>
                </c:pt>
                <c:pt idx="1154">
                  <c:v>-27.181</c:v>
                </c:pt>
                <c:pt idx="1155">
                  <c:v>-27.328</c:v>
                </c:pt>
                <c:pt idx="1156">
                  <c:v>-27.477</c:v>
                </c:pt>
                <c:pt idx="1157">
                  <c:v>-27.624</c:v>
                </c:pt>
                <c:pt idx="1158">
                  <c:v>-27.765</c:v>
                </c:pt>
                <c:pt idx="1159">
                  <c:v>-27.895</c:v>
                </c:pt>
                <c:pt idx="1160">
                  <c:v>-28.011</c:v>
                </c:pt>
                <c:pt idx="1161">
                  <c:v>-28.107</c:v>
                </c:pt>
                <c:pt idx="1162">
                  <c:v>-28.182</c:v>
                </c:pt>
                <c:pt idx="1163">
                  <c:v>-28.232</c:v>
                </c:pt>
                <c:pt idx="1164">
                  <c:v>-28.258</c:v>
                </c:pt>
                <c:pt idx="1165">
                  <c:v>-28.258</c:v>
                </c:pt>
                <c:pt idx="1166">
                  <c:v>-28.235</c:v>
                </c:pt>
                <c:pt idx="1167">
                  <c:v>-28.191</c:v>
                </c:pt>
                <c:pt idx="1168">
                  <c:v>-28.129</c:v>
                </c:pt>
                <c:pt idx="1169">
                  <c:v>-28.052</c:v>
                </c:pt>
                <c:pt idx="1170">
                  <c:v>-27.966</c:v>
                </c:pt>
                <c:pt idx="1171">
                  <c:v>-27.871</c:v>
                </c:pt>
                <c:pt idx="1172">
                  <c:v>-27.773</c:v>
                </c:pt>
                <c:pt idx="1173">
                  <c:v>-27.673</c:v>
                </c:pt>
                <c:pt idx="1174">
                  <c:v>-27.573</c:v>
                </c:pt>
                <c:pt idx="1175">
                  <c:v>-27.475</c:v>
                </c:pt>
                <c:pt idx="1176">
                  <c:v>-27.38</c:v>
                </c:pt>
                <c:pt idx="1177">
                  <c:v>-27.289</c:v>
                </c:pt>
                <c:pt idx="1178">
                  <c:v>-27.2</c:v>
                </c:pt>
                <c:pt idx="1179">
                  <c:v>-27.115</c:v>
                </c:pt>
                <c:pt idx="1180">
                  <c:v>-27.034</c:v>
                </c:pt>
                <c:pt idx="1181">
                  <c:v>-26.955</c:v>
                </c:pt>
                <c:pt idx="1182">
                  <c:v>-26.878</c:v>
                </c:pt>
                <c:pt idx="1183">
                  <c:v>-26.804</c:v>
                </c:pt>
                <c:pt idx="1184">
                  <c:v>-26.732</c:v>
                </c:pt>
                <c:pt idx="1185">
                  <c:v>-26.663</c:v>
                </c:pt>
                <c:pt idx="1186">
                  <c:v>-26.596</c:v>
                </c:pt>
                <c:pt idx="1187">
                  <c:v>-26.533</c:v>
                </c:pt>
                <c:pt idx="1188">
                  <c:v>-26.474</c:v>
                </c:pt>
                <c:pt idx="1189">
                  <c:v>-26.42</c:v>
                </c:pt>
                <c:pt idx="1190">
                  <c:v>-26.373</c:v>
                </c:pt>
                <c:pt idx="1191">
                  <c:v>-26.334</c:v>
                </c:pt>
                <c:pt idx="1192">
                  <c:v>-26.305</c:v>
                </c:pt>
                <c:pt idx="1193">
                  <c:v>-26.285</c:v>
                </c:pt>
                <c:pt idx="1194">
                  <c:v>-26.278</c:v>
                </c:pt>
                <c:pt idx="1195">
                  <c:v>-26.283</c:v>
                </c:pt>
                <c:pt idx="1196">
                  <c:v>-26.301</c:v>
                </c:pt>
                <c:pt idx="1197">
                  <c:v>-26.333</c:v>
                </c:pt>
                <c:pt idx="1198">
                  <c:v>-26.379</c:v>
                </c:pt>
                <c:pt idx="1199">
                  <c:v>-26.439</c:v>
                </c:pt>
                <c:pt idx="1200">
                  <c:v>-26.512</c:v>
                </c:pt>
              </c:numCache>
            </c:numRef>
          </c:yVal>
          <c:smooth val="0"/>
        </c:ser>
        <c:ser>
          <c:idx val="3"/>
          <c:order val="3"/>
          <c:tx>
            <c:strRef>
              <c:f>Eplane!$H$1</c:f>
              <c:strCache>
                <c:ptCount val="1"/>
                <c:pt idx="0">
                  <c:v>-50EPx</c:v>
                </c:pt>
              </c:strCache>
            </c:strRef>
          </c:tx>
          <c:spPr>
            <a:ln w="19050" cap="rnd">
              <a:solidFill>
                <a:schemeClr val="accent4"/>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Eplane!$H$2:$H$1203</c:f>
              <c:numCache>
                <c:formatCode>General</c:formatCode>
                <c:ptCount val="1202"/>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-59.83</c:v>
                </c:pt>
                <c:pt idx="44">
                  <c:v>-59.243</c:v>
                </c:pt>
                <c:pt idx="45">
                  <c:v>-58.692</c:v>
                </c:pt>
                <c:pt idx="46">
                  <c:v>-58.183</c:v>
                </c:pt>
                <c:pt idx="47">
                  <c:v>-57.72</c:v>
                </c:pt>
                <c:pt idx="48">
                  <c:v>-57.304</c:v>
                </c:pt>
                <c:pt idx="49">
                  <c:v>-56.937</c:v>
                </c:pt>
                <c:pt idx="50">
                  <c:v>-56.622</c:v>
                </c:pt>
                <c:pt idx="51">
                  <c:v>-56.357</c:v>
                </c:pt>
                <c:pt idx="52">
                  <c:v>-56.144</c:v>
                </c:pt>
                <c:pt idx="53">
                  <c:v>-55.982</c:v>
                </c:pt>
                <c:pt idx="54">
                  <c:v>-55.871</c:v>
                </c:pt>
                <c:pt idx="55">
                  <c:v>-55.809</c:v>
                </c:pt>
                <c:pt idx="56">
                  <c:v>-55.796</c:v>
                </c:pt>
                <c:pt idx="57">
                  <c:v>-55.83</c:v>
                </c:pt>
                <c:pt idx="58">
                  <c:v>-55.91</c:v>
                </c:pt>
                <c:pt idx="59">
                  <c:v>-56.034</c:v>
                </c:pt>
                <c:pt idx="60">
                  <c:v>-56.201</c:v>
                </c:pt>
                <c:pt idx="61">
                  <c:v>-56.407</c:v>
                </c:pt>
                <c:pt idx="62">
                  <c:v>-56.652</c:v>
                </c:pt>
                <c:pt idx="63">
                  <c:v>-56.931</c:v>
                </c:pt>
                <c:pt idx="64">
                  <c:v>-57.242</c:v>
                </c:pt>
                <c:pt idx="65">
                  <c:v>-57.583</c:v>
                </c:pt>
                <c:pt idx="66">
                  <c:v>-57.949</c:v>
                </c:pt>
                <c:pt idx="67">
                  <c:v>-58.337</c:v>
                </c:pt>
                <c:pt idx="68">
                  <c:v>-58.742</c:v>
                </c:pt>
                <c:pt idx="69">
                  <c:v>-59.161</c:v>
                </c:pt>
                <c:pt idx="70">
                  <c:v>-59.587</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-59.719</c:v>
                </c:pt>
                <c:pt idx="86">
                  <c:v>-59.205</c:v>
                </c:pt>
                <c:pt idx="87">
                  <c:v>-58.713</c:v>
                </c:pt>
                <c:pt idx="88">
                  <c:v>-58.258</c:v>
                </c:pt>
                <c:pt idx="89">
                  <c:v>-57.849</c:v>
                </c:pt>
                <c:pt idx="90">
                  <c:v>-57.492</c:v>
                </c:pt>
                <c:pt idx="91">
                  <c:v>-57.192</c:v>
                </c:pt>
                <c:pt idx="92">
                  <c:v>-56.95</c:v>
                </c:pt>
                <c:pt idx="93">
                  <c:v>-56.77</c:v>
                </c:pt>
                <c:pt idx="94">
                  <c:v>-56.65</c:v>
                </c:pt>
                <c:pt idx="95">
                  <c:v>-56.589</c:v>
                </c:pt>
                <c:pt idx="96">
                  <c:v>-56.587</c:v>
                </c:pt>
                <c:pt idx="97">
                  <c:v>-56.64</c:v>
                </c:pt>
                <c:pt idx="98">
                  <c:v>-56.744</c:v>
                </c:pt>
                <c:pt idx="99">
                  <c:v>-56.895</c:v>
                </c:pt>
                <c:pt idx="100">
                  <c:v>-57.086</c:v>
                </c:pt>
                <c:pt idx="101">
                  <c:v>-57.309</c:v>
                </c:pt>
                <c:pt idx="102">
                  <c:v>-57.554</c:v>
                </c:pt>
                <c:pt idx="103">
                  <c:v>-57.809</c:v>
                </c:pt>
                <c:pt idx="104">
                  <c:v>-58.058</c:v>
                </c:pt>
                <c:pt idx="105">
                  <c:v>-58.288</c:v>
                </c:pt>
                <c:pt idx="106">
                  <c:v>-58.482</c:v>
                </c:pt>
                <c:pt idx="107">
                  <c:v>-58.625</c:v>
                </c:pt>
                <c:pt idx="108">
                  <c:v>-58.707</c:v>
                </c:pt>
                <c:pt idx="109">
                  <c:v>-58.721</c:v>
                </c:pt>
                <c:pt idx="110">
                  <c:v>-58.667</c:v>
                </c:pt>
                <c:pt idx="111">
                  <c:v>-58.552</c:v>
                </c:pt>
                <c:pt idx="112">
                  <c:v>-58.387</c:v>
                </c:pt>
                <c:pt idx="113">
                  <c:v>-58.186</c:v>
                </c:pt>
                <c:pt idx="114">
                  <c:v>-57.966</c:v>
                </c:pt>
                <c:pt idx="115">
                  <c:v>-57.742</c:v>
                </c:pt>
                <c:pt idx="116">
                  <c:v>-57.529</c:v>
                </c:pt>
                <c:pt idx="117">
                  <c:v>-57.342</c:v>
                </c:pt>
                <c:pt idx="118">
                  <c:v>-57.192</c:v>
                </c:pt>
                <c:pt idx="119">
                  <c:v>-57.09</c:v>
                </c:pt>
                <c:pt idx="120">
                  <c:v>-57.045</c:v>
                </c:pt>
                <c:pt idx="121">
                  <c:v>-57.067</c:v>
                </c:pt>
                <c:pt idx="122">
                  <c:v>-57.162</c:v>
                </c:pt>
                <c:pt idx="123">
                  <c:v>-57.339</c:v>
                </c:pt>
                <c:pt idx="124">
                  <c:v>-57.603</c:v>
                </c:pt>
                <c:pt idx="125">
                  <c:v>-57.959</c:v>
                </c:pt>
                <c:pt idx="126">
                  <c:v>-58.411</c:v>
                </c:pt>
                <c:pt idx="127">
                  <c:v>-58.955</c:v>
                </c:pt>
                <c:pt idx="128">
                  <c:v>-59.578</c:v>
                </c:pt>
                <c:pt idx="129">
                  <c:v>-60</c:v>
                </c:pt>
                <c:pt idx="130">
                  <c:v>-60</c:v>
                </c:pt>
                <c:pt idx="131">
                  <c:v>-60</c:v>
                </c:pt>
                <c:pt idx="132">
                  <c:v>-60</c:v>
                </c:pt>
                <c:pt idx="133">
                  <c:v>-60</c:v>
                </c:pt>
                <c:pt idx="134">
                  <c:v>-60</c:v>
                </c:pt>
                <c:pt idx="135">
                  <c:v>-60</c:v>
                </c:pt>
                <c:pt idx="136">
                  <c:v>-59.797</c:v>
                </c:pt>
                <c:pt idx="137">
                  <c:v>-58.887</c:v>
                </c:pt>
                <c:pt idx="138">
                  <c:v>-58.002</c:v>
                </c:pt>
                <c:pt idx="139">
                  <c:v>-57.181</c:v>
                </c:pt>
                <c:pt idx="140">
                  <c:v>-56.443</c:v>
                </c:pt>
                <c:pt idx="141">
                  <c:v>-55.793</c:v>
                </c:pt>
                <c:pt idx="142">
                  <c:v>-55.231</c:v>
                </c:pt>
                <c:pt idx="143">
                  <c:v>-54.754</c:v>
                </c:pt>
                <c:pt idx="144">
                  <c:v>-54.358</c:v>
                </c:pt>
                <c:pt idx="145">
                  <c:v>-54.04</c:v>
                </c:pt>
                <c:pt idx="146">
                  <c:v>-53.795</c:v>
                </c:pt>
                <c:pt idx="147">
                  <c:v>-53.621</c:v>
                </c:pt>
                <c:pt idx="148">
                  <c:v>-53.515</c:v>
                </c:pt>
                <c:pt idx="149">
                  <c:v>-53.478</c:v>
                </c:pt>
                <c:pt idx="150">
                  <c:v>-53.509</c:v>
                </c:pt>
                <c:pt idx="151">
                  <c:v>-53.609</c:v>
                </c:pt>
                <c:pt idx="152">
                  <c:v>-53.778</c:v>
                </c:pt>
                <c:pt idx="153">
                  <c:v>-54.019</c:v>
                </c:pt>
                <c:pt idx="154">
                  <c:v>-54.335</c:v>
                </c:pt>
                <c:pt idx="155">
                  <c:v>-54.729</c:v>
                </c:pt>
                <c:pt idx="156">
                  <c:v>-55.203</c:v>
                </c:pt>
                <c:pt idx="157">
                  <c:v>-55.759</c:v>
                </c:pt>
                <c:pt idx="158">
                  <c:v>-56.394</c:v>
                </c:pt>
                <c:pt idx="159">
                  <c:v>-57.1</c:v>
                </c:pt>
                <c:pt idx="160">
                  <c:v>-57.858</c:v>
                </c:pt>
                <c:pt idx="161">
                  <c:v>-58.629</c:v>
                </c:pt>
                <c:pt idx="162">
                  <c:v>-59.344</c:v>
                </c:pt>
                <c:pt idx="163">
                  <c:v>-59.905</c:v>
                </c:pt>
                <c:pt idx="164">
                  <c:v>-60</c:v>
                </c:pt>
                <c:pt idx="165">
                  <c:v>-60</c:v>
                </c:pt>
                <c:pt idx="166">
                  <c:v>-59.822</c:v>
                </c:pt>
                <c:pt idx="167">
                  <c:v>-59.24</c:v>
                </c:pt>
                <c:pt idx="168">
                  <c:v>-58.536</c:v>
                </c:pt>
                <c:pt idx="169">
                  <c:v>-57.798</c:v>
                </c:pt>
                <c:pt idx="170">
                  <c:v>-57.084</c:v>
                </c:pt>
                <c:pt idx="171">
                  <c:v>-56.425</c:v>
                </c:pt>
                <c:pt idx="172">
                  <c:v>-55.834</c:v>
                </c:pt>
                <c:pt idx="173">
                  <c:v>-55.315</c:v>
                </c:pt>
                <c:pt idx="174">
                  <c:v>-54.866</c:v>
                </c:pt>
                <c:pt idx="175">
                  <c:v>-54.483</c:v>
                </c:pt>
                <c:pt idx="176">
                  <c:v>-54.16</c:v>
                </c:pt>
                <c:pt idx="177">
                  <c:v>-53.888</c:v>
                </c:pt>
                <c:pt idx="178">
                  <c:v>-53.661</c:v>
                </c:pt>
                <c:pt idx="179">
                  <c:v>-53.47</c:v>
                </c:pt>
                <c:pt idx="180">
                  <c:v>-53.307</c:v>
                </c:pt>
                <c:pt idx="181">
                  <c:v>-53.164</c:v>
                </c:pt>
                <c:pt idx="182">
                  <c:v>-53.034</c:v>
                </c:pt>
                <c:pt idx="183">
                  <c:v>-52.91</c:v>
                </c:pt>
                <c:pt idx="184">
                  <c:v>-52.787</c:v>
                </c:pt>
                <c:pt idx="185">
                  <c:v>-52.661</c:v>
                </c:pt>
                <c:pt idx="186">
                  <c:v>-52.53</c:v>
                </c:pt>
                <c:pt idx="187">
                  <c:v>-52.393</c:v>
                </c:pt>
                <c:pt idx="188">
                  <c:v>-52.254</c:v>
                </c:pt>
                <c:pt idx="189">
                  <c:v>-52.114</c:v>
                </c:pt>
                <c:pt idx="190">
                  <c:v>-51.979</c:v>
                </c:pt>
                <c:pt idx="191">
                  <c:v>-51.854</c:v>
                </c:pt>
                <c:pt idx="192">
                  <c:v>-51.745</c:v>
                </c:pt>
                <c:pt idx="193">
                  <c:v>-51.657</c:v>
                </c:pt>
                <c:pt idx="194">
                  <c:v>-51.597</c:v>
                </c:pt>
                <c:pt idx="195">
                  <c:v>-51.57</c:v>
                </c:pt>
                <c:pt idx="196">
                  <c:v>-51.58</c:v>
                </c:pt>
                <c:pt idx="197">
                  <c:v>-51.632</c:v>
                </c:pt>
                <c:pt idx="198">
                  <c:v>-51.729</c:v>
                </c:pt>
                <c:pt idx="199">
                  <c:v>-51.875</c:v>
                </c:pt>
                <c:pt idx="200">
                  <c:v>-52.071</c:v>
                </c:pt>
                <c:pt idx="201">
                  <c:v>-52.32</c:v>
                </c:pt>
                <c:pt idx="202">
                  <c:v>-52.621</c:v>
                </c:pt>
                <c:pt idx="203">
                  <c:v>-52.973</c:v>
                </c:pt>
                <c:pt idx="204">
                  <c:v>-53.373</c:v>
                </c:pt>
                <c:pt idx="205">
                  <c:v>-53.812</c:v>
                </c:pt>
                <c:pt idx="206">
                  <c:v>-54.279</c:v>
                </c:pt>
                <c:pt idx="207">
                  <c:v>-54.753</c:v>
                </c:pt>
                <c:pt idx="208">
                  <c:v>-55.205</c:v>
                </c:pt>
                <c:pt idx="209">
                  <c:v>-55.597</c:v>
                </c:pt>
                <c:pt idx="210">
                  <c:v>-55.885</c:v>
                </c:pt>
                <c:pt idx="211">
                  <c:v>-56.025</c:v>
                </c:pt>
                <c:pt idx="212">
                  <c:v>-55.994</c:v>
                </c:pt>
                <c:pt idx="213">
                  <c:v>-55.79</c:v>
                </c:pt>
                <c:pt idx="214">
                  <c:v>-55.439</c:v>
                </c:pt>
                <c:pt idx="215">
                  <c:v>-54.984</c:v>
                </c:pt>
                <c:pt idx="216">
                  <c:v>-54.47</c:v>
                </c:pt>
                <c:pt idx="217">
                  <c:v>-53.937</c:v>
                </c:pt>
                <c:pt idx="218">
                  <c:v>-53.416</c:v>
                </c:pt>
                <c:pt idx="219">
                  <c:v>-52.929</c:v>
                </c:pt>
                <c:pt idx="220">
                  <c:v>-52.489</c:v>
                </c:pt>
                <c:pt idx="221">
                  <c:v>-52.105</c:v>
                </c:pt>
                <c:pt idx="222">
                  <c:v>-51.783</c:v>
                </c:pt>
                <c:pt idx="223">
                  <c:v>-51.526</c:v>
                </c:pt>
                <c:pt idx="224">
                  <c:v>-51.336</c:v>
                </c:pt>
                <c:pt idx="225">
                  <c:v>-51.212</c:v>
                </c:pt>
                <c:pt idx="226">
                  <c:v>-51.155</c:v>
                </c:pt>
                <c:pt idx="227">
                  <c:v>-51.164</c:v>
                </c:pt>
                <c:pt idx="228">
                  <c:v>-51.236</c:v>
                </c:pt>
                <c:pt idx="229">
                  <c:v>-51.369</c:v>
                </c:pt>
                <c:pt idx="230">
                  <c:v>-51.559</c:v>
                </c:pt>
                <c:pt idx="231">
                  <c:v>-51.799</c:v>
                </c:pt>
                <c:pt idx="232">
                  <c:v>-52.081</c:v>
                </c:pt>
                <c:pt idx="233">
                  <c:v>-52.394</c:v>
                </c:pt>
                <c:pt idx="234">
                  <c:v>-52.722</c:v>
                </c:pt>
                <c:pt idx="235">
                  <c:v>-53.045</c:v>
                </c:pt>
                <c:pt idx="236">
                  <c:v>-53.342</c:v>
                </c:pt>
                <c:pt idx="237">
                  <c:v>-53.587</c:v>
                </c:pt>
                <c:pt idx="238">
                  <c:v>-53.759</c:v>
                </c:pt>
                <c:pt idx="239">
                  <c:v>-53.842</c:v>
                </c:pt>
                <c:pt idx="240">
                  <c:v>-53.831</c:v>
                </c:pt>
                <c:pt idx="241">
                  <c:v>-53.733</c:v>
                </c:pt>
                <c:pt idx="242">
                  <c:v>-53.563</c:v>
                </c:pt>
                <c:pt idx="243">
                  <c:v>-53.344</c:v>
                </c:pt>
                <c:pt idx="244">
                  <c:v>-53.099</c:v>
                </c:pt>
                <c:pt idx="245">
                  <c:v>-52.849</c:v>
                </c:pt>
                <c:pt idx="246">
                  <c:v>-52.614</c:v>
                </c:pt>
                <c:pt idx="247">
                  <c:v>-52.407</c:v>
                </c:pt>
                <c:pt idx="248">
                  <c:v>-52.242</c:v>
                </c:pt>
                <c:pt idx="249">
                  <c:v>-52.128</c:v>
                </c:pt>
                <c:pt idx="250">
                  <c:v>-52.073</c:v>
                </c:pt>
                <c:pt idx="251">
                  <c:v>-52.083</c:v>
                </c:pt>
                <c:pt idx="252">
                  <c:v>-52.166</c:v>
                </c:pt>
                <c:pt idx="253">
                  <c:v>-52.328</c:v>
                </c:pt>
                <c:pt idx="254">
                  <c:v>-52.577</c:v>
                </c:pt>
                <c:pt idx="255">
                  <c:v>-52.921</c:v>
                </c:pt>
                <c:pt idx="256">
                  <c:v>-53.369</c:v>
                </c:pt>
                <c:pt idx="257">
                  <c:v>-53.934</c:v>
                </c:pt>
                <c:pt idx="258">
                  <c:v>-54.626</c:v>
                </c:pt>
                <c:pt idx="259">
                  <c:v>-55.458</c:v>
                </c:pt>
                <c:pt idx="260">
                  <c:v>-56.439</c:v>
                </c:pt>
                <c:pt idx="261">
                  <c:v>-57.563</c:v>
                </c:pt>
                <c:pt idx="262">
                  <c:v>-58.788</c:v>
                </c:pt>
                <c:pt idx="263">
                  <c:v>-59.978</c:v>
                </c:pt>
                <c:pt idx="264">
                  <c:v>-60</c:v>
                </c:pt>
                <c:pt idx="265">
                  <c:v>-60</c:v>
                </c:pt>
                <c:pt idx="266">
                  <c:v>-60</c:v>
                </c:pt>
                <c:pt idx="267">
                  <c:v>-59.27</c:v>
                </c:pt>
                <c:pt idx="268">
                  <c:v>-57.963</c:v>
                </c:pt>
                <c:pt idx="269">
                  <c:v>-56.7</c:v>
                </c:pt>
                <c:pt idx="270">
                  <c:v>-55.563</c:v>
                </c:pt>
                <c:pt idx="271">
                  <c:v>-54.571</c:v>
                </c:pt>
                <c:pt idx="272">
                  <c:v>-53.721</c:v>
                </c:pt>
                <c:pt idx="273">
                  <c:v>-53.001</c:v>
                </c:pt>
                <c:pt idx="274">
                  <c:v>-52.398</c:v>
                </c:pt>
                <c:pt idx="275">
                  <c:v>-51.899</c:v>
                </c:pt>
                <c:pt idx="276">
                  <c:v>-51.495</c:v>
                </c:pt>
                <c:pt idx="277">
                  <c:v>-51.175</c:v>
                </c:pt>
                <c:pt idx="278">
                  <c:v>-50.933</c:v>
                </c:pt>
                <c:pt idx="279">
                  <c:v>-50.762</c:v>
                </c:pt>
                <c:pt idx="280">
                  <c:v>-50.659</c:v>
                </c:pt>
                <c:pt idx="281">
                  <c:v>-50.619</c:v>
                </c:pt>
                <c:pt idx="282">
                  <c:v>-50.64</c:v>
                </c:pt>
                <c:pt idx="283">
                  <c:v>-50.721</c:v>
                </c:pt>
                <c:pt idx="284">
                  <c:v>-50.863</c:v>
                </c:pt>
                <c:pt idx="285">
                  <c:v>-51.065</c:v>
                </c:pt>
                <c:pt idx="286">
                  <c:v>-51.331</c:v>
                </c:pt>
                <c:pt idx="287">
                  <c:v>-51.661</c:v>
                </c:pt>
                <c:pt idx="288">
                  <c:v>-52.058</c:v>
                </c:pt>
                <c:pt idx="289">
                  <c:v>-52.522</c:v>
                </c:pt>
                <c:pt idx="290">
                  <c:v>-53.055</c:v>
                </c:pt>
                <c:pt idx="291">
                  <c:v>-53.651</c:v>
                </c:pt>
                <c:pt idx="292">
                  <c:v>-54.301</c:v>
                </c:pt>
                <c:pt idx="293">
                  <c:v>-54.983</c:v>
                </c:pt>
                <c:pt idx="294">
                  <c:v>-55.662</c:v>
                </c:pt>
                <c:pt idx="295">
                  <c:v>-56.282</c:v>
                </c:pt>
                <c:pt idx="296">
                  <c:v>-56.771</c:v>
                </c:pt>
                <c:pt idx="297">
                  <c:v>-57.058</c:v>
                </c:pt>
                <c:pt idx="298">
                  <c:v>-57.1</c:v>
                </c:pt>
                <c:pt idx="299">
                  <c:v>-56.908</c:v>
                </c:pt>
                <c:pt idx="300">
                  <c:v>-56.537</c:v>
                </c:pt>
                <c:pt idx="301">
                  <c:v>-56.065</c:v>
                </c:pt>
                <c:pt idx="302">
                  <c:v>-55.559</c:v>
                </c:pt>
                <c:pt idx="303">
                  <c:v>-55.071</c:v>
                </c:pt>
                <c:pt idx="304">
                  <c:v>-54.631</c:v>
                </c:pt>
                <c:pt idx="305">
                  <c:v>-54.258</c:v>
                </c:pt>
                <c:pt idx="306">
                  <c:v>-53.96</c:v>
                </c:pt>
                <c:pt idx="307">
                  <c:v>-53.739</c:v>
                </c:pt>
                <c:pt idx="308">
                  <c:v>-53.593</c:v>
                </c:pt>
                <c:pt idx="309">
                  <c:v>-53.519</c:v>
                </c:pt>
                <c:pt idx="310">
                  <c:v>-53.512</c:v>
                </c:pt>
                <c:pt idx="311">
                  <c:v>-53.566</c:v>
                </c:pt>
                <c:pt idx="312">
                  <c:v>-53.674</c:v>
                </c:pt>
                <c:pt idx="313">
                  <c:v>-53.828</c:v>
                </c:pt>
                <c:pt idx="314">
                  <c:v>-54.022</c:v>
                </c:pt>
                <c:pt idx="315">
                  <c:v>-54.249</c:v>
                </c:pt>
                <c:pt idx="316">
                  <c:v>-54.5</c:v>
                </c:pt>
                <c:pt idx="317">
                  <c:v>-54.771</c:v>
                </c:pt>
                <c:pt idx="318">
                  <c:v>-55.057</c:v>
                </c:pt>
                <c:pt idx="319">
                  <c:v>-55.354</c:v>
                </c:pt>
                <c:pt idx="320">
                  <c:v>-55.658</c:v>
                </c:pt>
                <c:pt idx="321">
                  <c:v>-55.969</c:v>
                </c:pt>
                <c:pt idx="322">
                  <c:v>-56.283</c:v>
                </c:pt>
                <c:pt idx="323">
                  <c:v>-56.597</c:v>
                </c:pt>
                <c:pt idx="324">
                  <c:v>-56.908</c:v>
                </c:pt>
                <c:pt idx="325">
                  <c:v>-57.207</c:v>
                </c:pt>
                <c:pt idx="326">
                  <c:v>-57.486</c:v>
                </c:pt>
                <c:pt idx="327">
                  <c:v>-57.734</c:v>
                </c:pt>
                <c:pt idx="328">
                  <c:v>-57.939</c:v>
                </c:pt>
                <c:pt idx="329">
                  <c:v>-58.093</c:v>
                </c:pt>
                <c:pt idx="330">
                  <c:v>-58.191</c:v>
                </c:pt>
                <c:pt idx="331">
                  <c:v>-58.233</c:v>
                </c:pt>
                <c:pt idx="332">
                  <c:v>-58.226</c:v>
                </c:pt>
                <c:pt idx="333">
                  <c:v>-58.184</c:v>
                </c:pt>
                <c:pt idx="334">
                  <c:v>-58.119</c:v>
                </c:pt>
                <c:pt idx="335">
                  <c:v>-58.046</c:v>
                </c:pt>
                <c:pt idx="336">
                  <c:v>-57.978</c:v>
                </c:pt>
                <c:pt idx="337">
                  <c:v>-57.921</c:v>
                </c:pt>
                <c:pt idx="338">
                  <c:v>-57.879</c:v>
                </c:pt>
                <c:pt idx="339">
                  <c:v>-57.85</c:v>
                </c:pt>
                <c:pt idx="340">
                  <c:v>-57.824</c:v>
                </c:pt>
                <c:pt idx="341">
                  <c:v>-57.79</c:v>
                </c:pt>
                <c:pt idx="342">
                  <c:v>-57.732</c:v>
                </c:pt>
                <c:pt idx="343">
                  <c:v>-57.635</c:v>
                </c:pt>
                <c:pt idx="344">
                  <c:v>-57.484</c:v>
                </c:pt>
                <c:pt idx="345">
                  <c:v>-57.272</c:v>
                </c:pt>
                <c:pt idx="346">
                  <c:v>-57.001</c:v>
                </c:pt>
                <c:pt idx="347">
                  <c:v>-56.68</c:v>
                </c:pt>
                <c:pt idx="348">
                  <c:v>-56.324</c:v>
                </c:pt>
                <c:pt idx="349">
                  <c:v>-55.95</c:v>
                </c:pt>
                <c:pt idx="350">
                  <c:v>-55.578</c:v>
                </c:pt>
                <c:pt idx="351">
                  <c:v>-55.224</c:v>
                </c:pt>
                <c:pt idx="352">
                  <c:v>-54.902</c:v>
                </c:pt>
                <c:pt idx="353">
                  <c:v>-54.621</c:v>
                </c:pt>
                <c:pt idx="354">
                  <c:v>-54.39</c:v>
                </c:pt>
                <c:pt idx="355">
                  <c:v>-54.213</c:v>
                </c:pt>
                <c:pt idx="356">
                  <c:v>-54.094</c:v>
                </c:pt>
                <c:pt idx="357">
                  <c:v>-54.031</c:v>
                </c:pt>
                <c:pt idx="358">
                  <c:v>-54.027</c:v>
                </c:pt>
                <c:pt idx="359">
                  <c:v>-54.077</c:v>
                </c:pt>
                <c:pt idx="360">
                  <c:v>-54.18</c:v>
                </c:pt>
                <c:pt idx="361">
                  <c:v>-54.33</c:v>
                </c:pt>
                <c:pt idx="362">
                  <c:v>-54.522</c:v>
                </c:pt>
                <c:pt idx="363">
                  <c:v>-54.747</c:v>
                </c:pt>
                <c:pt idx="364">
                  <c:v>-54.995</c:v>
                </c:pt>
                <c:pt idx="365">
                  <c:v>-55.254</c:v>
                </c:pt>
                <c:pt idx="366">
                  <c:v>-55.511</c:v>
                </c:pt>
                <c:pt idx="367">
                  <c:v>-55.749</c:v>
                </c:pt>
                <c:pt idx="368">
                  <c:v>-55.95</c:v>
                </c:pt>
                <c:pt idx="369">
                  <c:v>-56.097</c:v>
                </c:pt>
                <c:pt idx="370">
                  <c:v>-56.174</c:v>
                </c:pt>
                <c:pt idx="371">
                  <c:v>-56.165</c:v>
                </c:pt>
                <c:pt idx="372">
                  <c:v>-56.062</c:v>
                </c:pt>
                <c:pt idx="373">
                  <c:v>-55.862</c:v>
                </c:pt>
                <c:pt idx="374">
                  <c:v>-55.568</c:v>
                </c:pt>
                <c:pt idx="375">
                  <c:v>-55.187</c:v>
                </c:pt>
                <c:pt idx="376">
                  <c:v>-54.734</c:v>
                </c:pt>
                <c:pt idx="377">
                  <c:v>-54.224</c:v>
                </c:pt>
                <c:pt idx="378">
                  <c:v>-53.673</c:v>
                </c:pt>
                <c:pt idx="379">
                  <c:v>-53.099</c:v>
                </c:pt>
                <c:pt idx="380">
                  <c:v>-52.516</c:v>
                </c:pt>
                <c:pt idx="381">
                  <c:v>-51.936</c:v>
                </c:pt>
                <c:pt idx="382">
                  <c:v>-51.371</c:v>
                </c:pt>
                <c:pt idx="383">
                  <c:v>-50.829</c:v>
                </c:pt>
                <c:pt idx="384">
                  <c:v>-50.317</c:v>
                </c:pt>
                <c:pt idx="385">
                  <c:v>-49.84</c:v>
                </c:pt>
                <c:pt idx="386">
                  <c:v>-49.401</c:v>
                </c:pt>
                <c:pt idx="387">
                  <c:v>-49.002</c:v>
                </c:pt>
                <c:pt idx="388">
                  <c:v>-48.645</c:v>
                </c:pt>
                <c:pt idx="389">
                  <c:v>-48.331</c:v>
                </c:pt>
                <c:pt idx="390">
                  <c:v>-48.059</c:v>
                </c:pt>
                <c:pt idx="391">
                  <c:v>-47.827</c:v>
                </c:pt>
                <c:pt idx="392">
                  <c:v>-47.634</c:v>
                </c:pt>
                <c:pt idx="393">
                  <c:v>-47.479</c:v>
                </c:pt>
                <c:pt idx="394">
                  <c:v>-47.357</c:v>
                </c:pt>
                <c:pt idx="395">
                  <c:v>-47.265</c:v>
                </c:pt>
                <c:pt idx="396">
                  <c:v>-47.2</c:v>
                </c:pt>
                <c:pt idx="397">
                  <c:v>-47.157</c:v>
                </c:pt>
                <c:pt idx="398">
                  <c:v>-47.131</c:v>
                </c:pt>
                <c:pt idx="399">
                  <c:v>-47.117</c:v>
                </c:pt>
                <c:pt idx="400">
                  <c:v>-47.109</c:v>
                </c:pt>
                <c:pt idx="401">
                  <c:v>-47.104</c:v>
                </c:pt>
                <c:pt idx="402">
                  <c:v>-47.094</c:v>
                </c:pt>
                <c:pt idx="403">
                  <c:v>-47.077</c:v>
                </c:pt>
                <c:pt idx="404">
                  <c:v>-47.05</c:v>
                </c:pt>
                <c:pt idx="405">
                  <c:v>-47.008</c:v>
                </c:pt>
                <c:pt idx="406">
                  <c:v>-46.953</c:v>
                </c:pt>
                <c:pt idx="407">
                  <c:v>-46.883</c:v>
                </c:pt>
                <c:pt idx="408">
                  <c:v>-46.8</c:v>
                </c:pt>
                <c:pt idx="409">
                  <c:v>-46.707</c:v>
                </c:pt>
                <c:pt idx="410">
                  <c:v>-46.608</c:v>
                </c:pt>
                <c:pt idx="411">
                  <c:v>-46.505</c:v>
                </c:pt>
                <c:pt idx="412">
                  <c:v>-46.403</c:v>
                </c:pt>
                <c:pt idx="413">
                  <c:v>-46.306</c:v>
                </c:pt>
                <c:pt idx="414">
                  <c:v>-46.219</c:v>
                </c:pt>
                <c:pt idx="415">
                  <c:v>-46.144</c:v>
                </c:pt>
                <c:pt idx="416">
                  <c:v>-46.084</c:v>
                </c:pt>
                <c:pt idx="417">
                  <c:v>-46.044</c:v>
                </c:pt>
                <c:pt idx="418">
                  <c:v>-46.024</c:v>
                </c:pt>
                <c:pt idx="419">
                  <c:v>-46.027</c:v>
                </c:pt>
                <c:pt idx="420">
                  <c:v>-46.054</c:v>
                </c:pt>
                <c:pt idx="421">
                  <c:v>-46.106</c:v>
                </c:pt>
                <c:pt idx="422">
                  <c:v>-46.182</c:v>
                </c:pt>
                <c:pt idx="423">
                  <c:v>-46.283</c:v>
                </c:pt>
                <c:pt idx="424">
                  <c:v>-46.408</c:v>
                </c:pt>
                <c:pt idx="425">
                  <c:v>-46.555</c:v>
                </c:pt>
                <c:pt idx="426">
                  <c:v>-46.725</c:v>
                </c:pt>
                <c:pt idx="427">
                  <c:v>-46.913</c:v>
                </c:pt>
                <c:pt idx="428">
                  <c:v>-47.117</c:v>
                </c:pt>
                <c:pt idx="429">
                  <c:v>-47.333</c:v>
                </c:pt>
                <c:pt idx="430">
                  <c:v>-47.556</c:v>
                </c:pt>
                <c:pt idx="431">
                  <c:v>-47.781</c:v>
                </c:pt>
                <c:pt idx="432">
                  <c:v>-47.999</c:v>
                </c:pt>
                <c:pt idx="433">
                  <c:v>-48.201</c:v>
                </c:pt>
                <c:pt idx="434">
                  <c:v>-48.378</c:v>
                </c:pt>
                <c:pt idx="435">
                  <c:v>-48.519</c:v>
                </c:pt>
                <c:pt idx="436">
                  <c:v>-48.614</c:v>
                </c:pt>
                <c:pt idx="437">
                  <c:v>-48.657</c:v>
                </c:pt>
                <c:pt idx="438">
                  <c:v>-48.643</c:v>
                </c:pt>
                <c:pt idx="439">
                  <c:v>-48.574</c:v>
                </c:pt>
                <c:pt idx="440">
                  <c:v>-48.458</c:v>
                </c:pt>
                <c:pt idx="441">
                  <c:v>-48.303</c:v>
                </c:pt>
                <c:pt idx="442">
                  <c:v>-48.125</c:v>
                </c:pt>
                <c:pt idx="443">
                  <c:v>-47.936</c:v>
                </c:pt>
                <c:pt idx="444">
                  <c:v>-47.752</c:v>
                </c:pt>
                <c:pt idx="445">
                  <c:v>-47.587</c:v>
                </c:pt>
                <c:pt idx="446">
                  <c:v>-47.451</c:v>
                </c:pt>
                <c:pt idx="447">
                  <c:v>-47.355</c:v>
                </c:pt>
                <c:pt idx="448">
                  <c:v>-47.306</c:v>
                </c:pt>
                <c:pt idx="449">
                  <c:v>-47.311</c:v>
                </c:pt>
                <c:pt idx="450">
                  <c:v>-47.376</c:v>
                </c:pt>
                <c:pt idx="451">
                  <c:v>-47.504</c:v>
                </c:pt>
                <c:pt idx="452">
                  <c:v>-47.7</c:v>
                </c:pt>
                <c:pt idx="453">
                  <c:v>-47.965</c:v>
                </c:pt>
                <c:pt idx="454">
                  <c:v>-48.303</c:v>
                </c:pt>
                <c:pt idx="455">
                  <c:v>-48.715</c:v>
                </c:pt>
                <c:pt idx="456">
                  <c:v>-49.206</c:v>
                </c:pt>
                <c:pt idx="457">
                  <c:v>-49.777</c:v>
                </c:pt>
                <c:pt idx="458">
                  <c:v>-50.433</c:v>
                </c:pt>
                <c:pt idx="459">
                  <c:v>-51.178</c:v>
                </c:pt>
                <c:pt idx="460">
                  <c:v>-52.018</c:v>
                </c:pt>
                <c:pt idx="461">
                  <c:v>-52.958</c:v>
                </c:pt>
                <c:pt idx="462">
                  <c:v>-54.001</c:v>
                </c:pt>
                <c:pt idx="463">
                  <c:v>-55.135</c:v>
                </c:pt>
                <c:pt idx="464">
                  <c:v>-56.31</c:v>
                </c:pt>
                <c:pt idx="465">
                  <c:v>-57.393</c:v>
                </c:pt>
                <c:pt idx="466">
                  <c:v>-58.113</c:v>
                </c:pt>
                <c:pt idx="467">
                  <c:v>-58.14</c:v>
                </c:pt>
                <c:pt idx="468">
                  <c:v>-57.377</c:v>
                </c:pt>
                <c:pt idx="469">
                  <c:v>-56.08</c:v>
                </c:pt>
                <c:pt idx="470">
                  <c:v>-54.582</c:v>
                </c:pt>
                <c:pt idx="471">
                  <c:v>-53.091</c:v>
                </c:pt>
                <c:pt idx="472">
                  <c:v>-51.697</c:v>
                </c:pt>
                <c:pt idx="473">
                  <c:v>-50.429</c:v>
                </c:pt>
                <c:pt idx="474">
                  <c:v>-49.29</c:v>
                </c:pt>
                <c:pt idx="475">
                  <c:v>-48.274</c:v>
                </c:pt>
                <c:pt idx="476">
                  <c:v>-47.373</c:v>
                </c:pt>
                <c:pt idx="477">
                  <c:v>-46.579</c:v>
                </c:pt>
                <c:pt idx="478">
                  <c:v>-45.884</c:v>
                </c:pt>
                <c:pt idx="479">
                  <c:v>-45.282</c:v>
                </c:pt>
                <c:pt idx="480">
                  <c:v>-44.767</c:v>
                </c:pt>
                <c:pt idx="481">
                  <c:v>-44.333</c:v>
                </c:pt>
                <c:pt idx="482">
                  <c:v>-43.977</c:v>
                </c:pt>
                <c:pt idx="483">
                  <c:v>-43.693</c:v>
                </c:pt>
                <c:pt idx="484">
                  <c:v>-43.479</c:v>
                </c:pt>
                <c:pt idx="485">
                  <c:v>-43.33</c:v>
                </c:pt>
                <c:pt idx="486">
                  <c:v>-43.243</c:v>
                </c:pt>
                <c:pt idx="487">
                  <c:v>-43.214</c:v>
                </c:pt>
                <c:pt idx="488">
                  <c:v>-43.24</c:v>
                </c:pt>
                <c:pt idx="489">
                  <c:v>-43.315</c:v>
                </c:pt>
                <c:pt idx="490">
                  <c:v>-43.436</c:v>
                </c:pt>
                <c:pt idx="491">
                  <c:v>-43.596</c:v>
                </c:pt>
                <c:pt idx="492">
                  <c:v>-43.787</c:v>
                </c:pt>
                <c:pt idx="493">
                  <c:v>-44</c:v>
                </c:pt>
                <c:pt idx="494">
                  <c:v>-44.22</c:v>
                </c:pt>
                <c:pt idx="495">
                  <c:v>-44.431</c:v>
                </c:pt>
                <c:pt idx="496">
                  <c:v>-44.614</c:v>
                </c:pt>
                <c:pt idx="497">
                  <c:v>-44.744</c:v>
                </c:pt>
                <c:pt idx="498">
                  <c:v>-44.798</c:v>
                </c:pt>
                <c:pt idx="499">
                  <c:v>-44.755</c:v>
                </c:pt>
                <c:pt idx="500">
                  <c:v>-44.599</c:v>
                </c:pt>
                <c:pt idx="501">
                  <c:v>-44.33</c:v>
                </c:pt>
                <c:pt idx="502">
                  <c:v>-43.955</c:v>
                </c:pt>
                <c:pt idx="503">
                  <c:v>-43.491</c:v>
                </c:pt>
                <c:pt idx="504">
                  <c:v>-42.962</c:v>
                </c:pt>
                <c:pt idx="505">
                  <c:v>-42.391</c:v>
                </c:pt>
                <c:pt idx="506">
                  <c:v>-41.798</c:v>
                </c:pt>
                <c:pt idx="507">
                  <c:v>-41.201</c:v>
                </c:pt>
                <c:pt idx="508">
                  <c:v>-40.611</c:v>
                </c:pt>
                <c:pt idx="509">
                  <c:v>-40.038</c:v>
                </c:pt>
                <c:pt idx="510">
                  <c:v>-39.488</c:v>
                </c:pt>
                <c:pt idx="511">
                  <c:v>-38.965</c:v>
                </c:pt>
                <c:pt idx="512">
                  <c:v>-38.469</c:v>
                </c:pt>
                <c:pt idx="513">
                  <c:v>-38.001</c:v>
                </c:pt>
                <c:pt idx="514">
                  <c:v>-37.561</c:v>
                </c:pt>
                <c:pt idx="515">
                  <c:v>-37.147</c:v>
                </c:pt>
                <c:pt idx="516">
                  <c:v>-36.759</c:v>
                </c:pt>
                <c:pt idx="517">
                  <c:v>-36.394</c:v>
                </c:pt>
                <c:pt idx="518">
                  <c:v>-36.05</c:v>
                </c:pt>
                <c:pt idx="519">
                  <c:v>-35.725</c:v>
                </c:pt>
                <c:pt idx="520">
                  <c:v>-35.418</c:v>
                </c:pt>
                <c:pt idx="521">
                  <c:v>-35.126</c:v>
                </c:pt>
                <c:pt idx="522">
                  <c:v>-34.849</c:v>
                </c:pt>
                <c:pt idx="523">
                  <c:v>-34.584</c:v>
                </c:pt>
                <c:pt idx="524">
                  <c:v>-34.331</c:v>
                </c:pt>
                <c:pt idx="525">
                  <c:v>-34.088</c:v>
                </c:pt>
                <c:pt idx="526">
                  <c:v>-33.856</c:v>
                </c:pt>
                <c:pt idx="527">
                  <c:v>-33.633</c:v>
                </c:pt>
                <c:pt idx="528">
                  <c:v>-33.419</c:v>
                </c:pt>
                <c:pt idx="529">
                  <c:v>-33.216</c:v>
                </c:pt>
                <c:pt idx="530">
                  <c:v>-33.022</c:v>
                </c:pt>
                <c:pt idx="531">
                  <c:v>-32.838</c:v>
                </c:pt>
                <c:pt idx="532">
                  <c:v>-32.664</c:v>
                </c:pt>
                <c:pt idx="533">
                  <c:v>-32.502</c:v>
                </c:pt>
                <c:pt idx="534">
                  <c:v>-32.351</c:v>
                </c:pt>
                <c:pt idx="535">
                  <c:v>-32.213</c:v>
                </c:pt>
                <c:pt idx="536">
                  <c:v>-32.086</c:v>
                </c:pt>
                <c:pt idx="537">
                  <c:v>-31.972</c:v>
                </c:pt>
                <c:pt idx="538">
                  <c:v>-31.871</c:v>
                </c:pt>
                <c:pt idx="539">
                  <c:v>-31.783</c:v>
                </c:pt>
                <c:pt idx="540">
                  <c:v>-31.707</c:v>
                </c:pt>
                <c:pt idx="541">
                  <c:v>-31.644</c:v>
                </c:pt>
                <c:pt idx="542">
                  <c:v>-31.593</c:v>
                </c:pt>
                <c:pt idx="543">
                  <c:v>-31.554</c:v>
                </c:pt>
                <c:pt idx="544">
                  <c:v>-31.525</c:v>
                </c:pt>
                <c:pt idx="545">
                  <c:v>-31.507</c:v>
                </c:pt>
                <c:pt idx="546">
                  <c:v>-31.497</c:v>
                </c:pt>
                <c:pt idx="547">
                  <c:v>-31.495</c:v>
                </c:pt>
                <c:pt idx="548">
                  <c:v>-31.501</c:v>
                </c:pt>
                <c:pt idx="549">
                  <c:v>-31.512</c:v>
                </c:pt>
                <c:pt idx="550">
                  <c:v>-31.529</c:v>
                </c:pt>
                <c:pt idx="551">
                  <c:v>-31.549</c:v>
                </c:pt>
                <c:pt idx="552">
                  <c:v>-31.572</c:v>
                </c:pt>
                <c:pt idx="553">
                  <c:v>-31.597</c:v>
                </c:pt>
                <c:pt idx="554">
                  <c:v>-31.624</c:v>
                </c:pt>
                <c:pt idx="555">
                  <c:v>-31.651</c:v>
                </c:pt>
                <c:pt idx="556">
                  <c:v>-31.679</c:v>
                </c:pt>
                <c:pt idx="557">
                  <c:v>-31.706</c:v>
                </c:pt>
                <c:pt idx="558">
                  <c:v>-31.734</c:v>
                </c:pt>
                <c:pt idx="559">
                  <c:v>-31.761</c:v>
                </c:pt>
                <c:pt idx="560">
                  <c:v>-31.787</c:v>
                </c:pt>
                <c:pt idx="561">
                  <c:v>-31.814</c:v>
                </c:pt>
                <c:pt idx="562">
                  <c:v>-31.842</c:v>
                </c:pt>
                <c:pt idx="563">
                  <c:v>-31.87</c:v>
                </c:pt>
                <c:pt idx="564">
                  <c:v>-31.9</c:v>
                </c:pt>
                <c:pt idx="565">
                  <c:v>-31.932</c:v>
                </c:pt>
                <c:pt idx="566">
                  <c:v>-31.967</c:v>
                </c:pt>
                <c:pt idx="567">
                  <c:v>-32.006</c:v>
                </c:pt>
                <c:pt idx="568">
                  <c:v>-32.049</c:v>
                </c:pt>
                <c:pt idx="569">
                  <c:v>-32.096</c:v>
                </c:pt>
                <c:pt idx="570">
                  <c:v>-32.148</c:v>
                </c:pt>
                <c:pt idx="571">
                  <c:v>-32.205</c:v>
                </c:pt>
                <c:pt idx="572">
                  <c:v>-32.267</c:v>
                </c:pt>
                <c:pt idx="573">
                  <c:v>-32.335</c:v>
                </c:pt>
                <c:pt idx="574">
                  <c:v>-32.407</c:v>
                </c:pt>
                <c:pt idx="575">
                  <c:v>-32.483</c:v>
                </c:pt>
                <c:pt idx="576">
                  <c:v>-32.564</c:v>
                </c:pt>
                <c:pt idx="577">
                  <c:v>-32.647</c:v>
                </c:pt>
                <c:pt idx="578">
                  <c:v>-32.732</c:v>
                </c:pt>
                <c:pt idx="579">
                  <c:v>-32.818</c:v>
                </c:pt>
                <c:pt idx="580">
                  <c:v>-32.904</c:v>
                </c:pt>
                <c:pt idx="581">
                  <c:v>-32.989</c:v>
                </c:pt>
                <c:pt idx="582">
                  <c:v>-33.072</c:v>
                </c:pt>
                <c:pt idx="583">
                  <c:v>-33.153</c:v>
                </c:pt>
                <c:pt idx="584">
                  <c:v>-33.229</c:v>
                </c:pt>
                <c:pt idx="585">
                  <c:v>-33.301</c:v>
                </c:pt>
                <c:pt idx="586">
                  <c:v>-33.368</c:v>
                </c:pt>
                <c:pt idx="587">
                  <c:v>-33.429</c:v>
                </c:pt>
                <c:pt idx="588">
                  <c:v>-33.484</c:v>
                </c:pt>
                <c:pt idx="589">
                  <c:v>-33.534</c:v>
                </c:pt>
                <c:pt idx="590">
                  <c:v>-33.578</c:v>
                </c:pt>
                <c:pt idx="591">
                  <c:v>-33.617</c:v>
                </c:pt>
                <c:pt idx="592">
                  <c:v>-33.652</c:v>
                </c:pt>
                <c:pt idx="593">
                  <c:v>-33.683</c:v>
                </c:pt>
                <c:pt idx="594">
                  <c:v>-33.711</c:v>
                </c:pt>
                <c:pt idx="595">
                  <c:v>-33.737</c:v>
                </c:pt>
                <c:pt idx="596">
                  <c:v>-33.761</c:v>
                </c:pt>
                <c:pt idx="597">
                  <c:v>-33.786</c:v>
                </c:pt>
                <c:pt idx="598">
                  <c:v>-33.812</c:v>
                </c:pt>
                <c:pt idx="599">
                  <c:v>-33.838</c:v>
                </c:pt>
                <c:pt idx="600">
                  <c:v>-33.866</c:v>
                </c:pt>
                <c:pt idx="601">
                  <c:v>-33.897</c:v>
                </c:pt>
                <c:pt idx="602">
                  <c:v>-33.929</c:v>
                </c:pt>
                <c:pt idx="603">
                  <c:v>-33.963</c:v>
                </c:pt>
                <c:pt idx="604">
                  <c:v>-33.999</c:v>
                </c:pt>
                <c:pt idx="605">
                  <c:v>-34.035</c:v>
                </c:pt>
                <c:pt idx="606">
                  <c:v>-34.072</c:v>
                </c:pt>
                <c:pt idx="607">
                  <c:v>-34.107</c:v>
                </c:pt>
                <c:pt idx="608">
                  <c:v>-34.141</c:v>
                </c:pt>
                <c:pt idx="609">
                  <c:v>-34.172</c:v>
                </c:pt>
                <c:pt idx="610">
                  <c:v>-34.199</c:v>
                </c:pt>
                <c:pt idx="611">
                  <c:v>-34.221</c:v>
                </c:pt>
                <c:pt idx="612">
                  <c:v>-34.237</c:v>
                </c:pt>
                <c:pt idx="613">
                  <c:v>-34.247</c:v>
                </c:pt>
                <c:pt idx="614">
                  <c:v>-34.25</c:v>
                </c:pt>
                <c:pt idx="615">
                  <c:v>-34.246</c:v>
                </c:pt>
                <c:pt idx="616">
                  <c:v>-34.235</c:v>
                </c:pt>
                <c:pt idx="617">
                  <c:v>-34.217</c:v>
                </c:pt>
                <c:pt idx="618">
                  <c:v>-34.193</c:v>
                </c:pt>
                <c:pt idx="619">
                  <c:v>-34.162</c:v>
                </c:pt>
                <c:pt idx="620">
                  <c:v>-34.127</c:v>
                </c:pt>
                <c:pt idx="621">
                  <c:v>-34.087</c:v>
                </c:pt>
                <c:pt idx="622">
                  <c:v>-34.044</c:v>
                </c:pt>
                <c:pt idx="623">
                  <c:v>-34</c:v>
                </c:pt>
                <c:pt idx="624">
                  <c:v>-33.956</c:v>
                </c:pt>
                <c:pt idx="625">
                  <c:v>-33.911</c:v>
                </c:pt>
                <c:pt idx="626">
                  <c:v>-33.869</c:v>
                </c:pt>
                <c:pt idx="627">
                  <c:v>-33.83</c:v>
                </c:pt>
                <c:pt idx="628">
                  <c:v>-33.794</c:v>
                </c:pt>
                <c:pt idx="629">
                  <c:v>-33.762</c:v>
                </c:pt>
                <c:pt idx="630">
                  <c:v>-33.734</c:v>
                </c:pt>
                <c:pt idx="631">
                  <c:v>-33.711</c:v>
                </c:pt>
                <c:pt idx="632">
                  <c:v>-33.692</c:v>
                </c:pt>
                <c:pt idx="633">
                  <c:v>-33.677</c:v>
                </c:pt>
                <c:pt idx="634">
                  <c:v>-33.666</c:v>
                </c:pt>
                <c:pt idx="635">
                  <c:v>-33.657</c:v>
                </c:pt>
                <c:pt idx="636">
                  <c:v>-33.651</c:v>
                </c:pt>
                <c:pt idx="637">
                  <c:v>-33.645</c:v>
                </c:pt>
                <c:pt idx="638">
                  <c:v>-33.639</c:v>
                </c:pt>
                <c:pt idx="639">
                  <c:v>-33.632</c:v>
                </c:pt>
                <c:pt idx="640">
                  <c:v>-33.623</c:v>
                </c:pt>
                <c:pt idx="641">
                  <c:v>-33.611</c:v>
                </c:pt>
                <c:pt idx="642">
                  <c:v>-33.596</c:v>
                </c:pt>
                <c:pt idx="643">
                  <c:v>-33.577</c:v>
                </c:pt>
                <c:pt idx="644">
                  <c:v>-33.555</c:v>
                </c:pt>
                <c:pt idx="645">
                  <c:v>-33.528</c:v>
                </c:pt>
                <c:pt idx="646">
                  <c:v>-33.497</c:v>
                </c:pt>
                <c:pt idx="647">
                  <c:v>-33.464</c:v>
                </c:pt>
                <c:pt idx="648">
                  <c:v>-33.428</c:v>
                </c:pt>
                <c:pt idx="649">
                  <c:v>-33.39</c:v>
                </c:pt>
                <c:pt idx="650">
                  <c:v>-33.352</c:v>
                </c:pt>
                <c:pt idx="651">
                  <c:v>-33.314</c:v>
                </c:pt>
                <c:pt idx="652">
                  <c:v>-33.279</c:v>
                </c:pt>
                <c:pt idx="653">
                  <c:v>-33.248</c:v>
                </c:pt>
                <c:pt idx="654">
                  <c:v>-33.222</c:v>
                </c:pt>
                <c:pt idx="655">
                  <c:v>-33.203</c:v>
                </c:pt>
                <c:pt idx="656">
                  <c:v>-33.191</c:v>
                </c:pt>
                <c:pt idx="657">
                  <c:v>-33.189</c:v>
                </c:pt>
                <c:pt idx="658">
                  <c:v>-33.198</c:v>
                </c:pt>
                <c:pt idx="659">
                  <c:v>-33.217</c:v>
                </c:pt>
                <c:pt idx="660">
                  <c:v>-33.249</c:v>
                </c:pt>
                <c:pt idx="661">
                  <c:v>-33.294</c:v>
                </c:pt>
                <c:pt idx="662">
                  <c:v>-33.351</c:v>
                </c:pt>
                <c:pt idx="663">
                  <c:v>-33.421</c:v>
                </c:pt>
                <c:pt idx="664">
                  <c:v>-33.504</c:v>
                </c:pt>
                <c:pt idx="665">
                  <c:v>-33.6</c:v>
                </c:pt>
                <c:pt idx="666">
                  <c:v>-33.708</c:v>
                </c:pt>
                <c:pt idx="667">
                  <c:v>-33.828</c:v>
                </c:pt>
                <c:pt idx="668">
                  <c:v>-33.959</c:v>
                </c:pt>
                <c:pt idx="669">
                  <c:v>-34.1</c:v>
                </c:pt>
                <c:pt idx="670">
                  <c:v>-34.252</c:v>
                </c:pt>
                <c:pt idx="671">
                  <c:v>-34.413</c:v>
                </c:pt>
                <c:pt idx="672">
                  <c:v>-34.582</c:v>
                </c:pt>
                <c:pt idx="673">
                  <c:v>-34.761</c:v>
                </c:pt>
                <c:pt idx="674">
                  <c:v>-34.948</c:v>
                </c:pt>
                <c:pt idx="675">
                  <c:v>-35.144</c:v>
                </c:pt>
                <c:pt idx="676">
                  <c:v>-35.349</c:v>
                </c:pt>
                <c:pt idx="677">
                  <c:v>-35.564</c:v>
                </c:pt>
                <c:pt idx="678">
                  <c:v>-35.789</c:v>
                </c:pt>
                <c:pt idx="679">
                  <c:v>-36.027</c:v>
                </c:pt>
                <c:pt idx="680">
                  <c:v>-36.277</c:v>
                </c:pt>
                <c:pt idx="681">
                  <c:v>-36.543</c:v>
                </c:pt>
                <c:pt idx="682">
                  <c:v>-36.824</c:v>
                </c:pt>
                <c:pt idx="683">
                  <c:v>-37.124</c:v>
                </c:pt>
                <c:pt idx="684">
                  <c:v>-37.444</c:v>
                </c:pt>
                <c:pt idx="685">
                  <c:v>-37.785</c:v>
                </c:pt>
                <c:pt idx="686">
                  <c:v>-38.148</c:v>
                </c:pt>
                <c:pt idx="687">
                  <c:v>-38.536</c:v>
                </c:pt>
                <c:pt idx="688">
                  <c:v>-38.947</c:v>
                </c:pt>
                <c:pt idx="689">
                  <c:v>-39.383</c:v>
                </c:pt>
                <c:pt idx="690">
                  <c:v>-39.842</c:v>
                </c:pt>
                <c:pt idx="691">
                  <c:v>-40.322</c:v>
                </c:pt>
                <c:pt idx="692">
                  <c:v>-40.819</c:v>
                </c:pt>
                <c:pt idx="693">
                  <c:v>-41.327</c:v>
                </c:pt>
                <c:pt idx="694">
                  <c:v>-41.84</c:v>
                </c:pt>
                <c:pt idx="695">
                  <c:v>-42.347</c:v>
                </c:pt>
                <c:pt idx="696">
                  <c:v>-42.835</c:v>
                </c:pt>
                <c:pt idx="697">
                  <c:v>-43.29</c:v>
                </c:pt>
                <c:pt idx="698">
                  <c:v>-43.696</c:v>
                </c:pt>
                <c:pt idx="699">
                  <c:v>-44.039</c:v>
                </c:pt>
                <c:pt idx="700">
                  <c:v>-44.305</c:v>
                </c:pt>
                <c:pt idx="701">
                  <c:v>-44.487</c:v>
                </c:pt>
                <c:pt idx="702">
                  <c:v>-44.585</c:v>
                </c:pt>
                <c:pt idx="703">
                  <c:v>-44.603</c:v>
                </c:pt>
                <c:pt idx="704">
                  <c:v>-44.554</c:v>
                </c:pt>
                <c:pt idx="705">
                  <c:v>-44.452</c:v>
                </c:pt>
                <c:pt idx="706">
                  <c:v>-44.313</c:v>
                </c:pt>
                <c:pt idx="707">
                  <c:v>-44.153</c:v>
                </c:pt>
                <c:pt idx="708">
                  <c:v>-43.986</c:v>
                </c:pt>
                <c:pt idx="709">
                  <c:v>-43.826</c:v>
                </c:pt>
                <c:pt idx="710">
                  <c:v>-43.682</c:v>
                </c:pt>
                <c:pt idx="711">
                  <c:v>-43.564</c:v>
                </c:pt>
                <c:pt idx="712">
                  <c:v>-43.479</c:v>
                </c:pt>
                <c:pt idx="713">
                  <c:v>-43.433</c:v>
                </c:pt>
                <c:pt idx="714">
                  <c:v>-43.433</c:v>
                </c:pt>
                <c:pt idx="715">
                  <c:v>-43.481</c:v>
                </c:pt>
                <c:pt idx="716">
                  <c:v>-43.584</c:v>
                </c:pt>
                <c:pt idx="717">
                  <c:v>-43.744</c:v>
                </c:pt>
                <c:pt idx="718">
                  <c:v>-43.965</c:v>
                </c:pt>
                <c:pt idx="719">
                  <c:v>-44.252</c:v>
                </c:pt>
                <c:pt idx="720">
                  <c:v>-44.606</c:v>
                </c:pt>
                <c:pt idx="721">
                  <c:v>-45.032</c:v>
                </c:pt>
                <c:pt idx="722">
                  <c:v>-45.534</c:v>
                </c:pt>
                <c:pt idx="723">
                  <c:v>-46.113</c:v>
                </c:pt>
                <c:pt idx="724">
                  <c:v>-46.772</c:v>
                </c:pt>
                <c:pt idx="725">
                  <c:v>-47.514</c:v>
                </c:pt>
                <c:pt idx="726">
                  <c:v>-48.336</c:v>
                </c:pt>
                <c:pt idx="727">
                  <c:v>-49.233</c:v>
                </c:pt>
                <c:pt idx="728">
                  <c:v>-50.192</c:v>
                </c:pt>
                <c:pt idx="729">
                  <c:v>-51.183</c:v>
                </c:pt>
                <c:pt idx="730">
                  <c:v>-52.153</c:v>
                </c:pt>
                <c:pt idx="731">
                  <c:v>-53.019</c:v>
                </c:pt>
                <c:pt idx="732">
                  <c:v>-53.669</c:v>
                </c:pt>
                <c:pt idx="733">
                  <c:v>-54.002</c:v>
                </c:pt>
                <c:pt idx="734">
                  <c:v>-53.981</c:v>
                </c:pt>
                <c:pt idx="735">
                  <c:v>-53.655</c:v>
                </c:pt>
                <c:pt idx="736">
                  <c:v>-53.128</c:v>
                </c:pt>
                <c:pt idx="737">
                  <c:v>-52.504</c:v>
                </c:pt>
                <c:pt idx="738">
                  <c:v>-51.86</c:v>
                </c:pt>
                <c:pt idx="739">
                  <c:v>-51.243</c:v>
                </c:pt>
                <c:pt idx="740">
                  <c:v>-50.678</c:v>
                </c:pt>
                <c:pt idx="741">
                  <c:v>-50.176</c:v>
                </c:pt>
                <c:pt idx="742">
                  <c:v>-49.744</c:v>
                </c:pt>
                <c:pt idx="743">
                  <c:v>-49.383</c:v>
                </c:pt>
                <c:pt idx="744">
                  <c:v>-49.093</c:v>
                </c:pt>
                <c:pt idx="745">
                  <c:v>-48.872</c:v>
                </c:pt>
                <c:pt idx="746">
                  <c:v>-48.721</c:v>
                </c:pt>
                <c:pt idx="747">
                  <c:v>-48.637</c:v>
                </c:pt>
                <c:pt idx="748">
                  <c:v>-48.62</c:v>
                </c:pt>
                <c:pt idx="749">
                  <c:v>-48.667</c:v>
                </c:pt>
                <c:pt idx="750">
                  <c:v>-48.775</c:v>
                </c:pt>
                <c:pt idx="751">
                  <c:v>-48.941</c:v>
                </c:pt>
                <c:pt idx="752">
                  <c:v>-49.16</c:v>
                </c:pt>
                <c:pt idx="753">
                  <c:v>-49.424</c:v>
                </c:pt>
                <c:pt idx="754">
                  <c:v>-49.724</c:v>
                </c:pt>
                <c:pt idx="755">
                  <c:v>-50.048</c:v>
                </c:pt>
                <c:pt idx="756">
                  <c:v>-50.383</c:v>
                </c:pt>
                <c:pt idx="757">
                  <c:v>-50.713</c:v>
                </c:pt>
                <c:pt idx="758">
                  <c:v>-51.02</c:v>
                </c:pt>
                <c:pt idx="759">
                  <c:v>-51.289</c:v>
                </c:pt>
                <c:pt idx="760">
                  <c:v>-51.508</c:v>
                </c:pt>
                <c:pt idx="761">
                  <c:v>-51.671</c:v>
                </c:pt>
                <c:pt idx="762">
                  <c:v>-51.779</c:v>
                </c:pt>
                <c:pt idx="763">
                  <c:v>-51.838</c:v>
                </c:pt>
                <c:pt idx="764">
                  <c:v>-51.858</c:v>
                </c:pt>
                <c:pt idx="765">
                  <c:v>-51.855</c:v>
                </c:pt>
                <c:pt idx="766">
                  <c:v>-51.839</c:v>
                </c:pt>
                <c:pt idx="767">
                  <c:v>-51.823</c:v>
                </c:pt>
                <c:pt idx="768">
                  <c:v>-51.813</c:v>
                </c:pt>
                <c:pt idx="769">
                  <c:v>-51.816</c:v>
                </c:pt>
                <c:pt idx="770">
                  <c:v>-51.834</c:v>
                </c:pt>
                <c:pt idx="771">
                  <c:v>-51.866</c:v>
                </c:pt>
                <c:pt idx="772">
                  <c:v>-51.91</c:v>
                </c:pt>
                <c:pt idx="773">
                  <c:v>-51.963</c:v>
                </c:pt>
                <c:pt idx="774">
                  <c:v>-52.02</c:v>
                </c:pt>
                <c:pt idx="775">
                  <c:v>-52.077</c:v>
                </c:pt>
                <c:pt idx="776">
                  <c:v>-52.129</c:v>
                </c:pt>
                <c:pt idx="777">
                  <c:v>-52.174</c:v>
                </c:pt>
                <c:pt idx="778">
                  <c:v>-52.207</c:v>
                </c:pt>
                <c:pt idx="779">
                  <c:v>-52.228</c:v>
                </c:pt>
                <c:pt idx="780">
                  <c:v>-52.237</c:v>
                </c:pt>
                <c:pt idx="781">
                  <c:v>-52.233</c:v>
                </c:pt>
                <c:pt idx="782">
                  <c:v>-52.219</c:v>
                </c:pt>
                <c:pt idx="783">
                  <c:v>-52.194</c:v>
                </c:pt>
                <c:pt idx="784">
                  <c:v>-52.162</c:v>
                </c:pt>
                <c:pt idx="785">
                  <c:v>-52.124</c:v>
                </c:pt>
                <c:pt idx="786">
                  <c:v>-52.08</c:v>
                </c:pt>
                <c:pt idx="787">
                  <c:v>-52.03</c:v>
                </c:pt>
                <c:pt idx="788">
                  <c:v>-51.975</c:v>
                </c:pt>
                <c:pt idx="789">
                  <c:v>-51.915</c:v>
                </c:pt>
                <c:pt idx="790">
                  <c:v>-51.846</c:v>
                </c:pt>
                <c:pt idx="791">
                  <c:v>-51.769</c:v>
                </c:pt>
                <c:pt idx="792">
                  <c:v>-51.682</c:v>
                </c:pt>
                <c:pt idx="793">
                  <c:v>-51.584</c:v>
                </c:pt>
                <c:pt idx="794">
                  <c:v>-51.474</c:v>
                </c:pt>
                <c:pt idx="795">
                  <c:v>-51.354</c:v>
                </c:pt>
                <c:pt idx="796">
                  <c:v>-51.224</c:v>
                </c:pt>
                <c:pt idx="797">
                  <c:v>-51.089</c:v>
                </c:pt>
                <c:pt idx="798">
                  <c:v>-50.952</c:v>
                </c:pt>
                <c:pt idx="799">
                  <c:v>-50.817</c:v>
                </c:pt>
                <c:pt idx="800">
                  <c:v>-50.691</c:v>
                </c:pt>
                <c:pt idx="801">
                  <c:v>-50.577</c:v>
                </c:pt>
                <c:pt idx="802">
                  <c:v>-50.483</c:v>
                </c:pt>
                <c:pt idx="803">
                  <c:v>-50.411</c:v>
                </c:pt>
                <c:pt idx="804">
                  <c:v>-50.367</c:v>
                </c:pt>
                <c:pt idx="805">
                  <c:v>-50.354</c:v>
                </c:pt>
                <c:pt idx="806">
                  <c:v>-50.372</c:v>
                </c:pt>
                <c:pt idx="807">
                  <c:v>-50.425</c:v>
                </c:pt>
                <c:pt idx="808">
                  <c:v>-50.511</c:v>
                </c:pt>
                <c:pt idx="809">
                  <c:v>-50.629</c:v>
                </c:pt>
                <c:pt idx="810">
                  <c:v>-50.776</c:v>
                </c:pt>
                <c:pt idx="811">
                  <c:v>-50.95</c:v>
                </c:pt>
                <c:pt idx="812">
                  <c:v>-51.143</c:v>
                </c:pt>
                <c:pt idx="813">
                  <c:v>-51.351</c:v>
                </c:pt>
                <c:pt idx="814">
                  <c:v>-51.565</c:v>
                </c:pt>
                <c:pt idx="815">
                  <c:v>-51.779</c:v>
                </c:pt>
                <c:pt idx="816">
                  <c:v>-51.983</c:v>
                </c:pt>
                <c:pt idx="817">
                  <c:v>-52.171</c:v>
                </c:pt>
                <c:pt idx="818">
                  <c:v>-52.335</c:v>
                </c:pt>
                <c:pt idx="819">
                  <c:v>-52.472</c:v>
                </c:pt>
                <c:pt idx="820">
                  <c:v>-52.577</c:v>
                </c:pt>
                <c:pt idx="821">
                  <c:v>-52.648</c:v>
                </c:pt>
                <c:pt idx="822">
                  <c:v>-52.686</c:v>
                </c:pt>
                <c:pt idx="823">
                  <c:v>-52.692</c:v>
                </c:pt>
                <c:pt idx="824">
                  <c:v>-52.668</c:v>
                </c:pt>
                <c:pt idx="825">
                  <c:v>-52.615</c:v>
                </c:pt>
                <c:pt idx="826">
                  <c:v>-52.538</c:v>
                </c:pt>
                <c:pt idx="827">
                  <c:v>-52.439</c:v>
                </c:pt>
                <c:pt idx="828">
                  <c:v>-52.325</c:v>
                </c:pt>
                <c:pt idx="829">
                  <c:v>-52.2</c:v>
                </c:pt>
                <c:pt idx="830">
                  <c:v>-52.07</c:v>
                </c:pt>
                <c:pt idx="831">
                  <c:v>-51.943</c:v>
                </c:pt>
                <c:pt idx="832">
                  <c:v>-51.826</c:v>
                </c:pt>
                <c:pt idx="833">
                  <c:v>-51.726</c:v>
                </c:pt>
                <c:pt idx="834">
                  <c:v>-51.651</c:v>
                </c:pt>
                <c:pt idx="835">
                  <c:v>-51.607</c:v>
                </c:pt>
                <c:pt idx="836">
                  <c:v>-51.601</c:v>
                </c:pt>
                <c:pt idx="837">
                  <c:v>-51.64</c:v>
                </c:pt>
                <c:pt idx="838">
                  <c:v>-51.726</c:v>
                </c:pt>
                <c:pt idx="839">
                  <c:v>-51.866</c:v>
                </c:pt>
                <c:pt idx="840">
                  <c:v>-52.061</c:v>
                </c:pt>
                <c:pt idx="841">
                  <c:v>-52.315</c:v>
                </c:pt>
                <c:pt idx="842">
                  <c:v>-52.627</c:v>
                </c:pt>
                <c:pt idx="843">
                  <c:v>-52.998</c:v>
                </c:pt>
                <c:pt idx="844">
                  <c:v>-53.426</c:v>
                </c:pt>
                <c:pt idx="845">
                  <c:v>-53.908</c:v>
                </c:pt>
                <c:pt idx="846">
                  <c:v>-54.437</c:v>
                </c:pt>
                <c:pt idx="847">
                  <c:v>-55.006</c:v>
                </c:pt>
                <c:pt idx="848">
                  <c:v>-55.603</c:v>
                </c:pt>
                <c:pt idx="849">
                  <c:v>-56.216</c:v>
                </c:pt>
                <c:pt idx="850">
                  <c:v>-56.83</c:v>
                </c:pt>
                <c:pt idx="851">
                  <c:v>-57.431</c:v>
                </c:pt>
                <c:pt idx="852">
                  <c:v>-58.007</c:v>
                </c:pt>
                <c:pt idx="853">
                  <c:v>-58.551</c:v>
                </c:pt>
                <c:pt idx="854">
                  <c:v>-59.061</c:v>
                </c:pt>
                <c:pt idx="855">
                  <c:v>-59.541</c:v>
                </c:pt>
                <c:pt idx="856">
                  <c:v>-59.998</c:v>
                </c:pt>
                <c:pt idx="857">
                  <c:v>-60</c:v>
                </c:pt>
                <c:pt idx="858">
                  <c:v>-60</c:v>
                </c:pt>
                <c:pt idx="859">
                  <c:v>-60</c:v>
                </c:pt>
                <c:pt idx="860">
                  <c:v>-60</c:v>
                </c:pt>
                <c:pt idx="861">
                  <c:v>-60</c:v>
                </c:pt>
                <c:pt idx="862">
                  <c:v>-60</c:v>
                </c:pt>
                <c:pt idx="863">
                  <c:v>-60</c:v>
                </c:pt>
                <c:pt idx="864">
                  <c:v>-60</c:v>
                </c:pt>
                <c:pt idx="865">
                  <c:v>-60</c:v>
                </c:pt>
                <c:pt idx="866">
                  <c:v>-60</c:v>
                </c:pt>
                <c:pt idx="867">
                  <c:v>-60</c:v>
                </c:pt>
                <c:pt idx="868">
                  <c:v>-59.78</c:v>
                </c:pt>
                <c:pt idx="869">
                  <c:v>-59.287</c:v>
                </c:pt>
                <c:pt idx="870">
                  <c:v>-58.848</c:v>
                </c:pt>
                <c:pt idx="871">
                  <c:v>-58.478</c:v>
                </c:pt>
                <c:pt idx="872">
                  <c:v>-58.185</c:v>
                </c:pt>
                <c:pt idx="873">
                  <c:v>-57.97</c:v>
                </c:pt>
                <c:pt idx="874">
                  <c:v>-57.835</c:v>
                </c:pt>
                <c:pt idx="875">
                  <c:v>-57.775</c:v>
                </c:pt>
                <c:pt idx="876">
                  <c:v>-57.789</c:v>
                </c:pt>
                <c:pt idx="877">
                  <c:v>-57.872</c:v>
                </c:pt>
                <c:pt idx="878">
                  <c:v>-58.021</c:v>
                </c:pt>
                <c:pt idx="879">
                  <c:v>-58.236</c:v>
                </c:pt>
                <c:pt idx="880">
                  <c:v>-58.516</c:v>
                </c:pt>
                <c:pt idx="881">
                  <c:v>-58.866</c:v>
                </c:pt>
                <c:pt idx="882">
                  <c:v>-59.295</c:v>
                </c:pt>
                <c:pt idx="883">
                  <c:v>-59.82</c:v>
                </c:pt>
                <c:pt idx="884">
                  <c:v>-60</c:v>
                </c:pt>
                <c:pt idx="885">
                  <c:v>-60</c:v>
                </c:pt>
                <c:pt idx="886">
                  <c:v>-60</c:v>
                </c:pt>
                <c:pt idx="887">
                  <c:v>-60</c:v>
                </c:pt>
                <c:pt idx="888">
                  <c:v>-60</c:v>
                </c:pt>
                <c:pt idx="889">
                  <c:v>-60</c:v>
                </c:pt>
                <c:pt idx="890">
                  <c:v>-60</c:v>
                </c:pt>
                <c:pt idx="891">
                  <c:v>-60</c:v>
                </c:pt>
                <c:pt idx="892">
                  <c:v>-60</c:v>
                </c:pt>
                <c:pt idx="893">
                  <c:v>-60</c:v>
                </c:pt>
                <c:pt idx="894">
                  <c:v>-60</c:v>
                </c:pt>
                <c:pt idx="895">
                  <c:v>-60</c:v>
                </c:pt>
                <c:pt idx="896">
                  <c:v>-58.621</c:v>
                </c:pt>
                <c:pt idx="897">
                  <c:v>-56.978</c:v>
                </c:pt>
                <c:pt idx="898">
                  <c:v>-55.583</c:v>
                </c:pt>
                <c:pt idx="899">
                  <c:v>-54.388</c:v>
                </c:pt>
                <c:pt idx="900">
                  <c:v>-53.359</c:v>
                </c:pt>
                <c:pt idx="901">
                  <c:v>-52.473</c:v>
                </c:pt>
                <c:pt idx="902">
                  <c:v>-51.711</c:v>
                </c:pt>
                <c:pt idx="903">
                  <c:v>-51.059</c:v>
                </c:pt>
                <c:pt idx="904">
                  <c:v>-50.507</c:v>
                </c:pt>
                <c:pt idx="905">
                  <c:v>-50.044</c:v>
                </c:pt>
                <c:pt idx="906">
                  <c:v>-49.663</c:v>
                </c:pt>
                <c:pt idx="907">
                  <c:v>-49.358</c:v>
                </c:pt>
                <c:pt idx="908">
                  <c:v>-49.123</c:v>
                </c:pt>
                <c:pt idx="909">
                  <c:v>-48.954</c:v>
                </c:pt>
                <c:pt idx="910">
                  <c:v>-48.846</c:v>
                </c:pt>
                <c:pt idx="911">
                  <c:v>-48.794</c:v>
                </c:pt>
                <c:pt idx="912">
                  <c:v>-48.796</c:v>
                </c:pt>
                <c:pt idx="913">
                  <c:v>-48.847</c:v>
                </c:pt>
                <c:pt idx="914">
                  <c:v>-48.945</c:v>
                </c:pt>
                <c:pt idx="915">
                  <c:v>-49.085</c:v>
                </c:pt>
                <c:pt idx="916">
                  <c:v>-49.265</c:v>
                </c:pt>
                <c:pt idx="917">
                  <c:v>-49.481</c:v>
                </c:pt>
                <c:pt idx="918">
                  <c:v>-49.728</c:v>
                </c:pt>
                <c:pt idx="919">
                  <c:v>-50.001</c:v>
                </c:pt>
                <c:pt idx="920">
                  <c:v>-50.296</c:v>
                </c:pt>
                <c:pt idx="921">
                  <c:v>-50.604</c:v>
                </c:pt>
                <c:pt idx="922">
                  <c:v>-50.916</c:v>
                </c:pt>
                <c:pt idx="923">
                  <c:v>-51.222</c:v>
                </c:pt>
                <c:pt idx="924">
                  <c:v>-51.51</c:v>
                </c:pt>
                <c:pt idx="925">
                  <c:v>-51.766</c:v>
                </c:pt>
                <c:pt idx="926">
                  <c:v>-51.978</c:v>
                </c:pt>
                <c:pt idx="927">
                  <c:v>-52.134</c:v>
                </c:pt>
                <c:pt idx="928">
                  <c:v>-52.229</c:v>
                </c:pt>
                <c:pt idx="929">
                  <c:v>-52.26</c:v>
                </c:pt>
                <c:pt idx="930">
                  <c:v>-52.232</c:v>
                </c:pt>
                <c:pt idx="931">
                  <c:v>-52.155</c:v>
                </c:pt>
                <c:pt idx="932">
                  <c:v>-52.042</c:v>
                </c:pt>
                <c:pt idx="933">
                  <c:v>-51.907</c:v>
                </c:pt>
                <c:pt idx="934">
                  <c:v>-51.767</c:v>
                </c:pt>
                <c:pt idx="935">
                  <c:v>-51.633</c:v>
                </c:pt>
                <c:pt idx="936">
                  <c:v>-51.519</c:v>
                </c:pt>
                <c:pt idx="937">
                  <c:v>-51.433</c:v>
                </c:pt>
                <c:pt idx="938">
                  <c:v>-51.382</c:v>
                </c:pt>
                <c:pt idx="939">
                  <c:v>-51.372</c:v>
                </c:pt>
                <c:pt idx="940">
                  <c:v>-51.407</c:v>
                </c:pt>
                <c:pt idx="941">
                  <c:v>-51.489</c:v>
                </c:pt>
                <c:pt idx="942">
                  <c:v>-51.618</c:v>
                </c:pt>
                <c:pt idx="943">
                  <c:v>-51.794</c:v>
                </c:pt>
                <c:pt idx="944">
                  <c:v>-52.014</c:v>
                </c:pt>
                <c:pt idx="945">
                  <c:v>-52.273</c:v>
                </c:pt>
                <c:pt idx="946">
                  <c:v>-52.565</c:v>
                </c:pt>
                <c:pt idx="947">
                  <c:v>-52.877</c:v>
                </c:pt>
                <c:pt idx="948">
                  <c:v>-53.194</c:v>
                </c:pt>
                <c:pt idx="949">
                  <c:v>-53.497</c:v>
                </c:pt>
                <c:pt idx="950">
                  <c:v>-53.759</c:v>
                </c:pt>
                <c:pt idx="951">
                  <c:v>-53.952</c:v>
                </c:pt>
                <c:pt idx="952">
                  <c:v>-54.051</c:v>
                </c:pt>
                <c:pt idx="953">
                  <c:v>-54.034</c:v>
                </c:pt>
                <c:pt idx="954">
                  <c:v>-53.895</c:v>
                </c:pt>
                <c:pt idx="955">
                  <c:v>-53.64</c:v>
                </c:pt>
                <c:pt idx="956">
                  <c:v>-53.288</c:v>
                </c:pt>
                <c:pt idx="957">
                  <c:v>-52.865</c:v>
                </c:pt>
                <c:pt idx="958">
                  <c:v>-52.4</c:v>
                </c:pt>
                <c:pt idx="959">
                  <c:v>-51.916</c:v>
                </c:pt>
                <c:pt idx="960">
                  <c:v>-51.435</c:v>
                </c:pt>
                <c:pt idx="961">
                  <c:v>-50.971</c:v>
                </c:pt>
                <c:pt idx="962">
                  <c:v>-50.537</c:v>
                </c:pt>
                <c:pt idx="963">
                  <c:v>-50.138</c:v>
                </c:pt>
                <c:pt idx="964">
                  <c:v>-49.781</c:v>
                </c:pt>
                <c:pt idx="965">
                  <c:v>-49.47</c:v>
                </c:pt>
                <c:pt idx="966">
                  <c:v>-49.205</c:v>
                </c:pt>
                <c:pt idx="967">
                  <c:v>-48.988</c:v>
                </c:pt>
                <c:pt idx="968">
                  <c:v>-48.821</c:v>
                </c:pt>
                <c:pt idx="969">
                  <c:v>-48.703</c:v>
                </c:pt>
                <c:pt idx="970">
                  <c:v>-48.634</c:v>
                </c:pt>
                <c:pt idx="971">
                  <c:v>-48.615</c:v>
                </c:pt>
                <c:pt idx="972">
                  <c:v>-48.644</c:v>
                </c:pt>
                <c:pt idx="973">
                  <c:v>-48.723</c:v>
                </c:pt>
                <c:pt idx="974">
                  <c:v>-48.849</c:v>
                </c:pt>
                <c:pt idx="975">
                  <c:v>-49.023</c:v>
                </c:pt>
                <c:pt idx="976">
                  <c:v>-49.243</c:v>
                </c:pt>
                <c:pt idx="977">
                  <c:v>-49.508</c:v>
                </c:pt>
                <c:pt idx="978">
                  <c:v>-49.816</c:v>
                </c:pt>
                <c:pt idx="979">
                  <c:v>-50.164</c:v>
                </c:pt>
                <c:pt idx="980">
                  <c:v>-50.547</c:v>
                </c:pt>
                <c:pt idx="981">
                  <c:v>-50.962</c:v>
                </c:pt>
                <c:pt idx="982">
                  <c:v>-51.399</c:v>
                </c:pt>
                <c:pt idx="983">
                  <c:v>-51.849</c:v>
                </c:pt>
                <c:pt idx="984">
                  <c:v>-52.3</c:v>
                </c:pt>
                <c:pt idx="985">
                  <c:v>-52.736</c:v>
                </c:pt>
                <c:pt idx="986">
                  <c:v>-53.14</c:v>
                </c:pt>
                <c:pt idx="987">
                  <c:v>-53.494</c:v>
                </c:pt>
                <c:pt idx="988">
                  <c:v>-53.782</c:v>
                </c:pt>
                <c:pt idx="989">
                  <c:v>-53.991</c:v>
                </c:pt>
                <c:pt idx="990">
                  <c:v>-54.118</c:v>
                </c:pt>
                <c:pt idx="991">
                  <c:v>-54.165</c:v>
                </c:pt>
                <c:pt idx="992">
                  <c:v>-54.145</c:v>
                </c:pt>
                <c:pt idx="993">
                  <c:v>-54.073</c:v>
                </c:pt>
                <c:pt idx="994">
                  <c:v>-53.968</c:v>
                </c:pt>
                <c:pt idx="995">
                  <c:v>-53.848</c:v>
                </c:pt>
                <c:pt idx="996">
                  <c:v>-53.729</c:v>
                </c:pt>
                <c:pt idx="997">
                  <c:v>-53.624</c:v>
                </c:pt>
                <c:pt idx="998">
                  <c:v>-53.543</c:v>
                </c:pt>
                <c:pt idx="999">
                  <c:v>-53.495</c:v>
                </c:pt>
                <c:pt idx="1000">
                  <c:v>-53.483</c:v>
                </c:pt>
                <c:pt idx="1001">
                  <c:v>-53.512</c:v>
                </c:pt>
                <c:pt idx="1002">
                  <c:v>-53.583</c:v>
                </c:pt>
                <c:pt idx="1003">
                  <c:v>-53.696</c:v>
                </c:pt>
                <c:pt idx="1004">
                  <c:v>-53.85</c:v>
                </c:pt>
                <c:pt idx="1005">
                  <c:v>-54.041</c:v>
                </c:pt>
                <c:pt idx="1006">
                  <c:v>-54.263</c:v>
                </c:pt>
                <c:pt idx="1007">
                  <c:v>-54.508</c:v>
                </c:pt>
                <c:pt idx="1008">
                  <c:v>-54.767</c:v>
                </c:pt>
                <c:pt idx="1009">
                  <c:v>-55.026</c:v>
                </c:pt>
                <c:pt idx="1010">
                  <c:v>-55.268</c:v>
                </c:pt>
                <c:pt idx="1011">
                  <c:v>-55.476</c:v>
                </c:pt>
                <c:pt idx="1012">
                  <c:v>-55.634</c:v>
                </c:pt>
                <c:pt idx="1013">
                  <c:v>-55.726</c:v>
                </c:pt>
                <c:pt idx="1014">
                  <c:v>-55.746</c:v>
                </c:pt>
                <c:pt idx="1015">
                  <c:v>-55.691</c:v>
                </c:pt>
                <c:pt idx="1016">
                  <c:v>-55.571</c:v>
                </c:pt>
                <c:pt idx="1017">
                  <c:v>-55.398</c:v>
                </c:pt>
                <c:pt idx="1018">
                  <c:v>-55.189</c:v>
                </c:pt>
                <c:pt idx="1019">
                  <c:v>-54.965</c:v>
                </c:pt>
                <c:pt idx="1020">
                  <c:v>-54.741</c:v>
                </c:pt>
                <c:pt idx="1021">
                  <c:v>-54.533</c:v>
                </c:pt>
                <c:pt idx="1022">
                  <c:v>-54.353</c:v>
                </c:pt>
                <c:pt idx="1023">
                  <c:v>-54.212</c:v>
                </c:pt>
                <c:pt idx="1024">
                  <c:v>-54.116</c:v>
                </c:pt>
                <c:pt idx="1025">
                  <c:v>-54.07</c:v>
                </c:pt>
                <c:pt idx="1026">
                  <c:v>-54.08</c:v>
                </c:pt>
                <c:pt idx="1027">
                  <c:v>-54.147</c:v>
                </c:pt>
                <c:pt idx="1028">
                  <c:v>-54.273</c:v>
                </c:pt>
                <c:pt idx="1029">
                  <c:v>-54.459</c:v>
                </c:pt>
                <c:pt idx="1030">
                  <c:v>-54.704</c:v>
                </c:pt>
                <c:pt idx="1031">
                  <c:v>-55.005</c:v>
                </c:pt>
                <c:pt idx="1032">
                  <c:v>-55.359</c:v>
                </c:pt>
                <c:pt idx="1033">
                  <c:v>-55.76</c:v>
                </c:pt>
                <c:pt idx="1034">
                  <c:v>-56.197</c:v>
                </c:pt>
                <c:pt idx="1035">
                  <c:v>-56.657</c:v>
                </c:pt>
                <c:pt idx="1036">
                  <c:v>-57.122</c:v>
                </c:pt>
                <c:pt idx="1037">
                  <c:v>-57.567</c:v>
                </c:pt>
                <c:pt idx="1038">
                  <c:v>-57.966</c:v>
                </c:pt>
                <c:pt idx="1039">
                  <c:v>-58.29</c:v>
                </c:pt>
                <c:pt idx="1040">
                  <c:v>-58.518</c:v>
                </c:pt>
                <c:pt idx="1041">
                  <c:v>-58.635</c:v>
                </c:pt>
                <c:pt idx="1042">
                  <c:v>-58.642</c:v>
                </c:pt>
                <c:pt idx="1043">
                  <c:v>-58.553</c:v>
                </c:pt>
                <c:pt idx="1044">
                  <c:v>-58.39</c:v>
                </c:pt>
                <c:pt idx="1045">
                  <c:v>-58.178</c:v>
                </c:pt>
                <c:pt idx="1046">
                  <c:v>-57.944</c:v>
                </c:pt>
                <c:pt idx="1047">
                  <c:v>-57.706</c:v>
                </c:pt>
                <c:pt idx="1048">
                  <c:v>-57.482</c:v>
                </c:pt>
                <c:pt idx="1049">
                  <c:v>-57.285</c:v>
                </c:pt>
                <c:pt idx="1050">
                  <c:v>-57.123</c:v>
                </c:pt>
                <c:pt idx="1051">
                  <c:v>-57.003</c:v>
                </c:pt>
                <c:pt idx="1052">
                  <c:v>-56.928</c:v>
                </c:pt>
                <c:pt idx="1053">
                  <c:v>-56.903</c:v>
                </c:pt>
                <c:pt idx="1054">
                  <c:v>-56.929</c:v>
                </c:pt>
                <c:pt idx="1055">
                  <c:v>-57.006</c:v>
                </c:pt>
                <c:pt idx="1056">
                  <c:v>-57.133</c:v>
                </c:pt>
                <c:pt idx="1057">
                  <c:v>-57.305</c:v>
                </c:pt>
                <c:pt idx="1058">
                  <c:v>-57.515</c:v>
                </c:pt>
                <c:pt idx="1059">
                  <c:v>-57.752</c:v>
                </c:pt>
                <c:pt idx="1060">
                  <c:v>-57.997</c:v>
                </c:pt>
                <c:pt idx="1061">
                  <c:v>-58.227</c:v>
                </c:pt>
                <c:pt idx="1062">
                  <c:v>-58.41</c:v>
                </c:pt>
                <c:pt idx="1063">
                  <c:v>-58.516</c:v>
                </c:pt>
                <c:pt idx="1064">
                  <c:v>-58.518</c:v>
                </c:pt>
                <c:pt idx="1065">
                  <c:v>-58.4</c:v>
                </c:pt>
                <c:pt idx="1066">
                  <c:v>-58.165</c:v>
                </c:pt>
                <c:pt idx="1067">
                  <c:v>-57.832</c:v>
                </c:pt>
                <c:pt idx="1068">
                  <c:v>-57.429</c:v>
                </c:pt>
                <c:pt idx="1069">
                  <c:v>-56.99</c:v>
                </c:pt>
                <c:pt idx="1070">
                  <c:v>-56.543</c:v>
                </c:pt>
                <c:pt idx="1071">
                  <c:v>-56.113</c:v>
                </c:pt>
                <c:pt idx="1072">
                  <c:v>-55.717</c:v>
                </c:pt>
                <c:pt idx="1073">
                  <c:v>-55.367</c:v>
                </c:pt>
                <c:pt idx="1074">
                  <c:v>-55.068</c:v>
                </c:pt>
                <c:pt idx="1075">
                  <c:v>-54.826</c:v>
                </c:pt>
                <c:pt idx="1076">
                  <c:v>-54.64</c:v>
                </c:pt>
                <c:pt idx="1077">
                  <c:v>-54.512</c:v>
                </c:pt>
                <c:pt idx="1078">
                  <c:v>-54.437</c:v>
                </c:pt>
                <c:pt idx="1079">
                  <c:v>-54.414</c:v>
                </c:pt>
                <c:pt idx="1080">
                  <c:v>-54.439</c:v>
                </c:pt>
                <c:pt idx="1081">
                  <c:v>-54.508</c:v>
                </c:pt>
                <c:pt idx="1082">
                  <c:v>-54.616</c:v>
                </c:pt>
                <c:pt idx="1083">
                  <c:v>-54.758</c:v>
                </c:pt>
                <c:pt idx="1084">
                  <c:v>-54.928</c:v>
                </c:pt>
                <c:pt idx="1085">
                  <c:v>-55.122</c:v>
                </c:pt>
                <c:pt idx="1086">
                  <c:v>-55.332</c:v>
                </c:pt>
                <c:pt idx="1087">
                  <c:v>-55.555</c:v>
                </c:pt>
                <c:pt idx="1088">
                  <c:v>-55.783</c:v>
                </c:pt>
                <c:pt idx="1089">
                  <c:v>-56.01</c:v>
                </c:pt>
                <c:pt idx="1090">
                  <c:v>-56.231</c:v>
                </c:pt>
                <c:pt idx="1091">
                  <c:v>-56.438</c:v>
                </c:pt>
                <c:pt idx="1092">
                  <c:v>-56.625</c:v>
                </c:pt>
                <c:pt idx="1093">
                  <c:v>-56.786</c:v>
                </c:pt>
                <c:pt idx="1094">
                  <c:v>-56.915</c:v>
                </c:pt>
                <c:pt idx="1095">
                  <c:v>-57.008</c:v>
                </c:pt>
                <c:pt idx="1096">
                  <c:v>-57.062</c:v>
                </c:pt>
                <c:pt idx="1097">
                  <c:v>-57.079</c:v>
                </c:pt>
                <c:pt idx="1098">
                  <c:v>-57.061</c:v>
                </c:pt>
                <c:pt idx="1099">
                  <c:v>-57.013</c:v>
                </c:pt>
                <c:pt idx="1100">
                  <c:v>-56.943</c:v>
                </c:pt>
                <c:pt idx="1101">
                  <c:v>-56.86</c:v>
                </c:pt>
                <c:pt idx="1102">
                  <c:v>-56.774</c:v>
                </c:pt>
                <c:pt idx="1103">
                  <c:v>-56.693</c:v>
                </c:pt>
                <c:pt idx="1104">
                  <c:v>-56.625</c:v>
                </c:pt>
                <c:pt idx="1105">
                  <c:v>-56.577</c:v>
                </c:pt>
                <c:pt idx="1106">
                  <c:v>-56.555</c:v>
                </c:pt>
                <c:pt idx="1107">
                  <c:v>-56.563</c:v>
                </c:pt>
                <c:pt idx="1108">
                  <c:v>-56.603</c:v>
                </c:pt>
                <c:pt idx="1109">
                  <c:v>-56.676</c:v>
                </c:pt>
                <c:pt idx="1110">
                  <c:v>-56.783</c:v>
                </c:pt>
                <c:pt idx="1111">
                  <c:v>-56.923</c:v>
                </c:pt>
                <c:pt idx="1112">
                  <c:v>-57.093</c:v>
                </c:pt>
                <c:pt idx="1113">
                  <c:v>-57.29</c:v>
                </c:pt>
                <c:pt idx="1114">
                  <c:v>-57.51</c:v>
                </c:pt>
                <c:pt idx="1115">
                  <c:v>-57.749</c:v>
                </c:pt>
                <c:pt idx="1116">
                  <c:v>-58.001</c:v>
                </c:pt>
                <c:pt idx="1117">
                  <c:v>-58.261</c:v>
                </c:pt>
                <c:pt idx="1118">
                  <c:v>-58.523</c:v>
                </c:pt>
                <c:pt idx="1119">
                  <c:v>-58.781</c:v>
                </c:pt>
                <c:pt idx="1120">
                  <c:v>-59.028</c:v>
                </c:pt>
                <c:pt idx="1121">
                  <c:v>-59.26</c:v>
                </c:pt>
                <c:pt idx="1122">
                  <c:v>-59.472</c:v>
                </c:pt>
                <c:pt idx="1123">
                  <c:v>-59.659</c:v>
                </c:pt>
                <c:pt idx="1124">
                  <c:v>-59.818</c:v>
                </c:pt>
                <c:pt idx="1125">
                  <c:v>-59.946</c:v>
                </c:pt>
                <c:pt idx="1126">
                  <c:v>-60</c:v>
                </c:pt>
                <c:pt idx="1127">
                  <c:v>-60</c:v>
                </c:pt>
                <c:pt idx="1128">
                  <c:v>-60</c:v>
                </c:pt>
                <c:pt idx="1129">
                  <c:v>-60</c:v>
                </c:pt>
                <c:pt idx="1130">
                  <c:v>-60</c:v>
                </c:pt>
                <c:pt idx="1131">
                  <c:v>-60</c:v>
                </c:pt>
                <c:pt idx="1132">
                  <c:v>-60</c:v>
                </c:pt>
                <c:pt idx="1133">
                  <c:v>-59.937</c:v>
                </c:pt>
                <c:pt idx="1134">
                  <c:v>-59.851</c:v>
                </c:pt>
                <c:pt idx="1135">
                  <c:v>-59.762</c:v>
                </c:pt>
                <c:pt idx="1136">
                  <c:v>-59.673</c:v>
                </c:pt>
                <c:pt idx="1137">
                  <c:v>-59.588</c:v>
                </c:pt>
                <c:pt idx="1138">
                  <c:v>-59.512</c:v>
                </c:pt>
                <c:pt idx="1139">
                  <c:v>-59.448</c:v>
                </c:pt>
                <c:pt idx="1140">
                  <c:v>-59.399</c:v>
                </c:pt>
                <c:pt idx="1141">
                  <c:v>-59.369</c:v>
                </c:pt>
                <c:pt idx="1142">
                  <c:v>-59.361</c:v>
                </c:pt>
                <c:pt idx="1143">
                  <c:v>-59.377</c:v>
                </c:pt>
                <c:pt idx="1144">
                  <c:v>-59.421</c:v>
                </c:pt>
                <c:pt idx="1145">
                  <c:v>-59.494</c:v>
                </c:pt>
                <c:pt idx="1146">
                  <c:v>-59.599</c:v>
                </c:pt>
                <c:pt idx="1147">
                  <c:v>-59.737</c:v>
                </c:pt>
                <c:pt idx="1148">
                  <c:v>-59.909</c:v>
                </c:pt>
                <c:pt idx="1149">
                  <c:v>-60</c:v>
                </c:pt>
                <c:pt idx="1150">
                  <c:v>-60</c:v>
                </c:pt>
                <c:pt idx="1151">
                  <c:v>-60</c:v>
                </c:pt>
                <c:pt idx="1152">
                  <c:v>-60</c:v>
                </c:pt>
                <c:pt idx="1153">
                  <c:v>-60</c:v>
                </c:pt>
                <c:pt idx="1154">
                  <c:v>-60</c:v>
                </c:pt>
                <c:pt idx="1155">
                  <c:v>-60</c:v>
                </c:pt>
                <c:pt idx="1156">
                  <c:v>-60</c:v>
                </c:pt>
                <c:pt idx="1157">
                  <c:v>-60</c:v>
                </c:pt>
                <c:pt idx="1158">
                  <c:v>-60</c:v>
                </c:pt>
                <c:pt idx="1159">
                  <c:v>-60</c:v>
                </c:pt>
                <c:pt idx="1160">
                  <c:v>-60</c:v>
                </c:pt>
                <c:pt idx="1161">
                  <c:v>-60</c:v>
                </c:pt>
                <c:pt idx="1162">
                  <c:v>-60</c:v>
                </c:pt>
                <c:pt idx="1163">
                  <c:v>-60</c:v>
                </c:pt>
                <c:pt idx="1164">
                  <c:v>-60</c:v>
                </c:pt>
                <c:pt idx="1165">
                  <c:v>-60</c:v>
                </c:pt>
                <c:pt idx="1166">
                  <c:v>-60</c:v>
                </c:pt>
                <c:pt idx="1167">
                  <c:v>-60</c:v>
                </c:pt>
                <c:pt idx="1168">
                  <c:v>-60</c:v>
                </c:pt>
                <c:pt idx="1169">
                  <c:v>-60</c:v>
                </c:pt>
                <c:pt idx="1170">
                  <c:v>-60</c:v>
                </c:pt>
                <c:pt idx="1171">
                  <c:v>-60</c:v>
                </c:pt>
                <c:pt idx="1172">
                  <c:v>-60</c:v>
                </c:pt>
                <c:pt idx="1173">
                  <c:v>-60</c:v>
                </c:pt>
                <c:pt idx="1174">
                  <c:v>-60</c:v>
                </c:pt>
                <c:pt idx="1175">
                  <c:v>-60</c:v>
                </c:pt>
                <c:pt idx="1176">
                  <c:v>-60</c:v>
                </c:pt>
                <c:pt idx="1177">
                  <c:v>-60</c:v>
                </c:pt>
                <c:pt idx="1178">
                  <c:v>-60</c:v>
                </c:pt>
                <c:pt idx="1179">
                  <c:v>-60</c:v>
                </c:pt>
                <c:pt idx="1180">
                  <c:v>-60</c:v>
                </c:pt>
                <c:pt idx="1181">
                  <c:v>-59.931</c:v>
                </c:pt>
                <c:pt idx="1182">
                  <c:v>-59.662</c:v>
                </c:pt>
                <c:pt idx="1183">
                  <c:v>-59.423</c:v>
                </c:pt>
                <c:pt idx="1184">
                  <c:v>-59.214</c:v>
                </c:pt>
                <c:pt idx="1185">
                  <c:v>-59.037</c:v>
                </c:pt>
                <c:pt idx="1186">
                  <c:v>-58.892</c:v>
                </c:pt>
                <c:pt idx="1187">
                  <c:v>-58.779</c:v>
                </c:pt>
                <c:pt idx="1188">
                  <c:v>-58.698</c:v>
                </c:pt>
                <c:pt idx="1189">
                  <c:v>-58.651</c:v>
                </c:pt>
                <c:pt idx="1190">
                  <c:v>-58.636</c:v>
                </c:pt>
                <c:pt idx="1191">
                  <c:v>-58.655</c:v>
                </c:pt>
                <c:pt idx="1192">
                  <c:v>-58.706</c:v>
                </c:pt>
                <c:pt idx="1193">
                  <c:v>-58.789</c:v>
                </c:pt>
                <c:pt idx="1194">
                  <c:v>-58.902</c:v>
                </c:pt>
                <c:pt idx="1195">
                  <c:v>-59.045</c:v>
                </c:pt>
                <c:pt idx="1196">
                  <c:v>-59.215</c:v>
                </c:pt>
                <c:pt idx="1197">
                  <c:v>-59.408</c:v>
                </c:pt>
                <c:pt idx="1198">
                  <c:v>-59.621</c:v>
                </c:pt>
                <c:pt idx="1199">
                  <c:v>-59.85</c:v>
                </c:pt>
                <c:pt idx="1200">
                  <c:v>-60</c:v>
                </c:pt>
              </c:numCache>
            </c:numRef>
          </c:yVal>
          <c:smooth val="0"/>
        </c:ser>
        <c:ser>
          <c:idx val="4"/>
          <c:order val="4"/>
          <c:tx>
            <c:strRef>
              <c:f>Eplane!$J$1</c:f>
              <c:strCache>
                <c:ptCount val="1"/>
                <c:pt idx="0">
                  <c:v>-40EPm</c:v>
                </c:pt>
              </c:strCache>
            </c:strRef>
          </c:tx>
          <c:spPr>
            <a:ln w="19050" cap="rnd">
              <a:solidFill>
                <a:schemeClr val="accent5"/>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Eplane!$J$2:$J$1203</c:f>
              <c:numCache>
                <c:formatCode>General</c:formatCode>
                <c:ptCount val="1202"/>
                <c:pt idx="0">
                  <c:v>-26.621</c:v>
                </c:pt>
                <c:pt idx="1">
                  <c:v>-26.548</c:v>
                </c:pt>
                <c:pt idx="2">
                  <c:v>-26.489</c:v>
                </c:pt>
                <c:pt idx="3">
                  <c:v>-26.444</c:v>
                </c:pt>
                <c:pt idx="4">
                  <c:v>-26.413</c:v>
                </c:pt>
                <c:pt idx="5">
                  <c:v>-26.395</c:v>
                </c:pt>
                <c:pt idx="6">
                  <c:v>-26.391</c:v>
                </c:pt>
                <c:pt idx="7">
                  <c:v>-26.399</c:v>
                </c:pt>
                <c:pt idx="8">
                  <c:v>-26.418</c:v>
                </c:pt>
                <c:pt idx="9">
                  <c:v>-26.447</c:v>
                </c:pt>
                <c:pt idx="10">
                  <c:v>-26.484</c:v>
                </c:pt>
                <c:pt idx="11">
                  <c:v>-26.528</c:v>
                </c:pt>
                <c:pt idx="12">
                  <c:v>-26.578</c:v>
                </c:pt>
                <c:pt idx="13">
                  <c:v>-26.632</c:v>
                </c:pt>
                <c:pt idx="14">
                  <c:v>-26.689</c:v>
                </c:pt>
                <c:pt idx="15">
                  <c:v>-26.749</c:v>
                </c:pt>
                <c:pt idx="16">
                  <c:v>-26.81</c:v>
                </c:pt>
                <c:pt idx="17">
                  <c:v>-26.872</c:v>
                </c:pt>
                <c:pt idx="18">
                  <c:v>-26.936</c:v>
                </c:pt>
                <c:pt idx="19">
                  <c:v>-27.001</c:v>
                </c:pt>
                <c:pt idx="20">
                  <c:v>-27.068</c:v>
                </c:pt>
                <c:pt idx="21">
                  <c:v>-27.138</c:v>
                </c:pt>
                <c:pt idx="22">
                  <c:v>-27.211</c:v>
                </c:pt>
                <c:pt idx="23">
                  <c:v>-27.287</c:v>
                </c:pt>
                <c:pt idx="24">
                  <c:v>-27.368</c:v>
                </c:pt>
                <c:pt idx="25">
                  <c:v>-27.453</c:v>
                </c:pt>
                <c:pt idx="26">
                  <c:v>-27.541</c:v>
                </c:pt>
                <c:pt idx="27">
                  <c:v>-27.632</c:v>
                </c:pt>
                <c:pt idx="28">
                  <c:v>-27.726</c:v>
                </c:pt>
                <c:pt idx="29">
                  <c:v>-27.819</c:v>
                </c:pt>
                <c:pt idx="30">
                  <c:v>-27.909</c:v>
                </c:pt>
                <c:pt idx="31">
                  <c:v>-27.993</c:v>
                </c:pt>
                <c:pt idx="32">
                  <c:v>-28.069</c:v>
                </c:pt>
                <c:pt idx="33">
                  <c:v>-28.132</c:v>
                </c:pt>
                <c:pt idx="34">
                  <c:v>-28.178</c:v>
                </c:pt>
                <c:pt idx="35">
                  <c:v>-28.204</c:v>
                </c:pt>
                <c:pt idx="36">
                  <c:v>-28.208</c:v>
                </c:pt>
                <c:pt idx="37">
                  <c:v>-28.188</c:v>
                </c:pt>
                <c:pt idx="38">
                  <c:v>-28.143</c:v>
                </c:pt>
                <c:pt idx="39">
                  <c:v>-28.074</c:v>
                </c:pt>
                <c:pt idx="40">
                  <c:v>-27.983</c:v>
                </c:pt>
                <c:pt idx="41">
                  <c:v>-27.874</c:v>
                </c:pt>
                <c:pt idx="42">
                  <c:v>-27.749</c:v>
                </c:pt>
                <c:pt idx="43">
                  <c:v>-27.614</c:v>
                </c:pt>
                <c:pt idx="44">
                  <c:v>-27.472</c:v>
                </c:pt>
                <c:pt idx="45">
                  <c:v>-27.328</c:v>
                </c:pt>
                <c:pt idx="46">
                  <c:v>-27.185</c:v>
                </c:pt>
                <c:pt idx="47">
                  <c:v>-27.047</c:v>
                </c:pt>
                <c:pt idx="48">
                  <c:v>-26.916</c:v>
                </c:pt>
                <c:pt idx="49">
                  <c:v>-26.794</c:v>
                </c:pt>
                <c:pt idx="50">
                  <c:v>-26.683</c:v>
                </c:pt>
                <c:pt idx="51">
                  <c:v>-26.583</c:v>
                </c:pt>
                <c:pt idx="52">
                  <c:v>-26.494</c:v>
                </c:pt>
                <c:pt idx="53">
                  <c:v>-26.417</c:v>
                </c:pt>
                <c:pt idx="54">
                  <c:v>-26.351</c:v>
                </c:pt>
                <c:pt idx="55">
                  <c:v>-26.295</c:v>
                </c:pt>
                <c:pt idx="56">
                  <c:v>-26.25</c:v>
                </c:pt>
                <c:pt idx="57">
                  <c:v>-26.213</c:v>
                </c:pt>
                <c:pt idx="58">
                  <c:v>-26.185</c:v>
                </c:pt>
                <c:pt idx="59">
                  <c:v>-26.166</c:v>
                </c:pt>
                <c:pt idx="60">
                  <c:v>-26.154</c:v>
                </c:pt>
                <c:pt idx="61">
                  <c:v>-26.15</c:v>
                </c:pt>
                <c:pt idx="62">
                  <c:v>-26.154</c:v>
                </c:pt>
                <c:pt idx="63">
                  <c:v>-26.166</c:v>
                </c:pt>
                <c:pt idx="64">
                  <c:v>-26.186</c:v>
                </c:pt>
                <c:pt idx="65">
                  <c:v>-26.216</c:v>
                </c:pt>
                <c:pt idx="66">
                  <c:v>-26.254</c:v>
                </c:pt>
                <c:pt idx="67">
                  <c:v>-26.302</c:v>
                </c:pt>
                <c:pt idx="68">
                  <c:v>-26.359</c:v>
                </c:pt>
                <c:pt idx="69">
                  <c:v>-26.424</c:v>
                </c:pt>
                <c:pt idx="70">
                  <c:v>-26.498</c:v>
                </c:pt>
                <c:pt idx="71">
                  <c:v>-26.578</c:v>
                </c:pt>
                <c:pt idx="72">
                  <c:v>-26.662</c:v>
                </c:pt>
                <c:pt idx="73">
                  <c:v>-26.748</c:v>
                </c:pt>
                <c:pt idx="74">
                  <c:v>-26.83</c:v>
                </c:pt>
                <c:pt idx="75">
                  <c:v>-26.905</c:v>
                </c:pt>
                <c:pt idx="76">
                  <c:v>-26.968</c:v>
                </c:pt>
                <c:pt idx="77">
                  <c:v>-27.013</c:v>
                </c:pt>
                <c:pt idx="78">
                  <c:v>-27.035</c:v>
                </c:pt>
                <c:pt idx="79">
                  <c:v>-27.031</c:v>
                </c:pt>
                <c:pt idx="80">
                  <c:v>-26.996</c:v>
                </c:pt>
                <c:pt idx="81">
                  <c:v>-26.931</c:v>
                </c:pt>
                <c:pt idx="82">
                  <c:v>-26.835</c:v>
                </c:pt>
                <c:pt idx="83">
                  <c:v>-26.712</c:v>
                </c:pt>
                <c:pt idx="84">
                  <c:v>-26.567</c:v>
                </c:pt>
                <c:pt idx="85">
                  <c:v>-26.404</c:v>
                </c:pt>
                <c:pt idx="86">
                  <c:v>-26.232</c:v>
                </c:pt>
                <c:pt idx="87">
                  <c:v>-26.057</c:v>
                </c:pt>
                <c:pt idx="88">
                  <c:v>-25.886</c:v>
                </c:pt>
                <c:pt idx="89">
                  <c:v>-25.724</c:v>
                </c:pt>
                <c:pt idx="90">
                  <c:v>-25.577</c:v>
                </c:pt>
                <c:pt idx="91">
                  <c:v>-25.45</c:v>
                </c:pt>
                <c:pt idx="92">
                  <c:v>-25.345</c:v>
                </c:pt>
                <c:pt idx="93">
                  <c:v>-25.265</c:v>
                </c:pt>
                <c:pt idx="94">
                  <c:v>-25.212</c:v>
                </c:pt>
                <c:pt idx="95">
                  <c:v>-25.186</c:v>
                </c:pt>
                <c:pt idx="96">
                  <c:v>-25.188</c:v>
                </c:pt>
                <c:pt idx="97">
                  <c:v>-25.216</c:v>
                </c:pt>
                <c:pt idx="98">
                  <c:v>-25.268</c:v>
                </c:pt>
                <c:pt idx="99">
                  <c:v>-25.343</c:v>
                </c:pt>
                <c:pt idx="100">
                  <c:v>-25.435</c:v>
                </c:pt>
                <c:pt idx="101">
                  <c:v>-25.541</c:v>
                </c:pt>
                <c:pt idx="102">
                  <c:v>-25.654</c:v>
                </c:pt>
                <c:pt idx="103">
                  <c:v>-25.767</c:v>
                </c:pt>
                <c:pt idx="104">
                  <c:v>-25.874</c:v>
                </c:pt>
                <c:pt idx="105">
                  <c:v>-25.966</c:v>
                </c:pt>
                <c:pt idx="106">
                  <c:v>-26.036</c:v>
                </c:pt>
                <c:pt idx="107">
                  <c:v>-26.077</c:v>
                </c:pt>
                <c:pt idx="108">
                  <c:v>-26.085</c:v>
                </c:pt>
                <c:pt idx="109">
                  <c:v>-26.055</c:v>
                </c:pt>
                <c:pt idx="110">
                  <c:v>-25.99</c:v>
                </c:pt>
                <c:pt idx="111">
                  <c:v>-25.89</c:v>
                </c:pt>
                <c:pt idx="112">
                  <c:v>-25.762</c:v>
                </c:pt>
                <c:pt idx="113">
                  <c:v>-25.611</c:v>
                </c:pt>
                <c:pt idx="114">
                  <c:v>-25.446</c:v>
                </c:pt>
                <c:pt idx="115">
                  <c:v>-25.273</c:v>
                </c:pt>
                <c:pt idx="116">
                  <c:v>-25.101</c:v>
                </c:pt>
                <c:pt idx="117">
                  <c:v>-24.935</c:v>
                </c:pt>
                <c:pt idx="118">
                  <c:v>-24.782</c:v>
                </c:pt>
                <c:pt idx="119">
                  <c:v>-24.646</c:v>
                </c:pt>
                <c:pt idx="120">
                  <c:v>-24.529</c:v>
                </c:pt>
                <c:pt idx="121">
                  <c:v>-24.434</c:v>
                </c:pt>
                <c:pt idx="122">
                  <c:v>-24.363</c:v>
                </c:pt>
                <c:pt idx="123">
                  <c:v>-24.314</c:v>
                </c:pt>
                <c:pt idx="124">
                  <c:v>-24.289</c:v>
                </c:pt>
                <c:pt idx="125">
                  <c:v>-24.284</c:v>
                </c:pt>
                <c:pt idx="126">
                  <c:v>-24.297</c:v>
                </c:pt>
                <c:pt idx="127">
                  <c:v>-24.326</c:v>
                </c:pt>
                <c:pt idx="128">
                  <c:v>-24.366</c:v>
                </c:pt>
                <c:pt idx="129">
                  <c:v>-24.414</c:v>
                </c:pt>
                <c:pt idx="130">
                  <c:v>-24.464</c:v>
                </c:pt>
                <c:pt idx="131">
                  <c:v>-24.513</c:v>
                </c:pt>
                <c:pt idx="132">
                  <c:v>-24.554</c:v>
                </c:pt>
                <c:pt idx="133">
                  <c:v>-24.585</c:v>
                </c:pt>
                <c:pt idx="134">
                  <c:v>-24.602</c:v>
                </c:pt>
                <c:pt idx="135">
                  <c:v>-24.602</c:v>
                </c:pt>
                <c:pt idx="136">
                  <c:v>-24.585</c:v>
                </c:pt>
                <c:pt idx="137">
                  <c:v>-24.55</c:v>
                </c:pt>
                <c:pt idx="138">
                  <c:v>-24.499</c:v>
                </c:pt>
                <c:pt idx="139">
                  <c:v>-24.434</c:v>
                </c:pt>
                <c:pt idx="140">
                  <c:v>-24.359</c:v>
                </c:pt>
                <c:pt idx="141">
                  <c:v>-24.276</c:v>
                </c:pt>
                <c:pt idx="142">
                  <c:v>-24.189</c:v>
                </c:pt>
                <c:pt idx="143">
                  <c:v>-24.102</c:v>
                </c:pt>
                <c:pt idx="144">
                  <c:v>-24.016</c:v>
                </c:pt>
                <c:pt idx="145">
                  <c:v>-23.936</c:v>
                </c:pt>
                <c:pt idx="146">
                  <c:v>-23.862</c:v>
                </c:pt>
                <c:pt idx="147">
                  <c:v>-23.796</c:v>
                </c:pt>
                <c:pt idx="148">
                  <c:v>-23.739</c:v>
                </c:pt>
                <c:pt idx="149">
                  <c:v>-23.69</c:v>
                </c:pt>
                <c:pt idx="150">
                  <c:v>-23.648</c:v>
                </c:pt>
                <c:pt idx="151">
                  <c:v>-23.613</c:v>
                </c:pt>
                <c:pt idx="152">
                  <c:v>-23.582</c:v>
                </c:pt>
                <c:pt idx="153">
                  <c:v>-23.554</c:v>
                </c:pt>
                <c:pt idx="154">
                  <c:v>-23.527</c:v>
                </c:pt>
                <c:pt idx="155">
                  <c:v>-23.498</c:v>
                </c:pt>
                <c:pt idx="156">
                  <c:v>-23.466</c:v>
                </c:pt>
                <c:pt idx="157">
                  <c:v>-23.428</c:v>
                </c:pt>
                <c:pt idx="158">
                  <c:v>-23.384</c:v>
                </c:pt>
                <c:pt idx="159">
                  <c:v>-23.332</c:v>
                </c:pt>
                <c:pt idx="160">
                  <c:v>-23.273</c:v>
                </c:pt>
                <c:pt idx="161">
                  <c:v>-23.208</c:v>
                </c:pt>
                <c:pt idx="162">
                  <c:v>-23.136</c:v>
                </c:pt>
                <c:pt idx="163">
                  <c:v>-23.06</c:v>
                </c:pt>
                <c:pt idx="164">
                  <c:v>-22.982</c:v>
                </c:pt>
                <c:pt idx="165">
                  <c:v>-22.903</c:v>
                </c:pt>
                <c:pt idx="166">
                  <c:v>-22.826</c:v>
                </c:pt>
                <c:pt idx="167">
                  <c:v>-22.751</c:v>
                </c:pt>
                <c:pt idx="168">
                  <c:v>-22.682</c:v>
                </c:pt>
                <c:pt idx="169">
                  <c:v>-22.618</c:v>
                </c:pt>
                <c:pt idx="170">
                  <c:v>-22.561</c:v>
                </c:pt>
                <c:pt idx="171">
                  <c:v>-22.511</c:v>
                </c:pt>
                <c:pt idx="172">
                  <c:v>-22.468</c:v>
                </c:pt>
                <c:pt idx="173">
                  <c:v>-22.432</c:v>
                </c:pt>
                <c:pt idx="174">
                  <c:v>-22.401</c:v>
                </c:pt>
                <c:pt idx="175">
                  <c:v>-22.375</c:v>
                </c:pt>
                <c:pt idx="176">
                  <c:v>-22.351</c:v>
                </c:pt>
                <c:pt idx="177">
                  <c:v>-22.328</c:v>
                </c:pt>
                <c:pt idx="178">
                  <c:v>-22.304</c:v>
                </c:pt>
                <c:pt idx="179">
                  <c:v>-22.277</c:v>
                </c:pt>
                <c:pt idx="180">
                  <c:v>-22.246</c:v>
                </c:pt>
                <c:pt idx="181">
                  <c:v>-22.21</c:v>
                </c:pt>
                <c:pt idx="182">
                  <c:v>-22.167</c:v>
                </c:pt>
                <c:pt idx="183">
                  <c:v>-22.117</c:v>
                </c:pt>
                <c:pt idx="184">
                  <c:v>-22.06</c:v>
                </c:pt>
                <c:pt idx="185">
                  <c:v>-21.996</c:v>
                </c:pt>
                <c:pt idx="186">
                  <c:v>-21.928</c:v>
                </c:pt>
                <c:pt idx="187">
                  <c:v>-21.855</c:v>
                </c:pt>
                <c:pt idx="188">
                  <c:v>-21.779</c:v>
                </c:pt>
                <c:pt idx="189">
                  <c:v>-21.703</c:v>
                </c:pt>
                <c:pt idx="190">
                  <c:v>-21.628</c:v>
                </c:pt>
                <c:pt idx="191">
                  <c:v>-21.556</c:v>
                </c:pt>
                <c:pt idx="192">
                  <c:v>-21.488</c:v>
                </c:pt>
                <c:pt idx="193">
                  <c:v>-21.425</c:v>
                </c:pt>
                <c:pt idx="194">
                  <c:v>-21.37</c:v>
                </c:pt>
                <c:pt idx="195">
                  <c:v>-21.321</c:v>
                </c:pt>
                <c:pt idx="196">
                  <c:v>-21.28</c:v>
                </c:pt>
                <c:pt idx="197">
                  <c:v>-21.247</c:v>
                </c:pt>
                <c:pt idx="198">
                  <c:v>-21.22</c:v>
                </c:pt>
                <c:pt idx="199">
                  <c:v>-21.199</c:v>
                </c:pt>
                <c:pt idx="200">
                  <c:v>-21.183</c:v>
                </c:pt>
                <c:pt idx="201">
                  <c:v>-21.17</c:v>
                </c:pt>
                <c:pt idx="202">
                  <c:v>-21.159</c:v>
                </c:pt>
                <c:pt idx="203">
                  <c:v>-21.148</c:v>
                </c:pt>
                <c:pt idx="204">
                  <c:v>-21.135</c:v>
                </c:pt>
                <c:pt idx="205">
                  <c:v>-21.118</c:v>
                </c:pt>
                <c:pt idx="206">
                  <c:v>-21.096</c:v>
                </c:pt>
                <c:pt idx="207">
                  <c:v>-21.069</c:v>
                </c:pt>
                <c:pt idx="208">
                  <c:v>-21.035</c:v>
                </c:pt>
                <c:pt idx="209">
                  <c:v>-20.994</c:v>
                </c:pt>
                <c:pt idx="210">
                  <c:v>-20.945</c:v>
                </c:pt>
                <c:pt idx="211">
                  <c:v>-20.89</c:v>
                </c:pt>
                <c:pt idx="212">
                  <c:v>-20.83</c:v>
                </c:pt>
                <c:pt idx="213">
                  <c:v>-20.764</c:v>
                </c:pt>
                <c:pt idx="214">
                  <c:v>-20.695</c:v>
                </c:pt>
                <c:pt idx="215">
                  <c:v>-20.624</c:v>
                </c:pt>
                <c:pt idx="216">
                  <c:v>-20.552</c:v>
                </c:pt>
                <c:pt idx="217">
                  <c:v>-20.481</c:v>
                </c:pt>
                <c:pt idx="218">
                  <c:v>-20.411</c:v>
                </c:pt>
                <c:pt idx="219">
                  <c:v>-20.344</c:v>
                </c:pt>
                <c:pt idx="220">
                  <c:v>-20.28</c:v>
                </c:pt>
                <c:pt idx="221">
                  <c:v>-20.219</c:v>
                </c:pt>
                <c:pt idx="222">
                  <c:v>-20.163</c:v>
                </c:pt>
                <c:pt idx="223">
                  <c:v>-20.111</c:v>
                </c:pt>
                <c:pt idx="224">
                  <c:v>-20.062</c:v>
                </c:pt>
                <c:pt idx="225">
                  <c:v>-20.017</c:v>
                </c:pt>
                <c:pt idx="226">
                  <c:v>-19.975</c:v>
                </c:pt>
                <c:pt idx="227">
                  <c:v>-19.935</c:v>
                </c:pt>
                <c:pt idx="228">
                  <c:v>-19.897</c:v>
                </c:pt>
                <c:pt idx="229">
                  <c:v>-19.859</c:v>
                </c:pt>
                <c:pt idx="230">
                  <c:v>-19.822</c:v>
                </c:pt>
                <c:pt idx="231">
                  <c:v>-19.785</c:v>
                </c:pt>
                <c:pt idx="232">
                  <c:v>-19.747</c:v>
                </c:pt>
                <c:pt idx="233">
                  <c:v>-19.709</c:v>
                </c:pt>
                <c:pt idx="234">
                  <c:v>-19.669</c:v>
                </c:pt>
                <c:pt idx="235">
                  <c:v>-19.629</c:v>
                </c:pt>
                <c:pt idx="236">
                  <c:v>-19.587</c:v>
                </c:pt>
                <c:pt idx="237">
                  <c:v>-19.545</c:v>
                </c:pt>
                <c:pt idx="238">
                  <c:v>-19.503</c:v>
                </c:pt>
                <c:pt idx="239">
                  <c:v>-19.461</c:v>
                </c:pt>
                <c:pt idx="240">
                  <c:v>-19.42</c:v>
                </c:pt>
                <c:pt idx="241">
                  <c:v>-19.379</c:v>
                </c:pt>
                <c:pt idx="242">
                  <c:v>-19.339</c:v>
                </c:pt>
                <c:pt idx="243">
                  <c:v>-19.301</c:v>
                </c:pt>
                <c:pt idx="244">
                  <c:v>-19.264</c:v>
                </c:pt>
                <c:pt idx="245">
                  <c:v>-19.228</c:v>
                </c:pt>
                <c:pt idx="246">
                  <c:v>-19.194</c:v>
                </c:pt>
                <c:pt idx="247">
                  <c:v>-19.161</c:v>
                </c:pt>
                <c:pt idx="248">
                  <c:v>-19.129</c:v>
                </c:pt>
                <c:pt idx="249">
                  <c:v>-19.097</c:v>
                </c:pt>
                <c:pt idx="250">
                  <c:v>-19.066</c:v>
                </c:pt>
                <c:pt idx="251">
                  <c:v>-19.034</c:v>
                </c:pt>
                <c:pt idx="252">
                  <c:v>-19.003</c:v>
                </c:pt>
                <c:pt idx="253">
                  <c:v>-18.971</c:v>
                </c:pt>
                <c:pt idx="254">
                  <c:v>-18.939</c:v>
                </c:pt>
                <c:pt idx="255">
                  <c:v>-18.907</c:v>
                </c:pt>
                <c:pt idx="256">
                  <c:v>-18.874</c:v>
                </c:pt>
                <c:pt idx="257">
                  <c:v>-18.841</c:v>
                </c:pt>
                <c:pt idx="258">
                  <c:v>-18.808</c:v>
                </c:pt>
                <c:pt idx="259">
                  <c:v>-18.776</c:v>
                </c:pt>
                <c:pt idx="260">
                  <c:v>-18.744</c:v>
                </c:pt>
                <c:pt idx="261">
                  <c:v>-18.715</c:v>
                </c:pt>
                <c:pt idx="262">
                  <c:v>-18.687</c:v>
                </c:pt>
                <c:pt idx="263">
                  <c:v>-18.661</c:v>
                </c:pt>
                <c:pt idx="264">
                  <c:v>-18.638</c:v>
                </c:pt>
                <c:pt idx="265">
                  <c:v>-18.619</c:v>
                </c:pt>
                <c:pt idx="266">
                  <c:v>-18.602</c:v>
                </c:pt>
                <c:pt idx="267">
                  <c:v>-18.589</c:v>
                </c:pt>
                <c:pt idx="268">
                  <c:v>-18.578</c:v>
                </c:pt>
                <c:pt idx="269">
                  <c:v>-18.571</c:v>
                </c:pt>
                <c:pt idx="270">
                  <c:v>-18.567</c:v>
                </c:pt>
                <c:pt idx="271">
                  <c:v>-18.565</c:v>
                </c:pt>
                <c:pt idx="272">
                  <c:v>-18.565</c:v>
                </c:pt>
                <c:pt idx="273">
                  <c:v>-18.566</c:v>
                </c:pt>
                <c:pt idx="274">
                  <c:v>-18.569</c:v>
                </c:pt>
                <c:pt idx="275">
                  <c:v>-18.572</c:v>
                </c:pt>
                <c:pt idx="276">
                  <c:v>-18.575</c:v>
                </c:pt>
                <c:pt idx="277">
                  <c:v>-18.578</c:v>
                </c:pt>
                <c:pt idx="278">
                  <c:v>-18.58</c:v>
                </c:pt>
                <c:pt idx="279">
                  <c:v>-18.581</c:v>
                </c:pt>
                <c:pt idx="280">
                  <c:v>-18.582</c:v>
                </c:pt>
                <c:pt idx="281">
                  <c:v>-18.582</c:v>
                </c:pt>
                <c:pt idx="282">
                  <c:v>-18.582</c:v>
                </c:pt>
                <c:pt idx="283">
                  <c:v>-18.582</c:v>
                </c:pt>
                <c:pt idx="284">
                  <c:v>-18.582</c:v>
                </c:pt>
                <c:pt idx="285">
                  <c:v>-18.583</c:v>
                </c:pt>
                <c:pt idx="286">
                  <c:v>-18.585</c:v>
                </c:pt>
                <c:pt idx="287">
                  <c:v>-18.589</c:v>
                </c:pt>
                <c:pt idx="288">
                  <c:v>-18.596</c:v>
                </c:pt>
                <c:pt idx="289">
                  <c:v>-18.605</c:v>
                </c:pt>
                <c:pt idx="290">
                  <c:v>-18.616</c:v>
                </c:pt>
                <c:pt idx="291">
                  <c:v>-18.632</c:v>
                </c:pt>
                <c:pt idx="292">
                  <c:v>-18.65</c:v>
                </c:pt>
                <c:pt idx="293">
                  <c:v>-18.672</c:v>
                </c:pt>
                <c:pt idx="294">
                  <c:v>-18.698</c:v>
                </c:pt>
                <c:pt idx="295">
                  <c:v>-18.726</c:v>
                </c:pt>
                <c:pt idx="296">
                  <c:v>-18.757</c:v>
                </c:pt>
                <c:pt idx="297">
                  <c:v>-18.792</c:v>
                </c:pt>
                <c:pt idx="298">
                  <c:v>-18.828</c:v>
                </c:pt>
                <c:pt idx="299">
                  <c:v>-18.866</c:v>
                </c:pt>
                <c:pt idx="300">
                  <c:v>-18.906</c:v>
                </c:pt>
                <c:pt idx="301">
                  <c:v>-18.948</c:v>
                </c:pt>
                <c:pt idx="302">
                  <c:v>-18.99</c:v>
                </c:pt>
                <c:pt idx="303">
                  <c:v>-19.033</c:v>
                </c:pt>
                <c:pt idx="304">
                  <c:v>-19.078</c:v>
                </c:pt>
                <c:pt idx="305">
                  <c:v>-19.123</c:v>
                </c:pt>
                <c:pt idx="306">
                  <c:v>-19.169</c:v>
                </c:pt>
                <c:pt idx="307">
                  <c:v>-19.217</c:v>
                </c:pt>
                <c:pt idx="308">
                  <c:v>-19.266</c:v>
                </c:pt>
                <c:pt idx="309">
                  <c:v>-19.317</c:v>
                </c:pt>
                <c:pt idx="310">
                  <c:v>-19.371</c:v>
                </c:pt>
                <c:pt idx="311">
                  <c:v>-19.428</c:v>
                </c:pt>
                <c:pt idx="312">
                  <c:v>-19.488</c:v>
                </c:pt>
                <c:pt idx="313">
                  <c:v>-19.552</c:v>
                </c:pt>
                <c:pt idx="314">
                  <c:v>-19.62</c:v>
                </c:pt>
                <c:pt idx="315">
                  <c:v>-19.693</c:v>
                </c:pt>
                <c:pt idx="316">
                  <c:v>-19.77</c:v>
                </c:pt>
                <c:pt idx="317">
                  <c:v>-19.853</c:v>
                </c:pt>
                <c:pt idx="318">
                  <c:v>-19.942</c:v>
                </c:pt>
                <c:pt idx="319">
                  <c:v>-20.036</c:v>
                </c:pt>
                <c:pt idx="320">
                  <c:v>-20.135</c:v>
                </c:pt>
                <c:pt idx="321">
                  <c:v>-20.241</c:v>
                </c:pt>
                <c:pt idx="322">
                  <c:v>-20.352</c:v>
                </c:pt>
                <c:pt idx="323">
                  <c:v>-20.468</c:v>
                </c:pt>
                <c:pt idx="324">
                  <c:v>-20.591</c:v>
                </c:pt>
                <c:pt idx="325">
                  <c:v>-20.719</c:v>
                </c:pt>
                <c:pt idx="326">
                  <c:v>-20.854</c:v>
                </c:pt>
                <c:pt idx="327">
                  <c:v>-20.994</c:v>
                </c:pt>
                <c:pt idx="328">
                  <c:v>-21.141</c:v>
                </c:pt>
                <c:pt idx="329">
                  <c:v>-21.294</c:v>
                </c:pt>
                <c:pt idx="330">
                  <c:v>-21.455</c:v>
                </c:pt>
                <c:pt idx="331">
                  <c:v>-21.622</c:v>
                </c:pt>
                <c:pt idx="332">
                  <c:v>-21.796</c:v>
                </c:pt>
                <c:pt idx="333">
                  <c:v>-21.979</c:v>
                </c:pt>
                <c:pt idx="334">
                  <c:v>-22.169</c:v>
                </c:pt>
                <c:pt idx="335">
                  <c:v>-22.368</c:v>
                </c:pt>
                <c:pt idx="336">
                  <c:v>-22.575</c:v>
                </c:pt>
                <c:pt idx="337">
                  <c:v>-22.79</c:v>
                </c:pt>
                <c:pt idx="338">
                  <c:v>-23.014</c:v>
                </c:pt>
                <c:pt idx="339">
                  <c:v>-23.246</c:v>
                </c:pt>
                <c:pt idx="340">
                  <c:v>-23.485</c:v>
                </c:pt>
                <c:pt idx="341">
                  <c:v>-23.732</c:v>
                </c:pt>
                <c:pt idx="342">
                  <c:v>-23.985</c:v>
                </c:pt>
                <c:pt idx="343">
                  <c:v>-24.243</c:v>
                </c:pt>
                <c:pt idx="344">
                  <c:v>-24.504</c:v>
                </c:pt>
                <c:pt idx="345">
                  <c:v>-24.768</c:v>
                </c:pt>
                <c:pt idx="346">
                  <c:v>-25.033</c:v>
                </c:pt>
                <c:pt idx="347">
                  <c:v>-25.296</c:v>
                </c:pt>
                <c:pt idx="348">
                  <c:v>-25.556</c:v>
                </c:pt>
                <c:pt idx="349">
                  <c:v>-25.811</c:v>
                </c:pt>
                <c:pt idx="350">
                  <c:v>-26.057</c:v>
                </c:pt>
                <c:pt idx="351">
                  <c:v>-26.294</c:v>
                </c:pt>
                <c:pt idx="352">
                  <c:v>-26.518</c:v>
                </c:pt>
                <c:pt idx="353">
                  <c:v>-26.727</c:v>
                </c:pt>
                <c:pt idx="354">
                  <c:v>-26.919</c:v>
                </c:pt>
                <c:pt idx="355">
                  <c:v>-27.091</c:v>
                </c:pt>
                <c:pt idx="356">
                  <c:v>-27.24</c:v>
                </c:pt>
                <c:pt idx="357">
                  <c:v>-27.364</c:v>
                </c:pt>
                <c:pt idx="358">
                  <c:v>-27.461</c:v>
                </c:pt>
                <c:pt idx="359">
                  <c:v>-27.528</c:v>
                </c:pt>
                <c:pt idx="360">
                  <c:v>-27.563</c:v>
                </c:pt>
                <c:pt idx="361">
                  <c:v>-27.564</c:v>
                </c:pt>
                <c:pt idx="362">
                  <c:v>-27.531</c:v>
                </c:pt>
                <c:pt idx="363">
                  <c:v>-27.462</c:v>
                </c:pt>
                <c:pt idx="364">
                  <c:v>-27.358</c:v>
                </c:pt>
                <c:pt idx="365">
                  <c:v>-27.221</c:v>
                </c:pt>
                <c:pt idx="366">
                  <c:v>-27.051</c:v>
                </c:pt>
                <c:pt idx="367">
                  <c:v>-26.851</c:v>
                </c:pt>
                <c:pt idx="368">
                  <c:v>-26.626</c:v>
                </c:pt>
                <c:pt idx="369">
                  <c:v>-26.377</c:v>
                </c:pt>
                <c:pt idx="370">
                  <c:v>-26.109</c:v>
                </c:pt>
                <c:pt idx="371">
                  <c:v>-25.825</c:v>
                </c:pt>
                <c:pt idx="372">
                  <c:v>-25.529</c:v>
                </c:pt>
                <c:pt idx="373">
                  <c:v>-25.223</c:v>
                </c:pt>
                <c:pt idx="374">
                  <c:v>-24.911</c:v>
                </c:pt>
                <c:pt idx="375">
                  <c:v>-24.593</c:v>
                </c:pt>
                <c:pt idx="376">
                  <c:v>-24.273</c:v>
                </c:pt>
                <c:pt idx="377">
                  <c:v>-23.951</c:v>
                </c:pt>
                <c:pt idx="378">
                  <c:v>-23.629</c:v>
                </c:pt>
                <c:pt idx="379">
                  <c:v>-23.306</c:v>
                </c:pt>
                <c:pt idx="380">
                  <c:v>-22.985</c:v>
                </c:pt>
                <c:pt idx="381">
                  <c:v>-22.666</c:v>
                </c:pt>
                <c:pt idx="382">
                  <c:v>-22.349</c:v>
                </c:pt>
                <c:pt idx="383">
                  <c:v>-22.034</c:v>
                </c:pt>
                <c:pt idx="384">
                  <c:v>-21.722</c:v>
                </c:pt>
                <c:pt idx="385">
                  <c:v>-21.414</c:v>
                </c:pt>
                <c:pt idx="386">
                  <c:v>-21.11</c:v>
                </c:pt>
                <c:pt idx="387">
                  <c:v>-20.811</c:v>
                </c:pt>
                <c:pt idx="388">
                  <c:v>-20.518</c:v>
                </c:pt>
                <c:pt idx="389">
                  <c:v>-20.231</c:v>
                </c:pt>
                <c:pt idx="390">
                  <c:v>-19.951</c:v>
                </c:pt>
                <c:pt idx="391">
                  <c:v>-19.678</c:v>
                </c:pt>
                <c:pt idx="392">
                  <c:v>-19.414</c:v>
                </c:pt>
                <c:pt idx="393">
                  <c:v>-19.159</c:v>
                </c:pt>
                <c:pt idx="394">
                  <c:v>-18.912</c:v>
                </c:pt>
                <c:pt idx="395">
                  <c:v>-18.676</c:v>
                </c:pt>
                <c:pt idx="396">
                  <c:v>-18.448</c:v>
                </c:pt>
                <c:pt idx="397">
                  <c:v>-18.231</c:v>
                </c:pt>
                <c:pt idx="398">
                  <c:v>-18.023</c:v>
                </c:pt>
                <c:pt idx="399">
                  <c:v>-17.824</c:v>
                </c:pt>
                <c:pt idx="400">
                  <c:v>-17.634</c:v>
                </c:pt>
                <c:pt idx="401">
                  <c:v>-17.453</c:v>
                </c:pt>
                <c:pt idx="402">
                  <c:v>-17.28</c:v>
                </c:pt>
                <c:pt idx="403">
                  <c:v>-17.114</c:v>
                </c:pt>
                <c:pt idx="404">
                  <c:v>-16.956</c:v>
                </c:pt>
                <c:pt idx="405">
                  <c:v>-16.804</c:v>
                </c:pt>
                <c:pt idx="406">
                  <c:v>-16.658</c:v>
                </c:pt>
                <c:pt idx="407">
                  <c:v>-16.517</c:v>
                </c:pt>
                <c:pt idx="408">
                  <c:v>-16.381</c:v>
                </c:pt>
                <c:pt idx="409">
                  <c:v>-16.25</c:v>
                </c:pt>
                <c:pt idx="410">
                  <c:v>-16.123</c:v>
                </c:pt>
                <c:pt idx="411">
                  <c:v>-16</c:v>
                </c:pt>
                <c:pt idx="412">
                  <c:v>-15.881</c:v>
                </c:pt>
                <c:pt idx="413">
                  <c:v>-15.765</c:v>
                </c:pt>
                <c:pt idx="414">
                  <c:v>-15.654</c:v>
                </c:pt>
                <c:pt idx="415">
                  <c:v>-15.547</c:v>
                </c:pt>
                <c:pt idx="416">
                  <c:v>-15.444</c:v>
                </c:pt>
                <c:pt idx="417">
                  <c:v>-15.347</c:v>
                </c:pt>
                <c:pt idx="418">
                  <c:v>-15.254</c:v>
                </c:pt>
                <c:pt idx="419">
                  <c:v>-15.167</c:v>
                </c:pt>
                <c:pt idx="420">
                  <c:v>-15.085</c:v>
                </c:pt>
                <c:pt idx="421">
                  <c:v>-15.01</c:v>
                </c:pt>
                <c:pt idx="422">
                  <c:v>-14.941</c:v>
                </c:pt>
                <c:pt idx="423">
                  <c:v>-14.878</c:v>
                </c:pt>
                <c:pt idx="424">
                  <c:v>-14.821</c:v>
                </c:pt>
                <c:pt idx="425">
                  <c:v>-14.77</c:v>
                </c:pt>
                <c:pt idx="426">
                  <c:v>-14.724</c:v>
                </c:pt>
                <c:pt idx="427">
                  <c:v>-14.684</c:v>
                </c:pt>
                <c:pt idx="428">
                  <c:v>-14.649</c:v>
                </c:pt>
                <c:pt idx="429">
                  <c:v>-14.618</c:v>
                </c:pt>
                <c:pt idx="430">
                  <c:v>-14.59</c:v>
                </c:pt>
                <c:pt idx="431">
                  <c:v>-14.566</c:v>
                </c:pt>
                <c:pt idx="432">
                  <c:v>-14.544</c:v>
                </c:pt>
                <c:pt idx="433">
                  <c:v>-14.523</c:v>
                </c:pt>
                <c:pt idx="434">
                  <c:v>-14.504</c:v>
                </c:pt>
                <c:pt idx="435">
                  <c:v>-14.486</c:v>
                </c:pt>
                <c:pt idx="436">
                  <c:v>-14.468</c:v>
                </c:pt>
                <c:pt idx="437">
                  <c:v>-14.451</c:v>
                </c:pt>
                <c:pt idx="438">
                  <c:v>-14.433</c:v>
                </c:pt>
                <c:pt idx="439">
                  <c:v>-14.417</c:v>
                </c:pt>
                <c:pt idx="440">
                  <c:v>-14.401</c:v>
                </c:pt>
                <c:pt idx="441">
                  <c:v>-14.386</c:v>
                </c:pt>
                <c:pt idx="442">
                  <c:v>-14.373</c:v>
                </c:pt>
                <c:pt idx="443">
                  <c:v>-14.363</c:v>
                </c:pt>
                <c:pt idx="444">
                  <c:v>-14.357</c:v>
                </c:pt>
                <c:pt idx="445">
                  <c:v>-14.355</c:v>
                </c:pt>
                <c:pt idx="446">
                  <c:v>-14.358</c:v>
                </c:pt>
                <c:pt idx="447">
                  <c:v>-14.368</c:v>
                </c:pt>
                <c:pt idx="448">
                  <c:v>-14.385</c:v>
                </c:pt>
                <c:pt idx="449">
                  <c:v>-14.41</c:v>
                </c:pt>
                <c:pt idx="450">
                  <c:v>-14.443</c:v>
                </c:pt>
                <c:pt idx="451">
                  <c:v>-14.486</c:v>
                </c:pt>
                <c:pt idx="452">
                  <c:v>-14.538</c:v>
                </c:pt>
                <c:pt idx="453">
                  <c:v>-14.6</c:v>
                </c:pt>
                <c:pt idx="454">
                  <c:v>-14.671</c:v>
                </c:pt>
                <c:pt idx="455">
                  <c:v>-14.751</c:v>
                </c:pt>
                <c:pt idx="456">
                  <c:v>-14.84</c:v>
                </c:pt>
                <c:pt idx="457">
                  <c:v>-14.938</c:v>
                </c:pt>
                <c:pt idx="458">
                  <c:v>-15.043</c:v>
                </c:pt>
                <c:pt idx="459">
                  <c:v>-15.155</c:v>
                </c:pt>
                <c:pt idx="460">
                  <c:v>-15.273</c:v>
                </c:pt>
                <c:pt idx="461">
                  <c:v>-15.395</c:v>
                </c:pt>
                <c:pt idx="462">
                  <c:v>-15.521</c:v>
                </c:pt>
                <c:pt idx="463">
                  <c:v>-15.65</c:v>
                </c:pt>
                <c:pt idx="464">
                  <c:v>-15.78</c:v>
                </c:pt>
                <c:pt idx="465">
                  <c:v>-15.91</c:v>
                </c:pt>
                <c:pt idx="466">
                  <c:v>-16.039</c:v>
                </c:pt>
                <c:pt idx="467">
                  <c:v>-16.168</c:v>
                </c:pt>
                <c:pt idx="468">
                  <c:v>-16.294</c:v>
                </c:pt>
                <c:pt idx="469">
                  <c:v>-16.418</c:v>
                </c:pt>
                <c:pt idx="470">
                  <c:v>-16.539</c:v>
                </c:pt>
                <c:pt idx="471">
                  <c:v>-16.657</c:v>
                </c:pt>
                <c:pt idx="472">
                  <c:v>-16.773</c:v>
                </c:pt>
                <c:pt idx="473">
                  <c:v>-16.885</c:v>
                </c:pt>
                <c:pt idx="474">
                  <c:v>-16.995</c:v>
                </c:pt>
                <c:pt idx="475">
                  <c:v>-17.101</c:v>
                </c:pt>
                <c:pt idx="476">
                  <c:v>-17.204</c:v>
                </c:pt>
                <c:pt idx="477">
                  <c:v>-17.304</c:v>
                </c:pt>
                <c:pt idx="478">
                  <c:v>-17.399</c:v>
                </c:pt>
                <c:pt idx="479">
                  <c:v>-17.49</c:v>
                </c:pt>
                <c:pt idx="480">
                  <c:v>-17.573</c:v>
                </c:pt>
                <c:pt idx="481">
                  <c:v>-17.649</c:v>
                </c:pt>
                <c:pt idx="482">
                  <c:v>-17.713</c:v>
                </c:pt>
                <c:pt idx="483">
                  <c:v>-17.764</c:v>
                </c:pt>
                <c:pt idx="484">
                  <c:v>-17.798</c:v>
                </c:pt>
                <c:pt idx="485">
                  <c:v>-17.812</c:v>
                </c:pt>
                <c:pt idx="486">
                  <c:v>-17.802</c:v>
                </c:pt>
                <c:pt idx="487">
                  <c:v>-17.765</c:v>
                </c:pt>
                <c:pt idx="488">
                  <c:v>-17.699</c:v>
                </c:pt>
                <c:pt idx="489">
                  <c:v>-17.6</c:v>
                </c:pt>
                <c:pt idx="490">
                  <c:v>-17.469</c:v>
                </c:pt>
                <c:pt idx="491">
                  <c:v>-17.304</c:v>
                </c:pt>
                <c:pt idx="492">
                  <c:v>-17.107</c:v>
                </c:pt>
                <c:pt idx="493">
                  <c:v>-16.878</c:v>
                </c:pt>
                <c:pt idx="494">
                  <c:v>-16.622</c:v>
                </c:pt>
                <c:pt idx="495">
                  <c:v>-16.34</c:v>
                </c:pt>
                <c:pt idx="496">
                  <c:v>-16.037</c:v>
                </c:pt>
                <c:pt idx="497">
                  <c:v>-15.716</c:v>
                </c:pt>
                <c:pt idx="498">
                  <c:v>-15.382</c:v>
                </c:pt>
                <c:pt idx="499">
                  <c:v>-15.036</c:v>
                </c:pt>
                <c:pt idx="500">
                  <c:v>-14.683</c:v>
                </c:pt>
                <c:pt idx="501">
                  <c:v>-14.326</c:v>
                </c:pt>
                <c:pt idx="502">
                  <c:v>-13.966</c:v>
                </c:pt>
                <c:pt idx="503">
                  <c:v>-13.606</c:v>
                </c:pt>
                <c:pt idx="504">
                  <c:v>-13.249</c:v>
                </c:pt>
                <c:pt idx="505">
                  <c:v>-12.894</c:v>
                </c:pt>
                <c:pt idx="506">
                  <c:v>-12.544</c:v>
                </c:pt>
                <c:pt idx="507">
                  <c:v>-12.2</c:v>
                </c:pt>
                <c:pt idx="508">
                  <c:v>-11.862</c:v>
                </c:pt>
                <c:pt idx="509">
                  <c:v>-11.531</c:v>
                </c:pt>
                <c:pt idx="510">
                  <c:v>-11.207</c:v>
                </c:pt>
                <c:pt idx="511">
                  <c:v>-10.89</c:v>
                </c:pt>
                <c:pt idx="512">
                  <c:v>-10.581</c:v>
                </c:pt>
                <c:pt idx="513">
                  <c:v>-10.28</c:v>
                </c:pt>
                <c:pt idx="514">
                  <c:v>-9.986</c:v>
                </c:pt>
                <c:pt idx="515">
                  <c:v>-9.7</c:v>
                </c:pt>
                <c:pt idx="516">
                  <c:v>-9.422</c:v>
                </c:pt>
                <c:pt idx="517">
                  <c:v>-9.15</c:v>
                </c:pt>
                <c:pt idx="518">
                  <c:v>-8.885</c:v>
                </c:pt>
                <c:pt idx="519">
                  <c:v>-8.626</c:v>
                </c:pt>
                <c:pt idx="520">
                  <c:v>-8.374</c:v>
                </c:pt>
                <c:pt idx="521">
                  <c:v>-8.128</c:v>
                </c:pt>
                <c:pt idx="522">
                  <c:v>-7.887</c:v>
                </c:pt>
                <c:pt idx="523">
                  <c:v>-7.652</c:v>
                </c:pt>
                <c:pt idx="524">
                  <c:v>-7.421</c:v>
                </c:pt>
                <c:pt idx="525">
                  <c:v>-7.196</c:v>
                </c:pt>
                <c:pt idx="526">
                  <c:v>-6.975</c:v>
                </c:pt>
                <c:pt idx="527">
                  <c:v>-6.759</c:v>
                </c:pt>
                <c:pt idx="528">
                  <c:v>-6.547</c:v>
                </c:pt>
                <c:pt idx="529">
                  <c:v>-6.339</c:v>
                </c:pt>
                <c:pt idx="530">
                  <c:v>-6.136</c:v>
                </c:pt>
                <c:pt idx="531">
                  <c:v>-5.937</c:v>
                </c:pt>
                <c:pt idx="532">
                  <c:v>-5.742</c:v>
                </c:pt>
                <c:pt idx="533">
                  <c:v>-5.551</c:v>
                </c:pt>
                <c:pt idx="534">
                  <c:v>-5.365</c:v>
                </c:pt>
                <c:pt idx="535">
                  <c:v>-5.182</c:v>
                </c:pt>
                <c:pt idx="536">
                  <c:v>-5.005</c:v>
                </c:pt>
                <c:pt idx="537">
                  <c:v>-4.831</c:v>
                </c:pt>
                <c:pt idx="538">
                  <c:v>-4.662</c:v>
                </c:pt>
                <c:pt idx="539">
                  <c:v>-4.497</c:v>
                </c:pt>
                <c:pt idx="540">
                  <c:v>-4.337</c:v>
                </c:pt>
                <c:pt idx="541">
                  <c:v>-4.181</c:v>
                </c:pt>
                <c:pt idx="542">
                  <c:v>-4.03</c:v>
                </c:pt>
                <c:pt idx="543">
                  <c:v>-3.883</c:v>
                </c:pt>
                <c:pt idx="544">
                  <c:v>-3.739</c:v>
                </c:pt>
                <c:pt idx="545">
                  <c:v>-3.6</c:v>
                </c:pt>
                <c:pt idx="546">
                  <c:v>-3.465</c:v>
                </c:pt>
                <c:pt idx="547">
                  <c:v>-3.333</c:v>
                </c:pt>
                <c:pt idx="548">
                  <c:v>-3.205</c:v>
                </c:pt>
                <c:pt idx="549">
                  <c:v>-3.08</c:v>
                </c:pt>
                <c:pt idx="550">
                  <c:v>-2.958</c:v>
                </c:pt>
                <c:pt idx="551">
                  <c:v>-2.839</c:v>
                </c:pt>
                <c:pt idx="552">
                  <c:v>-2.723</c:v>
                </c:pt>
                <c:pt idx="553">
                  <c:v>-2.61</c:v>
                </c:pt>
                <c:pt idx="554">
                  <c:v>-2.499</c:v>
                </c:pt>
                <c:pt idx="555">
                  <c:v>-2.39</c:v>
                </c:pt>
                <c:pt idx="556">
                  <c:v>-2.284</c:v>
                </c:pt>
                <c:pt idx="557">
                  <c:v>-2.18</c:v>
                </c:pt>
                <c:pt idx="558">
                  <c:v>-2.079</c:v>
                </c:pt>
                <c:pt idx="559">
                  <c:v>-1.979</c:v>
                </c:pt>
                <c:pt idx="560">
                  <c:v>-1.883</c:v>
                </c:pt>
                <c:pt idx="561">
                  <c:v>-1.788</c:v>
                </c:pt>
                <c:pt idx="562">
                  <c:v>-1.696</c:v>
                </c:pt>
                <c:pt idx="563">
                  <c:v>-1.607</c:v>
                </c:pt>
                <c:pt idx="564">
                  <c:v>-1.52</c:v>
                </c:pt>
                <c:pt idx="565">
                  <c:v>-1.436</c:v>
                </c:pt>
                <c:pt idx="566">
                  <c:v>-1.354</c:v>
                </c:pt>
                <c:pt idx="567">
                  <c:v>-1.276</c:v>
                </c:pt>
                <c:pt idx="568">
                  <c:v>-1.2</c:v>
                </c:pt>
                <c:pt idx="569">
                  <c:v>-1.127</c:v>
                </c:pt>
                <c:pt idx="570">
                  <c:v>-1.057</c:v>
                </c:pt>
                <c:pt idx="571">
                  <c:v>-0.991</c:v>
                </c:pt>
                <c:pt idx="572">
                  <c:v>-0.926</c:v>
                </c:pt>
                <c:pt idx="573">
                  <c:v>-0.865</c:v>
                </c:pt>
                <c:pt idx="574">
                  <c:v>-0.806</c:v>
                </c:pt>
                <c:pt idx="575">
                  <c:v>-0.75</c:v>
                </c:pt>
                <c:pt idx="576">
                  <c:v>-0.697</c:v>
                </c:pt>
                <c:pt idx="577">
                  <c:v>-0.646</c:v>
                </c:pt>
                <c:pt idx="578">
                  <c:v>-0.596</c:v>
                </c:pt>
                <c:pt idx="579">
                  <c:v>-0.549</c:v>
                </c:pt>
                <c:pt idx="580">
                  <c:v>-0.504</c:v>
                </c:pt>
                <c:pt idx="581">
                  <c:v>-0.461</c:v>
                </c:pt>
                <c:pt idx="582">
                  <c:v>-0.419</c:v>
                </c:pt>
                <c:pt idx="583">
                  <c:v>-0.379</c:v>
                </c:pt>
                <c:pt idx="584">
                  <c:v>-0.341</c:v>
                </c:pt>
                <c:pt idx="585">
                  <c:v>-0.304</c:v>
                </c:pt>
                <c:pt idx="586">
                  <c:v>-0.269</c:v>
                </c:pt>
                <c:pt idx="587">
                  <c:v>-0.235</c:v>
                </c:pt>
                <c:pt idx="588">
                  <c:v>-0.203</c:v>
                </c:pt>
                <c:pt idx="589">
                  <c:v>-0.173</c:v>
                </c:pt>
                <c:pt idx="590">
                  <c:v>-0.144</c:v>
                </c:pt>
                <c:pt idx="591">
                  <c:v>-0.118</c:v>
                </c:pt>
                <c:pt idx="592">
                  <c:v>-0.094</c:v>
                </c:pt>
                <c:pt idx="593">
                  <c:v>-0.073</c:v>
                </c:pt>
                <c:pt idx="594">
                  <c:v>-0.054</c:v>
                </c:pt>
                <c:pt idx="595">
                  <c:v>-0.038</c:v>
                </c:pt>
                <c:pt idx="596">
                  <c:v>-0.024</c:v>
                </c:pt>
                <c:pt idx="597">
                  <c:v>-0.014</c:v>
                </c:pt>
                <c:pt idx="598">
                  <c:v>-0.007</c:v>
                </c:pt>
                <c:pt idx="599">
                  <c:v>-0.003</c:v>
                </c:pt>
                <c:pt idx="600">
                  <c:v>-0.002</c:v>
                </c:pt>
                <c:pt idx="601">
                  <c:v>-0.005</c:v>
                </c:pt>
                <c:pt idx="602">
                  <c:v>-0.011</c:v>
                </c:pt>
                <c:pt idx="603">
                  <c:v>-0.02</c:v>
                </c:pt>
                <c:pt idx="604">
                  <c:v>-0.032</c:v>
                </c:pt>
                <c:pt idx="605">
                  <c:v>-0.048</c:v>
                </c:pt>
                <c:pt idx="606">
                  <c:v>-0.066</c:v>
                </c:pt>
                <c:pt idx="607">
                  <c:v>-0.087</c:v>
                </c:pt>
                <c:pt idx="608">
                  <c:v>-0.11</c:v>
                </c:pt>
                <c:pt idx="609">
                  <c:v>-0.136</c:v>
                </c:pt>
                <c:pt idx="610">
                  <c:v>-0.164</c:v>
                </c:pt>
                <c:pt idx="611">
                  <c:v>-0.195</c:v>
                </c:pt>
                <c:pt idx="612">
                  <c:v>-0.227</c:v>
                </c:pt>
                <c:pt idx="613">
                  <c:v>-0.261</c:v>
                </c:pt>
                <c:pt idx="614">
                  <c:v>-0.296</c:v>
                </c:pt>
                <c:pt idx="615">
                  <c:v>-0.333</c:v>
                </c:pt>
                <c:pt idx="616">
                  <c:v>-0.372</c:v>
                </c:pt>
                <c:pt idx="617">
                  <c:v>-0.412</c:v>
                </c:pt>
                <c:pt idx="618">
                  <c:v>-0.454</c:v>
                </c:pt>
                <c:pt idx="619">
                  <c:v>-0.497</c:v>
                </c:pt>
                <c:pt idx="620">
                  <c:v>-0.542</c:v>
                </c:pt>
                <c:pt idx="621">
                  <c:v>-0.588</c:v>
                </c:pt>
                <c:pt idx="622">
                  <c:v>-0.636</c:v>
                </c:pt>
                <c:pt idx="623">
                  <c:v>-0.686</c:v>
                </c:pt>
                <c:pt idx="624">
                  <c:v>-0.738</c:v>
                </c:pt>
                <c:pt idx="625">
                  <c:v>-0.793</c:v>
                </c:pt>
                <c:pt idx="626">
                  <c:v>-0.849</c:v>
                </c:pt>
                <c:pt idx="627">
                  <c:v>-0.908</c:v>
                </c:pt>
                <c:pt idx="628">
                  <c:v>-0.97</c:v>
                </c:pt>
                <c:pt idx="629">
                  <c:v>-1.034</c:v>
                </c:pt>
                <c:pt idx="630">
                  <c:v>-1.102</c:v>
                </c:pt>
                <c:pt idx="631">
                  <c:v>-1.172</c:v>
                </c:pt>
                <c:pt idx="632">
                  <c:v>-1.244</c:v>
                </c:pt>
                <c:pt idx="633">
                  <c:v>-1.32</c:v>
                </c:pt>
                <c:pt idx="634">
                  <c:v>-1.398</c:v>
                </c:pt>
                <c:pt idx="635">
                  <c:v>-1.48</c:v>
                </c:pt>
                <c:pt idx="636">
                  <c:v>-1.564</c:v>
                </c:pt>
                <c:pt idx="637">
                  <c:v>-1.65</c:v>
                </c:pt>
                <c:pt idx="638">
                  <c:v>-1.739</c:v>
                </c:pt>
                <c:pt idx="639">
                  <c:v>-1.831</c:v>
                </c:pt>
                <c:pt idx="640">
                  <c:v>-1.924</c:v>
                </c:pt>
                <c:pt idx="641">
                  <c:v>-2.02</c:v>
                </c:pt>
                <c:pt idx="642">
                  <c:v>-2.118</c:v>
                </c:pt>
                <c:pt idx="643">
                  <c:v>-2.219</c:v>
                </c:pt>
                <c:pt idx="644">
                  <c:v>-2.321</c:v>
                </c:pt>
                <c:pt idx="645">
                  <c:v>-2.425</c:v>
                </c:pt>
                <c:pt idx="646">
                  <c:v>-2.532</c:v>
                </c:pt>
                <c:pt idx="647">
                  <c:v>-2.64</c:v>
                </c:pt>
                <c:pt idx="648">
                  <c:v>-2.75</c:v>
                </c:pt>
                <c:pt idx="649">
                  <c:v>-2.863</c:v>
                </c:pt>
                <c:pt idx="650">
                  <c:v>-2.979</c:v>
                </c:pt>
                <c:pt idx="651">
                  <c:v>-3.096</c:v>
                </c:pt>
                <c:pt idx="652">
                  <c:v>-3.217</c:v>
                </c:pt>
                <c:pt idx="653">
                  <c:v>-3.34</c:v>
                </c:pt>
                <c:pt idx="654">
                  <c:v>-3.467</c:v>
                </c:pt>
                <c:pt idx="655">
                  <c:v>-3.596</c:v>
                </c:pt>
                <c:pt idx="656">
                  <c:v>-3.729</c:v>
                </c:pt>
                <c:pt idx="657">
                  <c:v>-3.866</c:v>
                </c:pt>
                <c:pt idx="658">
                  <c:v>-4.007</c:v>
                </c:pt>
                <c:pt idx="659">
                  <c:v>-4.151</c:v>
                </c:pt>
                <c:pt idx="660">
                  <c:v>-4.3</c:v>
                </c:pt>
                <c:pt idx="661">
                  <c:v>-4.453</c:v>
                </c:pt>
                <c:pt idx="662">
                  <c:v>-4.609</c:v>
                </c:pt>
                <c:pt idx="663">
                  <c:v>-4.77</c:v>
                </c:pt>
                <c:pt idx="664">
                  <c:v>-4.936</c:v>
                </c:pt>
                <c:pt idx="665">
                  <c:v>-5.105</c:v>
                </c:pt>
                <c:pt idx="666">
                  <c:v>-5.279</c:v>
                </c:pt>
                <c:pt idx="667">
                  <c:v>-5.456</c:v>
                </c:pt>
                <c:pt idx="668">
                  <c:v>-5.638</c:v>
                </c:pt>
                <c:pt idx="669">
                  <c:v>-5.824</c:v>
                </c:pt>
                <c:pt idx="670">
                  <c:v>-6.014</c:v>
                </c:pt>
                <c:pt idx="671">
                  <c:v>-6.208</c:v>
                </c:pt>
                <c:pt idx="672">
                  <c:v>-6.406</c:v>
                </c:pt>
                <c:pt idx="673">
                  <c:v>-6.608</c:v>
                </c:pt>
                <c:pt idx="674">
                  <c:v>-6.814</c:v>
                </c:pt>
                <c:pt idx="675">
                  <c:v>-7.025</c:v>
                </c:pt>
                <c:pt idx="676">
                  <c:v>-7.24</c:v>
                </c:pt>
                <c:pt idx="677">
                  <c:v>-7.459</c:v>
                </c:pt>
                <c:pt idx="678">
                  <c:v>-7.684</c:v>
                </c:pt>
                <c:pt idx="679">
                  <c:v>-7.914</c:v>
                </c:pt>
                <c:pt idx="680">
                  <c:v>-8.149</c:v>
                </c:pt>
                <c:pt idx="681">
                  <c:v>-8.39</c:v>
                </c:pt>
                <c:pt idx="682">
                  <c:v>-8.638</c:v>
                </c:pt>
                <c:pt idx="683">
                  <c:v>-8.892</c:v>
                </c:pt>
                <c:pt idx="684">
                  <c:v>-9.153</c:v>
                </c:pt>
                <c:pt idx="685">
                  <c:v>-9.422</c:v>
                </c:pt>
                <c:pt idx="686">
                  <c:v>-9.698</c:v>
                </c:pt>
                <c:pt idx="687">
                  <c:v>-9.983</c:v>
                </c:pt>
                <c:pt idx="688">
                  <c:v>-10.275</c:v>
                </c:pt>
                <c:pt idx="689">
                  <c:v>-10.576</c:v>
                </c:pt>
                <c:pt idx="690">
                  <c:v>-10.886</c:v>
                </c:pt>
                <c:pt idx="691">
                  <c:v>-11.205</c:v>
                </c:pt>
                <c:pt idx="692">
                  <c:v>-11.531</c:v>
                </c:pt>
                <c:pt idx="693">
                  <c:v>-11.867</c:v>
                </c:pt>
                <c:pt idx="694">
                  <c:v>-12.209</c:v>
                </c:pt>
                <c:pt idx="695">
                  <c:v>-12.56</c:v>
                </c:pt>
                <c:pt idx="696">
                  <c:v>-12.916</c:v>
                </c:pt>
                <c:pt idx="697">
                  <c:v>-13.278</c:v>
                </c:pt>
                <c:pt idx="698">
                  <c:v>-13.644</c:v>
                </c:pt>
                <c:pt idx="699">
                  <c:v>-14.013</c:v>
                </c:pt>
                <c:pt idx="700">
                  <c:v>-14.382</c:v>
                </c:pt>
                <c:pt idx="701">
                  <c:v>-14.749</c:v>
                </c:pt>
                <c:pt idx="702">
                  <c:v>-15.111</c:v>
                </c:pt>
                <c:pt idx="703">
                  <c:v>-15.465</c:v>
                </c:pt>
                <c:pt idx="704">
                  <c:v>-15.807</c:v>
                </c:pt>
                <c:pt idx="705">
                  <c:v>-16.134</c:v>
                </c:pt>
                <c:pt idx="706">
                  <c:v>-16.441</c:v>
                </c:pt>
                <c:pt idx="707">
                  <c:v>-16.725</c:v>
                </c:pt>
                <c:pt idx="708">
                  <c:v>-16.981</c:v>
                </c:pt>
                <c:pt idx="709">
                  <c:v>-17.207</c:v>
                </c:pt>
                <c:pt idx="710">
                  <c:v>-17.4</c:v>
                </c:pt>
                <c:pt idx="711">
                  <c:v>-17.558</c:v>
                </c:pt>
                <c:pt idx="712">
                  <c:v>-17.681</c:v>
                </c:pt>
                <c:pt idx="713">
                  <c:v>-17.77</c:v>
                </c:pt>
                <c:pt idx="714">
                  <c:v>-17.828</c:v>
                </c:pt>
                <c:pt idx="715">
                  <c:v>-17.856</c:v>
                </c:pt>
                <c:pt idx="716">
                  <c:v>-17.859</c:v>
                </c:pt>
                <c:pt idx="717">
                  <c:v>-17.84</c:v>
                </c:pt>
                <c:pt idx="718">
                  <c:v>-17.803</c:v>
                </c:pt>
                <c:pt idx="719">
                  <c:v>-17.751</c:v>
                </c:pt>
                <c:pt idx="720">
                  <c:v>-17.687</c:v>
                </c:pt>
                <c:pt idx="721">
                  <c:v>-17.615</c:v>
                </c:pt>
                <c:pt idx="722">
                  <c:v>-17.536</c:v>
                </c:pt>
                <c:pt idx="723">
                  <c:v>-17.452</c:v>
                </c:pt>
                <c:pt idx="724">
                  <c:v>-17.363</c:v>
                </c:pt>
                <c:pt idx="725">
                  <c:v>-17.271</c:v>
                </c:pt>
                <c:pt idx="726">
                  <c:v>-17.175</c:v>
                </c:pt>
                <c:pt idx="727">
                  <c:v>-17.075</c:v>
                </c:pt>
                <c:pt idx="728">
                  <c:v>-16.973</c:v>
                </c:pt>
                <c:pt idx="729">
                  <c:v>-16.866</c:v>
                </c:pt>
                <c:pt idx="730">
                  <c:v>-16.755</c:v>
                </c:pt>
                <c:pt idx="731">
                  <c:v>-16.64</c:v>
                </c:pt>
                <c:pt idx="732">
                  <c:v>-16.521</c:v>
                </c:pt>
                <c:pt idx="733">
                  <c:v>-16.399</c:v>
                </c:pt>
                <c:pt idx="734">
                  <c:v>-16.272</c:v>
                </c:pt>
                <c:pt idx="735">
                  <c:v>-16.143</c:v>
                </c:pt>
                <c:pt idx="736">
                  <c:v>-16.011</c:v>
                </c:pt>
                <c:pt idx="737">
                  <c:v>-15.879</c:v>
                </c:pt>
                <c:pt idx="738">
                  <c:v>-15.746</c:v>
                </c:pt>
                <c:pt idx="739">
                  <c:v>-15.614</c:v>
                </c:pt>
                <c:pt idx="740">
                  <c:v>-15.485</c:v>
                </c:pt>
                <c:pt idx="741">
                  <c:v>-15.359</c:v>
                </c:pt>
                <c:pt idx="742">
                  <c:v>-15.239</c:v>
                </c:pt>
                <c:pt idx="743">
                  <c:v>-15.124</c:v>
                </c:pt>
                <c:pt idx="744">
                  <c:v>-15.016</c:v>
                </c:pt>
                <c:pt idx="745">
                  <c:v>-14.917</c:v>
                </c:pt>
                <c:pt idx="746">
                  <c:v>-14.826</c:v>
                </c:pt>
                <c:pt idx="747">
                  <c:v>-14.744</c:v>
                </c:pt>
                <c:pt idx="748">
                  <c:v>-14.672</c:v>
                </c:pt>
                <c:pt idx="749">
                  <c:v>-14.61</c:v>
                </c:pt>
                <c:pt idx="750">
                  <c:v>-14.557</c:v>
                </c:pt>
                <c:pt idx="751">
                  <c:v>-14.514</c:v>
                </c:pt>
                <c:pt idx="752">
                  <c:v>-14.48</c:v>
                </c:pt>
                <c:pt idx="753">
                  <c:v>-14.454</c:v>
                </c:pt>
                <c:pt idx="754">
                  <c:v>-14.436</c:v>
                </c:pt>
                <c:pt idx="755">
                  <c:v>-14.424</c:v>
                </c:pt>
                <c:pt idx="756">
                  <c:v>-14.419</c:v>
                </c:pt>
                <c:pt idx="757">
                  <c:v>-14.418</c:v>
                </c:pt>
                <c:pt idx="758">
                  <c:v>-14.421</c:v>
                </c:pt>
                <c:pt idx="759">
                  <c:v>-14.428</c:v>
                </c:pt>
                <c:pt idx="760">
                  <c:v>-14.436</c:v>
                </c:pt>
                <c:pt idx="761">
                  <c:v>-14.447</c:v>
                </c:pt>
                <c:pt idx="762">
                  <c:v>-14.458</c:v>
                </c:pt>
                <c:pt idx="763">
                  <c:v>-14.47</c:v>
                </c:pt>
                <c:pt idx="764">
                  <c:v>-14.483</c:v>
                </c:pt>
                <c:pt idx="765">
                  <c:v>-14.497</c:v>
                </c:pt>
                <c:pt idx="766">
                  <c:v>-14.511</c:v>
                </c:pt>
                <c:pt idx="767">
                  <c:v>-14.527</c:v>
                </c:pt>
                <c:pt idx="768">
                  <c:v>-14.544</c:v>
                </c:pt>
                <c:pt idx="769">
                  <c:v>-14.564</c:v>
                </c:pt>
                <c:pt idx="770">
                  <c:v>-14.586</c:v>
                </c:pt>
                <c:pt idx="771">
                  <c:v>-14.613</c:v>
                </c:pt>
                <c:pt idx="772">
                  <c:v>-14.644</c:v>
                </c:pt>
                <c:pt idx="773">
                  <c:v>-14.68</c:v>
                </c:pt>
                <c:pt idx="774">
                  <c:v>-14.722</c:v>
                </c:pt>
                <c:pt idx="775">
                  <c:v>-14.771</c:v>
                </c:pt>
                <c:pt idx="776">
                  <c:v>-14.827</c:v>
                </c:pt>
                <c:pt idx="777">
                  <c:v>-14.889</c:v>
                </c:pt>
                <c:pt idx="778">
                  <c:v>-14.96</c:v>
                </c:pt>
                <c:pt idx="779">
                  <c:v>-15.038</c:v>
                </c:pt>
                <c:pt idx="780">
                  <c:v>-15.123</c:v>
                </c:pt>
                <c:pt idx="781">
                  <c:v>-15.215</c:v>
                </c:pt>
                <c:pt idx="782">
                  <c:v>-15.315</c:v>
                </c:pt>
                <c:pt idx="783">
                  <c:v>-15.42</c:v>
                </c:pt>
                <c:pt idx="784">
                  <c:v>-15.532</c:v>
                </c:pt>
                <c:pt idx="785">
                  <c:v>-15.649</c:v>
                </c:pt>
                <c:pt idx="786">
                  <c:v>-15.771</c:v>
                </c:pt>
                <c:pt idx="787">
                  <c:v>-15.897</c:v>
                </c:pt>
                <c:pt idx="788">
                  <c:v>-16.026</c:v>
                </c:pt>
                <c:pt idx="789">
                  <c:v>-16.158</c:v>
                </c:pt>
                <c:pt idx="790">
                  <c:v>-16.293</c:v>
                </c:pt>
                <c:pt idx="791">
                  <c:v>-16.431</c:v>
                </c:pt>
                <c:pt idx="792">
                  <c:v>-16.57</c:v>
                </c:pt>
                <c:pt idx="793">
                  <c:v>-16.712</c:v>
                </c:pt>
                <c:pt idx="794">
                  <c:v>-16.857</c:v>
                </c:pt>
                <c:pt idx="795">
                  <c:v>-17.004</c:v>
                </c:pt>
                <c:pt idx="796">
                  <c:v>-17.154</c:v>
                </c:pt>
                <c:pt idx="797">
                  <c:v>-17.308</c:v>
                </c:pt>
                <c:pt idx="798">
                  <c:v>-17.466</c:v>
                </c:pt>
                <c:pt idx="799">
                  <c:v>-17.628</c:v>
                </c:pt>
                <c:pt idx="800">
                  <c:v>-17.797</c:v>
                </c:pt>
                <c:pt idx="801">
                  <c:v>-17.971</c:v>
                </c:pt>
                <c:pt idx="802">
                  <c:v>-18.152</c:v>
                </c:pt>
                <c:pt idx="803">
                  <c:v>-18.339</c:v>
                </c:pt>
                <c:pt idx="804">
                  <c:v>-18.535</c:v>
                </c:pt>
                <c:pt idx="805">
                  <c:v>-18.738</c:v>
                </c:pt>
                <c:pt idx="806">
                  <c:v>-18.949</c:v>
                </c:pt>
                <c:pt idx="807">
                  <c:v>-19.168</c:v>
                </c:pt>
                <c:pt idx="808">
                  <c:v>-19.395</c:v>
                </c:pt>
                <c:pt idx="809">
                  <c:v>-19.63</c:v>
                </c:pt>
                <c:pt idx="810">
                  <c:v>-19.873</c:v>
                </c:pt>
                <c:pt idx="811">
                  <c:v>-20.124</c:v>
                </c:pt>
                <c:pt idx="812">
                  <c:v>-20.382</c:v>
                </c:pt>
                <c:pt idx="813">
                  <c:v>-20.646</c:v>
                </c:pt>
                <c:pt idx="814">
                  <c:v>-20.917</c:v>
                </c:pt>
                <c:pt idx="815">
                  <c:v>-21.194</c:v>
                </c:pt>
                <c:pt idx="816">
                  <c:v>-21.477</c:v>
                </c:pt>
                <c:pt idx="817">
                  <c:v>-21.765</c:v>
                </c:pt>
                <c:pt idx="818">
                  <c:v>-22.058</c:v>
                </c:pt>
                <c:pt idx="819">
                  <c:v>-22.356</c:v>
                </c:pt>
                <c:pt idx="820">
                  <c:v>-22.657</c:v>
                </c:pt>
                <c:pt idx="821">
                  <c:v>-22.962</c:v>
                </c:pt>
                <c:pt idx="822">
                  <c:v>-23.271</c:v>
                </c:pt>
                <c:pt idx="823">
                  <c:v>-23.582</c:v>
                </c:pt>
                <c:pt idx="824">
                  <c:v>-23.894</c:v>
                </c:pt>
                <c:pt idx="825">
                  <c:v>-24.207</c:v>
                </c:pt>
                <c:pt idx="826">
                  <c:v>-24.519</c:v>
                </c:pt>
                <c:pt idx="827">
                  <c:v>-24.828</c:v>
                </c:pt>
                <c:pt idx="828">
                  <c:v>-25.132</c:v>
                </c:pt>
                <c:pt idx="829">
                  <c:v>-25.429</c:v>
                </c:pt>
                <c:pt idx="830">
                  <c:v>-25.715</c:v>
                </c:pt>
                <c:pt idx="831">
                  <c:v>-25.987</c:v>
                </c:pt>
                <c:pt idx="832">
                  <c:v>-26.242</c:v>
                </c:pt>
                <c:pt idx="833">
                  <c:v>-26.475</c:v>
                </c:pt>
                <c:pt idx="834">
                  <c:v>-26.684</c:v>
                </c:pt>
                <c:pt idx="835">
                  <c:v>-26.864</c:v>
                </c:pt>
                <c:pt idx="836">
                  <c:v>-27.013</c:v>
                </c:pt>
                <c:pt idx="837">
                  <c:v>-27.128</c:v>
                </c:pt>
                <c:pt idx="838">
                  <c:v>-27.209</c:v>
                </c:pt>
                <c:pt idx="839">
                  <c:v>-27.254</c:v>
                </c:pt>
                <c:pt idx="840">
                  <c:v>-27.264</c:v>
                </c:pt>
                <c:pt idx="841">
                  <c:v>-27.239</c:v>
                </c:pt>
                <c:pt idx="842">
                  <c:v>-27.181</c:v>
                </c:pt>
                <c:pt idx="843">
                  <c:v>-27.092</c:v>
                </c:pt>
                <c:pt idx="844">
                  <c:v>-26.975</c:v>
                </c:pt>
                <c:pt idx="845">
                  <c:v>-26.833</c:v>
                </c:pt>
                <c:pt idx="846">
                  <c:v>-26.668</c:v>
                </c:pt>
                <c:pt idx="847">
                  <c:v>-26.484</c:v>
                </c:pt>
                <c:pt idx="848">
                  <c:v>-26.283</c:v>
                </c:pt>
                <c:pt idx="849">
                  <c:v>-26.07</c:v>
                </c:pt>
                <c:pt idx="850">
                  <c:v>-25.846</c:v>
                </c:pt>
                <c:pt idx="851">
                  <c:v>-25.614</c:v>
                </c:pt>
                <c:pt idx="852">
                  <c:v>-25.377</c:v>
                </c:pt>
                <c:pt idx="853">
                  <c:v>-25.138</c:v>
                </c:pt>
                <c:pt idx="854">
                  <c:v>-24.899</c:v>
                </c:pt>
                <c:pt idx="855">
                  <c:v>-24.661</c:v>
                </c:pt>
                <c:pt idx="856">
                  <c:v>-24.427</c:v>
                </c:pt>
                <c:pt idx="857">
                  <c:v>-24.199</c:v>
                </c:pt>
                <c:pt idx="858">
                  <c:v>-23.977</c:v>
                </c:pt>
                <c:pt idx="859">
                  <c:v>-23.763</c:v>
                </c:pt>
                <c:pt idx="860">
                  <c:v>-23.556</c:v>
                </c:pt>
                <c:pt idx="861">
                  <c:v>-23.359</c:v>
                </c:pt>
                <c:pt idx="862">
                  <c:v>-23.171</c:v>
                </c:pt>
                <c:pt idx="863">
                  <c:v>-22.991</c:v>
                </c:pt>
                <c:pt idx="864">
                  <c:v>-22.82</c:v>
                </c:pt>
                <c:pt idx="865">
                  <c:v>-22.657</c:v>
                </c:pt>
                <c:pt idx="866">
                  <c:v>-22.501</c:v>
                </c:pt>
                <c:pt idx="867">
                  <c:v>-22.351</c:v>
                </c:pt>
                <c:pt idx="868">
                  <c:v>-22.207</c:v>
                </c:pt>
                <c:pt idx="869">
                  <c:v>-22.067</c:v>
                </c:pt>
                <c:pt idx="870">
                  <c:v>-21.931</c:v>
                </c:pt>
                <c:pt idx="871">
                  <c:v>-21.798</c:v>
                </c:pt>
                <c:pt idx="872">
                  <c:v>-21.666</c:v>
                </c:pt>
                <c:pt idx="873">
                  <c:v>-21.535</c:v>
                </c:pt>
                <c:pt idx="874">
                  <c:v>-21.405</c:v>
                </c:pt>
                <c:pt idx="875">
                  <c:v>-21.276</c:v>
                </c:pt>
                <c:pt idx="876">
                  <c:v>-21.147</c:v>
                </c:pt>
                <c:pt idx="877">
                  <c:v>-21.018</c:v>
                </c:pt>
                <c:pt idx="878">
                  <c:v>-20.89</c:v>
                </c:pt>
                <c:pt idx="879">
                  <c:v>-20.763</c:v>
                </c:pt>
                <c:pt idx="880">
                  <c:v>-20.638</c:v>
                </c:pt>
                <c:pt idx="881">
                  <c:v>-20.515</c:v>
                </c:pt>
                <c:pt idx="882">
                  <c:v>-20.395</c:v>
                </c:pt>
                <c:pt idx="883">
                  <c:v>-20.279</c:v>
                </c:pt>
                <c:pt idx="884">
                  <c:v>-20.167</c:v>
                </c:pt>
                <c:pt idx="885">
                  <c:v>-20.059</c:v>
                </c:pt>
                <c:pt idx="886">
                  <c:v>-19.957</c:v>
                </c:pt>
                <c:pt idx="887">
                  <c:v>-19.86</c:v>
                </c:pt>
                <c:pt idx="888">
                  <c:v>-19.769</c:v>
                </c:pt>
                <c:pt idx="889">
                  <c:v>-19.683</c:v>
                </c:pt>
                <c:pt idx="890">
                  <c:v>-19.603</c:v>
                </c:pt>
                <c:pt idx="891">
                  <c:v>-19.528</c:v>
                </c:pt>
                <c:pt idx="892">
                  <c:v>-19.458</c:v>
                </c:pt>
                <c:pt idx="893">
                  <c:v>-19.394</c:v>
                </c:pt>
                <c:pt idx="894">
                  <c:v>-19.333</c:v>
                </c:pt>
                <c:pt idx="895">
                  <c:v>-19.277</c:v>
                </c:pt>
                <c:pt idx="896">
                  <c:v>-19.224</c:v>
                </c:pt>
                <c:pt idx="897">
                  <c:v>-19.175</c:v>
                </c:pt>
                <c:pt idx="898">
                  <c:v>-19.128</c:v>
                </c:pt>
                <c:pt idx="899">
                  <c:v>-19.084</c:v>
                </c:pt>
                <c:pt idx="900">
                  <c:v>-19.042</c:v>
                </c:pt>
                <c:pt idx="901">
                  <c:v>-19.002</c:v>
                </c:pt>
                <c:pt idx="902">
                  <c:v>-18.964</c:v>
                </c:pt>
                <c:pt idx="903">
                  <c:v>-18.929</c:v>
                </c:pt>
                <c:pt idx="904">
                  <c:v>-18.894</c:v>
                </c:pt>
                <c:pt idx="905">
                  <c:v>-18.862</c:v>
                </c:pt>
                <c:pt idx="906">
                  <c:v>-18.832</c:v>
                </c:pt>
                <c:pt idx="907">
                  <c:v>-18.804</c:v>
                </c:pt>
                <c:pt idx="908">
                  <c:v>-18.778</c:v>
                </c:pt>
                <c:pt idx="909">
                  <c:v>-18.754</c:v>
                </c:pt>
                <c:pt idx="910">
                  <c:v>-18.732</c:v>
                </c:pt>
                <c:pt idx="911">
                  <c:v>-18.713</c:v>
                </c:pt>
                <c:pt idx="912">
                  <c:v>-18.695</c:v>
                </c:pt>
                <c:pt idx="913">
                  <c:v>-18.68</c:v>
                </c:pt>
                <c:pt idx="914">
                  <c:v>-18.666</c:v>
                </c:pt>
                <c:pt idx="915">
                  <c:v>-18.654</c:v>
                </c:pt>
                <c:pt idx="916">
                  <c:v>-18.644</c:v>
                </c:pt>
                <c:pt idx="917">
                  <c:v>-18.635</c:v>
                </c:pt>
                <c:pt idx="918">
                  <c:v>-18.627</c:v>
                </c:pt>
                <c:pt idx="919">
                  <c:v>-18.62</c:v>
                </c:pt>
                <c:pt idx="920">
                  <c:v>-18.614</c:v>
                </c:pt>
                <c:pt idx="921">
                  <c:v>-18.608</c:v>
                </c:pt>
                <c:pt idx="922">
                  <c:v>-18.604</c:v>
                </c:pt>
                <c:pt idx="923">
                  <c:v>-18.6</c:v>
                </c:pt>
                <c:pt idx="924">
                  <c:v>-18.597</c:v>
                </c:pt>
                <c:pt idx="925">
                  <c:v>-18.595</c:v>
                </c:pt>
                <c:pt idx="926">
                  <c:v>-18.593</c:v>
                </c:pt>
                <c:pt idx="927">
                  <c:v>-18.594</c:v>
                </c:pt>
                <c:pt idx="928">
                  <c:v>-18.595</c:v>
                </c:pt>
                <c:pt idx="929">
                  <c:v>-18.597</c:v>
                </c:pt>
                <c:pt idx="930">
                  <c:v>-18.601</c:v>
                </c:pt>
                <c:pt idx="931">
                  <c:v>-18.607</c:v>
                </c:pt>
                <c:pt idx="932">
                  <c:v>-18.614</c:v>
                </c:pt>
                <c:pt idx="933">
                  <c:v>-18.622</c:v>
                </c:pt>
                <c:pt idx="934">
                  <c:v>-18.631</c:v>
                </c:pt>
                <c:pt idx="935">
                  <c:v>-18.641</c:v>
                </c:pt>
                <c:pt idx="936">
                  <c:v>-18.651</c:v>
                </c:pt>
                <c:pt idx="937">
                  <c:v>-18.662</c:v>
                </c:pt>
                <c:pt idx="938">
                  <c:v>-18.673</c:v>
                </c:pt>
                <c:pt idx="939">
                  <c:v>-18.683</c:v>
                </c:pt>
                <c:pt idx="940">
                  <c:v>-18.694</c:v>
                </c:pt>
                <c:pt idx="941">
                  <c:v>-18.703</c:v>
                </c:pt>
                <c:pt idx="942">
                  <c:v>-18.712</c:v>
                </c:pt>
                <c:pt idx="943">
                  <c:v>-18.721</c:v>
                </c:pt>
                <c:pt idx="944">
                  <c:v>-18.729</c:v>
                </c:pt>
                <c:pt idx="945">
                  <c:v>-18.738</c:v>
                </c:pt>
                <c:pt idx="946">
                  <c:v>-18.746</c:v>
                </c:pt>
                <c:pt idx="947">
                  <c:v>-18.756</c:v>
                </c:pt>
                <c:pt idx="948">
                  <c:v>-18.767</c:v>
                </c:pt>
                <c:pt idx="949">
                  <c:v>-18.781</c:v>
                </c:pt>
                <c:pt idx="950">
                  <c:v>-18.797</c:v>
                </c:pt>
                <c:pt idx="951">
                  <c:v>-18.817</c:v>
                </c:pt>
                <c:pt idx="952">
                  <c:v>-18.84</c:v>
                </c:pt>
                <c:pt idx="953">
                  <c:v>-18.868</c:v>
                </c:pt>
                <c:pt idx="954">
                  <c:v>-18.901</c:v>
                </c:pt>
                <c:pt idx="955">
                  <c:v>-18.938</c:v>
                </c:pt>
                <c:pt idx="956">
                  <c:v>-18.98</c:v>
                </c:pt>
                <c:pt idx="957">
                  <c:v>-19.026</c:v>
                </c:pt>
                <c:pt idx="958">
                  <c:v>-19.076</c:v>
                </c:pt>
                <c:pt idx="959">
                  <c:v>-19.13</c:v>
                </c:pt>
                <c:pt idx="960">
                  <c:v>-19.186</c:v>
                </c:pt>
                <c:pt idx="961">
                  <c:v>-19.244</c:v>
                </c:pt>
                <c:pt idx="962">
                  <c:v>-19.303</c:v>
                </c:pt>
                <c:pt idx="963">
                  <c:v>-19.362</c:v>
                </c:pt>
                <c:pt idx="964">
                  <c:v>-19.419</c:v>
                </c:pt>
                <c:pt idx="965">
                  <c:v>-19.474</c:v>
                </c:pt>
                <c:pt idx="966">
                  <c:v>-19.526</c:v>
                </c:pt>
                <c:pt idx="967">
                  <c:v>-19.575</c:v>
                </c:pt>
                <c:pt idx="968">
                  <c:v>-19.62</c:v>
                </c:pt>
                <c:pt idx="969">
                  <c:v>-19.661</c:v>
                </c:pt>
                <c:pt idx="970">
                  <c:v>-19.699</c:v>
                </c:pt>
                <c:pt idx="971">
                  <c:v>-19.734</c:v>
                </c:pt>
                <c:pt idx="972">
                  <c:v>-19.767</c:v>
                </c:pt>
                <c:pt idx="973">
                  <c:v>-19.799</c:v>
                </c:pt>
                <c:pt idx="974">
                  <c:v>-19.832</c:v>
                </c:pt>
                <c:pt idx="975">
                  <c:v>-19.865</c:v>
                </c:pt>
                <c:pt idx="976">
                  <c:v>-19.902</c:v>
                </c:pt>
                <c:pt idx="977">
                  <c:v>-19.941</c:v>
                </c:pt>
                <c:pt idx="978">
                  <c:v>-19.985</c:v>
                </c:pt>
                <c:pt idx="979">
                  <c:v>-20.034</c:v>
                </c:pt>
                <c:pt idx="980">
                  <c:v>-20.088</c:v>
                </c:pt>
                <c:pt idx="981">
                  <c:v>-20.147</c:v>
                </c:pt>
                <c:pt idx="982">
                  <c:v>-20.211</c:v>
                </c:pt>
                <c:pt idx="983">
                  <c:v>-20.28</c:v>
                </c:pt>
                <c:pt idx="984">
                  <c:v>-20.352</c:v>
                </c:pt>
                <c:pt idx="985">
                  <c:v>-20.426</c:v>
                </c:pt>
                <c:pt idx="986">
                  <c:v>-20.5</c:v>
                </c:pt>
                <c:pt idx="987">
                  <c:v>-20.574</c:v>
                </c:pt>
                <c:pt idx="988">
                  <c:v>-20.644</c:v>
                </c:pt>
                <c:pt idx="989">
                  <c:v>-20.711</c:v>
                </c:pt>
                <c:pt idx="990">
                  <c:v>-20.771</c:v>
                </c:pt>
                <c:pt idx="991">
                  <c:v>-20.824</c:v>
                </c:pt>
                <c:pt idx="992">
                  <c:v>-20.87</c:v>
                </c:pt>
                <c:pt idx="993">
                  <c:v>-20.907</c:v>
                </c:pt>
                <c:pt idx="994">
                  <c:v>-20.936</c:v>
                </c:pt>
                <c:pt idx="995">
                  <c:v>-20.958</c:v>
                </c:pt>
                <c:pt idx="996">
                  <c:v>-20.974</c:v>
                </c:pt>
                <c:pt idx="997">
                  <c:v>-20.985</c:v>
                </c:pt>
                <c:pt idx="998">
                  <c:v>-20.993</c:v>
                </c:pt>
                <c:pt idx="999">
                  <c:v>-21.001</c:v>
                </c:pt>
                <c:pt idx="1000">
                  <c:v>-21.011</c:v>
                </c:pt>
                <c:pt idx="1001">
                  <c:v>-21.024</c:v>
                </c:pt>
                <c:pt idx="1002">
                  <c:v>-21.043</c:v>
                </c:pt>
                <c:pt idx="1003">
                  <c:v>-21.07</c:v>
                </c:pt>
                <c:pt idx="1004">
                  <c:v>-21.106</c:v>
                </c:pt>
                <c:pt idx="1005">
                  <c:v>-21.151</c:v>
                </c:pt>
                <c:pt idx="1006">
                  <c:v>-21.206</c:v>
                </c:pt>
                <c:pt idx="1007">
                  <c:v>-21.272</c:v>
                </c:pt>
                <c:pt idx="1008">
                  <c:v>-21.348</c:v>
                </c:pt>
                <c:pt idx="1009">
                  <c:v>-21.433</c:v>
                </c:pt>
                <c:pt idx="1010">
                  <c:v>-21.525</c:v>
                </c:pt>
                <c:pt idx="1011">
                  <c:v>-21.624</c:v>
                </c:pt>
                <c:pt idx="1012">
                  <c:v>-21.727</c:v>
                </c:pt>
                <c:pt idx="1013">
                  <c:v>-21.831</c:v>
                </c:pt>
                <c:pt idx="1014">
                  <c:v>-21.935</c:v>
                </c:pt>
                <c:pt idx="1015">
                  <c:v>-22.036</c:v>
                </c:pt>
                <c:pt idx="1016">
                  <c:v>-22.131</c:v>
                </c:pt>
                <c:pt idx="1017">
                  <c:v>-22.22</c:v>
                </c:pt>
                <c:pt idx="1018">
                  <c:v>-22.299</c:v>
                </c:pt>
                <c:pt idx="1019">
                  <c:v>-22.369</c:v>
                </c:pt>
                <c:pt idx="1020">
                  <c:v>-22.428</c:v>
                </c:pt>
                <c:pt idx="1021">
                  <c:v>-22.478</c:v>
                </c:pt>
                <c:pt idx="1022">
                  <c:v>-22.519</c:v>
                </c:pt>
                <c:pt idx="1023">
                  <c:v>-22.553</c:v>
                </c:pt>
                <c:pt idx="1024">
                  <c:v>-22.58</c:v>
                </c:pt>
                <c:pt idx="1025">
                  <c:v>-22.604</c:v>
                </c:pt>
                <c:pt idx="1026">
                  <c:v>-22.626</c:v>
                </c:pt>
                <c:pt idx="1027">
                  <c:v>-22.649</c:v>
                </c:pt>
                <c:pt idx="1028">
                  <c:v>-22.674</c:v>
                </c:pt>
                <c:pt idx="1029">
                  <c:v>-22.702</c:v>
                </c:pt>
                <c:pt idx="1030">
                  <c:v>-22.735</c:v>
                </c:pt>
                <c:pt idx="1031">
                  <c:v>-22.773</c:v>
                </c:pt>
                <c:pt idx="1032">
                  <c:v>-22.817</c:v>
                </c:pt>
                <c:pt idx="1033">
                  <c:v>-22.866</c:v>
                </c:pt>
                <c:pt idx="1034">
                  <c:v>-22.919</c:v>
                </c:pt>
                <c:pt idx="1035">
                  <c:v>-22.976</c:v>
                </c:pt>
                <c:pt idx="1036">
                  <c:v>-23.034</c:v>
                </c:pt>
                <c:pt idx="1037">
                  <c:v>-23.093</c:v>
                </c:pt>
                <c:pt idx="1038">
                  <c:v>-23.15</c:v>
                </c:pt>
                <c:pt idx="1039">
                  <c:v>-23.204</c:v>
                </c:pt>
                <c:pt idx="1040">
                  <c:v>-23.254</c:v>
                </c:pt>
                <c:pt idx="1041">
                  <c:v>-23.299</c:v>
                </c:pt>
                <c:pt idx="1042">
                  <c:v>-23.338</c:v>
                </c:pt>
                <c:pt idx="1043">
                  <c:v>-23.372</c:v>
                </c:pt>
                <c:pt idx="1044">
                  <c:v>-23.401</c:v>
                </c:pt>
                <c:pt idx="1045">
                  <c:v>-23.426</c:v>
                </c:pt>
                <c:pt idx="1046">
                  <c:v>-23.45</c:v>
                </c:pt>
                <c:pt idx="1047">
                  <c:v>-23.473</c:v>
                </c:pt>
                <c:pt idx="1048">
                  <c:v>-23.497</c:v>
                </c:pt>
                <c:pt idx="1049">
                  <c:v>-23.525</c:v>
                </c:pt>
                <c:pt idx="1050">
                  <c:v>-23.559</c:v>
                </c:pt>
                <c:pt idx="1051">
                  <c:v>-23.599</c:v>
                </c:pt>
                <c:pt idx="1052">
                  <c:v>-23.648</c:v>
                </c:pt>
                <c:pt idx="1053">
                  <c:v>-23.705</c:v>
                </c:pt>
                <c:pt idx="1054">
                  <c:v>-23.771</c:v>
                </c:pt>
                <c:pt idx="1055">
                  <c:v>-23.845</c:v>
                </c:pt>
                <c:pt idx="1056">
                  <c:v>-23.926</c:v>
                </c:pt>
                <c:pt idx="1057">
                  <c:v>-24.013</c:v>
                </c:pt>
                <c:pt idx="1058">
                  <c:v>-24.101</c:v>
                </c:pt>
                <c:pt idx="1059">
                  <c:v>-24.19</c:v>
                </c:pt>
                <c:pt idx="1060">
                  <c:v>-24.276</c:v>
                </c:pt>
                <c:pt idx="1061">
                  <c:v>-24.354</c:v>
                </c:pt>
                <c:pt idx="1062">
                  <c:v>-24.422</c:v>
                </c:pt>
                <c:pt idx="1063">
                  <c:v>-24.477</c:v>
                </c:pt>
                <c:pt idx="1064">
                  <c:v>-24.516</c:v>
                </c:pt>
                <c:pt idx="1065">
                  <c:v>-24.538</c:v>
                </c:pt>
                <c:pt idx="1066">
                  <c:v>-24.544</c:v>
                </c:pt>
                <c:pt idx="1067">
                  <c:v>-24.532</c:v>
                </c:pt>
                <c:pt idx="1068">
                  <c:v>-24.507</c:v>
                </c:pt>
                <c:pt idx="1069">
                  <c:v>-24.471</c:v>
                </c:pt>
                <c:pt idx="1070">
                  <c:v>-24.428</c:v>
                </c:pt>
                <c:pt idx="1071">
                  <c:v>-24.383</c:v>
                </c:pt>
                <c:pt idx="1072">
                  <c:v>-24.339</c:v>
                </c:pt>
                <c:pt idx="1073">
                  <c:v>-24.303</c:v>
                </c:pt>
                <c:pt idx="1074">
                  <c:v>-24.277</c:v>
                </c:pt>
                <c:pt idx="1075">
                  <c:v>-24.266</c:v>
                </c:pt>
                <c:pt idx="1076">
                  <c:v>-24.272</c:v>
                </c:pt>
                <c:pt idx="1077">
                  <c:v>-24.298</c:v>
                </c:pt>
                <c:pt idx="1078">
                  <c:v>-24.345</c:v>
                </c:pt>
                <c:pt idx="1079">
                  <c:v>-24.414</c:v>
                </c:pt>
                <c:pt idx="1080">
                  <c:v>-24.505</c:v>
                </c:pt>
                <c:pt idx="1081">
                  <c:v>-24.616</c:v>
                </c:pt>
                <c:pt idx="1082">
                  <c:v>-24.745</c:v>
                </c:pt>
                <c:pt idx="1083">
                  <c:v>-24.888</c:v>
                </c:pt>
                <c:pt idx="1084">
                  <c:v>-25.041</c:v>
                </c:pt>
                <c:pt idx="1085">
                  <c:v>-25.197</c:v>
                </c:pt>
                <c:pt idx="1086">
                  <c:v>-25.351</c:v>
                </c:pt>
                <c:pt idx="1087">
                  <c:v>-25.495</c:v>
                </c:pt>
                <c:pt idx="1088">
                  <c:v>-25.622</c:v>
                </c:pt>
                <c:pt idx="1089">
                  <c:v>-25.724</c:v>
                </c:pt>
                <c:pt idx="1090">
                  <c:v>-25.796</c:v>
                </c:pt>
                <c:pt idx="1091">
                  <c:v>-25.834</c:v>
                </c:pt>
                <c:pt idx="1092">
                  <c:v>-25.837</c:v>
                </c:pt>
                <c:pt idx="1093">
                  <c:v>-25.805</c:v>
                </c:pt>
                <c:pt idx="1094">
                  <c:v>-25.742</c:v>
                </c:pt>
                <c:pt idx="1095">
                  <c:v>-25.654</c:v>
                </c:pt>
                <c:pt idx="1096">
                  <c:v>-25.546</c:v>
                </c:pt>
                <c:pt idx="1097">
                  <c:v>-25.428</c:v>
                </c:pt>
                <c:pt idx="1098">
                  <c:v>-25.306</c:v>
                </c:pt>
                <c:pt idx="1099">
                  <c:v>-25.187</c:v>
                </c:pt>
                <c:pt idx="1100">
                  <c:v>-25.078</c:v>
                </c:pt>
                <c:pt idx="1101">
                  <c:v>-24.984</c:v>
                </c:pt>
                <c:pt idx="1102">
                  <c:v>-24.91</c:v>
                </c:pt>
                <c:pt idx="1103">
                  <c:v>-24.858</c:v>
                </c:pt>
                <c:pt idx="1104">
                  <c:v>-24.833</c:v>
                </c:pt>
                <c:pt idx="1105">
                  <c:v>-24.835</c:v>
                </c:pt>
                <c:pt idx="1106">
                  <c:v>-24.865</c:v>
                </c:pt>
                <c:pt idx="1107">
                  <c:v>-24.925</c:v>
                </c:pt>
                <c:pt idx="1108">
                  <c:v>-25.012</c:v>
                </c:pt>
                <c:pt idx="1109">
                  <c:v>-25.126</c:v>
                </c:pt>
                <c:pt idx="1110">
                  <c:v>-25.264</c:v>
                </c:pt>
                <c:pt idx="1111">
                  <c:v>-25.424</c:v>
                </c:pt>
                <c:pt idx="1112">
                  <c:v>-25.601</c:v>
                </c:pt>
                <c:pt idx="1113">
                  <c:v>-25.791</c:v>
                </c:pt>
                <c:pt idx="1114">
                  <c:v>-25.987</c:v>
                </c:pt>
                <c:pt idx="1115">
                  <c:v>-26.182</c:v>
                </c:pt>
                <c:pt idx="1116">
                  <c:v>-26.371</c:v>
                </c:pt>
                <c:pt idx="1117">
                  <c:v>-26.546</c:v>
                </c:pt>
                <c:pt idx="1118">
                  <c:v>-26.7</c:v>
                </c:pt>
                <c:pt idx="1119">
                  <c:v>-26.827</c:v>
                </c:pt>
                <c:pt idx="1120">
                  <c:v>-26.924</c:v>
                </c:pt>
                <c:pt idx="1121">
                  <c:v>-26.989</c:v>
                </c:pt>
                <c:pt idx="1122">
                  <c:v>-27.021</c:v>
                </c:pt>
                <c:pt idx="1123">
                  <c:v>-27.023</c:v>
                </c:pt>
                <c:pt idx="1124">
                  <c:v>-26.998</c:v>
                </c:pt>
                <c:pt idx="1125">
                  <c:v>-26.952</c:v>
                </c:pt>
                <c:pt idx="1126">
                  <c:v>-26.889</c:v>
                </c:pt>
                <c:pt idx="1127">
                  <c:v>-26.815</c:v>
                </c:pt>
                <c:pt idx="1128">
                  <c:v>-26.735</c:v>
                </c:pt>
                <c:pt idx="1129">
                  <c:v>-26.653</c:v>
                </c:pt>
                <c:pt idx="1130">
                  <c:v>-26.573</c:v>
                </c:pt>
                <c:pt idx="1131">
                  <c:v>-26.497</c:v>
                </c:pt>
                <c:pt idx="1132">
                  <c:v>-26.428</c:v>
                </c:pt>
                <c:pt idx="1133">
                  <c:v>-26.367</c:v>
                </c:pt>
                <c:pt idx="1134">
                  <c:v>-26.313</c:v>
                </c:pt>
                <c:pt idx="1135">
                  <c:v>-26.269</c:v>
                </c:pt>
                <c:pt idx="1136">
                  <c:v>-26.234</c:v>
                </c:pt>
                <c:pt idx="1137">
                  <c:v>-26.208</c:v>
                </c:pt>
                <c:pt idx="1138">
                  <c:v>-26.19</c:v>
                </c:pt>
                <c:pt idx="1139">
                  <c:v>-26.181</c:v>
                </c:pt>
                <c:pt idx="1140">
                  <c:v>-26.181</c:v>
                </c:pt>
                <c:pt idx="1141">
                  <c:v>-26.189</c:v>
                </c:pt>
                <c:pt idx="1142">
                  <c:v>-26.206</c:v>
                </c:pt>
                <c:pt idx="1143">
                  <c:v>-26.233</c:v>
                </c:pt>
                <c:pt idx="1144">
                  <c:v>-26.269</c:v>
                </c:pt>
                <c:pt idx="1145">
                  <c:v>-26.315</c:v>
                </c:pt>
                <c:pt idx="1146">
                  <c:v>-26.372</c:v>
                </c:pt>
                <c:pt idx="1147">
                  <c:v>-26.44</c:v>
                </c:pt>
                <c:pt idx="1148">
                  <c:v>-26.521</c:v>
                </c:pt>
                <c:pt idx="1149">
                  <c:v>-26.613</c:v>
                </c:pt>
                <c:pt idx="1150">
                  <c:v>-26.718</c:v>
                </c:pt>
                <c:pt idx="1151">
                  <c:v>-26.835</c:v>
                </c:pt>
                <c:pt idx="1152">
                  <c:v>-26.963</c:v>
                </c:pt>
                <c:pt idx="1153">
                  <c:v>-27.1</c:v>
                </c:pt>
                <c:pt idx="1154">
                  <c:v>-27.244</c:v>
                </c:pt>
                <c:pt idx="1155">
                  <c:v>-27.393</c:v>
                </c:pt>
                <c:pt idx="1156">
                  <c:v>-27.544</c:v>
                </c:pt>
                <c:pt idx="1157">
                  <c:v>-27.693</c:v>
                </c:pt>
                <c:pt idx="1158">
                  <c:v>-27.834</c:v>
                </c:pt>
                <c:pt idx="1159">
                  <c:v>-27.965</c:v>
                </c:pt>
                <c:pt idx="1160">
                  <c:v>-28.079</c:v>
                </c:pt>
                <c:pt idx="1161">
                  <c:v>-28.175</c:v>
                </c:pt>
                <c:pt idx="1162">
                  <c:v>-28.247</c:v>
                </c:pt>
                <c:pt idx="1163">
                  <c:v>-28.295</c:v>
                </c:pt>
                <c:pt idx="1164">
                  <c:v>-28.317</c:v>
                </c:pt>
                <c:pt idx="1165">
                  <c:v>-28.313</c:v>
                </c:pt>
                <c:pt idx="1166">
                  <c:v>-28.286</c:v>
                </c:pt>
                <c:pt idx="1167">
                  <c:v>-28.237</c:v>
                </c:pt>
                <c:pt idx="1168">
                  <c:v>-28.171</c:v>
                </c:pt>
                <c:pt idx="1169">
                  <c:v>-28.09</c:v>
                </c:pt>
                <c:pt idx="1170">
                  <c:v>-27.999</c:v>
                </c:pt>
                <c:pt idx="1171">
                  <c:v>-27.901</c:v>
                </c:pt>
                <c:pt idx="1172">
                  <c:v>-27.799</c:v>
                </c:pt>
                <c:pt idx="1173">
                  <c:v>-27.695</c:v>
                </c:pt>
                <c:pt idx="1174">
                  <c:v>-27.592</c:v>
                </c:pt>
                <c:pt idx="1175">
                  <c:v>-27.491</c:v>
                </c:pt>
                <c:pt idx="1176">
                  <c:v>-27.393</c:v>
                </c:pt>
                <c:pt idx="1177">
                  <c:v>-27.298</c:v>
                </c:pt>
                <c:pt idx="1178">
                  <c:v>-27.207</c:v>
                </c:pt>
                <c:pt idx="1179">
                  <c:v>-27.12</c:v>
                </c:pt>
                <c:pt idx="1180">
                  <c:v>-27.036</c:v>
                </c:pt>
                <c:pt idx="1181">
                  <c:v>-26.954</c:v>
                </c:pt>
                <c:pt idx="1182">
                  <c:v>-26.875</c:v>
                </c:pt>
                <c:pt idx="1183">
                  <c:v>-26.799</c:v>
                </c:pt>
                <c:pt idx="1184">
                  <c:v>-26.725</c:v>
                </c:pt>
                <c:pt idx="1185">
                  <c:v>-26.653</c:v>
                </c:pt>
                <c:pt idx="1186">
                  <c:v>-26.585</c:v>
                </c:pt>
                <c:pt idx="1187">
                  <c:v>-26.52</c:v>
                </c:pt>
                <c:pt idx="1188">
                  <c:v>-26.459</c:v>
                </c:pt>
                <c:pt idx="1189">
                  <c:v>-26.405</c:v>
                </c:pt>
                <c:pt idx="1190">
                  <c:v>-26.356</c:v>
                </c:pt>
                <c:pt idx="1191">
                  <c:v>-26.316</c:v>
                </c:pt>
                <c:pt idx="1192">
                  <c:v>-26.286</c:v>
                </c:pt>
                <c:pt idx="1193">
                  <c:v>-26.266</c:v>
                </c:pt>
                <c:pt idx="1194">
                  <c:v>-26.258</c:v>
                </c:pt>
                <c:pt idx="1195">
                  <c:v>-26.262</c:v>
                </c:pt>
                <c:pt idx="1196">
                  <c:v>-26.28</c:v>
                </c:pt>
                <c:pt idx="1197">
                  <c:v>-26.312</c:v>
                </c:pt>
                <c:pt idx="1198">
                  <c:v>-26.357</c:v>
                </c:pt>
                <c:pt idx="1199">
                  <c:v>-26.417</c:v>
                </c:pt>
                <c:pt idx="1200">
                  <c:v>-26.489</c:v>
                </c:pt>
              </c:numCache>
            </c:numRef>
          </c:yVal>
          <c:smooth val="0"/>
        </c:ser>
        <c:ser>
          <c:idx val="5"/>
          <c:order val="5"/>
          <c:tx>
            <c:strRef>
              <c:f>Eplane!$L$1</c:f>
              <c:strCache>
                <c:ptCount val="1"/>
                <c:pt idx="0">
                  <c:v>-40EPx</c:v>
                </c:pt>
              </c:strCache>
            </c:strRef>
          </c:tx>
          <c:spPr>
            <a:ln w="19050" cap="rnd">
              <a:solidFill>
                <a:schemeClr val="accent6"/>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Eplane!$L$2:$L$1203</c:f>
              <c:numCache>
                <c:formatCode>General</c:formatCode>
                <c:ptCount val="1202"/>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-59.712</c:v>
                </c:pt>
                <c:pt idx="40">
                  <c:v>-59.17</c:v>
                </c:pt>
                <c:pt idx="41">
                  <c:v>-58.627</c:v>
                </c:pt>
                <c:pt idx="42">
                  <c:v>-58.092</c:v>
                </c:pt>
                <c:pt idx="43">
                  <c:v>-57.576</c:v>
                </c:pt>
                <c:pt idx="44">
                  <c:v>-57.083</c:v>
                </c:pt>
                <c:pt idx="45">
                  <c:v>-56.621</c:v>
                </c:pt>
                <c:pt idx="46">
                  <c:v>-56.194</c:v>
                </c:pt>
                <c:pt idx="47">
                  <c:v>-55.807</c:v>
                </c:pt>
                <c:pt idx="48">
                  <c:v>-55.46</c:v>
                </c:pt>
                <c:pt idx="49">
                  <c:v>-55.158</c:v>
                </c:pt>
                <c:pt idx="50">
                  <c:v>-54.9</c:v>
                </c:pt>
                <c:pt idx="51">
                  <c:v>-54.688</c:v>
                </c:pt>
                <c:pt idx="52">
                  <c:v>-54.521</c:v>
                </c:pt>
                <c:pt idx="53">
                  <c:v>-54.4</c:v>
                </c:pt>
                <c:pt idx="54">
                  <c:v>-54.324</c:v>
                </c:pt>
                <c:pt idx="55">
                  <c:v>-54.291</c:v>
                </c:pt>
                <c:pt idx="56">
                  <c:v>-54.301</c:v>
                </c:pt>
                <c:pt idx="57">
                  <c:v>-54.353</c:v>
                </c:pt>
                <c:pt idx="58">
                  <c:v>-54.445</c:v>
                </c:pt>
                <c:pt idx="59">
                  <c:v>-54.574</c:v>
                </c:pt>
                <c:pt idx="60">
                  <c:v>-54.74</c:v>
                </c:pt>
                <c:pt idx="61">
                  <c:v>-54.939</c:v>
                </c:pt>
                <c:pt idx="62">
                  <c:v>-55.169</c:v>
                </c:pt>
                <c:pt idx="63">
                  <c:v>-55.428</c:v>
                </c:pt>
                <c:pt idx="64">
                  <c:v>-55.713</c:v>
                </c:pt>
                <c:pt idx="65">
                  <c:v>-56.02</c:v>
                </c:pt>
                <c:pt idx="66">
                  <c:v>-56.347</c:v>
                </c:pt>
                <c:pt idx="67">
                  <c:v>-56.689</c:v>
                </c:pt>
                <c:pt idx="68">
                  <c:v>-57.045</c:v>
                </c:pt>
                <c:pt idx="69">
                  <c:v>-57.41</c:v>
                </c:pt>
                <c:pt idx="70">
                  <c:v>-57.781</c:v>
                </c:pt>
                <c:pt idx="71">
                  <c:v>-58.155</c:v>
                </c:pt>
                <c:pt idx="72">
                  <c:v>-58.527</c:v>
                </c:pt>
                <c:pt idx="73">
                  <c:v>-58.893</c:v>
                </c:pt>
                <c:pt idx="74">
                  <c:v>-59.245</c:v>
                </c:pt>
                <c:pt idx="75">
                  <c:v>-59.576</c:v>
                </c:pt>
                <c:pt idx="76">
                  <c:v>-59.874</c:v>
                </c:pt>
                <c:pt idx="77">
                  <c:v>-60</c:v>
                </c:pt>
                <c:pt idx="78">
                  <c:v>-60</c:v>
                </c:pt>
                <c:pt idx="79">
                  <c:v>-60</c:v>
                </c:pt>
                <c:pt idx="80">
                  <c:v>-60</c:v>
                </c:pt>
                <c:pt idx="81">
                  <c:v>-60</c:v>
                </c:pt>
                <c:pt idx="82">
                  <c:v>-60</c:v>
                </c:pt>
                <c:pt idx="83">
                  <c:v>-59.983</c:v>
                </c:pt>
                <c:pt idx="84">
                  <c:v>-59.681</c:v>
                </c:pt>
                <c:pt idx="85">
                  <c:v>-59.34</c:v>
                </c:pt>
                <c:pt idx="86">
                  <c:v>-58.982</c:v>
                </c:pt>
                <c:pt idx="87">
                  <c:v>-58.628</c:v>
                </c:pt>
                <c:pt idx="88">
                  <c:v>-58.294</c:v>
                </c:pt>
                <c:pt idx="89">
                  <c:v>-57.994</c:v>
                </c:pt>
                <c:pt idx="90">
                  <c:v>-57.739</c:v>
                </c:pt>
                <c:pt idx="91">
                  <c:v>-57.537</c:v>
                </c:pt>
                <c:pt idx="92">
                  <c:v>-57.392</c:v>
                </c:pt>
                <c:pt idx="93">
                  <c:v>-57.309</c:v>
                </c:pt>
                <c:pt idx="94">
                  <c:v>-57.29</c:v>
                </c:pt>
                <c:pt idx="95">
                  <c:v>-57.335</c:v>
                </c:pt>
                <c:pt idx="96">
                  <c:v>-57.445</c:v>
                </c:pt>
                <c:pt idx="97">
                  <c:v>-57.618</c:v>
                </c:pt>
                <c:pt idx="98">
                  <c:v>-57.852</c:v>
                </c:pt>
                <c:pt idx="99">
                  <c:v>-58.143</c:v>
                </c:pt>
                <c:pt idx="100">
                  <c:v>-58.486</c:v>
                </c:pt>
                <c:pt idx="101">
                  <c:v>-58.871</c:v>
                </c:pt>
                <c:pt idx="102">
                  <c:v>-59.289</c:v>
                </c:pt>
                <c:pt idx="103">
                  <c:v>-59.723</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-59.772</c:v>
                </c:pt>
                <c:pt idx="117">
                  <c:v>-59.534</c:v>
                </c:pt>
                <c:pt idx="118">
                  <c:v>-59.354</c:v>
                </c:pt>
                <c:pt idx="119">
                  <c:v>-59.245</c:v>
                </c:pt>
                <c:pt idx="120">
                  <c:v>-59.22</c:v>
                </c:pt>
                <c:pt idx="121">
                  <c:v>-59.288</c:v>
                </c:pt>
                <c:pt idx="122">
                  <c:v>-59.462</c:v>
                </c:pt>
                <c:pt idx="123">
                  <c:v>-59.751</c:v>
                </c:pt>
                <c:pt idx="124">
                  <c:v>-60</c:v>
                </c:pt>
                <c:pt idx="125">
                  <c:v>-60</c:v>
                </c:pt>
                <c:pt idx="126">
                  <c:v>-60</c:v>
                </c:pt>
                <c:pt idx="127">
                  <c:v>-60</c:v>
                </c:pt>
                <c:pt idx="128">
                  <c:v>-60</c:v>
                </c:pt>
                <c:pt idx="129">
                  <c:v>-60</c:v>
                </c:pt>
                <c:pt idx="130">
                  <c:v>-60</c:v>
                </c:pt>
                <c:pt idx="131">
                  <c:v>-60</c:v>
                </c:pt>
                <c:pt idx="132">
                  <c:v>-60</c:v>
                </c:pt>
                <c:pt idx="133">
                  <c:v>-60</c:v>
                </c:pt>
                <c:pt idx="134">
                  <c:v>-60</c:v>
                </c:pt>
                <c:pt idx="135">
                  <c:v>-60</c:v>
                </c:pt>
                <c:pt idx="136">
                  <c:v>-59.45</c:v>
                </c:pt>
                <c:pt idx="137">
                  <c:v>-58.361</c:v>
                </c:pt>
                <c:pt idx="138">
                  <c:v>-57.403</c:v>
                </c:pt>
                <c:pt idx="139">
                  <c:v>-56.571</c:v>
                </c:pt>
                <c:pt idx="140">
                  <c:v>-55.856</c:v>
                </c:pt>
                <c:pt idx="141">
                  <c:v>-55.247</c:v>
                </c:pt>
                <c:pt idx="142">
                  <c:v>-54.734</c:v>
                </c:pt>
                <c:pt idx="143">
                  <c:v>-54.309</c:v>
                </c:pt>
                <c:pt idx="144">
                  <c:v>-53.966</c:v>
                </c:pt>
                <c:pt idx="145">
                  <c:v>-53.699</c:v>
                </c:pt>
                <c:pt idx="146">
                  <c:v>-53.503</c:v>
                </c:pt>
                <c:pt idx="147">
                  <c:v>-53.374</c:v>
                </c:pt>
                <c:pt idx="148">
                  <c:v>-53.311</c:v>
                </c:pt>
                <c:pt idx="149">
                  <c:v>-53.312</c:v>
                </c:pt>
                <c:pt idx="150">
                  <c:v>-53.375</c:v>
                </c:pt>
                <c:pt idx="151">
                  <c:v>-53.502</c:v>
                </c:pt>
                <c:pt idx="152">
                  <c:v>-53.692</c:v>
                </c:pt>
                <c:pt idx="153">
                  <c:v>-53.946</c:v>
                </c:pt>
                <c:pt idx="154">
                  <c:v>-54.263</c:v>
                </c:pt>
                <c:pt idx="155">
                  <c:v>-54.642</c:v>
                </c:pt>
                <c:pt idx="156">
                  <c:v>-55.08</c:v>
                </c:pt>
                <c:pt idx="157">
                  <c:v>-55.567</c:v>
                </c:pt>
                <c:pt idx="158">
                  <c:v>-56.09</c:v>
                </c:pt>
                <c:pt idx="159">
                  <c:v>-56.624</c:v>
                </c:pt>
                <c:pt idx="160">
                  <c:v>-57.129</c:v>
                </c:pt>
                <c:pt idx="161">
                  <c:v>-57.554</c:v>
                </c:pt>
                <c:pt idx="162">
                  <c:v>-57.84</c:v>
                </c:pt>
                <c:pt idx="163">
                  <c:v>-57.936</c:v>
                </c:pt>
                <c:pt idx="164">
                  <c:v>-57.82</c:v>
                </c:pt>
                <c:pt idx="165">
                  <c:v>-57.508</c:v>
                </c:pt>
                <c:pt idx="166">
                  <c:v>-57.047</c:v>
                </c:pt>
                <c:pt idx="167">
                  <c:v>-56.497</c:v>
                </c:pt>
                <c:pt idx="168">
                  <c:v>-55.911</c:v>
                </c:pt>
                <c:pt idx="169">
                  <c:v>-55.327</c:v>
                </c:pt>
                <c:pt idx="170">
                  <c:v>-54.772</c:v>
                </c:pt>
                <c:pt idx="171">
                  <c:v>-54.26</c:v>
                </c:pt>
                <c:pt idx="172">
                  <c:v>-53.799</c:v>
                </c:pt>
                <c:pt idx="173">
                  <c:v>-53.391</c:v>
                </c:pt>
                <c:pt idx="174">
                  <c:v>-53.034</c:v>
                </c:pt>
                <c:pt idx="175">
                  <c:v>-52.726</c:v>
                </c:pt>
                <c:pt idx="176">
                  <c:v>-52.462</c:v>
                </c:pt>
                <c:pt idx="177">
                  <c:v>-52.237</c:v>
                </c:pt>
                <c:pt idx="178">
                  <c:v>-52.047</c:v>
                </c:pt>
                <c:pt idx="179">
                  <c:v>-51.884</c:v>
                </c:pt>
                <c:pt idx="180">
                  <c:v>-51.742</c:v>
                </c:pt>
                <c:pt idx="181">
                  <c:v>-51.616</c:v>
                </c:pt>
                <c:pt idx="182">
                  <c:v>-51.501</c:v>
                </c:pt>
                <c:pt idx="183">
                  <c:v>-51.39</c:v>
                </c:pt>
                <c:pt idx="184">
                  <c:v>-51.281</c:v>
                </c:pt>
                <c:pt idx="185">
                  <c:v>-51.17</c:v>
                </c:pt>
                <c:pt idx="186">
                  <c:v>-51.056</c:v>
                </c:pt>
                <c:pt idx="187">
                  <c:v>-50.94</c:v>
                </c:pt>
                <c:pt idx="188">
                  <c:v>-50.821</c:v>
                </c:pt>
                <c:pt idx="189">
                  <c:v>-50.704</c:v>
                </c:pt>
                <c:pt idx="190">
                  <c:v>-50.592</c:v>
                </c:pt>
                <c:pt idx="191">
                  <c:v>-50.489</c:v>
                </c:pt>
                <c:pt idx="192">
                  <c:v>-50.4</c:v>
                </c:pt>
                <c:pt idx="193">
                  <c:v>-50.33</c:v>
                </c:pt>
                <c:pt idx="194">
                  <c:v>-50.284</c:v>
                </c:pt>
                <c:pt idx="195">
                  <c:v>-50.267</c:v>
                </c:pt>
                <c:pt idx="196">
                  <c:v>-50.282</c:v>
                </c:pt>
                <c:pt idx="197">
                  <c:v>-50.334</c:v>
                </c:pt>
                <c:pt idx="198">
                  <c:v>-50.426</c:v>
                </c:pt>
                <c:pt idx="199">
                  <c:v>-50.56</c:v>
                </c:pt>
                <c:pt idx="200">
                  <c:v>-50.74</c:v>
                </c:pt>
                <c:pt idx="201">
                  <c:v>-50.965</c:v>
                </c:pt>
                <c:pt idx="202">
                  <c:v>-51.238</c:v>
                </c:pt>
                <c:pt idx="203">
                  <c:v>-51.557</c:v>
                </c:pt>
                <c:pt idx="204">
                  <c:v>-51.922</c:v>
                </c:pt>
                <c:pt idx="205">
                  <c:v>-52.327</c:v>
                </c:pt>
                <c:pt idx="206">
                  <c:v>-52.767</c:v>
                </c:pt>
                <c:pt idx="207">
                  <c:v>-53.231</c:v>
                </c:pt>
                <c:pt idx="208">
                  <c:v>-53.701</c:v>
                </c:pt>
                <c:pt idx="209">
                  <c:v>-54.156</c:v>
                </c:pt>
                <c:pt idx="210">
                  <c:v>-54.565</c:v>
                </c:pt>
                <c:pt idx="211">
                  <c:v>-54.892</c:v>
                </c:pt>
                <c:pt idx="212">
                  <c:v>-55.105</c:v>
                </c:pt>
                <c:pt idx="213">
                  <c:v>-55.179</c:v>
                </c:pt>
                <c:pt idx="214">
                  <c:v>-55.106</c:v>
                </c:pt>
                <c:pt idx="215">
                  <c:v>-54.9</c:v>
                </c:pt>
                <c:pt idx="216">
                  <c:v>-54.588</c:v>
                </c:pt>
                <c:pt idx="217">
                  <c:v>-54.209</c:v>
                </c:pt>
                <c:pt idx="218">
                  <c:v>-53.797</c:v>
                </c:pt>
                <c:pt idx="219">
                  <c:v>-53.383</c:v>
                </c:pt>
                <c:pt idx="220">
                  <c:v>-52.991</c:v>
                </c:pt>
                <c:pt idx="221">
                  <c:v>-52.637</c:v>
                </c:pt>
                <c:pt idx="222">
                  <c:v>-52.335</c:v>
                </c:pt>
                <c:pt idx="223">
                  <c:v>-52.091</c:v>
                </c:pt>
                <c:pt idx="224">
                  <c:v>-51.912</c:v>
                </c:pt>
                <c:pt idx="225">
                  <c:v>-51.801</c:v>
                </c:pt>
                <c:pt idx="226">
                  <c:v>-51.76</c:v>
                </c:pt>
                <c:pt idx="227">
                  <c:v>-51.79</c:v>
                </c:pt>
                <c:pt idx="228">
                  <c:v>-51.894</c:v>
                </c:pt>
                <c:pt idx="229">
                  <c:v>-52.07</c:v>
                </c:pt>
                <c:pt idx="230">
                  <c:v>-52.317</c:v>
                </c:pt>
                <c:pt idx="231">
                  <c:v>-52.634</c:v>
                </c:pt>
                <c:pt idx="232">
                  <c:v>-53.016</c:v>
                </c:pt>
                <c:pt idx="233">
                  <c:v>-53.456</c:v>
                </c:pt>
                <c:pt idx="234">
                  <c:v>-53.944</c:v>
                </c:pt>
                <c:pt idx="235">
                  <c:v>-54.463</c:v>
                </c:pt>
                <c:pt idx="236">
                  <c:v>-54.989</c:v>
                </c:pt>
                <c:pt idx="237">
                  <c:v>-55.49</c:v>
                </c:pt>
                <c:pt idx="238">
                  <c:v>-55.929</c:v>
                </c:pt>
                <c:pt idx="239">
                  <c:v>-56.268</c:v>
                </c:pt>
                <c:pt idx="240">
                  <c:v>-56.474</c:v>
                </c:pt>
                <c:pt idx="241">
                  <c:v>-56.536</c:v>
                </c:pt>
                <c:pt idx="242">
                  <c:v>-56.462</c:v>
                </c:pt>
                <c:pt idx="243">
                  <c:v>-56.282</c:v>
                </c:pt>
                <c:pt idx="244">
                  <c:v>-56.032</c:v>
                </c:pt>
                <c:pt idx="245">
                  <c:v>-55.752</c:v>
                </c:pt>
                <c:pt idx="246">
                  <c:v>-55.474</c:v>
                </c:pt>
                <c:pt idx="247">
                  <c:v>-55.225</c:v>
                </c:pt>
                <c:pt idx="248">
                  <c:v>-55.024</c:v>
                </c:pt>
                <c:pt idx="249">
                  <c:v>-54.885</c:v>
                </c:pt>
                <c:pt idx="250">
                  <c:v>-54.822</c:v>
                </c:pt>
                <c:pt idx="251">
                  <c:v>-54.843</c:v>
                </c:pt>
                <c:pt idx="252">
                  <c:v>-54.961</c:v>
                </c:pt>
                <c:pt idx="253">
                  <c:v>-55.187</c:v>
                </c:pt>
                <c:pt idx="254">
                  <c:v>-55.536</c:v>
                </c:pt>
                <c:pt idx="255">
                  <c:v>-56.027</c:v>
                </c:pt>
                <c:pt idx="256">
                  <c:v>-56.684</c:v>
                </c:pt>
                <c:pt idx="257">
                  <c:v>-57.541</c:v>
                </c:pt>
                <c:pt idx="258">
                  <c:v>-58.649</c:v>
                </c:pt>
                <c:pt idx="259">
                  <c:v>-60</c:v>
                </c:pt>
                <c:pt idx="260">
                  <c:v>-60</c:v>
                </c:pt>
                <c:pt idx="261">
                  <c:v>-60</c:v>
                </c:pt>
                <c:pt idx="262">
                  <c:v>-60</c:v>
                </c:pt>
                <c:pt idx="263">
                  <c:v>-60</c:v>
                </c:pt>
                <c:pt idx="264">
                  <c:v>-60</c:v>
                </c:pt>
                <c:pt idx="265">
                  <c:v>-60</c:v>
                </c:pt>
                <c:pt idx="266">
                  <c:v>-60</c:v>
                </c:pt>
                <c:pt idx="267">
                  <c:v>-59.083</c:v>
                </c:pt>
                <c:pt idx="268">
                  <c:v>-57.352</c:v>
                </c:pt>
                <c:pt idx="269">
                  <c:v>-55.949</c:v>
                </c:pt>
                <c:pt idx="270">
                  <c:v>-54.8</c:v>
                </c:pt>
                <c:pt idx="271">
                  <c:v>-53.852</c:v>
                </c:pt>
                <c:pt idx="272">
                  <c:v>-53.072</c:v>
                </c:pt>
                <c:pt idx="273">
                  <c:v>-52.432</c:v>
                </c:pt>
                <c:pt idx="274">
                  <c:v>-51.913</c:v>
                </c:pt>
                <c:pt idx="275">
                  <c:v>-51.5</c:v>
                </c:pt>
                <c:pt idx="276">
                  <c:v>-51.181</c:v>
                </c:pt>
                <c:pt idx="277">
                  <c:v>-50.946</c:v>
                </c:pt>
                <c:pt idx="278">
                  <c:v>-50.789</c:v>
                </c:pt>
                <c:pt idx="279">
                  <c:v>-50.701</c:v>
                </c:pt>
                <c:pt idx="280">
                  <c:v>-50.678</c:v>
                </c:pt>
                <c:pt idx="281">
                  <c:v>-50.717</c:v>
                </c:pt>
                <c:pt idx="282">
                  <c:v>-50.813</c:v>
                </c:pt>
                <c:pt idx="283">
                  <c:v>-50.964</c:v>
                </c:pt>
                <c:pt idx="284">
                  <c:v>-51.17</c:v>
                </c:pt>
                <c:pt idx="285">
                  <c:v>-51.428</c:v>
                </c:pt>
                <c:pt idx="286">
                  <c:v>-51.737</c:v>
                </c:pt>
                <c:pt idx="287">
                  <c:v>-52.095</c:v>
                </c:pt>
                <c:pt idx="288">
                  <c:v>-52.497</c:v>
                </c:pt>
                <c:pt idx="289">
                  <c:v>-52.937</c:v>
                </c:pt>
                <c:pt idx="290">
                  <c:v>-53.401</c:v>
                </c:pt>
                <c:pt idx="291">
                  <c:v>-53.866</c:v>
                </c:pt>
                <c:pt idx="292">
                  <c:v>-54.303</c:v>
                </c:pt>
                <c:pt idx="293">
                  <c:v>-54.669</c:v>
                </c:pt>
                <c:pt idx="294">
                  <c:v>-54.918</c:v>
                </c:pt>
                <c:pt idx="295">
                  <c:v>-55.009</c:v>
                </c:pt>
                <c:pt idx="296">
                  <c:v>-54.925</c:v>
                </c:pt>
                <c:pt idx="297">
                  <c:v>-54.674</c:v>
                </c:pt>
                <c:pt idx="298">
                  <c:v>-54.293</c:v>
                </c:pt>
                <c:pt idx="299">
                  <c:v>-53.829</c:v>
                </c:pt>
                <c:pt idx="300">
                  <c:v>-53.331</c:v>
                </c:pt>
                <c:pt idx="301">
                  <c:v>-52.835</c:v>
                </c:pt>
                <c:pt idx="302">
                  <c:v>-52.37</c:v>
                </c:pt>
                <c:pt idx="303">
                  <c:v>-51.954</c:v>
                </c:pt>
                <c:pt idx="304">
                  <c:v>-51.596</c:v>
                </c:pt>
                <c:pt idx="305">
                  <c:v>-51.302</c:v>
                </c:pt>
                <c:pt idx="306">
                  <c:v>-51.075</c:v>
                </c:pt>
                <c:pt idx="307">
                  <c:v>-50.913</c:v>
                </c:pt>
                <c:pt idx="308">
                  <c:v>-50.815</c:v>
                </c:pt>
                <c:pt idx="309">
                  <c:v>-50.778</c:v>
                </c:pt>
                <c:pt idx="310">
                  <c:v>-50.796</c:v>
                </c:pt>
                <c:pt idx="311">
                  <c:v>-50.866</c:v>
                </c:pt>
                <c:pt idx="312">
                  <c:v>-50.982</c:v>
                </c:pt>
                <c:pt idx="313">
                  <c:v>-51.138</c:v>
                </c:pt>
                <c:pt idx="314">
                  <c:v>-51.327</c:v>
                </c:pt>
                <c:pt idx="315">
                  <c:v>-51.543</c:v>
                </c:pt>
                <c:pt idx="316">
                  <c:v>-51.778</c:v>
                </c:pt>
                <c:pt idx="317">
                  <c:v>-52.027</c:v>
                </c:pt>
                <c:pt idx="318">
                  <c:v>-52.282</c:v>
                </c:pt>
                <c:pt idx="319">
                  <c:v>-52.538</c:v>
                </c:pt>
                <c:pt idx="320">
                  <c:v>-52.79</c:v>
                </c:pt>
                <c:pt idx="321">
                  <c:v>-53.032</c:v>
                </c:pt>
                <c:pt idx="322">
                  <c:v>-53.26</c:v>
                </c:pt>
                <c:pt idx="323">
                  <c:v>-53.47</c:v>
                </c:pt>
                <c:pt idx="324">
                  <c:v>-53.657</c:v>
                </c:pt>
                <c:pt idx="325">
                  <c:v>-53.819</c:v>
                </c:pt>
                <c:pt idx="326">
                  <c:v>-53.95</c:v>
                </c:pt>
                <c:pt idx="327">
                  <c:v>-54.05</c:v>
                </c:pt>
                <c:pt idx="328">
                  <c:v>-54.117</c:v>
                </c:pt>
                <c:pt idx="329">
                  <c:v>-54.152</c:v>
                </c:pt>
                <c:pt idx="330">
                  <c:v>-54.16</c:v>
                </c:pt>
                <c:pt idx="331">
                  <c:v>-54.144</c:v>
                </c:pt>
                <c:pt idx="332">
                  <c:v>-54.114</c:v>
                </c:pt>
                <c:pt idx="333">
                  <c:v>-54.077</c:v>
                </c:pt>
                <c:pt idx="334">
                  <c:v>-54.042</c:v>
                </c:pt>
                <c:pt idx="335">
                  <c:v>-54.016</c:v>
                </c:pt>
                <c:pt idx="336">
                  <c:v>-54.005</c:v>
                </c:pt>
                <c:pt idx="337">
                  <c:v>-54.014</c:v>
                </c:pt>
                <c:pt idx="338">
                  <c:v>-54.043</c:v>
                </c:pt>
                <c:pt idx="339">
                  <c:v>-54.091</c:v>
                </c:pt>
                <c:pt idx="340">
                  <c:v>-54.153</c:v>
                </c:pt>
                <c:pt idx="341">
                  <c:v>-54.222</c:v>
                </c:pt>
                <c:pt idx="342">
                  <c:v>-54.285</c:v>
                </c:pt>
                <c:pt idx="343">
                  <c:v>-54.332</c:v>
                </c:pt>
                <c:pt idx="344">
                  <c:v>-54.35</c:v>
                </c:pt>
                <c:pt idx="345">
                  <c:v>-54.326</c:v>
                </c:pt>
                <c:pt idx="346">
                  <c:v>-54.255</c:v>
                </c:pt>
                <c:pt idx="347">
                  <c:v>-54.135</c:v>
                </c:pt>
                <c:pt idx="348">
                  <c:v>-53.97</c:v>
                </c:pt>
                <c:pt idx="349">
                  <c:v>-53.769</c:v>
                </c:pt>
                <c:pt idx="350">
                  <c:v>-53.545</c:v>
                </c:pt>
                <c:pt idx="351">
                  <c:v>-53.314</c:v>
                </c:pt>
                <c:pt idx="352">
                  <c:v>-53.088</c:v>
                </c:pt>
                <c:pt idx="353">
                  <c:v>-52.881</c:v>
                </c:pt>
                <c:pt idx="354">
                  <c:v>-52.701</c:v>
                </c:pt>
                <c:pt idx="355">
                  <c:v>-52.558</c:v>
                </c:pt>
                <c:pt idx="356">
                  <c:v>-52.455</c:v>
                </c:pt>
                <c:pt idx="357">
                  <c:v>-52.396</c:v>
                </c:pt>
                <c:pt idx="358">
                  <c:v>-52.383</c:v>
                </c:pt>
                <c:pt idx="359">
                  <c:v>-52.414</c:v>
                </c:pt>
                <c:pt idx="360">
                  <c:v>-52.487</c:v>
                </c:pt>
                <c:pt idx="361">
                  <c:v>-52.598</c:v>
                </c:pt>
                <c:pt idx="362">
                  <c:v>-52.742</c:v>
                </c:pt>
                <c:pt idx="363">
                  <c:v>-52.912</c:v>
                </c:pt>
                <c:pt idx="364">
                  <c:v>-53.098</c:v>
                </c:pt>
                <c:pt idx="365">
                  <c:v>-53.289</c:v>
                </c:pt>
                <c:pt idx="366">
                  <c:v>-53.475</c:v>
                </c:pt>
                <c:pt idx="367">
                  <c:v>-53.641</c:v>
                </c:pt>
                <c:pt idx="368">
                  <c:v>-53.774</c:v>
                </c:pt>
                <c:pt idx="369">
                  <c:v>-53.86</c:v>
                </c:pt>
                <c:pt idx="370">
                  <c:v>-53.887</c:v>
                </c:pt>
                <c:pt idx="371">
                  <c:v>-53.845</c:v>
                </c:pt>
                <c:pt idx="372">
                  <c:v>-53.729</c:v>
                </c:pt>
                <c:pt idx="373">
                  <c:v>-53.535</c:v>
                </c:pt>
                <c:pt idx="374">
                  <c:v>-53.267</c:v>
                </c:pt>
                <c:pt idx="375">
                  <c:v>-52.93</c:v>
                </c:pt>
                <c:pt idx="376">
                  <c:v>-52.535</c:v>
                </c:pt>
                <c:pt idx="377">
                  <c:v>-52.093</c:v>
                </c:pt>
                <c:pt idx="378">
                  <c:v>-51.616</c:v>
                </c:pt>
                <c:pt idx="379">
                  <c:v>-51.117</c:v>
                </c:pt>
                <c:pt idx="380">
                  <c:v>-50.61</c:v>
                </c:pt>
                <c:pt idx="381">
                  <c:v>-50.104</c:v>
                </c:pt>
                <c:pt idx="382">
                  <c:v>-49.609</c:v>
                </c:pt>
                <c:pt idx="383">
                  <c:v>-49.133</c:v>
                </c:pt>
                <c:pt idx="384">
                  <c:v>-48.682</c:v>
                </c:pt>
                <c:pt idx="385">
                  <c:v>-48.261</c:v>
                </c:pt>
                <c:pt idx="386">
                  <c:v>-47.875</c:v>
                </c:pt>
                <c:pt idx="387">
                  <c:v>-47.524</c:v>
                </c:pt>
                <c:pt idx="388">
                  <c:v>-47.211</c:v>
                </c:pt>
                <c:pt idx="389">
                  <c:v>-46.936</c:v>
                </c:pt>
                <c:pt idx="390">
                  <c:v>-46.7</c:v>
                </c:pt>
                <c:pt idx="391">
                  <c:v>-46.5</c:v>
                </c:pt>
                <c:pt idx="392">
                  <c:v>-46.337</c:v>
                </c:pt>
                <c:pt idx="393">
                  <c:v>-46.206</c:v>
                </c:pt>
                <c:pt idx="394">
                  <c:v>-46.107</c:v>
                </c:pt>
                <c:pt idx="395">
                  <c:v>-46.034</c:v>
                </c:pt>
                <c:pt idx="396">
                  <c:v>-45.985</c:v>
                </c:pt>
                <c:pt idx="397">
                  <c:v>-45.955</c:v>
                </c:pt>
                <c:pt idx="398">
                  <c:v>-45.938</c:v>
                </c:pt>
                <c:pt idx="399">
                  <c:v>-45.93</c:v>
                </c:pt>
                <c:pt idx="400">
                  <c:v>-45.925</c:v>
                </c:pt>
                <c:pt idx="401">
                  <c:v>-45.917</c:v>
                </c:pt>
                <c:pt idx="402">
                  <c:v>-45.902</c:v>
                </c:pt>
                <c:pt idx="403">
                  <c:v>-45.876</c:v>
                </c:pt>
                <c:pt idx="404">
                  <c:v>-45.835</c:v>
                </c:pt>
                <c:pt idx="405">
                  <c:v>-45.777</c:v>
                </c:pt>
                <c:pt idx="406">
                  <c:v>-45.701</c:v>
                </c:pt>
                <c:pt idx="407">
                  <c:v>-45.608</c:v>
                </c:pt>
                <c:pt idx="408">
                  <c:v>-45.5</c:v>
                </c:pt>
                <c:pt idx="409">
                  <c:v>-45.381</c:v>
                </c:pt>
                <c:pt idx="410">
                  <c:v>-45.253</c:v>
                </c:pt>
                <c:pt idx="411">
                  <c:v>-45.122</c:v>
                </c:pt>
                <c:pt idx="412">
                  <c:v>-44.991</c:v>
                </c:pt>
                <c:pt idx="413">
                  <c:v>-44.866</c:v>
                </c:pt>
                <c:pt idx="414">
                  <c:v>-44.75</c:v>
                </c:pt>
                <c:pt idx="415">
                  <c:v>-44.646</c:v>
                </c:pt>
                <c:pt idx="416">
                  <c:v>-44.559</c:v>
                </c:pt>
                <c:pt idx="417">
                  <c:v>-44.49</c:v>
                </c:pt>
                <c:pt idx="418">
                  <c:v>-44.442</c:v>
                </c:pt>
                <c:pt idx="419">
                  <c:v>-44.416</c:v>
                </c:pt>
                <c:pt idx="420">
                  <c:v>-44.413</c:v>
                </c:pt>
                <c:pt idx="421">
                  <c:v>-44.435</c:v>
                </c:pt>
                <c:pt idx="422">
                  <c:v>-44.48</c:v>
                </c:pt>
                <c:pt idx="423">
                  <c:v>-44.549</c:v>
                </c:pt>
                <c:pt idx="424">
                  <c:v>-44.641</c:v>
                </c:pt>
                <c:pt idx="425">
                  <c:v>-44.755</c:v>
                </c:pt>
                <c:pt idx="426">
                  <c:v>-44.889</c:v>
                </c:pt>
                <c:pt idx="427">
                  <c:v>-45.04</c:v>
                </c:pt>
                <c:pt idx="428">
                  <c:v>-45.206</c:v>
                </c:pt>
                <c:pt idx="429">
                  <c:v>-45.383</c:v>
                </c:pt>
                <c:pt idx="430">
                  <c:v>-45.565</c:v>
                </c:pt>
                <c:pt idx="431">
                  <c:v>-45.746</c:v>
                </c:pt>
                <c:pt idx="432">
                  <c:v>-45.919</c:v>
                </c:pt>
                <c:pt idx="433">
                  <c:v>-46.074</c:v>
                </c:pt>
                <c:pt idx="434">
                  <c:v>-46.202</c:v>
                </c:pt>
                <c:pt idx="435">
                  <c:v>-46.294</c:v>
                </c:pt>
                <c:pt idx="436">
                  <c:v>-46.342</c:v>
                </c:pt>
                <c:pt idx="437">
                  <c:v>-46.34</c:v>
                </c:pt>
                <c:pt idx="438">
                  <c:v>-46.285</c:v>
                </c:pt>
                <c:pt idx="439">
                  <c:v>-46.182</c:v>
                </c:pt>
                <c:pt idx="440">
                  <c:v>-46.035</c:v>
                </c:pt>
                <c:pt idx="441">
                  <c:v>-45.855</c:v>
                </c:pt>
                <c:pt idx="442">
                  <c:v>-45.655</c:v>
                </c:pt>
                <c:pt idx="443">
                  <c:v>-45.448</c:v>
                </c:pt>
                <c:pt idx="444">
                  <c:v>-45.245</c:v>
                </c:pt>
                <c:pt idx="445">
                  <c:v>-45.059</c:v>
                </c:pt>
                <c:pt idx="446">
                  <c:v>-44.9</c:v>
                </c:pt>
                <c:pt idx="447">
                  <c:v>-44.776</c:v>
                </c:pt>
                <c:pt idx="448">
                  <c:v>-44.693</c:v>
                </c:pt>
                <c:pt idx="449">
                  <c:v>-44.658</c:v>
                </c:pt>
                <c:pt idx="450">
                  <c:v>-44.675</c:v>
                </c:pt>
                <c:pt idx="451">
                  <c:v>-44.747</c:v>
                </c:pt>
                <c:pt idx="452">
                  <c:v>-44.876</c:v>
                </c:pt>
                <c:pt idx="453">
                  <c:v>-45.066</c:v>
                </c:pt>
                <c:pt idx="454">
                  <c:v>-45.319</c:v>
                </c:pt>
                <c:pt idx="455">
                  <c:v>-45.635</c:v>
                </c:pt>
                <c:pt idx="456">
                  <c:v>-46.016</c:v>
                </c:pt>
                <c:pt idx="457">
                  <c:v>-46.465</c:v>
                </c:pt>
                <c:pt idx="458">
                  <c:v>-46.982</c:v>
                </c:pt>
                <c:pt idx="459">
                  <c:v>-47.569</c:v>
                </c:pt>
                <c:pt idx="460">
                  <c:v>-48.224</c:v>
                </c:pt>
                <c:pt idx="461">
                  <c:v>-48.945</c:v>
                </c:pt>
                <c:pt idx="462">
                  <c:v>-49.72</c:v>
                </c:pt>
                <c:pt idx="463">
                  <c:v>-50.524</c:v>
                </c:pt>
                <c:pt idx="464">
                  <c:v>-51.305</c:v>
                </c:pt>
                <c:pt idx="465">
                  <c:v>-51.974</c:v>
                </c:pt>
                <c:pt idx="466">
                  <c:v>-52.401</c:v>
                </c:pt>
                <c:pt idx="467">
                  <c:v>-52.458</c:v>
                </c:pt>
                <c:pt idx="468">
                  <c:v>-52.09</c:v>
                </c:pt>
                <c:pt idx="469">
                  <c:v>-51.359</c:v>
                </c:pt>
                <c:pt idx="470">
                  <c:v>-50.402</c:v>
                </c:pt>
                <c:pt idx="471">
                  <c:v>-49.348</c:v>
                </c:pt>
                <c:pt idx="472">
                  <c:v>-48.288</c:v>
                </c:pt>
                <c:pt idx="473">
                  <c:v>-47.274</c:v>
                </c:pt>
                <c:pt idx="474">
                  <c:v>-46.33</c:v>
                </c:pt>
                <c:pt idx="475">
                  <c:v>-45.467</c:v>
                </c:pt>
                <c:pt idx="476">
                  <c:v>-44.688</c:v>
                </c:pt>
                <c:pt idx="477">
                  <c:v>-43.993</c:v>
                </c:pt>
                <c:pt idx="478">
                  <c:v>-43.379</c:v>
                </c:pt>
                <c:pt idx="479">
                  <c:v>-42.843</c:v>
                </c:pt>
                <c:pt idx="480">
                  <c:v>-42.382</c:v>
                </c:pt>
                <c:pt idx="481">
                  <c:v>-41.993</c:v>
                </c:pt>
                <c:pt idx="482">
                  <c:v>-41.672</c:v>
                </c:pt>
                <c:pt idx="483">
                  <c:v>-41.416</c:v>
                </c:pt>
                <c:pt idx="484">
                  <c:v>-41.223</c:v>
                </c:pt>
                <c:pt idx="485">
                  <c:v>-41.091</c:v>
                </c:pt>
                <c:pt idx="486">
                  <c:v>-41.016</c:v>
                </c:pt>
                <c:pt idx="487">
                  <c:v>-40.996</c:v>
                </c:pt>
                <c:pt idx="488">
                  <c:v>-41.027</c:v>
                </c:pt>
                <c:pt idx="489">
                  <c:v>-41.108</c:v>
                </c:pt>
                <c:pt idx="490">
                  <c:v>-41.232</c:v>
                </c:pt>
                <c:pt idx="491">
                  <c:v>-41.397</c:v>
                </c:pt>
                <c:pt idx="492">
                  <c:v>-41.594</c:v>
                </c:pt>
                <c:pt idx="493">
                  <c:v>-41.817</c:v>
                </c:pt>
                <c:pt idx="494">
                  <c:v>-42.054</c:v>
                </c:pt>
                <c:pt idx="495">
                  <c:v>-42.29</c:v>
                </c:pt>
                <c:pt idx="496">
                  <c:v>-42.508</c:v>
                </c:pt>
                <c:pt idx="497">
                  <c:v>-42.685</c:v>
                </c:pt>
                <c:pt idx="498">
                  <c:v>-42.799</c:v>
                </c:pt>
                <c:pt idx="499">
                  <c:v>-42.825</c:v>
                </c:pt>
                <c:pt idx="500">
                  <c:v>-42.748</c:v>
                </c:pt>
                <c:pt idx="501">
                  <c:v>-42.557</c:v>
                </c:pt>
                <c:pt idx="502">
                  <c:v>-42.256</c:v>
                </c:pt>
                <c:pt idx="503">
                  <c:v>-41.858</c:v>
                </c:pt>
                <c:pt idx="504">
                  <c:v>-41.384</c:v>
                </c:pt>
                <c:pt idx="505">
                  <c:v>-40.855</c:v>
                </c:pt>
                <c:pt idx="506">
                  <c:v>-40.294</c:v>
                </c:pt>
                <c:pt idx="507">
                  <c:v>-39.719</c:v>
                </c:pt>
                <c:pt idx="508">
                  <c:v>-39.145</c:v>
                </c:pt>
                <c:pt idx="509">
                  <c:v>-38.582</c:v>
                </c:pt>
                <c:pt idx="510">
                  <c:v>-38.038</c:v>
                </c:pt>
                <c:pt idx="511">
                  <c:v>-37.516</c:v>
                </c:pt>
                <c:pt idx="512">
                  <c:v>-37.019</c:v>
                </c:pt>
                <c:pt idx="513">
                  <c:v>-36.549</c:v>
                </c:pt>
                <c:pt idx="514">
                  <c:v>-36.105</c:v>
                </c:pt>
                <c:pt idx="515">
                  <c:v>-35.687</c:v>
                </c:pt>
                <c:pt idx="516">
                  <c:v>-35.294</c:v>
                </c:pt>
                <c:pt idx="517">
                  <c:v>-34.923</c:v>
                </c:pt>
                <c:pt idx="518">
                  <c:v>-34.573</c:v>
                </c:pt>
                <c:pt idx="519">
                  <c:v>-34.243</c:v>
                </c:pt>
                <c:pt idx="520">
                  <c:v>-33.93</c:v>
                </c:pt>
                <c:pt idx="521">
                  <c:v>-33.634</c:v>
                </c:pt>
                <c:pt idx="522">
                  <c:v>-33.353</c:v>
                </c:pt>
                <c:pt idx="523">
                  <c:v>-33.084</c:v>
                </c:pt>
                <c:pt idx="524">
                  <c:v>-32.828</c:v>
                </c:pt>
                <c:pt idx="525">
                  <c:v>-32.584</c:v>
                </c:pt>
                <c:pt idx="526">
                  <c:v>-32.35</c:v>
                </c:pt>
                <c:pt idx="527">
                  <c:v>-32.126</c:v>
                </c:pt>
                <c:pt idx="528">
                  <c:v>-31.912</c:v>
                </c:pt>
                <c:pt idx="529">
                  <c:v>-31.708</c:v>
                </c:pt>
                <c:pt idx="530">
                  <c:v>-31.514</c:v>
                </c:pt>
                <c:pt idx="531">
                  <c:v>-31.329</c:v>
                </c:pt>
                <c:pt idx="532">
                  <c:v>-31.155</c:v>
                </c:pt>
                <c:pt idx="533">
                  <c:v>-30.991</c:v>
                </c:pt>
                <c:pt idx="534">
                  <c:v>-30.839</c:v>
                </c:pt>
                <c:pt idx="535">
                  <c:v>-30.697</c:v>
                </c:pt>
                <c:pt idx="536">
                  <c:v>-30.567</c:v>
                </c:pt>
                <c:pt idx="537">
                  <c:v>-30.449</c:v>
                </c:pt>
                <c:pt idx="538">
                  <c:v>-30.343</c:v>
                </c:pt>
                <c:pt idx="539">
                  <c:v>-30.249</c:v>
                </c:pt>
                <c:pt idx="540">
                  <c:v>-30.167</c:v>
                </c:pt>
                <c:pt idx="541">
                  <c:v>-30.097</c:v>
                </c:pt>
                <c:pt idx="542">
                  <c:v>-30.038</c:v>
                </c:pt>
                <c:pt idx="543">
                  <c:v>-29.991</c:v>
                </c:pt>
                <c:pt idx="544">
                  <c:v>-29.955</c:v>
                </c:pt>
                <c:pt idx="545">
                  <c:v>-29.929</c:v>
                </c:pt>
                <c:pt idx="546">
                  <c:v>-29.912</c:v>
                </c:pt>
                <c:pt idx="547">
                  <c:v>-29.904</c:v>
                </c:pt>
                <c:pt idx="548">
                  <c:v>-29.905</c:v>
                </c:pt>
                <c:pt idx="549">
                  <c:v>-29.912</c:v>
                </c:pt>
                <c:pt idx="550">
                  <c:v>-29.926</c:v>
                </c:pt>
                <c:pt idx="551">
                  <c:v>-29.946</c:v>
                </c:pt>
                <c:pt idx="552">
                  <c:v>-29.971</c:v>
                </c:pt>
                <c:pt idx="553">
                  <c:v>-29.999</c:v>
                </c:pt>
                <c:pt idx="554">
                  <c:v>-30.031</c:v>
                </c:pt>
                <c:pt idx="555">
                  <c:v>-30.065</c:v>
                </c:pt>
                <c:pt idx="556">
                  <c:v>-30.102</c:v>
                </c:pt>
                <c:pt idx="557">
                  <c:v>-30.141</c:v>
                </c:pt>
                <c:pt idx="558">
                  <c:v>-30.181</c:v>
                </c:pt>
                <c:pt idx="559">
                  <c:v>-30.222</c:v>
                </c:pt>
                <c:pt idx="560">
                  <c:v>-30.264</c:v>
                </c:pt>
                <c:pt idx="561">
                  <c:v>-30.308</c:v>
                </c:pt>
                <c:pt idx="562">
                  <c:v>-30.353</c:v>
                </c:pt>
                <c:pt idx="563">
                  <c:v>-30.4</c:v>
                </c:pt>
                <c:pt idx="564">
                  <c:v>-30.449</c:v>
                </c:pt>
                <c:pt idx="565">
                  <c:v>-30.5</c:v>
                </c:pt>
                <c:pt idx="566">
                  <c:v>-30.555</c:v>
                </c:pt>
                <c:pt idx="567">
                  <c:v>-30.613</c:v>
                </c:pt>
                <c:pt idx="568">
                  <c:v>-30.676</c:v>
                </c:pt>
                <c:pt idx="569">
                  <c:v>-30.743</c:v>
                </c:pt>
                <c:pt idx="570">
                  <c:v>-30.816</c:v>
                </c:pt>
                <c:pt idx="571">
                  <c:v>-30.894</c:v>
                </c:pt>
                <c:pt idx="572">
                  <c:v>-30.978</c:v>
                </c:pt>
                <c:pt idx="573">
                  <c:v>-31.068</c:v>
                </c:pt>
                <c:pt idx="574">
                  <c:v>-31.164</c:v>
                </c:pt>
                <c:pt idx="575">
                  <c:v>-31.266</c:v>
                </c:pt>
                <c:pt idx="576">
                  <c:v>-31.374</c:v>
                </c:pt>
                <c:pt idx="577">
                  <c:v>-31.487</c:v>
                </c:pt>
                <c:pt idx="578">
                  <c:v>-31.604</c:v>
                </c:pt>
                <c:pt idx="579">
                  <c:v>-31.726</c:v>
                </c:pt>
                <c:pt idx="580">
                  <c:v>-31.85</c:v>
                </c:pt>
                <c:pt idx="581">
                  <c:v>-31.977</c:v>
                </c:pt>
                <c:pt idx="582">
                  <c:v>-32.105</c:v>
                </c:pt>
                <c:pt idx="583">
                  <c:v>-32.233</c:v>
                </c:pt>
                <c:pt idx="584">
                  <c:v>-32.359</c:v>
                </c:pt>
                <c:pt idx="585">
                  <c:v>-32.484</c:v>
                </c:pt>
                <c:pt idx="586">
                  <c:v>-32.606</c:v>
                </c:pt>
                <c:pt idx="587">
                  <c:v>-32.724</c:v>
                </c:pt>
                <c:pt idx="588">
                  <c:v>-32.837</c:v>
                </c:pt>
                <c:pt idx="589">
                  <c:v>-32.945</c:v>
                </c:pt>
                <c:pt idx="590">
                  <c:v>-33.048</c:v>
                </c:pt>
                <c:pt idx="591">
                  <c:v>-33.145</c:v>
                </c:pt>
                <c:pt idx="592">
                  <c:v>-33.237</c:v>
                </c:pt>
                <c:pt idx="593">
                  <c:v>-33.324</c:v>
                </c:pt>
                <c:pt idx="594">
                  <c:v>-33.406</c:v>
                </c:pt>
                <c:pt idx="595">
                  <c:v>-33.486</c:v>
                </c:pt>
                <c:pt idx="596">
                  <c:v>-33.562</c:v>
                </c:pt>
                <c:pt idx="597">
                  <c:v>-33.638</c:v>
                </c:pt>
                <c:pt idx="598">
                  <c:v>-33.713</c:v>
                </c:pt>
                <c:pt idx="599">
                  <c:v>-33.789</c:v>
                </c:pt>
                <c:pt idx="600">
                  <c:v>-33.866</c:v>
                </c:pt>
                <c:pt idx="601">
                  <c:v>-33.945</c:v>
                </c:pt>
                <c:pt idx="602">
                  <c:v>-34.027</c:v>
                </c:pt>
                <c:pt idx="603">
                  <c:v>-34.112</c:v>
                </c:pt>
                <c:pt idx="604">
                  <c:v>-34.2</c:v>
                </c:pt>
                <c:pt idx="605">
                  <c:v>-34.291</c:v>
                </c:pt>
                <c:pt idx="606">
                  <c:v>-34.384</c:v>
                </c:pt>
                <c:pt idx="607">
                  <c:v>-34.478</c:v>
                </c:pt>
                <c:pt idx="608">
                  <c:v>-34.573</c:v>
                </c:pt>
                <c:pt idx="609">
                  <c:v>-34.668</c:v>
                </c:pt>
                <c:pt idx="610">
                  <c:v>-34.76</c:v>
                </c:pt>
                <c:pt idx="611">
                  <c:v>-34.85</c:v>
                </c:pt>
                <c:pt idx="612">
                  <c:v>-34.934</c:v>
                </c:pt>
                <c:pt idx="613">
                  <c:v>-35.013</c:v>
                </c:pt>
                <c:pt idx="614">
                  <c:v>-35.084</c:v>
                </c:pt>
                <c:pt idx="615">
                  <c:v>-35.148</c:v>
                </c:pt>
                <c:pt idx="616">
                  <c:v>-35.202</c:v>
                </c:pt>
                <c:pt idx="617">
                  <c:v>-35.247</c:v>
                </c:pt>
                <c:pt idx="618">
                  <c:v>-35.282</c:v>
                </c:pt>
                <c:pt idx="619">
                  <c:v>-35.308</c:v>
                </c:pt>
                <c:pt idx="620">
                  <c:v>-35.325</c:v>
                </c:pt>
                <c:pt idx="621">
                  <c:v>-35.335</c:v>
                </c:pt>
                <c:pt idx="622">
                  <c:v>-35.338</c:v>
                </c:pt>
                <c:pt idx="623">
                  <c:v>-35.336</c:v>
                </c:pt>
                <c:pt idx="624">
                  <c:v>-35.331</c:v>
                </c:pt>
                <c:pt idx="625">
                  <c:v>-35.324</c:v>
                </c:pt>
                <c:pt idx="626">
                  <c:v>-35.317</c:v>
                </c:pt>
                <c:pt idx="627">
                  <c:v>-35.312</c:v>
                </c:pt>
                <c:pt idx="628">
                  <c:v>-35.31</c:v>
                </c:pt>
                <c:pt idx="629">
                  <c:v>-35.311</c:v>
                </c:pt>
                <c:pt idx="630">
                  <c:v>-35.318</c:v>
                </c:pt>
                <c:pt idx="631">
                  <c:v>-35.33</c:v>
                </c:pt>
                <c:pt idx="632">
                  <c:v>-35.347</c:v>
                </c:pt>
                <c:pt idx="633">
                  <c:v>-35.37</c:v>
                </c:pt>
                <c:pt idx="634">
                  <c:v>-35.398</c:v>
                </c:pt>
                <c:pt idx="635">
                  <c:v>-35.429</c:v>
                </c:pt>
                <c:pt idx="636">
                  <c:v>-35.464</c:v>
                </c:pt>
                <c:pt idx="637">
                  <c:v>-35.5</c:v>
                </c:pt>
                <c:pt idx="638">
                  <c:v>-35.535</c:v>
                </c:pt>
                <c:pt idx="639">
                  <c:v>-35.57</c:v>
                </c:pt>
                <c:pt idx="640">
                  <c:v>-35.601</c:v>
                </c:pt>
                <c:pt idx="641">
                  <c:v>-35.628</c:v>
                </c:pt>
                <c:pt idx="642">
                  <c:v>-35.649</c:v>
                </c:pt>
                <c:pt idx="643">
                  <c:v>-35.664</c:v>
                </c:pt>
                <c:pt idx="644">
                  <c:v>-35.671</c:v>
                </c:pt>
                <c:pt idx="645">
                  <c:v>-35.67</c:v>
                </c:pt>
                <c:pt idx="646">
                  <c:v>-35.661</c:v>
                </c:pt>
                <c:pt idx="647">
                  <c:v>-35.644</c:v>
                </c:pt>
                <c:pt idx="648">
                  <c:v>-35.62</c:v>
                </c:pt>
                <c:pt idx="649">
                  <c:v>-35.591</c:v>
                </c:pt>
                <c:pt idx="650">
                  <c:v>-35.557</c:v>
                </c:pt>
                <c:pt idx="651">
                  <c:v>-35.521</c:v>
                </c:pt>
                <c:pt idx="652">
                  <c:v>-35.484</c:v>
                </c:pt>
                <c:pt idx="653">
                  <c:v>-35.448</c:v>
                </c:pt>
                <c:pt idx="654">
                  <c:v>-35.415</c:v>
                </c:pt>
                <c:pt idx="655">
                  <c:v>-35.388</c:v>
                </c:pt>
                <c:pt idx="656">
                  <c:v>-35.367</c:v>
                </c:pt>
                <c:pt idx="657">
                  <c:v>-35.356</c:v>
                </c:pt>
                <c:pt idx="658">
                  <c:v>-35.355</c:v>
                </c:pt>
                <c:pt idx="659">
                  <c:v>-35.365</c:v>
                </c:pt>
                <c:pt idx="660">
                  <c:v>-35.388</c:v>
                </c:pt>
                <c:pt idx="661">
                  <c:v>-35.425</c:v>
                </c:pt>
                <c:pt idx="662">
                  <c:v>-35.475</c:v>
                </c:pt>
                <c:pt idx="663">
                  <c:v>-35.539</c:v>
                </c:pt>
                <c:pt idx="664">
                  <c:v>-35.618</c:v>
                </c:pt>
                <c:pt idx="665">
                  <c:v>-35.709</c:v>
                </c:pt>
                <c:pt idx="666">
                  <c:v>-35.814</c:v>
                </c:pt>
                <c:pt idx="667">
                  <c:v>-35.931</c:v>
                </c:pt>
                <c:pt idx="668">
                  <c:v>-36.059</c:v>
                </c:pt>
                <c:pt idx="669">
                  <c:v>-36.198</c:v>
                </c:pt>
                <c:pt idx="670">
                  <c:v>-36.346</c:v>
                </c:pt>
                <c:pt idx="671">
                  <c:v>-36.504</c:v>
                </c:pt>
                <c:pt idx="672">
                  <c:v>-36.669</c:v>
                </c:pt>
                <c:pt idx="673">
                  <c:v>-36.843</c:v>
                </c:pt>
                <c:pt idx="674">
                  <c:v>-37.023</c:v>
                </c:pt>
                <c:pt idx="675">
                  <c:v>-37.211</c:v>
                </c:pt>
                <c:pt idx="676">
                  <c:v>-37.406</c:v>
                </c:pt>
                <c:pt idx="677">
                  <c:v>-37.609</c:v>
                </c:pt>
                <c:pt idx="678">
                  <c:v>-37.822</c:v>
                </c:pt>
                <c:pt idx="679">
                  <c:v>-38.045</c:v>
                </c:pt>
                <c:pt idx="680">
                  <c:v>-38.279</c:v>
                </c:pt>
                <c:pt idx="681">
                  <c:v>-38.527</c:v>
                </c:pt>
                <c:pt idx="682">
                  <c:v>-38.79</c:v>
                </c:pt>
                <c:pt idx="683">
                  <c:v>-39.071</c:v>
                </c:pt>
                <c:pt idx="684">
                  <c:v>-39.371</c:v>
                </c:pt>
                <c:pt idx="685">
                  <c:v>-39.693</c:v>
                </c:pt>
                <c:pt idx="686">
                  <c:v>-40.037</c:v>
                </c:pt>
                <c:pt idx="687">
                  <c:v>-40.407</c:v>
                </c:pt>
                <c:pt idx="688">
                  <c:v>-40.802</c:v>
                </c:pt>
                <c:pt idx="689">
                  <c:v>-41.223</c:v>
                </c:pt>
                <c:pt idx="690">
                  <c:v>-41.67</c:v>
                </c:pt>
                <c:pt idx="691">
                  <c:v>-42.143</c:v>
                </c:pt>
                <c:pt idx="692">
                  <c:v>-42.637</c:v>
                </c:pt>
                <c:pt idx="693">
                  <c:v>-43.151</c:v>
                </c:pt>
                <c:pt idx="694">
                  <c:v>-43.678</c:v>
                </c:pt>
                <c:pt idx="695">
                  <c:v>-44.21</c:v>
                </c:pt>
                <c:pt idx="696">
                  <c:v>-44.737</c:v>
                </c:pt>
                <c:pt idx="697">
                  <c:v>-45.249</c:v>
                </c:pt>
                <c:pt idx="698">
                  <c:v>-45.729</c:v>
                </c:pt>
                <c:pt idx="699">
                  <c:v>-46.164</c:v>
                </c:pt>
                <c:pt idx="700">
                  <c:v>-46.539</c:v>
                </c:pt>
                <c:pt idx="701">
                  <c:v>-46.841</c:v>
                </c:pt>
                <c:pt idx="702">
                  <c:v>-47.063</c:v>
                </c:pt>
                <c:pt idx="703">
                  <c:v>-47.203</c:v>
                </c:pt>
                <c:pt idx="704">
                  <c:v>-47.265</c:v>
                </c:pt>
                <c:pt idx="705">
                  <c:v>-47.26</c:v>
                </c:pt>
                <c:pt idx="706">
                  <c:v>-47.201</c:v>
                </c:pt>
                <c:pt idx="707">
                  <c:v>-47.103</c:v>
                </c:pt>
                <c:pt idx="708">
                  <c:v>-46.983</c:v>
                </c:pt>
                <c:pt idx="709">
                  <c:v>-46.855</c:v>
                </c:pt>
                <c:pt idx="710">
                  <c:v>-46.733</c:v>
                </c:pt>
                <c:pt idx="711">
                  <c:v>-46.628</c:v>
                </c:pt>
                <c:pt idx="712">
                  <c:v>-46.552</c:v>
                </c:pt>
                <c:pt idx="713">
                  <c:v>-46.513</c:v>
                </c:pt>
                <c:pt idx="714">
                  <c:v>-46.518</c:v>
                </c:pt>
                <c:pt idx="715">
                  <c:v>-46.575</c:v>
                </c:pt>
                <c:pt idx="716">
                  <c:v>-46.69</c:v>
                </c:pt>
                <c:pt idx="717">
                  <c:v>-46.869</c:v>
                </c:pt>
                <c:pt idx="718">
                  <c:v>-47.117</c:v>
                </c:pt>
                <c:pt idx="719">
                  <c:v>-47.44</c:v>
                </c:pt>
                <c:pt idx="720">
                  <c:v>-47.844</c:v>
                </c:pt>
                <c:pt idx="721">
                  <c:v>-48.335</c:v>
                </c:pt>
                <c:pt idx="722">
                  <c:v>-48.919</c:v>
                </c:pt>
                <c:pt idx="723">
                  <c:v>-49.605</c:v>
                </c:pt>
                <c:pt idx="724">
                  <c:v>-50.4</c:v>
                </c:pt>
                <c:pt idx="725">
                  <c:v>-51.314</c:v>
                </c:pt>
                <c:pt idx="726">
                  <c:v>-52.357</c:v>
                </c:pt>
                <c:pt idx="727">
                  <c:v>-53.539</c:v>
                </c:pt>
                <c:pt idx="728">
                  <c:v>-54.866</c:v>
                </c:pt>
                <c:pt idx="729">
                  <c:v>-56.327</c:v>
                </c:pt>
                <c:pt idx="730">
                  <c:v>-57.87</c:v>
                </c:pt>
                <c:pt idx="731">
                  <c:v>-59.353</c:v>
                </c:pt>
                <c:pt idx="732">
                  <c:v>-60</c:v>
                </c:pt>
                <c:pt idx="733">
                  <c:v>-60</c:v>
                </c:pt>
                <c:pt idx="734">
                  <c:v>-60</c:v>
                </c:pt>
                <c:pt idx="735">
                  <c:v>-59.635</c:v>
                </c:pt>
                <c:pt idx="736">
                  <c:v>-58.564</c:v>
                </c:pt>
                <c:pt idx="737">
                  <c:v>-57.511</c:v>
                </c:pt>
                <c:pt idx="738">
                  <c:v>-56.552</c:v>
                </c:pt>
                <c:pt idx="739">
                  <c:v>-55.709</c:v>
                </c:pt>
                <c:pt idx="740">
                  <c:v>-54.979</c:v>
                </c:pt>
                <c:pt idx="741">
                  <c:v>-54.353</c:v>
                </c:pt>
                <c:pt idx="742">
                  <c:v>-53.822</c:v>
                </c:pt>
                <c:pt idx="743">
                  <c:v>-53.379</c:v>
                </c:pt>
                <c:pt idx="744">
                  <c:v>-53.018</c:v>
                </c:pt>
                <c:pt idx="745">
                  <c:v>-52.734</c:v>
                </c:pt>
                <c:pt idx="746">
                  <c:v>-52.523</c:v>
                </c:pt>
                <c:pt idx="747">
                  <c:v>-52.383</c:v>
                </c:pt>
                <c:pt idx="748">
                  <c:v>-52.31</c:v>
                </c:pt>
                <c:pt idx="749">
                  <c:v>-52.299</c:v>
                </c:pt>
                <c:pt idx="750">
                  <c:v>-52.346</c:v>
                </c:pt>
                <c:pt idx="751">
                  <c:v>-52.445</c:v>
                </c:pt>
                <c:pt idx="752">
                  <c:v>-52.586</c:v>
                </c:pt>
                <c:pt idx="753">
                  <c:v>-52.757</c:v>
                </c:pt>
                <c:pt idx="754">
                  <c:v>-52.946</c:v>
                </c:pt>
                <c:pt idx="755">
                  <c:v>-53.138</c:v>
                </c:pt>
                <c:pt idx="756">
                  <c:v>-53.316</c:v>
                </c:pt>
                <c:pt idx="757">
                  <c:v>-53.466</c:v>
                </c:pt>
                <c:pt idx="758">
                  <c:v>-53.576</c:v>
                </c:pt>
                <c:pt idx="759">
                  <c:v>-53.643</c:v>
                </c:pt>
                <c:pt idx="760">
                  <c:v>-53.666</c:v>
                </c:pt>
                <c:pt idx="761">
                  <c:v>-53.653</c:v>
                </c:pt>
                <c:pt idx="762">
                  <c:v>-53.617</c:v>
                </c:pt>
                <c:pt idx="763">
                  <c:v>-53.571</c:v>
                </c:pt>
                <c:pt idx="764">
                  <c:v>-53.53</c:v>
                </c:pt>
                <c:pt idx="765">
                  <c:v>-53.507</c:v>
                </c:pt>
                <c:pt idx="766">
                  <c:v>-53.511</c:v>
                </c:pt>
                <c:pt idx="767">
                  <c:v>-53.551</c:v>
                </c:pt>
                <c:pt idx="768">
                  <c:v>-53.631</c:v>
                </c:pt>
                <c:pt idx="769">
                  <c:v>-53.753</c:v>
                </c:pt>
                <c:pt idx="770">
                  <c:v>-53.915</c:v>
                </c:pt>
                <c:pt idx="771">
                  <c:v>-54.116</c:v>
                </c:pt>
                <c:pt idx="772">
                  <c:v>-54.349</c:v>
                </c:pt>
                <c:pt idx="773">
                  <c:v>-54.609</c:v>
                </c:pt>
                <c:pt idx="774">
                  <c:v>-54.884</c:v>
                </c:pt>
                <c:pt idx="775">
                  <c:v>-55.165</c:v>
                </c:pt>
                <c:pt idx="776">
                  <c:v>-55.438</c:v>
                </c:pt>
                <c:pt idx="777">
                  <c:v>-55.691</c:v>
                </c:pt>
                <c:pt idx="778">
                  <c:v>-55.912</c:v>
                </c:pt>
                <c:pt idx="779">
                  <c:v>-56.088</c:v>
                </c:pt>
                <c:pt idx="780">
                  <c:v>-56.212</c:v>
                </c:pt>
                <c:pt idx="781">
                  <c:v>-56.279</c:v>
                </c:pt>
                <c:pt idx="782">
                  <c:v>-56.29</c:v>
                </c:pt>
                <c:pt idx="783">
                  <c:v>-56.248</c:v>
                </c:pt>
                <c:pt idx="784">
                  <c:v>-56.159</c:v>
                </c:pt>
                <c:pt idx="785">
                  <c:v>-56.031</c:v>
                </c:pt>
                <c:pt idx="786">
                  <c:v>-55.872</c:v>
                </c:pt>
                <c:pt idx="787">
                  <c:v>-55.689</c:v>
                </c:pt>
                <c:pt idx="788">
                  <c:v>-55.488</c:v>
                </c:pt>
                <c:pt idx="789">
                  <c:v>-55.275</c:v>
                </c:pt>
                <c:pt idx="790">
                  <c:v>-55.054</c:v>
                </c:pt>
                <c:pt idx="791">
                  <c:v>-54.826</c:v>
                </c:pt>
                <c:pt idx="792">
                  <c:v>-54.595</c:v>
                </c:pt>
                <c:pt idx="793">
                  <c:v>-54.361</c:v>
                </c:pt>
                <c:pt idx="794">
                  <c:v>-54.127</c:v>
                </c:pt>
                <c:pt idx="795">
                  <c:v>-53.895</c:v>
                </c:pt>
                <c:pt idx="796">
                  <c:v>-53.669</c:v>
                </c:pt>
                <c:pt idx="797">
                  <c:v>-53.45</c:v>
                </c:pt>
                <c:pt idx="798">
                  <c:v>-53.244</c:v>
                </c:pt>
                <c:pt idx="799">
                  <c:v>-53.054</c:v>
                </c:pt>
                <c:pt idx="800">
                  <c:v>-52.886</c:v>
                </c:pt>
                <c:pt idx="801">
                  <c:v>-52.744</c:v>
                </c:pt>
                <c:pt idx="802">
                  <c:v>-52.632</c:v>
                </c:pt>
                <c:pt idx="803">
                  <c:v>-52.554</c:v>
                </c:pt>
                <c:pt idx="804">
                  <c:v>-52.513</c:v>
                </c:pt>
                <c:pt idx="805">
                  <c:v>-52.512</c:v>
                </c:pt>
                <c:pt idx="806">
                  <c:v>-52.551</c:v>
                </c:pt>
                <c:pt idx="807">
                  <c:v>-52.632</c:v>
                </c:pt>
                <c:pt idx="808">
                  <c:v>-52.752</c:v>
                </c:pt>
                <c:pt idx="809">
                  <c:v>-52.909</c:v>
                </c:pt>
                <c:pt idx="810">
                  <c:v>-53.099</c:v>
                </c:pt>
                <c:pt idx="811">
                  <c:v>-53.315</c:v>
                </c:pt>
                <c:pt idx="812">
                  <c:v>-53.55</c:v>
                </c:pt>
                <c:pt idx="813">
                  <c:v>-53.793</c:v>
                </c:pt>
                <c:pt idx="814">
                  <c:v>-54.033</c:v>
                </c:pt>
                <c:pt idx="815">
                  <c:v>-54.259</c:v>
                </c:pt>
                <c:pt idx="816">
                  <c:v>-54.459</c:v>
                </c:pt>
                <c:pt idx="817">
                  <c:v>-54.624</c:v>
                </c:pt>
                <c:pt idx="818">
                  <c:v>-54.746</c:v>
                </c:pt>
                <c:pt idx="819">
                  <c:v>-54.822</c:v>
                </c:pt>
                <c:pt idx="820">
                  <c:v>-54.852</c:v>
                </c:pt>
                <c:pt idx="821">
                  <c:v>-54.839</c:v>
                </c:pt>
                <c:pt idx="822">
                  <c:v>-54.79</c:v>
                </c:pt>
                <c:pt idx="823">
                  <c:v>-54.711</c:v>
                </c:pt>
                <c:pt idx="824">
                  <c:v>-54.607</c:v>
                </c:pt>
                <c:pt idx="825">
                  <c:v>-54.487</c:v>
                </c:pt>
                <c:pt idx="826">
                  <c:v>-54.354</c:v>
                </c:pt>
                <c:pt idx="827">
                  <c:v>-54.215</c:v>
                </c:pt>
                <c:pt idx="828">
                  <c:v>-54.074</c:v>
                </c:pt>
                <c:pt idx="829">
                  <c:v>-53.935</c:v>
                </c:pt>
                <c:pt idx="830">
                  <c:v>-53.806</c:v>
                </c:pt>
                <c:pt idx="831">
                  <c:v>-53.69</c:v>
                </c:pt>
                <c:pt idx="832">
                  <c:v>-53.595</c:v>
                </c:pt>
                <c:pt idx="833">
                  <c:v>-53.526</c:v>
                </c:pt>
                <c:pt idx="834">
                  <c:v>-53.49</c:v>
                </c:pt>
                <c:pt idx="835">
                  <c:v>-53.495</c:v>
                </c:pt>
                <c:pt idx="836">
                  <c:v>-53.546</c:v>
                </c:pt>
                <c:pt idx="837">
                  <c:v>-53.65</c:v>
                </c:pt>
                <c:pt idx="838">
                  <c:v>-53.813</c:v>
                </c:pt>
                <c:pt idx="839">
                  <c:v>-54.04</c:v>
                </c:pt>
                <c:pt idx="840">
                  <c:v>-54.336</c:v>
                </c:pt>
                <c:pt idx="841">
                  <c:v>-54.706</c:v>
                </c:pt>
                <c:pt idx="842">
                  <c:v>-55.155</c:v>
                </c:pt>
                <c:pt idx="843">
                  <c:v>-55.686</c:v>
                </c:pt>
                <c:pt idx="844">
                  <c:v>-56.303</c:v>
                </c:pt>
                <c:pt idx="845">
                  <c:v>-57.006</c:v>
                </c:pt>
                <c:pt idx="846">
                  <c:v>-57.795</c:v>
                </c:pt>
                <c:pt idx="847">
                  <c:v>-58.666</c:v>
                </c:pt>
                <c:pt idx="848">
                  <c:v>-59.611</c:v>
                </c:pt>
                <c:pt idx="849">
                  <c:v>-60</c:v>
                </c:pt>
                <c:pt idx="850">
                  <c:v>-60</c:v>
                </c:pt>
                <c:pt idx="851">
                  <c:v>-60</c:v>
                </c:pt>
                <c:pt idx="852">
                  <c:v>-60</c:v>
                </c:pt>
                <c:pt idx="853">
                  <c:v>-60</c:v>
                </c:pt>
                <c:pt idx="854">
                  <c:v>-60</c:v>
                </c:pt>
                <c:pt idx="855">
                  <c:v>-60</c:v>
                </c:pt>
                <c:pt idx="856">
                  <c:v>-60</c:v>
                </c:pt>
                <c:pt idx="857">
                  <c:v>-60</c:v>
                </c:pt>
                <c:pt idx="858">
                  <c:v>-60</c:v>
                </c:pt>
                <c:pt idx="859">
                  <c:v>-60</c:v>
                </c:pt>
                <c:pt idx="860">
                  <c:v>-60</c:v>
                </c:pt>
                <c:pt idx="861">
                  <c:v>-60</c:v>
                </c:pt>
                <c:pt idx="862">
                  <c:v>-60</c:v>
                </c:pt>
                <c:pt idx="863">
                  <c:v>-60</c:v>
                </c:pt>
                <c:pt idx="864">
                  <c:v>-60</c:v>
                </c:pt>
                <c:pt idx="865">
                  <c:v>-60</c:v>
                </c:pt>
                <c:pt idx="866">
                  <c:v>-60</c:v>
                </c:pt>
                <c:pt idx="867">
                  <c:v>-60</c:v>
                </c:pt>
                <c:pt idx="868">
                  <c:v>-60</c:v>
                </c:pt>
                <c:pt idx="869">
                  <c:v>-60</c:v>
                </c:pt>
                <c:pt idx="870">
                  <c:v>-60</c:v>
                </c:pt>
                <c:pt idx="871">
                  <c:v>-60</c:v>
                </c:pt>
                <c:pt idx="872">
                  <c:v>-60</c:v>
                </c:pt>
                <c:pt idx="873">
                  <c:v>-60</c:v>
                </c:pt>
                <c:pt idx="874">
                  <c:v>-60</c:v>
                </c:pt>
                <c:pt idx="875">
                  <c:v>-60</c:v>
                </c:pt>
                <c:pt idx="876">
                  <c:v>-60</c:v>
                </c:pt>
                <c:pt idx="877">
                  <c:v>-60</c:v>
                </c:pt>
                <c:pt idx="878">
                  <c:v>-60</c:v>
                </c:pt>
                <c:pt idx="879">
                  <c:v>-60</c:v>
                </c:pt>
                <c:pt idx="880">
                  <c:v>-60</c:v>
                </c:pt>
                <c:pt idx="881">
                  <c:v>-60</c:v>
                </c:pt>
                <c:pt idx="882">
                  <c:v>-60</c:v>
                </c:pt>
                <c:pt idx="883">
                  <c:v>-60</c:v>
                </c:pt>
                <c:pt idx="884">
                  <c:v>-60</c:v>
                </c:pt>
                <c:pt idx="885">
                  <c:v>-60</c:v>
                </c:pt>
                <c:pt idx="886">
                  <c:v>-60</c:v>
                </c:pt>
                <c:pt idx="887">
                  <c:v>-60</c:v>
                </c:pt>
                <c:pt idx="888">
                  <c:v>-60</c:v>
                </c:pt>
                <c:pt idx="889">
                  <c:v>-60</c:v>
                </c:pt>
                <c:pt idx="890">
                  <c:v>-60</c:v>
                </c:pt>
                <c:pt idx="891">
                  <c:v>-60</c:v>
                </c:pt>
                <c:pt idx="892">
                  <c:v>-60</c:v>
                </c:pt>
                <c:pt idx="893">
                  <c:v>-59.264</c:v>
                </c:pt>
                <c:pt idx="894">
                  <c:v>-57.85</c:v>
                </c:pt>
                <c:pt idx="895">
                  <c:v>-56.572</c:v>
                </c:pt>
                <c:pt idx="896">
                  <c:v>-55.417</c:v>
                </c:pt>
                <c:pt idx="897">
                  <c:v>-54.374</c:v>
                </c:pt>
                <c:pt idx="898">
                  <c:v>-53.434</c:v>
                </c:pt>
                <c:pt idx="899">
                  <c:v>-52.591</c:v>
                </c:pt>
                <c:pt idx="900">
                  <c:v>-51.838</c:v>
                </c:pt>
                <c:pt idx="901">
                  <c:v>-51.17</c:v>
                </c:pt>
                <c:pt idx="902">
                  <c:v>-50.583</c:v>
                </c:pt>
                <c:pt idx="903">
                  <c:v>-50.073</c:v>
                </c:pt>
                <c:pt idx="904">
                  <c:v>-49.636</c:v>
                </c:pt>
                <c:pt idx="905">
                  <c:v>-49.267</c:v>
                </c:pt>
                <c:pt idx="906">
                  <c:v>-48.964</c:v>
                </c:pt>
                <c:pt idx="907">
                  <c:v>-48.724</c:v>
                </c:pt>
                <c:pt idx="908">
                  <c:v>-48.543</c:v>
                </c:pt>
                <c:pt idx="909">
                  <c:v>-48.419</c:v>
                </c:pt>
                <c:pt idx="910">
                  <c:v>-48.348</c:v>
                </c:pt>
                <c:pt idx="911">
                  <c:v>-48.328</c:v>
                </c:pt>
                <c:pt idx="912">
                  <c:v>-48.356</c:v>
                </c:pt>
                <c:pt idx="913">
                  <c:v>-48.428</c:v>
                </c:pt>
                <c:pt idx="914">
                  <c:v>-48.541</c:v>
                </c:pt>
                <c:pt idx="915">
                  <c:v>-48.691</c:v>
                </c:pt>
                <c:pt idx="916">
                  <c:v>-48.874</c:v>
                </c:pt>
                <c:pt idx="917">
                  <c:v>-49.085</c:v>
                </c:pt>
                <c:pt idx="918">
                  <c:v>-49.317</c:v>
                </c:pt>
                <c:pt idx="919">
                  <c:v>-49.565</c:v>
                </c:pt>
                <c:pt idx="920">
                  <c:v>-49.818</c:v>
                </c:pt>
                <c:pt idx="921">
                  <c:v>-50.07</c:v>
                </c:pt>
                <c:pt idx="922">
                  <c:v>-50.307</c:v>
                </c:pt>
                <c:pt idx="923">
                  <c:v>-50.52</c:v>
                </c:pt>
                <c:pt idx="924">
                  <c:v>-50.697</c:v>
                </c:pt>
                <c:pt idx="925">
                  <c:v>-50.828</c:v>
                </c:pt>
                <c:pt idx="926">
                  <c:v>-50.907</c:v>
                </c:pt>
                <c:pt idx="927">
                  <c:v>-50.93</c:v>
                </c:pt>
                <c:pt idx="928">
                  <c:v>-50.899</c:v>
                </c:pt>
                <c:pt idx="929">
                  <c:v>-50.818</c:v>
                </c:pt>
                <c:pt idx="930">
                  <c:v>-50.698</c:v>
                </c:pt>
                <c:pt idx="931">
                  <c:v>-50.55</c:v>
                </c:pt>
                <c:pt idx="932">
                  <c:v>-50.385</c:v>
                </c:pt>
                <c:pt idx="933">
                  <c:v>-50.215</c:v>
                </c:pt>
                <c:pt idx="934">
                  <c:v>-50.052</c:v>
                </c:pt>
                <c:pt idx="935">
                  <c:v>-49.904</c:v>
                </c:pt>
                <c:pt idx="936">
                  <c:v>-49.779</c:v>
                </c:pt>
                <c:pt idx="937">
                  <c:v>-49.683</c:v>
                </c:pt>
                <c:pt idx="938">
                  <c:v>-49.62</c:v>
                </c:pt>
                <c:pt idx="939">
                  <c:v>-49.593</c:v>
                </c:pt>
                <c:pt idx="940">
                  <c:v>-49.604</c:v>
                </c:pt>
                <c:pt idx="941">
                  <c:v>-49.653</c:v>
                </c:pt>
                <c:pt idx="942">
                  <c:v>-49.741</c:v>
                </c:pt>
                <c:pt idx="943">
                  <c:v>-49.865</c:v>
                </c:pt>
                <c:pt idx="944">
                  <c:v>-50.021</c:v>
                </c:pt>
                <c:pt idx="945">
                  <c:v>-50.207</c:v>
                </c:pt>
                <c:pt idx="946">
                  <c:v>-50.414</c:v>
                </c:pt>
                <c:pt idx="947">
                  <c:v>-50.634</c:v>
                </c:pt>
                <c:pt idx="948">
                  <c:v>-50.855</c:v>
                </c:pt>
                <c:pt idx="949">
                  <c:v>-51.066</c:v>
                </c:pt>
                <c:pt idx="950">
                  <c:v>-51.249</c:v>
                </c:pt>
                <c:pt idx="951">
                  <c:v>-51.388</c:v>
                </c:pt>
                <c:pt idx="952">
                  <c:v>-51.47</c:v>
                </c:pt>
                <c:pt idx="953">
                  <c:v>-51.481</c:v>
                </c:pt>
                <c:pt idx="954">
                  <c:v>-51.416</c:v>
                </c:pt>
                <c:pt idx="955">
                  <c:v>-51.276</c:v>
                </c:pt>
                <c:pt idx="956">
                  <c:v>-51.067</c:v>
                </c:pt>
                <c:pt idx="957">
                  <c:v>-50.802</c:v>
                </c:pt>
                <c:pt idx="958">
                  <c:v>-50.495</c:v>
                </c:pt>
                <c:pt idx="959">
                  <c:v>-50.163</c:v>
                </c:pt>
                <c:pt idx="960">
                  <c:v>-49.82</c:v>
                </c:pt>
                <c:pt idx="961">
                  <c:v>-49.479</c:v>
                </c:pt>
                <c:pt idx="962">
                  <c:v>-49.15</c:v>
                </c:pt>
                <c:pt idx="963">
                  <c:v>-48.842</c:v>
                </c:pt>
                <c:pt idx="964">
                  <c:v>-48.56</c:v>
                </c:pt>
                <c:pt idx="965">
                  <c:v>-48.311</c:v>
                </c:pt>
                <c:pt idx="966">
                  <c:v>-48.096</c:v>
                </c:pt>
                <c:pt idx="967">
                  <c:v>-47.919</c:v>
                </c:pt>
                <c:pt idx="968">
                  <c:v>-47.782</c:v>
                </c:pt>
                <c:pt idx="969">
                  <c:v>-47.686</c:v>
                </c:pt>
                <c:pt idx="970">
                  <c:v>-47.632</c:v>
                </c:pt>
                <c:pt idx="971">
                  <c:v>-47.62</c:v>
                </c:pt>
                <c:pt idx="972">
                  <c:v>-47.651</c:v>
                </c:pt>
                <c:pt idx="973">
                  <c:v>-47.725</c:v>
                </c:pt>
                <c:pt idx="974">
                  <c:v>-47.843</c:v>
                </c:pt>
                <c:pt idx="975">
                  <c:v>-48.003</c:v>
                </c:pt>
                <c:pt idx="976">
                  <c:v>-48.206</c:v>
                </c:pt>
                <c:pt idx="977">
                  <c:v>-48.45</c:v>
                </c:pt>
                <c:pt idx="978">
                  <c:v>-48.736</c:v>
                </c:pt>
                <c:pt idx="979">
                  <c:v>-49.06</c:v>
                </c:pt>
                <c:pt idx="980">
                  <c:v>-49.42</c:v>
                </c:pt>
                <c:pt idx="981">
                  <c:v>-49.813</c:v>
                </c:pt>
                <c:pt idx="982">
                  <c:v>-50.235</c:v>
                </c:pt>
                <c:pt idx="983">
                  <c:v>-50.677</c:v>
                </c:pt>
                <c:pt idx="984">
                  <c:v>-51.133</c:v>
                </c:pt>
                <c:pt idx="985">
                  <c:v>-51.592</c:v>
                </c:pt>
                <c:pt idx="986">
                  <c:v>-52.041</c:v>
                </c:pt>
                <c:pt idx="987">
                  <c:v>-52.465</c:v>
                </c:pt>
                <c:pt idx="988">
                  <c:v>-52.85</c:v>
                </c:pt>
                <c:pt idx="989">
                  <c:v>-53.183</c:v>
                </c:pt>
                <c:pt idx="990">
                  <c:v>-53.453</c:v>
                </c:pt>
                <c:pt idx="991">
                  <c:v>-53.656</c:v>
                </c:pt>
                <c:pt idx="992">
                  <c:v>-53.793</c:v>
                </c:pt>
                <c:pt idx="993">
                  <c:v>-53.871</c:v>
                </c:pt>
                <c:pt idx="994">
                  <c:v>-53.903</c:v>
                </c:pt>
                <c:pt idx="995">
                  <c:v>-53.905</c:v>
                </c:pt>
                <c:pt idx="996">
                  <c:v>-53.892</c:v>
                </c:pt>
                <c:pt idx="997">
                  <c:v>-53.878</c:v>
                </c:pt>
                <c:pt idx="998">
                  <c:v>-53.876</c:v>
                </c:pt>
                <c:pt idx="999">
                  <c:v>-53.898</c:v>
                </c:pt>
                <c:pt idx="1000">
                  <c:v>-53.952</c:v>
                </c:pt>
                <c:pt idx="1001">
                  <c:v>-54.044</c:v>
                </c:pt>
                <c:pt idx="1002">
                  <c:v>-54.179</c:v>
                </c:pt>
                <c:pt idx="1003">
                  <c:v>-54.362</c:v>
                </c:pt>
                <c:pt idx="1004">
                  <c:v>-54.593</c:v>
                </c:pt>
                <c:pt idx="1005">
                  <c:v>-54.873</c:v>
                </c:pt>
                <c:pt idx="1006">
                  <c:v>-55.199</c:v>
                </c:pt>
                <c:pt idx="1007">
                  <c:v>-55.569</c:v>
                </c:pt>
                <c:pt idx="1008">
                  <c:v>-55.974</c:v>
                </c:pt>
                <c:pt idx="1009">
                  <c:v>-56.401</c:v>
                </c:pt>
                <c:pt idx="1010">
                  <c:v>-56.833</c:v>
                </c:pt>
                <c:pt idx="1011">
                  <c:v>-57.246</c:v>
                </c:pt>
                <c:pt idx="1012">
                  <c:v>-57.611</c:v>
                </c:pt>
                <c:pt idx="1013">
                  <c:v>-57.896</c:v>
                </c:pt>
                <c:pt idx="1014">
                  <c:v>-58.074</c:v>
                </c:pt>
                <c:pt idx="1015">
                  <c:v>-58.129</c:v>
                </c:pt>
                <c:pt idx="1016">
                  <c:v>-58.062</c:v>
                </c:pt>
                <c:pt idx="1017">
                  <c:v>-57.891</c:v>
                </c:pt>
                <c:pt idx="1018">
                  <c:v>-57.646</c:v>
                </c:pt>
                <c:pt idx="1019">
                  <c:v>-57.36</c:v>
                </c:pt>
                <c:pt idx="1020">
                  <c:v>-57.065</c:v>
                </c:pt>
                <c:pt idx="1021">
                  <c:v>-56.787</c:v>
                </c:pt>
                <c:pt idx="1022">
                  <c:v>-56.544</c:v>
                </c:pt>
                <c:pt idx="1023">
                  <c:v>-56.353</c:v>
                </c:pt>
                <c:pt idx="1024">
                  <c:v>-56.222</c:v>
                </c:pt>
                <c:pt idx="1025">
                  <c:v>-56.159</c:v>
                </c:pt>
                <c:pt idx="1026">
                  <c:v>-56.168</c:v>
                </c:pt>
                <c:pt idx="1027">
                  <c:v>-56.252</c:v>
                </c:pt>
                <c:pt idx="1028">
                  <c:v>-56.412</c:v>
                </c:pt>
                <c:pt idx="1029">
                  <c:v>-56.648</c:v>
                </c:pt>
                <c:pt idx="1030">
                  <c:v>-56.959</c:v>
                </c:pt>
                <c:pt idx="1031">
                  <c:v>-57.34</c:v>
                </c:pt>
                <c:pt idx="1032">
                  <c:v>-57.785</c:v>
                </c:pt>
                <c:pt idx="1033">
                  <c:v>-58.279</c:v>
                </c:pt>
                <c:pt idx="1034">
                  <c:v>-58.804</c:v>
                </c:pt>
                <c:pt idx="1035">
                  <c:v>-59.331</c:v>
                </c:pt>
                <c:pt idx="1036">
                  <c:v>-59.821</c:v>
                </c:pt>
                <c:pt idx="1037">
                  <c:v>-60</c:v>
                </c:pt>
                <c:pt idx="1038">
                  <c:v>-60</c:v>
                </c:pt>
                <c:pt idx="1039">
                  <c:v>-60</c:v>
                </c:pt>
                <c:pt idx="1040">
                  <c:v>-60</c:v>
                </c:pt>
                <c:pt idx="1041">
                  <c:v>-60</c:v>
                </c:pt>
                <c:pt idx="1042">
                  <c:v>-60</c:v>
                </c:pt>
                <c:pt idx="1043">
                  <c:v>-59.617</c:v>
                </c:pt>
                <c:pt idx="1044">
                  <c:v>-59.198</c:v>
                </c:pt>
                <c:pt idx="1045">
                  <c:v>-58.783</c:v>
                </c:pt>
                <c:pt idx="1046">
                  <c:v>-58.393</c:v>
                </c:pt>
                <c:pt idx="1047">
                  <c:v>-58.04</c:v>
                </c:pt>
                <c:pt idx="1048">
                  <c:v>-57.732</c:v>
                </c:pt>
                <c:pt idx="1049">
                  <c:v>-57.474</c:v>
                </c:pt>
                <c:pt idx="1050">
                  <c:v>-57.268</c:v>
                </c:pt>
                <c:pt idx="1051">
                  <c:v>-57.113</c:v>
                </c:pt>
                <c:pt idx="1052">
                  <c:v>-57.008</c:v>
                </c:pt>
                <c:pt idx="1053">
                  <c:v>-56.953</c:v>
                </c:pt>
                <c:pt idx="1054">
                  <c:v>-56.942</c:v>
                </c:pt>
                <c:pt idx="1055">
                  <c:v>-56.972</c:v>
                </c:pt>
                <c:pt idx="1056">
                  <c:v>-57.035</c:v>
                </c:pt>
                <c:pt idx="1057">
                  <c:v>-57.122</c:v>
                </c:pt>
                <c:pt idx="1058">
                  <c:v>-57.218</c:v>
                </c:pt>
                <c:pt idx="1059">
                  <c:v>-57.306</c:v>
                </c:pt>
                <c:pt idx="1060">
                  <c:v>-57.367</c:v>
                </c:pt>
                <c:pt idx="1061">
                  <c:v>-57.38</c:v>
                </c:pt>
                <c:pt idx="1062">
                  <c:v>-57.325</c:v>
                </c:pt>
                <c:pt idx="1063">
                  <c:v>-57.19</c:v>
                </c:pt>
                <c:pt idx="1064">
                  <c:v>-56.972</c:v>
                </c:pt>
                <c:pt idx="1065">
                  <c:v>-56.679</c:v>
                </c:pt>
                <c:pt idx="1066">
                  <c:v>-56.325</c:v>
                </c:pt>
                <c:pt idx="1067">
                  <c:v>-55.932</c:v>
                </c:pt>
                <c:pt idx="1068">
                  <c:v>-55.521</c:v>
                </c:pt>
                <c:pt idx="1069">
                  <c:v>-55.111</c:v>
                </c:pt>
                <c:pt idx="1070">
                  <c:v>-54.719</c:v>
                </c:pt>
                <c:pt idx="1071">
                  <c:v>-54.357</c:v>
                </c:pt>
                <c:pt idx="1072">
                  <c:v>-54.034</c:v>
                </c:pt>
                <c:pt idx="1073">
                  <c:v>-53.756</c:v>
                </c:pt>
                <c:pt idx="1074">
                  <c:v>-53.525</c:v>
                </c:pt>
                <c:pt idx="1075">
                  <c:v>-53.343</c:v>
                </c:pt>
                <c:pt idx="1076">
                  <c:v>-53.21</c:v>
                </c:pt>
                <c:pt idx="1077">
                  <c:v>-53.124</c:v>
                </c:pt>
                <c:pt idx="1078">
                  <c:v>-53.084</c:v>
                </c:pt>
                <c:pt idx="1079">
                  <c:v>-53.085</c:v>
                </c:pt>
                <c:pt idx="1080">
                  <c:v>-53.126</c:v>
                </c:pt>
                <c:pt idx="1081">
                  <c:v>-53.2</c:v>
                </c:pt>
                <c:pt idx="1082">
                  <c:v>-53.305</c:v>
                </c:pt>
                <c:pt idx="1083">
                  <c:v>-53.434</c:v>
                </c:pt>
                <c:pt idx="1084">
                  <c:v>-53.584</c:v>
                </c:pt>
                <c:pt idx="1085">
                  <c:v>-53.747</c:v>
                </c:pt>
                <c:pt idx="1086">
                  <c:v>-53.92</c:v>
                </c:pt>
                <c:pt idx="1087">
                  <c:v>-54.097</c:v>
                </c:pt>
                <c:pt idx="1088">
                  <c:v>-54.272</c:v>
                </c:pt>
                <c:pt idx="1089">
                  <c:v>-54.44</c:v>
                </c:pt>
                <c:pt idx="1090">
                  <c:v>-54.597</c:v>
                </c:pt>
                <c:pt idx="1091">
                  <c:v>-54.739</c:v>
                </c:pt>
                <c:pt idx="1092">
                  <c:v>-54.861</c:v>
                </c:pt>
                <c:pt idx="1093">
                  <c:v>-54.962</c:v>
                </c:pt>
                <c:pt idx="1094">
                  <c:v>-55.041</c:v>
                </c:pt>
                <c:pt idx="1095">
                  <c:v>-55.096</c:v>
                </c:pt>
                <c:pt idx="1096">
                  <c:v>-55.13</c:v>
                </c:pt>
                <c:pt idx="1097">
                  <c:v>-55.145</c:v>
                </c:pt>
                <c:pt idx="1098">
                  <c:v>-55.146</c:v>
                </c:pt>
                <c:pt idx="1099">
                  <c:v>-55.138</c:v>
                </c:pt>
                <c:pt idx="1100">
                  <c:v>-55.126</c:v>
                </c:pt>
                <c:pt idx="1101">
                  <c:v>-55.117</c:v>
                </c:pt>
                <c:pt idx="1102">
                  <c:v>-55.117</c:v>
                </c:pt>
                <c:pt idx="1103">
                  <c:v>-55.131</c:v>
                </c:pt>
                <c:pt idx="1104">
                  <c:v>-55.164</c:v>
                </c:pt>
                <c:pt idx="1105">
                  <c:v>-55.219</c:v>
                </c:pt>
                <c:pt idx="1106">
                  <c:v>-55.3</c:v>
                </c:pt>
                <c:pt idx="1107">
                  <c:v>-55.41</c:v>
                </c:pt>
                <c:pt idx="1108">
                  <c:v>-55.548</c:v>
                </c:pt>
                <c:pt idx="1109">
                  <c:v>-55.716</c:v>
                </c:pt>
                <c:pt idx="1110">
                  <c:v>-55.912</c:v>
                </c:pt>
                <c:pt idx="1111">
                  <c:v>-56.135</c:v>
                </c:pt>
                <c:pt idx="1112">
                  <c:v>-56.383</c:v>
                </c:pt>
                <c:pt idx="1113">
                  <c:v>-56.652</c:v>
                </c:pt>
                <c:pt idx="1114">
                  <c:v>-56.94</c:v>
                </c:pt>
                <c:pt idx="1115">
                  <c:v>-57.241</c:v>
                </c:pt>
                <c:pt idx="1116">
                  <c:v>-57.551</c:v>
                </c:pt>
                <c:pt idx="1117">
                  <c:v>-57.865</c:v>
                </c:pt>
                <c:pt idx="1118">
                  <c:v>-58.178</c:v>
                </c:pt>
                <c:pt idx="1119">
                  <c:v>-58.484</c:v>
                </c:pt>
                <c:pt idx="1120">
                  <c:v>-58.78</c:v>
                </c:pt>
                <c:pt idx="1121">
                  <c:v>-59.061</c:v>
                </c:pt>
                <c:pt idx="1122">
                  <c:v>-59.322</c:v>
                </c:pt>
                <c:pt idx="1123">
                  <c:v>-59.562</c:v>
                </c:pt>
                <c:pt idx="1124">
                  <c:v>-59.777</c:v>
                </c:pt>
                <c:pt idx="1125">
                  <c:v>-59.966</c:v>
                </c:pt>
                <c:pt idx="1126">
                  <c:v>-60</c:v>
                </c:pt>
                <c:pt idx="1127">
                  <c:v>-60</c:v>
                </c:pt>
                <c:pt idx="1128">
                  <c:v>-60</c:v>
                </c:pt>
                <c:pt idx="1129">
                  <c:v>-60</c:v>
                </c:pt>
                <c:pt idx="1130">
                  <c:v>-60</c:v>
                </c:pt>
                <c:pt idx="1131">
                  <c:v>-60</c:v>
                </c:pt>
                <c:pt idx="1132">
                  <c:v>-60</c:v>
                </c:pt>
                <c:pt idx="1133">
                  <c:v>-60</c:v>
                </c:pt>
                <c:pt idx="1134">
                  <c:v>-60</c:v>
                </c:pt>
                <c:pt idx="1135">
                  <c:v>-60</c:v>
                </c:pt>
                <c:pt idx="1136">
                  <c:v>-60</c:v>
                </c:pt>
                <c:pt idx="1137">
                  <c:v>-60</c:v>
                </c:pt>
                <c:pt idx="1138">
                  <c:v>-60</c:v>
                </c:pt>
                <c:pt idx="1139">
                  <c:v>-60</c:v>
                </c:pt>
                <c:pt idx="1140">
                  <c:v>-60</c:v>
                </c:pt>
                <c:pt idx="1141">
                  <c:v>-60</c:v>
                </c:pt>
                <c:pt idx="1142">
                  <c:v>-60</c:v>
                </c:pt>
                <c:pt idx="1143">
                  <c:v>-60</c:v>
                </c:pt>
                <c:pt idx="1144">
                  <c:v>-60</c:v>
                </c:pt>
                <c:pt idx="1145">
                  <c:v>-60</c:v>
                </c:pt>
                <c:pt idx="1146">
                  <c:v>-60</c:v>
                </c:pt>
                <c:pt idx="1147">
                  <c:v>-60</c:v>
                </c:pt>
                <c:pt idx="1148">
                  <c:v>-60</c:v>
                </c:pt>
                <c:pt idx="1149">
                  <c:v>-60</c:v>
                </c:pt>
                <c:pt idx="1150">
                  <c:v>-60</c:v>
                </c:pt>
                <c:pt idx="1151">
                  <c:v>-60</c:v>
                </c:pt>
                <c:pt idx="1152">
                  <c:v>-60</c:v>
                </c:pt>
                <c:pt idx="1153">
                  <c:v>-60</c:v>
                </c:pt>
                <c:pt idx="1154">
                  <c:v>-60</c:v>
                </c:pt>
                <c:pt idx="1155">
                  <c:v>-60</c:v>
                </c:pt>
                <c:pt idx="1156">
                  <c:v>-60</c:v>
                </c:pt>
                <c:pt idx="1157">
                  <c:v>-60</c:v>
                </c:pt>
                <c:pt idx="1158">
                  <c:v>-60</c:v>
                </c:pt>
                <c:pt idx="1159">
                  <c:v>-60</c:v>
                </c:pt>
                <c:pt idx="1160">
                  <c:v>-60</c:v>
                </c:pt>
                <c:pt idx="1161">
                  <c:v>-60</c:v>
                </c:pt>
                <c:pt idx="1162">
                  <c:v>-60</c:v>
                </c:pt>
                <c:pt idx="1163">
                  <c:v>-60</c:v>
                </c:pt>
                <c:pt idx="1164">
                  <c:v>-60</c:v>
                </c:pt>
                <c:pt idx="1165">
                  <c:v>-60</c:v>
                </c:pt>
                <c:pt idx="1166">
                  <c:v>-60</c:v>
                </c:pt>
                <c:pt idx="1167">
                  <c:v>-60</c:v>
                </c:pt>
                <c:pt idx="1168">
                  <c:v>-60</c:v>
                </c:pt>
                <c:pt idx="1169">
                  <c:v>-60</c:v>
                </c:pt>
                <c:pt idx="1170">
                  <c:v>-60</c:v>
                </c:pt>
                <c:pt idx="1171">
                  <c:v>-60</c:v>
                </c:pt>
                <c:pt idx="1172">
                  <c:v>-60</c:v>
                </c:pt>
                <c:pt idx="1173">
                  <c:v>-60</c:v>
                </c:pt>
                <c:pt idx="1174">
                  <c:v>-60</c:v>
                </c:pt>
                <c:pt idx="1175">
                  <c:v>-60</c:v>
                </c:pt>
                <c:pt idx="1176">
                  <c:v>-60</c:v>
                </c:pt>
                <c:pt idx="1177">
                  <c:v>-60</c:v>
                </c:pt>
                <c:pt idx="1178">
                  <c:v>-59.939</c:v>
                </c:pt>
                <c:pt idx="1179">
                  <c:v>-59.537</c:v>
                </c:pt>
                <c:pt idx="1180">
                  <c:v>-59.165</c:v>
                </c:pt>
                <c:pt idx="1181">
                  <c:v>-58.823</c:v>
                </c:pt>
                <c:pt idx="1182">
                  <c:v>-58.514</c:v>
                </c:pt>
                <c:pt idx="1183">
                  <c:v>-58.24</c:v>
                </c:pt>
                <c:pt idx="1184">
                  <c:v>-58.001</c:v>
                </c:pt>
                <c:pt idx="1185">
                  <c:v>-57.798</c:v>
                </c:pt>
                <c:pt idx="1186">
                  <c:v>-57.632</c:v>
                </c:pt>
                <c:pt idx="1187">
                  <c:v>-57.504</c:v>
                </c:pt>
                <c:pt idx="1188">
                  <c:v>-57.412</c:v>
                </c:pt>
                <c:pt idx="1189">
                  <c:v>-57.356</c:v>
                </c:pt>
                <c:pt idx="1190">
                  <c:v>-57.337</c:v>
                </c:pt>
                <c:pt idx="1191">
                  <c:v>-57.354</c:v>
                </c:pt>
                <c:pt idx="1192">
                  <c:v>-57.404</c:v>
                </c:pt>
                <c:pt idx="1193">
                  <c:v>-57.487</c:v>
                </c:pt>
                <c:pt idx="1194">
                  <c:v>-57.6</c:v>
                </c:pt>
                <c:pt idx="1195">
                  <c:v>-57.741</c:v>
                </c:pt>
                <c:pt idx="1196">
                  <c:v>-57.907</c:v>
                </c:pt>
                <c:pt idx="1197">
                  <c:v>-58.094</c:v>
                </c:pt>
                <c:pt idx="1198">
                  <c:v>-58.299</c:v>
                </c:pt>
                <c:pt idx="1199">
                  <c:v>-58.515</c:v>
                </c:pt>
                <c:pt idx="1200">
                  <c:v>-58.739</c:v>
                </c:pt>
              </c:numCache>
            </c:numRef>
          </c:yVal>
          <c:smooth val="0"/>
        </c:ser>
        <c:ser>
          <c:idx val="6"/>
          <c:order val="6"/>
          <c:tx>
            <c:strRef>
              <c:f>Eplane!$N$1</c:f>
              <c:strCache>
                <c:ptCount val="1"/>
                <c:pt idx="0">
                  <c:v>-30EPm</c:v>
                </c:pt>
              </c:strCache>
            </c:strRef>
          </c:tx>
          <c:spPr>
            <a:ln w="19050" cap="rnd">
              <a:solidFill>
                <a:schemeClr val="accent1">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Eplane!$N$2:$N$1203</c:f>
              <c:numCache>
                <c:formatCode>General</c:formatCode>
                <c:ptCount val="1202"/>
                <c:pt idx="0">
                  <c:v>-26.718</c:v>
                </c:pt>
                <c:pt idx="1">
                  <c:v>-26.645</c:v>
                </c:pt>
                <c:pt idx="2">
                  <c:v>-26.586</c:v>
                </c:pt>
                <c:pt idx="3">
                  <c:v>-26.54</c:v>
                </c:pt>
                <c:pt idx="4">
                  <c:v>-26.508</c:v>
                </c:pt>
                <c:pt idx="5">
                  <c:v>-26.49</c:v>
                </c:pt>
                <c:pt idx="6">
                  <c:v>-26.485</c:v>
                </c:pt>
                <c:pt idx="7">
                  <c:v>-26.492</c:v>
                </c:pt>
                <c:pt idx="8">
                  <c:v>-26.51</c:v>
                </c:pt>
                <c:pt idx="9">
                  <c:v>-26.537</c:v>
                </c:pt>
                <c:pt idx="10">
                  <c:v>-26.572</c:v>
                </c:pt>
                <c:pt idx="11">
                  <c:v>-26.613</c:v>
                </c:pt>
                <c:pt idx="12">
                  <c:v>-26.66</c:v>
                </c:pt>
                <c:pt idx="13">
                  <c:v>-26.71</c:v>
                </c:pt>
                <c:pt idx="14">
                  <c:v>-26.763</c:v>
                </c:pt>
                <c:pt idx="15">
                  <c:v>-26.817</c:v>
                </c:pt>
                <c:pt idx="16">
                  <c:v>-26.873</c:v>
                </c:pt>
                <c:pt idx="17">
                  <c:v>-26.929</c:v>
                </c:pt>
                <c:pt idx="18">
                  <c:v>-26.987</c:v>
                </c:pt>
                <c:pt idx="19">
                  <c:v>-27.046</c:v>
                </c:pt>
                <c:pt idx="20">
                  <c:v>-27.106</c:v>
                </c:pt>
                <c:pt idx="21">
                  <c:v>-27.168</c:v>
                </c:pt>
                <c:pt idx="22">
                  <c:v>-27.234</c:v>
                </c:pt>
                <c:pt idx="23">
                  <c:v>-27.302</c:v>
                </c:pt>
                <c:pt idx="24">
                  <c:v>-27.375</c:v>
                </c:pt>
                <c:pt idx="25">
                  <c:v>-27.45</c:v>
                </c:pt>
                <c:pt idx="26">
                  <c:v>-27.529</c:v>
                </c:pt>
                <c:pt idx="27">
                  <c:v>-27.611</c:v>
                </c:pt>
                <c:pt idx="28">
                  <c:v>-27.693</c:v>
                </c:pt>
                <c:pt idx="29">
                  <c:v>-27.774</c:v>
                </c:pt>
                <c:pt idx="30">
                  <c:v>-27.852</c:v>
                </c:pt>
                <c:pt idx="31">
                  <c:v>-27.923</c:v>
                </c:pt>
                <c:pt idx="32">
                  <c:v>-27.984</c:v>
                </c:pt>
                <c:pt idx="33">
                  <c:v>-28.032</c:v>
                </c:pt>
                <c:pt idx="34">
                  <c:v>-28.063</c:v>
                </c:pt>
                <c:pt idx="35">
                  <c:v>-28.074</c:v>
                </c:pt>
                <c:pt idx="36">
                  <c:v>-28.064</c:v>
                </c:pt>
                <c:pt idx="37">
                  <c:v>-28.03</c:v>
                </c:pt>
                <c:pt idx="38">
                  <c:v>-27.974</c:v>
                </c:pt>
                <c:pt idx="39">
                  <c:v>-27.895</c:v>
                </c:pt>
                <c:pt idx="40">
                  <c:v>-27.796</c:v>
                </c:pt>
                <c:pt idx="41">
                  <c:v>-27.681</c:v>
                </c:pt>
                <c:pt idx="42">
                  <c:v>-27.553</c:v>
                </c:pt>
                <c:pt idx="43">
                  <c:v>-27.416</c:v>
                </c:pt>
                <c:pt idx="44">
                  <c:v>-27.275</c:v>
                </c:pt>
                <c:pt idx="45">
                  <c:v>-27.132</c:v>
                </c:pt>
                <c:pt idx="46">
                  <c:v>-26.993</c:v>
                </c:pt>
                <c:pt idx="47">
                  <c:v>-26.859</c:v>
                </c:pt>
                <c:pt idx="48">
                  <c:v>-26.734</c:v>
                </c:pt>
                <c:pt idx="49">
                  <c:v>-26.618</c:v>
                </c:pt>
                <c:pt idx="50">
                  <c:v>-26.513</c:v>
                </c:pt>
                <c:pt idx="51">
                  <c:v>-26.42</c:v>
                </c:pt>
                <c:pt idx="52">
                  <c:v>-26.339</c:v>
                </c:pt>
                <c:pt idx="53">
                  <c:v>-26.269</c:v>
                </c:pt>
                <c:pt idx="54">
                  <c:v>-26.21</c:v>
                </c:pt>
                <c:pt idx="55">
                  <c:v>-26.162</c:v>
                </c:pt>
                <c:pt idx="56">
                  <c:v>-26.124</c:v>
                </c:pt>
                <c:pt idx="57">
                  <c:v>-26.095</c:v>
                </c:pt>
                <c:pt idx="58">
                  <c:v>-26.074</c:v>
                </c:pt>
                <c:pt idx="59">
                  <c:v>-26.062</c:v>
                </c:pt>
                <c:pt idx="60">
                  <c:v>-26.058</c:v>
                </c:pt>
                <c:pt idx="61">
                  <c:v>-26.061</c:v>
                </c:pt>
                <c:pt idx="62">
                  <c:v>-26.072</c:v>
                </c:pt>
                <c:pt idx="63">
                  <c:v>-26.091</c:v>
                </c:pt>
                <c:pt idx="64">
                  <c:v>-26.118</c:v>
                </c:pt>
                <c:pt idx="65">
                  <c:v>-26.154</c:v>
                </c:pt>
                <c:pt idx="66">
                  <c:v>-26.199</c:v>
                </c:pt>
                <c:pt idx="67">
                  <c:v>-26.254</c:v>
                </c:pt>
                <c:pt idx="68">
                  <c:v>-26.317</c:v>
                </c:pt>
                <c:pt idx="69">
                  <c:v>-26.39</c:v>
                </c:pt>
                <c:pt idx="70">
                  <c:v>-26.471</c:v>
                </c:pt>
                <c:pt idx="71">
                  <c:v>-26.558</c:v>
                </c:pt>
                <c:pt idx="72">
                  <c:v>-26.649</c:v>
                </c:pt>
                <c:pt idx="73">
                  <c:v>-26.742</c:v>
                </c:pt>
                <c:pt idx="74">
                  <c:v>-26.832</c:v>
                </c:pt>
                <c:pt idx="75">
                  <c:v>-26.915</c:v>
                </c:pt>
                <c:pt idx="76">
                  <c:v>-26.986</c:v>
                </c:pt>
                <c:pt idx="77">
                  <c:v>-27.039</c:v>
                </c:pt>
                <c:pt idx="78">
                  <c:v>-27.07</c:v>
                </c:pt>
                <c:pt idx="79">
                  <c:v>-27.074</c:v>
                </c:pt>
                <c:pt idx="80">
                  <c:v>-27.048</c:v>
                </c:pt>
                <c:pt idx="81">
                  <c:v>-26.991</c:v>
                </c:pt>
                <c:pt idx="82">
                  <c:v>-26.904</c:v>
                </c:pt>
                <c:pt idx="83">
                  <c:v>-26.789</c:v>
                </c:pt>
                <c:pt idx="84">
                  <c:v>-26.65</c:v>
                </c:pt>
                <c:pt idx="85">
                  <c:v>-26.495</c:v>
                </c:pt>
                <c:pt idx="86">
                  <c:v>-26.33</c:v>
                </c:pt>
                <c:pt idx="87">
                  <c:v>-26.161</c:v>
                </c:pt>
                <c:pt idx="88">
                  <c:v>-25.996</c:v>
                </c:pt>
                <c:pt idx="89">
                  <c:v>-25.84</c:v>
                </c:pt>
                <c:pt idx="90">
                  <c:v>-25.699</c:v>
                </c:pt>
                <c:pt idx="91">
                  <c:v>-25.577</c:v>
                </c:pt>
                <c:pt idx="92">
                  <c:v>-25.478</c:v>
                </c:pt>
                <c:pt idx="93">
                  <c:v>-25.404</c:v>
                </c:pt>
                <c:pt idx="94">
                  <c:v>-25.357</c:v>
                </c:pt>
                <c:pt idx="95">
                  <c:v>-25.338</c:v>
                </c:pt>
                <c:pt idx="96">
                  <c:v>-25.346</c:v>
                </c:pt>
                <c:pt idx="97">
                  <c:v>-25.381</c:v>
                </c:pt>
                <c:pt idx="98">
                  <c:v>-25.44</c:v>
                </c:pt>
                <c:pt idx="99">
                  <c:v>-25.521</c:v>
                </c:pt>
                <c:pt idx="100">
                  <c:v>-25.62</c:v>
                </c:pt>
                <c:pt idx="101">
                  <c:v>-25.731</c:v>
                </c:pt>
                <c:pt idx="102">
                  <c:v>-25.849</c:v>
                </c:pt>
                <c:pt idx="103">
                  <c:v>-25.966</c:v>
                </c:pt>
                <c:pt idx="104">
                  <c:v>-26.075</c:v>
                </c:pt>
                <c:pt idx="105">
                  <c:v>-26.168</c:v>
                </c:pt>
                <c:pt idx="106">
                  <c:v>-26.237</c:v>
                </c:pt>
                <c:pt idx="107">
                  <c:v>-26.275</c:v>
                </c:pt>
                <c:pt idx="108">
                  <c:v>-26.278</c:v>
                </c:pt>
                <c:pt idx="109">
                  <c:v>-26.242</c:v>
                </c:pt>
                <c:pt idx="110">
                  <c:v>-26.17</c:v>
                </c:pt>
                <c:pt idx="111">
                  <c:v>-26.062</c:v>
                </c:pt>
                <c:pt idx="112">
                  <c:v>-25.925</c:v>
                </c:pt>
                <c:pt idx="113">
                  <c:v>-25.767</c:v>
                </c:pt>
                <c:pt idx="114">
                  <c:v>-25.594</c:v>
                </c:pt>
                <c:pt idx="115">
                  <c:v>-25.414</c:v>
                </c:pt>
                <c:pt idx="116">
                  <c:v>-25.236</c:v>
                </c:pt>
                <c:pt idx="117">
                  <c:v>-25.065</c:v>
                </c:pt>
                <c:pt idx="118">
                  <c:v>-24.907</c:v>
                </c:pt>
                <c:pt idx="119">
                  <c:v>-24.766</c:v>
                </c:pt>
                <c:pt idx="120">
                  <c:v>-24.646</c:v>
                </c:pt>
                <c:pt idx="121">
                  <c:v>-24.547</c:v>
                </c:pt>
                <c:pt idx="122">
                  <c:v>-24.473</c:v>
                </c:pt>
                <c:pt idx="123">
                  <c:v>-24.421</c:v>
                </c:pt>
                <c:pt idx="124">
                  <c:v>-24.391</c:v>
                </c:pt>
                <c:pt idx="125">
                  <c:v>-24.382</c:v>
                </c:pt>
                <c:pt idx="126">
                  <c:v>-24.391</c:v>
                </c:pt>
                <c:pt idx="127">
                  <c:v>-24.414</c:v>
                </c:pt>
                <c:pt idx="128">
                  <c:v>-24.448</c:v>
                </c:pt>
                <c:pt idx="129">
                  <c:v>-24.488</c:v>
                </c:pt>
                <c:pt idx="130">
                  <c:v>-24.53</c:v>
                </c:pt>
                <c:pt idx="131">
                  <c:v>-24.569</c:v>
                </c:pt>
                <c:pt idx="132">
                  <c:v>-24.6</c:v>
                </c:pt>
                <c:pt idx="133">
                  <c:v>-24.62</c:v>
                </c:pt>
                <c:pt idx="134">
                  <c:v>-24.625</c:v>
                </c:pt>
                <c:pt idx="135">
                  <c:v>-24.614</c:v>
                </c:pt>
                <c:pt idx="136">
                  <c:v>-24.585</c:v>
                </c:pt>
                <c:pt idx="137">
                  <c:v>-24.54</c:v>
                </c:pt>
                <c:pt idx="138">
                  <c:v>-24.479</c:v>
                </c:pt>
                <c:pt idx="139">
                  <c:v>-24.405</c:v>
                </c:pt>
                <c:pt idx="140">
                  <c:v>-24.321</c:v>
                </c:pt>
                <c:pt idx="141">
                  <c:v>-24.231</c:v>
                </c:pt>
                <c:pt idx="142">
                  <c:v>-24.138</c:v>
                </c:pt>
                <c:pt idx="143">
                  <c:v>-24.044</c:v>
                </c:pt>
                <c:pt idx="144">
                  <c:v>-23.954</c:v>
                </c:pt>
                <c:pt idx="145">
                  <c:v>-23.869</c:v>
                </c:pt>
                <c:pt idx="146">
                  <c:v>-23.791</c:v>
                </c:pt>
                <c:pt idx="147">
                  <c:v>-23.721</c:v>
                </c:pt>
                <c:pt idx="148">
                  <c:v>-23.659</c:v>
                </c:pt>
                <c:pt idx="149">
                  <c:v>-23.605</c:v>
                </c:pt>
                <c:pt idx="150">
                  <c:v>-23.558</c:v>
                </c:pt>
                <c:pt idx="151">
                  <c:v>-23.518</c:v>
                </c:pt>
                <c:pt idx="152">
                  <c:v>-23.481</c:v>
                </c:pt>
                <c:pt idx="153">
                  <c:v>-23.448</c:v>
                </c:pt>
                <c:pt idx="154">
                  <c:v>-23.415</c:v>
                </c:pt>
                <c:pt idx="155">
                  <c:v>-23.38</c:v>
                </c:pt>
                <c:pt idx="156">
                  <c:v>-23.341</c:v>
                </c:pt>
                <c:pt idx="157">
                  <c:v>-23.298</c:v>
                </c:pt>
                <c:pt idx="158">
                  <c:v>-23.249</c:v>
                </c:pt>
                <c:pt idx="159">
                  <c:v>-23.193</c:v>
                </c:pt>
                <c:pt idx="160">
                  <c:v>-23.13</c:v>
                </c:pt>
                <c:pt idx="161">
                  <c:v>-23.061</c:v>
                </c:pt>
                <c:pt idx="162">
                  <c:v>-22.987</c:v>
                </c:pt>
                <c:pt idx="163">
                  <c:v>-22.91</c:v>
                </c:pt>
                <c:pt idx="164">
                  <c:v>-22.831</c:v>
                </c:pt>
                <c:pt idx="165">
                  <c:v>-22.752</c:v>
                </c:pt>
                <c:pt idx="166">
                  <c:v>-22.675</c:v>
                </c:pt>
                <c:pt idx="167">
                  <c:v>-22.602</c:v>
                </c:pt>
                <c:pt idx="168">
                  <c:v>-22.534</c:v>
                </c:pt>
                <c:pt idx="169">
                  <c:v>-22.472</c:v>
                </c:pt>
                <c:pt idx="170">
                  <c:v>-22.417</c:v>
                </c:pt>
                <c:pt idx="171">
                  <c:v>-22.37</c:v>
                </c:pt>
                <c:pt idx="172">
                  <c:v>-22.33</c:v>
                </c:pt>
                <c:pt idx="173">
                  <c:v>-22.296</c:v>
                </c:pt>
                <c:pt idx="174">
                  <c:v>-22.268</c:v>
                </c:pt>
                <c:pt idx="175">
                  <c:v>-22.244</c:v>
                </c:pt>
                <c:pt idx="176">
                  <c:v>-22.223</c:v>
                </c:pt>
                <c:pt idx="177">
                  <c:v>-22.203</c:v>
                </c:pt>
                <c:pt idx="178">
                  <c:v>-22.182</c:v>
                </c:pt>
                <c:pt idx="179">
                  <c:v>-22.158</c:v>
                </c:pt>
                <c:pt idx="180">
                  <c:v>-22.131</c:v>
                </c:pt>
                <c:pt idx="181">
                  <c:v>-22.098</c:v>
                </c:pt>
                <c:pt idx="182">
                  <c:v>-22.059</c:v>
                </c:pt>
                <c:pt idx="183">
                  <c:v>-22.014</c:v>
                </c:pt>
                <c:pt idx="184">
                  <c:v>-21.961</c:v>
                </c:pt>
                <c:pt idx="185">
                  <c:v>-21.903</c:v>
                </c:pt>
                <c:pt idx="186">
                  <c:v>-21.84</c:v>
                </c:pt>
                <c:pt idx="187">
                  <c:v>-21.772</c:v>
                </c:pt>
                <c:pt idx="188">
                  <c:v>-21.703</c:v>
                </c:pt>
                <c:pt idx="189">
                  <c:v>-21.633</c:v>
                </c:pt>
                <c:pt idx="190">
                  <c:v>-21.564</c:v>
                </c:pt>
                <c:pt idx="191">
                  <c:v>-21.498</c:v>
                </c:pt>
                <c:pt idx="192">
                  <c:v>-21.436</c:v>
                </c:pt>
                <c:pt idx="193">
                  <c:v>-21.381</c:v>
                </c:pt>
                <c:pt idx="194">
                  <c:v>-21.332</c:v>
                </c:pt>
                <c:pt idx="195">
                  <c:v>-21.29</c:v>
                </c:pt>
                <c:pt idx="196">
                  <c:v>-21.256</c:v>
                </c:pt>
                <c:pt idx="197">
                  <c:v>-21.229</c:v>
                </c:pt>
                <c:pt idx="198">
                  <c:v>-21.209</c:v>
                </c:pt>
                <c:pt idx="199">
                  <c:v>-21.195</c:v>
                </c:pt>
                <c:pt idx="200">
                  <c:v>-21.186</c:v>
                </c:pt>
                <c:pt idx="201">
                  <c:v>-21.181</c:v>
                </c:pt>
                <c:pt idx="202">
                  <c:v>-21.177</c:v>
                </c:pt>
                <c:pt idx="203">
                  <c:v>-21.173</c:v>
                </c:pt>
                <c:pt idx="204">
                  <c:v>-21.168</c:v>
                </c:pt>
                <c:pt idx="205">
                  <c:v>-21.159</c:v>
                </c:pt>
                <c:pt idx="206">
                  <c:v>-21.146</c:v>
                </c:pt>
                <c:pt idx="207">
                  <c:v>-21.126</c:v>
                </c:pt>
                <c:pt idx="208">
                  <c:v>-21.1</c:v>
                </c:pt>
                <c:pt idx="209">
                  <c:v>-21.066</c:v>
                </c:pt>
                <c:pt idx="210">
                  <c:v>-21.025</c:v>
                </c:pt>
                <c:pt idx="211">
                  <c:v>-20.978</c:v>
                </c:pt>
                <c:pt idx="212">
                  <c:v>-20.924</c:v>
                </c:pt>
                <c:pt idx="213">
                  <c:v>-20.866</c:v>
                </c:pt>
                <c:pt idx="214">
                  <c:v>-20.803</c:v>
                </c:pt>
                <c:pt idx="215">
                  <c:v>-20.738</c:v>
                </c:pt>
                <c:pt idx="216">
                  <c:v>-20.672</c:v>
                </c:pt>
                <c:pt idx="217">
                  <c:v>-20.606</c:v>
                </c:pt>
                <c:pt idx="218">
                  <c:v>-20.542</c:v>
                </c:pt>
                <c:pt idx="219">
                  <c:v>-20.48</c:v>
                </c:pt>
                <c:pt idx="220">
                  <c:v>-20.42</c:v>
                </c:pt>
                <c:pt idx="221">
                  <c:v>-20.364</c:v>
                </c:pt>
                <c:pt idx="222">
                  <c:v>-20.312</c:v>
                </c:pt>
                <c:pt idx="223">
                  <c:v>-20.264</c:v>
                </c:pt>
                <c:pt idx="224">
                  <c:v>-20.219</c:v>
                </c:pt>
                <c:pt idx="225">
                  <c:v>-20.177</c:v>
                </c:pt>
                <c:pt idx="226">
                  <c:v>-20.138</c:v>
                </c:pt>
                <c:pt idx="227">
                  <c:v>-20.101</c:v>
                </c:pt>
                <c:pt idx="228">
                  <c:v>-20.065</c:v>
                </c:pt>
                <c:pt idx="229">
                  <c:v>-20.03</c:v>
                </c:pt>
                <c:pt idx="230">
                  <c:v>-19.995</c:v>
                </c:pt>
                <c:pt idx="231">
                  <c:v>-19.96</c:v>
                </c:pt>
                <c:pt idx="232">
                  <c:v>-19.923</c:v>
                </c:pt>
                <c:pt idx="233">
                  <c:v>-19.885</c:v>
                </c:pt>
                <c:pt idx="234">
                  <c:v>-19.847</c:v>
                </c:pt>
                <c:pt idx="235">
                  <c:v>-19.806</c:v>
                </c:pt>
                <c:pt idx="236">
                  <c:v>-19.765</c:v>
                </c:pt>
                <c:pt idx="237">
                  <c:v>-19.722</c:v>
                </c:pt>
                <c:pt idx="238">
                  <c:v>-19.68</c:v>
                </c:pt>
                <c:pt idx="239">
                  <c:v>-19.636</c:v>
                </c:pt>
                <c:pt idx="240">
                  <c:v>-19.593</c:v>
                </c:pt>
                <c:pt idx="241">
                  <c:v>-19.551</c:v>
                </c:pt>
                <c:pt idx="242">
                  <c:v>-19.509</c:v>
                </c:pt>
                <c:pt idx="243">
                  <c:v>-19.469</c:v>
                </c:pt>
                <c:pt idx="244">
                  <c:v>-19.429</c:v>
                </c:pt>
                <c:pt idx="245">
                  <c:v>-19.391</c:v>
                </c:pt>
                <c:pt idx="246">
                  <c:v>-19.354</c:v>
                </c:pt>
                <c:pt idx="247">
                  <c:v>-19.317</c:v>
                </c:pt>
                <c:pt idx="248">
                  <c:v>-19.282</c:v>
                </c:pt>
                <c:pt idx="249">
                  <c:v>-19.246</c:v>
                </c:pt>
                <c:pt idx="250">
                  <c:v>-19.211</c:v>
                </c:pt>
                <c:pt idx="251">
                  <c:v>-19.176</c:v>
                </c:pt>
                <c:pt idx="252">
                  <c:v>-19.14</c:v>
                </c:pt>
                <c:pt idx="253">
                  <c:v>-19.103</c:v>
                </c:pt>
                <c:pt idx="254">
                  <c:v>-19.066</c:v>
                </c:pt>
                <c:pt idx="255">
                  <c:v>-19.028</c:v>
                </c:pt>
                <c:pt idx="256">
                  <c:v>-18.99</c:v>
                </c:pt>
                <c:pt idx="257">
                  <c:v>-18.951</c:v>
                </c:pt>
                <c:pt idx="258">
                  <c:v>-18.912</c:v>
                </c:pt>
                <c:pt idx="259">
                  <c:v>-18.874</c:v>
                </c:pt>
                <c:pt idx="260">
                  <c:v>-18.836</c:v>
                </c:pt>
                <c:pt idx="261">
                  <c:v>-18.8</c:v>
                </c:pt>
                <c:pt idx="262">
                  <c:v>-18.766</c:v>
                </c:pt>
                <c:pt idx="263">
                  <c:v>-18.733</c:v>
                </c:pt>
                <c:pt idx="264">
                  <c:v>-18.704</c:v>
                </c:pt>
                <c:pt idx="265">
                  <c:v>-18.677</c:v>
                </c:pt>
                <c:pt idx="266">
                  <c:v>-18.653</c:v>
                </c:pt>
                <c:pt idx="267">
                  <c:v>-18.633</c:v>
                </c:pt>
                <c:pt idx="268">
                  <c:v>-18.616</c:v>
                </c:pt>
                <c:pt idx="269">
                  <c:v>-18.601</c:v>
                </c:pt>
                <c:pt idx="270">
                  <c:v>-18.589</c:v>
                </c:pt>
                <c:pt idx="271">
                  <c:v>-18.58</c:v>
                </c:pt>
                <c:pt idx="272">
                  <c:v>-18.573</c:v>
                </c:pt>
                <c:pt idx="273">
                  <c:v>-18.566</c:v>
                </c:pt>
                <c:pt idx="274">
                  <c:v>-18.561</c:v>
                </c:pt>
                <c:pt idx="275">
                  <c:v>-18.557</c:v>
                </c:pt>
                <c:pt idx="276">
                  <c:v>-18.553</c:v>
                </c:pt>
                <c:pt idx="277">
                  <c:v>-18.548</c:v>
                </c:pt>
                <c:pt idx="278">
                  <c:v>-18.543</c:v>
                </c:pt>
                <c:pt idx="279">
                  <c:v>-18.537</c:v>
                </c:pt>
                <c:pt idx="280">
                  <c:v>-18.531</c:v>
                </c:pt>
                <c:pt idx="281">
                  <c:v>-18.524</c:v>
                </c:pt>
                <c:pt idx="282">
                  <c:v>-18.517</c:v>
                </c:pt>
                <c:pt idx="283">
                  <c:v>-18.51</c:v>
                </c:pt>
                <c:pt idx="284">
                  <c:v>-18.503</c:v>
                </c:pt>
                <c:pt idx="285">
                  <c:v>-18.498</c:v>
                </c:pt>
                <c:pt idx="286">
                  <c:v>-18.494</c:v>
                </c:pt>
                <c:pt idx="287">
                  <c:v>-18.491</c:v>
                </c:pt>
                <c:pt idx="288">
                  <c:v>-18.491</c:v>
                </c:pt>
                <c:pt idx="289">
                  <c:v>-18.494</c:v>
                </c:pt>
                <c:pt idx="290">
                  <c:v>-18.5</c:v>
                </c:pt>
                <c:pt idx="291">
                  <c:v>-18.509</c:v>
                </c:pt>
                <c:pt idx="292">
                  <c:v>-18.521</c:v>
                </c:pt>
                <c:pt idx="293">
                  <c:v>-18.537</c:v>
                </c:pt>
                <c:pt idx="294">
                  <c:v>-18.557</c:v>
                </c:pt>
                <c:pt idx="295">
                  <c:v>-18.579</c:v>
                </c:pt>
                <c:pt idx="296">
                  <c:v>-18.605</c:v>
                </c:pt>
                <c:pt idx="297">
                  <c:v>-18.634</c:v>
                </c:pt>
                <c:pt idx="298">
                  <c:v>-18.664</c:v>
                </c:pt>
                <c:pt idx="299">
                  <c:v>-18.698</c:v>
                </c:pt>
                <c:pt idx="300">
                  <c:v>-18.733</c:v>
                </c:pt>
                <c:pt idx="301">
                  <c:v>-18.769</c:v>
                </c:pt>
                <c:pt idx="302">
                  <c:v>-18.807</c:v>
                </c:pt>
                <c:pt idx="303">
                  <c:v>-18.846</c:v>
                </c:pt>
                <c:pt idx="304">
                  <c:v>-18.887</c:v>
                </c:pt>
                <c:pt idx="305">
                  <c:v>-18.929</c:v>
                </c:pt>
                <c:pt idx="306">
                  <c:v>-18.972</c:v>
                </c:pt>
                <c:pt idx="307">
                  <c:v>-19.016</c:v>
                </c:pt>
                <c:pt idx="308">
                  <c:v>-19.063</c:v>
                </c:pt>
                <c:pt idx="309">
                  <c:v>-19.112</c:v>
                </c:pt>
                <c:pt idx="310">
                  <c:v>-19.164</c:v>
                </c:pt>
                <c:pt idx="311">
                  <c:v>-19.219</c:v>
                </c:pt>
                <c:pt idx="312">
                  <c:v>-19.278</c:v>
                </c:pt>
                <c:pt idx="313">
                  <c:v>-19.34</c:v>
                </c:pt>
                <c:pt idx="314">
                  <c:v>-19.407</c:v>
                </c:pt>
                <c:pt idx="315">
                  <c:v>-19.479</c:v>
                </c:pt>
                <c:pt idx="316">
                  <c:v>-19.556</c:v>
                </c:pt>
                <c:pt idx="317">
                  <c:v>-19.638</c:v>
                </c:pt>
                <c:pt idx="318">
                  <c:v>-19.726</c:v>
                </c:pt>
                <c:pt idx="319">
                  <c:v>-19.819</c:v>
                </c:pt>
                <c:pt idx="320">
                  <c:v>-19.918</c:v>
                </c:pt>
                <c:pt idx="321">
                  <c:v>-20.023</c:v>
                </c:pt>
                <c:pt idx="322">
                  <c:v>-20.133</c:v>
                </c:pt>
                <c:pt idx="323">
                  <c:v>-20.25</c:v>
                </c:pt>
                <c:pt idx="324">
                  <c:v>-20.372</c:v>
                </c:pt>
                <c:pt idx="325">
                  <c:v>-20.5</c:v>
                </c:pt>
                <c:pt idx="326">
                  <c:v>-20.634</c:v>
                </c:pt>
                <c:pt idx="327">
                  <c:v>-20.774</c:v>
                </c:pt>
                <c:pt idx="328">
                  <c:v>-20.92</c:v>
                </c:pt>
                <c:pt idx="329">
                  <c:v>-21.073</c:v>
                </c:pt>
                <c:pt idx="330">
                  <c:v>-21.233</c:v>
                </c:pt>
                <c:pt idx="331">
                  <c:v>-21.399</c:v>
                </c:pt>
                <c:pt idx="332">
                  <c:v>-21.574</c:v>
                </c:pt>
                <c:pt idx="333">
                  <c:v>-21.755</c:v>
                </c:pt>
                <c:pt idx="334">
                  <c:v>-21.945</c:v>
                </c:pt>
                <c:pt idx="335">
                  <c:v>-22.144</c:v>
                </c:pt>
                <c:pt idx="336">
                  <c:v>-22.35</c:v>
                </c:pt>
                <c:pt idx="337">
                  <c:v>-22.566</c:v>
                </c:pt>
                <c:pt idx="338">
                  <c:v>-22.789</c:v>
                </c:pt>
                <c:pt idx="339">
                  <c:v>-23.021</c:v>
                </c:pt>
                <c:pt idx="340">
                  <c:v>-23.261</c:v>
                </c:pt>
                <c:pt idx="341">
                  <c:v>-23.508</c:v>
                </c:pt>
                <c:pt idx="342">
                  <c:v>-23.761</c:v>
                </c:pt>
                <c:pt idx="343">
                  <c:v>-24.02</c:v>
                </c:pt>
                <c:pt idx="344">
                  <c:v>-24.283</c:v>
                </c:pt>
                <c:pt idx="345">
                  <c:v>-24.548</c:v>
                </c:pt>
                <c:pt idx="346">
                  <c:v>-24.814</c:v>
                </c:pt>
                <c:pt idx="347">
                  <c:v>-25.079</c:v>
                </c:pt>
                <c:pt idx="348">
                  <c:v>-25.34</c:v>
                </c:pt>
                <c:pt idx="349">
                  <c:v>-25.596</c:v>
                </c:pt>
                <c:pt idx="350">
                  <c:v>-25.844</c:v>
                </c:pt>
                <c:pt idx="351">
                  <c:v>-26.081</c:v>
                </c:pt>
                <c:pt idx="352">
                  <c:v>-26.306</c:v>
                </c:pt>
                <c:pt idx="353">
                  <c:v>-26.514</c:v>
                </c:pt>
                <c:pt idx="354">
                  <c:v>-26.704</c:v>
                </c:pt>
                <c:pt idx="355">
                  <c:v>-26.874</c:v>
                </c:pt>
                <c:pt idx="356">
                  <c:v>-27.02</c:v>
                </c:pt>
                <c:pt idx="357">
                  <c:v>-27.14</c:v>
                </c:pt>
                <c:pt idx="358">
                  <c:v>-27.232</c:v>
                </c:pt>
                <c:pt idx="359">
                  <c:v>-27.293</c:v>
                </c:pt>
                <c:pt idx="360">
                  <c:v>-27.323</c:v>
                </c:pt>
                <c:pt idx="361">
                  <c:v>-27.32</c:v>
                </c:pt>
                <c:pt idx="362">
                  <c:v>-27.283</c:v>
                </c:pt>
                <c:pt idx="363">
                  <c:v>-27.211</c:v>
                </c:pt>
                <c:pt idx="364">
                  <c:v>-27.106</c:v>
                </c:pt>
                <c:pt idx="365">
                  <c:v>-26.969</c:v>
                </c:pt>
                <c:pt idx="366">
                  <c:v>-26.802</c:v>
                </c:pt>
                <c:pt idx="367">
                  <c:v>-26.607</c:v>
                </c:pt>
                <c:pt idx="368">
                  <c:v>-26.387</c:v>
                </c:pt>
                <c:pt idx="369">
                  <c:v>-26.145</c:v>
                </c:pt>
                <c:pt idx="370">
                  <c:v>-25.885</c:v>
                </c:pt>
                <c:pt idx="371">
                  <c:v>-25.61</c:v>
                </c:pt>
                <c:pt idx="372">
                  <c:v>-25.322</c:v>
                </c:pt>
                <c:pt idx="373">
                  <c:v>-25.025</c:v>
                </c:pt>
                <c:pt idx="374">
                  <c:v>-24.721</c:v>
                </c:pt>
                <c:pt idx="375">
                  <c:v>-24.412</c:v>
                </c:pt>
                <c:pt idx="376">
                  <c:v>-24.099</c:v>
                </c:pt>
                <c:pt idx="377">
                  <c:v>-23.784</c:v>
                </c:pt>
                <c:pt idx="378">
                  <c:v>-23.468</c:v>
                </c:pt>
                <c:pt idx="379">
                  <c:v>-23.152</c:v>
                </c:pt>
                <c:pt idx="380">
                  <c:v>-22.836</c:v>
                </c:pt>
                <c:pt idx="381">
                  <c:v>-22.521</c:v>
                </c:pt>
                <c:pt idx="382">
                  <c:v>-22.209</c:v>
                </c:pt>
                <c:pt idx="383">
                  <c:v>-21.898</c:v>
                </c:pt>
                <c:pt idx="384">
                  <c:v>-21.59</c:v>
                </c:pt>
                <c:pt idx="385">
                  <c:v>-21.286</c:v>
                </c:pt>
                <c:pt idx="386">
                  <c:v>-20.986</c:v>
                </c:pt>
                <c:pt idx="387">
                  <c:v>-20.69</c:v>
                </c:pt>
                <c:pt idx="388">
                  <c:v>-20.4</c:v>
                </c:pt>
                <c:pt idx="389">
                  <c:v>-20.117</c:v>
                </c:pt>
                <c:pt idx="390">
                  <c:v>-19.84</c:v>
                </c:pt>
                <c:pt idx="391">
                  <c:v>-19.571</c:v>
                </c:pt>
                <c:pt idx="392">
                  <c:v>-19.311</c:v>
                </c:pt>
                <c:pt idx="393">
                  <c:v>-19.059</c:v>
                </c:pt>
                <c:pt idx="394">
                  <c:v>-18.816</c:v>
                </c:pt>
                <c:pt idx="395">
                  <c:v>-18.583</c:v>
                </c:pt>
                <c:pt idx="396">
                  <c:v>-18.359</c:v>
                </c:pt>
                <c:pt idx="397">
                  <c:v>-18.145</c:v>
                </c:pt>
                <c:pt idx="398">
                  <c:v>-17.94</c:v>
                </c:pt>
                <c:pt idx="399">
                  <c:v>-17.745</c:v>
                </c:pt>
                <c:pt idx="400">
                  <c:v>-17.558</c:v>
                </c:pt>
                <c:pt idx="401">
                  <c:v>-17.38</c:v>
                </c:pt>
                <c:pt idx="402">
                  <c:v>-17.21</c:v>
                </c:pt>
                <c:pt idx="403">
                  <c:v>-17.048</c:v>
                </c:pt>
                <c:pt idx="404">
                  <c:v>-16.892</c:v>
                </c:pt>
                <c:pt idx="405">
                  <c:v>-16.742</c:v>
                </c:pt>
                <c:pt idx="406">
                  <c:v>-16.598</c:v>
                </c:pt>
                <c:pt idx="407">
                  <c:v>-16.459</c:v>
                </c:pt>
                <c:pt idx="408">
                  <c:v>-16.325</c:v>
                </c:pt>
                <c:pt idx="409">
                  <c:v>-16.194</c:v>
                </c:pt>
                <c:pt idx="410">
                  <c:v>-16.068</c:v>
                </c:pt>
                <c:pt idx="411">
                  <c:v>-15.945</c:v>
                </c:pt>
                <c:pt idx="412">
                  <c:v>-15.825</c:v>
                </c:pt>
                <c:pt idx="413">
                  <c:v>-15.709</c:v>
                </c:pt>
                <c:pt idx="414">
                  <c:v>-15.597</c:v>
                </c:pt>
                <c:pt idx="415">
                  <c:v>-15.488</c:v>
                </c:pt>
                <c:pt idx="416">
                  <c:v>-15.384</c:v>
                </c:pt>
                <c:pt idx="417">
                  <c:v>-15.285</c:v>
                </c:pt>
                <c:pt idx="418">
                  <c:v>-15.191</c:v>
                </c:pt>
                <c:pt idx="419">
                  <c:v>-15.101</c:v>
                </c:pt>
                <c:pt idx="420">
                  <c:v>-15.018</c:v>
                </c:pt>
                <c:pt idx="421">
                  <c:v>-14.941</c:v>
                </c:pt>
                <c:pt idx="422">
                  <c:v>-14.87</c:v>
                </c:pt>
                <c:pt idx="423">
                  <c:v>-14.805</c:v>
                </c:pt>
                <c:pt idx="424">
                  <c:v>-14.747</c:v>
                </c:pt>
                <c:pt idx="425">
                  <c:v>-14.696</c:v>
                </c:pt>
                <c:pt idx="426">
                  <c:v>-14.65</c:v>
                </c:pt>
                <c:pt idx="427">
                  <c:v>-14.61</c:v>
                </c:pt>
                <c:pt idx="428">
                  <c:v>-14.576</c:v>
                </c:pt>
                <c:pt idx="429">
                  <c:v>-14.546</c:v>
                </c:pt>
                <c:pt idx="430">
                  <c:v>-14.52</c:v>
                </c:pt>
                <c:pt idx="431">
                  <c:v>-14.498</c:v>
                </c:pt>
                <c:pt idx="432">
                  <c:v>-14.479</c:v>
                </c:pt>
                <c:pt idx="433">
                  <c:v>-14.463</c:v>
                </c:pt>
                <c:pt idx="434">
                  <c:v>-14.447</c:v>
                </c:pt>
                <c:pt idx="435">
                  <c:v>-14.433</c:v>
                </c:pt>
                <c:pt idx="436">
                  <c:v>-14.42</c:v>
                </c:pt>
                <c:pt idx="437">
                  <c:v>-14.407</c:v>
                </c:pt>
                <c:pt idx="438">
                  <c:v>-14.394</c:v>
                </c:pt>
                <c:pt idx="439">
                  <c:v>-14.382</c:v>
                </c:pt>
                <c:pt idx="440">
                  <c:v>-14.37</c:v>
                </c:pt>
                <c:pt idx="441">
                  <c:v>-14.359</c:v>
                </c:pt>
                <c:pt idx="442">
                  <c:v>-14.35</c:v>
                </c:pt>
                <c:pt idx="443">
                  <c:v>-14.342</c:v>
                </c:pt>
                <c:pt idx="444">
                  <c:v>-14.338</c:v>
                </c:pt>
                <c:pt idx="445">
                  <c:v>-14.338</c:v>
                </c:pt>
                <c:pt idx="446">
                  <c:v>-14.342</c:v>
                </c:pt>
                <c:pt idx="447">
                  <c:v>-14.352</c:v>
                </c:pt>
                <c:pt idx="448">
                  <c:v>-14.368</c:v>
                </c:pt>
                <c:pt idx="449">
                  <c:v>-14.392</c:v>
                </c:pt>
                <c:pt idx="450">
                  <c:v>-14.425</c:v>
                </c:pt>
                <c:pt idx="451">
                  <c:v>-14.466</c:v>
                </c:pt>
                <c:pt idx="452">
                  <c:v>-14.516</c:v>
                </c:pt>
                <c:pt idx="453">
                  <c:v>-14.575</c:v>
                </c:pt>
                <c:pt idx="454">
                  <c:v>-14.645</c:v>
                </c:pt>
                <c:pt idx="455">
                  <c:v>-14.723</c:v>
                </c:pt>
                <c:pt idx="456">
                  <c:v>-14.812</c:v>
                </c:pt>
                <c:pt idx="457">
                  <c:v>-14.909</c:v>
                </c:pt>
                <c:pt idx="458">
                  <c:v>-15.015</c:v>
                </c:pt>
                <c:pt idx="459">
                  <c:v>-15.128</c:v>
                </c:pt>
                <c:pt idx="460">
                  <c:v>-15.249</c:v>
                </c:pt>
                <c:pt idx="461">
                  <c:v>-15.375</c:v>
                </c:pt>
                <c:pt idx="462">
                  <c:v>-15.506</c:v>
                </c:pt>
                <c:pt idx="463">
                  <c:v>-15.641</c:v>
                </c:pt>
                <c:pt idx="464">
                  <c:v>-15.779</c:v>
                </c:pt>
                <c:pt idx="465">
                  <c:v>-15.919</c:v>
                </c:pt>
                <c:pt idx="466">
                  <c:v>-16.059</c:v>
                </c:pt>
                <c:pt idx="467">
                  <c:v>-16.198</c:v>
                </c:pt>
                <c:pt idx="468">
                  <c:v>-16.337</c:v>
                </c:pt>
                <c:pt idx="469">
                  <c:v>-16.473</c:v>
                </c:pt>
                <c:pt idx="470">
                  <c:v>-16.607</c:v>
                </c:pt>
                <c:pt idx="471">
                  <c:v>-16.737</c:v>
                </c:pt>
                <c:pt idx="472">
                  <c:v>-16.864</c:v>
                </c:pt>
                <c:pt idx="473">
                  <c:v>-16.986</c:v>
                </c:pt>
                <c:pt idx="474">
                  <c:v>-17.103</c:v>
                </c:pt>
                <c:pt idx="475">
                  <c:v>-17.214</c:v>
                </c:pt>
                <c:pt idx="476">
                  <c:v>-17.319</c:v>
                </c:pt>
                <c:pt idx="477">
                  <c:v>-17.418</c:v>
                </c:pt>
                <c:pt idx="478">
                  <c:v>-17.508</c:v>
                </c:pt>
                <c:pt idx="479">
                  <c:v>-17.589</c:v>
                </c:pt>
                <c:pt idx="480">
                  <c:v>-17.66</c:v>
                </c:pt>
                <c:pt idx="481">
                  <c:v>-17.717</c:v>
                </c:pt>
                <c:pt idx="482">
                  <c:v>-17.761</c:v>
                </c:pt>
                <c:pt idx="483">
                  <c:v>-17.787</c:v>
                </c:pt>
                <c:pt idx="484">
                  <c:v>-17.794</c:v>
                </c:pt>
                <c:pt idx="485">
                  <c:v>-17.78</c:v>
                </c:pt>
                <c:pt idx="486">
                  <c:v>-17.741</c:v>
                </c:pt>
                <c:pt idx="487">
                  <c:v>-17.677</c:v>
                </c:pt>
                <c:pt idx="488">
                  <c:v>-17.585</c:v>
                </c:pt>
                <c:pt idx="489">
                  <c:v>-17.464</c:v>
                </c:pt>
                <c:pt idx="490">
                  <c:v>-17.314</c:v>
                </c:pt>
                <c:pt idx="491">
                  <c:v>-17.135</c:v>
                </c:pt>
                <c:pt idx="492">
                  <c:v>-16.929</c:v>
                </c:pt>
                <c:pt idx="493">
                  <c:v>-16.697</c:v>
                </c:pt>
                <c:pt idx="494">
                  <c:v>-16.441</c:v>
                </c:pt>
                <c:pt idx="495">
                  <c:v>-16.164</c:v>
                </c:pt>
                <c:pt idx="496">
                  <c:v>-15.868</c:v>
                </c:pt>
                <c:pt idx="497">
                  <c:v>-15.558</c:v>
                </c:pt>
                <c:pt idx="498">
                  <c:v>-15.234</c:v>
                </c:pt>
                <c:pt idx="499">
                  <c:v>-14.901</c:v>
                </c:pt>
                <c:pt idx="500">
                  <c:v>-14.56</c:v>
                </c:pt>
                <c:pt idx="501">
                  <c:v>-14.215</c:v>
                </c:pt>
                <c:pt idx="502">
                  <c:v>-13.866</c:v>
                </c:pt>
                <c:pt idx="503">
                  <c:v>-13.516</c:v>
                </c:pt>
                <c:pt idx="504">
                  <c:v>-13.167</c:v>
                </c:pt>
                <c:pt idx="505">
                  <c:v>-12.82</c:v>
                </c:pt>
                <c:pt idx="506">
                  <c:v>-12.475</c:v>
                </c:pt>
                <c:pt idx="507">
                  <c:v>-12.135</c:v>
                </c:pt>
                <c:pt idx="508">
                  <c:v>-11.799</c:v>
                </c:pt>
                <c:pt idx="509">
                  <c:v>-11.469</c:v>
                </c:pt>
                <c:pt idx="510">
                  <c:v>-11.144</c:v>
                </c:pt>
                <c:pt idx="511">
                  <c:v>-10.827</c:v>
                </c:pt>
                <c:pt idx="512">
                  <c:v>-10.515</c:v>
                </c:pt>
                <c:pt idx="513">
                  <c:v>-10.211</c:v>
                </c:pt>
                <c:pt idx="514">
                  <c:v>-9.913</c:v>
                </c:pt>
                <c:pt idx="515">
                  <c:v>-9.622</c:v>
                </c:pt>
                <c:pt idx="516">
                  <c:v>-9.338</c:v>
                </c:pt>
                <c:pt idx="517">
                  <c:v>-9.061</c:v>
                </c:pt>
                <c:pt idx="518">
                  <c:v>-8.79</c:v>
                </c:pt>
                <c:pt idx="519">
                  <c:v>-8.526</c:v>
                </c:pt>
                <c:pt idx="520">
                  <c:v>-8.268</c:v>
                </c:pt>
                <c:pt idx="521">
                  <c:v>-8.015</c:v>
                </c:pt>
                <c:pt idx="522">
                  <c:v>-7.769</c:v>
                </c:pt>
                <c:pt idx="523">
                  <c:v>-7.528</c:v>
                </c:pt>
                <c:pt idx="524">
                  <c:v>-7.292</c:v>
                </c:pt>
                <c:pt idx="525">
                  <c:v>-7.061</c:v>
                </c:pt>
                <c:pt idx="526">
                  <c:v>-6.835</c:v>
                </c:pt>
                <c:pt idx="527">
                  <c:v>-6.613</c:v>
                </c:pt>
                <c:pt idx="528">
                  <c:v>-6.396</c:v>
                </c:pt>
                <c:pt idx="529">
                  <c:v>-6.184</c:v>
                </c:pt>
                <c:pt idx="530">
                  <c:v>-5.976</c:v>
                </c:pt>
                <c:pt idx="531">
                  <c:v>-5.773</c:v>
                </c:pt>
                <c:pt idx="532">
                  <c:v>-5.573</c:v>
                </c:pt>
                <c:pt idx="533">
                  <c:v>-5.379</c:v>
                </c:pt>
                <c:pt idx="534">
                  <c:v>-5.188</c:v>
                </c:pt>
                <c:pt idx="535">
                  <c:v>-5.003</c:v>
                </c:pt>
                <c:pt idx="536">
                  <c:v>-4.821</c:v>
                </c:pt>
                <c:pt idx="537">
                  <c:v>-4.645</c:v>
                </c:pt>
                <c:pt idx="538">
                  <c:v>-4.473</c:v>
                </c:pt>
                <c:pt idx="539">
                  <c:v>-4.306</c:v>
                </c:pt>
                <c:pt idx="540">
                  <c:v>-4.143</c:v>
                </c:pt>
                <c:pt idx="541">
                  <c:v>-3.985</c:v>
                </c:pt>
                <c:pt idx="542">
                  <c:v>-3.832</c:v>
                </c:pt>
                <c:pt idx="543">
                  <c:v>-3.683</c:v>
                </c:pt>
                <c:pt idx="544">
                  <c:v>-3.539</c:v>
                </c:pt>
                <c:pt idx="545">
                  <c:v>-3.399</c:v>
                </c:pt>
                <c:pt idx="546">
                  <c:v>-3.264</c:v>
                </c:pt>
                <c:pt idx="547">
                  <c:v>-3.132</c:v>
                </c:pt>
                <c:pt idx="548">
                  <c:v>-3.004</c:v>
                </c:pt>
                <c:pt idx="549">
                  <c:v>-2.88</c:v>
                </c:pt>
                <c:pt idx="550">
                  <c:v>-2.76</c:v>
                </c:pt>
                <c:pt idx="551">
                  <c:v>-2.642</c:v>
                </c:pt>
                <c:pt idx="552">
                  <c:v>-2.528</c:v>
                </c:pt>
                <c:pt idx="553">
                  <c:v>-2.417</c:v>
                </c:pt>
                <c:pt idx="554">
                  <c:v>-2.308</c:v>
                </c:pt>
                <c:pt idx="555">
                  <c:v>-2.203</c:v>
                </c:pt>
                <c:pt idx="556">
                  <c:v>-2.099</c:v>
                </c:pt>
                <c:pt idx="557">
                  <c:v>-1.999</c:v>
                </c:pt>
                <c:pt idx="558">
                  <c:v>-1.9</c:v>
                </c:pt>
                <c:pt idx="559">
                  <c:v>-1.805</c:v>
                </c:pt>
                <c:pt idx="560">
                  <c:v>-1.711</c:v>
                </c:pt>
                <c:pt idx="561">
                  <c:v>-1.62</c:v>
                </c:pt>
                <c:pt idx="562">
                  <c:v>-1.532</c:v>
                </c:pt>
                <c:pt idx="563">
                  <c:v>-1.446</c:v>
                </c:pt>
                <c:pt idx="564">
                  <c:v>-1.363</c:v>
                </c:pt>
                <c:pt idx="565">
                  <c:v>-1.282</c:v>
                </c:pt>
                <c:pt idx="566">
                  <c:v>-1.205</c:v>
                </c:pt>
                <c:pt idx="567">
                  <c:v>-1.13</c:v>
                </c:pt>
                <c:pt idx="568">
                  <c:v>-1.058</c:v>
                </c:pt>
                <c:pt idx="569">
                  <c:v>-0.989</c:v>
                </c:pt>
                <c:pt idx="570">
                  <c:v>-0.924</c:v>
                </c:pt>
                <c:pt idx="571">
                  <c:v>-0.861</c:v>
                </c:pt>
                <c:pt idx="572">
                  <c:v>-0.801</c:v>
                </c:pt>
                <c:pt idx="573">
                  <c:v>-0.744</c:v>
                </c:pt>
                <c:pt idx="574">
                  <c:v>-0.689</c:v>
                </c:pt>
                <c:pt idx="575">
                  <c:v>-0.638</c:v>
                </c:pt>
                <c:pt idx="576">
                  <c:v>-0.589</c:v>
                </c:pt>
                <c:pt idx="577">
                  <c:v>-0.542</c:v>
                </c:pt>
                <c:pt idx="578">
                  <c:v>-0.498</c:v>
                </c:pt>
                <c:pt idx="579">
                  <c:v>-0.456</c:v>
                </c:pt>
                <c:pt idx="580">
                  <c:v>-0.416</c:v>
                </c:pt>
                <c:pt idx="581">
                  <c:v>-0.378</c:v>
                </c:pt>
                <c:pt idx="582">
                  <c:v>-0.341</c:v>
                </c:pt>
                <c:pt idx="583">
                  <c:v>-0.307</c:v>
                </c:pt>
                <c:pt idx="584">
                  <c:v>-0.274</c:v>
                </c:pt>
                <c:pt idx="585">
                  <c:v>-0.242</c:v>
                </c:pt>
                <c:pt idx="586">
                  <c:v>-0.212</c:v>
                </c:pt>
                <c:pt idx="587">
                  <c:v>-0.184</c:v>
                </c:pt>
                <c:pt idx="588">
                  <c:v>-0.157</c:v>
                </c:pt>
                <c:pt idx="589">
                  <c:v>-0.132</c:v>
                </c:pt>
                <c:pt idx="590">
                  <c:v>-0.109</c:v>
                </c:pt>
                <c:pt idx="591">
                  <c:v>-0.088</c:v>
                </c:pt>
                <c:pt idx="592">
                  <c:v>-0.069</c:v>
                </c:pt>
                <c:pt idx="593">
                  <c:v>-0.053</c:v>
                </c:pt>
                <c:pt idx="594">
                  <c:v>-0.039</c:v>
                </c:pt>
                <c:pt idx="595">
                  <c:v>-0.027</c:v>
                </c:pt>
                <c:pt idx="596">
                  <c:v>-0.018</c:v>
                </c:pt>
                <c:pt idx="597">
                  <c:v>-0.013</c:v>
                </c:pt>
                <c:pt idx="598">
                  <c:v>-0.01</c:v>
                </c:pt>
                <c:pt idx="599">
                  <c:v>-0.01</c:v>
                </c:pt>
                <c:pt idx="600">
                  <c:v>-0.014</c:v>
                </c:pt>
                <c:pt idx="601">
                  <c:v>-0.021</c:v>
                </c:pt>
                <c:pt idx="602">
                  <c:v>-0.031</c:v>
                </c:pt>
                <c:pt idx="603">
                  <c:v>-0.045</c:v>
                </c:pt>
                <c:pt idx="604">
                  <c:v>-0.062</c:v>
                </c:pt>
                <c:pt idx="605">
                  <c:v>-0.082</c:v>
                </c:pt>
                <c:pt idx="606">
                  <c:v>-0.104</c:v>
                </c:pt>
                <c:pt idx="607">
                  <c:v>-0.13</c:v>
                </c:pt>
                <c:pt idx="608">
                  <c:v>-0.159</c:v>
                </c:pt>
                <c:pt idx="609">
                  <c:v>-0.19</c:v>
                </c:pt>
                <c:pt idx="610">
                  <c:v>-0.223</c:v>
                </c:pt>
                <c:pt idx="611">
                  <c:v>-0.258</c:v>
                </c:pt>
                <c:pt idx="612">
                  <c:v>-0.296</c:v>
                </c:pt>
                <c:pt idx="613">
                  <c:v>-0.335</c:v>
                </c:pt>
                <c:pt idx="614">
                  <c:v>-0.376</c:v>
                </c:pt>
                <c:pt idx="615">
                  <c:v>-0.419</c:v>
                </c:pt>
                <c:pt idx="616">
                  <c:v>-0.463</c:v>
                </c:pt>
                <c:pt idx="617">
                  <c:v>-0.509</c:v>
                </c:pt>
                <c:pt idx="618">
                  <c:v>-0.556</c:v>
                </c:pt>
                <c:pt idx="619">
                  <c:v>-0.605</c:v>
                </c:pt>
                <c:pt idx="620">
                  <c:v>-0.655</c:v>
                </c:pt>
                <c:pt idx="621">
                  <c:v>-0.706</c:v>
                </c:pt>
                <c:pt idx="622">
                  <c:v>-0.76</c:v>
                </c:pt>
                <c:pt idx="623">
                  <c:v>-0.815</c:v>
                </c:pt>
                <c:pt idx="624">
                  <c:v>-0.872</c:v>
                </c:pt>
                <c:pt idx="625">
                  <c:v>-0.931</c:v>
                </c:pt>
                <c:pt idx="626">
                  <c:v>-0.992</c:v>
                </c:pt>
                <c:pt idx="627">
                  <c:v>-1.056</c:v>
                </c:pt>
                <c:pt idx="628">
                  <c:v>-1.122</c:v>
                </c:pt>
                <c:pt idx="629">
                  <c:v>-1.19</c:v>
                </c:pt>
                <c:pt idx="630">
                  <c:v>-1.262</c:v>
                </c:pt>
                <c:pt idx="631">
                  <c:v>-1.336</c:v>
                </c:pt>
                <c:pt idx="632">
                  <c:v>-1.413</c:v>
                </c:pt>
                <c:pt idx="633">
                  <c:v>-1.492</c:v>
                </c:pt>
                <c:pt idx="634">
                  <c:v>-1.575</c:v>
                </c:pt>
                <c:pt idx="635">
                  <c:v>-1.66</c:v>
                </c:pt>
                <c:pt idx="636">
                  <c:v>-1.747</c:v>
                </c:pt>
                <c:pt idx="637">
                  <c:v>-1.838</c:v>
                </c:pt>
                <c:pt idx="638">
                  <c:v>-1.931</c:v>
                </c:pt>
                <c:pt idx="639">
                  <c:v>-2.026</c:v>
                </c:pt>
                <c:pt idx="640">
                  <c:v>-2.123</c:v>
                </c:pt>
                <c:pt idx="641">
                  <c:v>-2.223</c:v>
                </c:pt>
                <c:pt idx="642">
                  <c:v>-2.324</c:v>
                </c:pt>
                <c:pt idx="643">
                  <c:v>-2.427</c:v>
                </c:pt>
                <c:pt idx="644">
                  <c:v>-2.533</c:v>
                </c:pt>
                <c:pt idx="645">
                  <c:v>-2.64</c:v>
                </c:pt>
                <c:pt idx="646">
                  <c:v>-2.749</c:v>
                </c:pt>
                <c:pt idx="647">
                  <c:v>-2.86</c:v>
                </c:pt>
                <c:pt idx="648">
                  <c:v>-2.972</c:v>
                </c:pt>
                <c:pt idx="649">
                  <c:v>-3.087</c:v>
                </c:pt>
                <c:pt idx="650">
                  <c:v>-3.203</c:v>
                </c:pt>
                <c:pt idx="651">
                  <c:v>-3.322</c:v>
                </c:pt>
                <c:pt idx="652">
                  <c:v>-3.442</c:v>
                </c:pt>
                <c:pt idx="653">
                  <c:v>-3.566</c:v>
                </c:pt>
                <c:pt idx="654">
                  <c:v>-3.692</c:v>
                </c:pt>
                <c:pt idx="655">
                  <c:v>-3.821</c:v>
                </c:pt>
                <c:pt idx="656">
                  <c:v>-3.952</c:v>
                </c:pt>
                <c:pt idx="657">
                  <c:v>-4.087</c:v>
                </c:pt>
                <c:pt idx="658">
                  <c:v>-4.226</c:v>
                </c:pt>
                <c:pt idx="659">
                  <c:v>-4.368</c:v>
                </c:pt>
                <c:pt idx="660">
                  <c:v>-4.513</c:v>
                </c:pt>
                <c:pt idx="661">
                  <c:v>-4.663</c:v>
                </c:pt>
                <c:pt idx="662">
                  <c:v>-4.816</c:v>
                </c:pt>
                <c:pt idx="663">
                  <c:v>-4.973</c:v>
                </c:pt>
                <c:pt idx="664">
                  <c:v>-5.134</c:v>
                </c:pt>
                <c:pt idx="665">
                  <c:v>-5.299</c:v>
                </c:pt>
                <c:pt idx="666">
                  <c:v>-5.468</c:v>
                </c:pt>
                <c:pt idx="667">
                  <c:v>-5.641</c:v>
                </c:pt>
                <c:pt idx="668">
                  <c:v>-5.818</c:v>
                </c:pt>
                <c:pt idx="669">
                  <c:v>-5.999</c:v>
                </c:pt>
                <c:pt idx="670">
                  <c:v>-6.184</c:v>
                </c:pt>
                <c:pt idx="671">
                  <c:v>-6.372</c:v>
                </c:pt>
                <c:pt idx="672">
                  <c:v>-6.565</c:v>
                </c:pt>
                <c:pt idx="673">
                  <c:v>-6.761</c:v>
                </c:pt>
                <c:pt idx="674">
                  <c:v>-6.961</c:v>
                </c:pt>
                <c:pt idx="675">
                  <c:v>-7.166</c:v>
                </c:pt>
                <c:pt idx="676">
                  <c:v>-7.375</c:v>
                </c:pt>
                <c:pt idx="677">
                  <c:v>-7.589</c:v>
                </c:pt>
                <c:pt idx="678">
                  <c:v>-7.807</c:v>
                </c:pt>
                <c:pt idx="679">
                  <c:v>-8.031</c:v>
                </c:pt>
                <c:pt idx="680">
                  <c:v>-8.26</c:v>
                </c:pt>
                <c:pt idx="681">
                  <c:v>-8.495</c:v>
                </c:pt>
                <c:pt idx="682">
                  <c:v>-8.737</c:v>
                </c:pt>
                <c:pt idx="683">
                  <c:v>-8.985</c:v>
                </c:pt>
                <c:pt idx="684">
                  <c:v>-9.241</c:v>
                </c:pt>
                <c:pt idx="685">
                  <c:v>-9.505</c:v>
                </c:pt>
                <c:pt idx="686">
                  <c:v>-9.777</c:v>
                </c:pt>
                <c:pt idx="687">
                  <c:v>-10.058</c:v>
                </c:pt>
                <c:pt idx="688">
                  <c:v>-10.347</c:v>
                </c:pt>
                <c:pt idx="689">
                  <c:v>-10.647</c:v>
                </c:pt>
                <c:pt idx="690">
                  <c:v>-10.955</c:v>
                </c:pt>
                <c:pt idx="691">
                  <c:v>-11.274</c:v>
                </c:pt>
                <c:pt idx="692">
                  <c:v>-11.602</c:v>
                </c:pt>
                <c:pt idx="693">
                  <c:v>-11.941</c:v>
                </c:pt>
                <c:pt idx="694">
                  <c:v>-12.288</c:v>
                </c:pt>
                <c:pt idx="695">
                  <c:v>-12.644</c:v>
                </c:pt>
                <c:pt idx="696">
                  <c:v>-13.008</c:v>
                </c:pt>
                <c:pt idx="697">
                  <c:v>-13.379</c:v>
                </c:pt>
                <c:pt idx="698">
                  <c:v>-13.755</c:v>
                </c:pt>
                <c:pt idx="699">
                  <c:v>-14.134</c:v>
                </c:pt>
                <c:pt idx="700">
                  <c:v>-14.515</c:v>
                </c:pt>
                <c:pt idx="701">
                  <c:v>-14.894</c:v>
                </c:pt>
                <c:pt idx="702">
                  <c:v>-15.268</c:v>
                </c:pt>
                <c:pt idx="703">
                  <c:v>-15.634</c:v>
                </c:pt>
                <c:pt idx="704">
                  <c:v>-15.986</c:v>
                </c:pt>
                <c:pt idx="705">
                  <c:v>-16.32</c:v>
                </c:pt>
                <c:pt idx="706">
                  <c:v>-16.631</c:v>
                </c:pt>
                <c:pt idx="707">
                  <c:v>-16.914</c:v>
                </c:pt>
                <c:pt idx="708">
                  <c:v>-17.164</c:v>
                </c:pt>
                <c:pt idx="709">
                  <c:v>-17.379</c:v>
                </c:pt>
                <c:pt idx="710">
                  <c:v>-17.556</c:v>
                </c:pt>
                <c:pt idx="711">
                  <c:v>-17.693</c:v>
                </c:pt>
                <c:pt idx="712">
                  <c:v>-17.791</c:v>
                </c:pt>
                <c:pt idx="713">
                  <c:v>-17.852</c:v>
                </c:pt>
                <c:pt idx="714">
                  <c:v>-17.88</c:v>
                </c:pt>
                <c:pt idx="715">
                  <c:v>-17.878</c:v>
                </c:pt>
                <c:pt idx="716">
                  <c:v>-17.852</c:v>
                </c:pt>
                <c:pt idx="717">
                  <c:v>-17.806</c:v>
                </c:pt>
                <c:pt idx="718">
                  <c:v>-17.745</c:v>
                </c:pt>
                <c:pt idx="719">
                  <c:v>-17.673</c:v>
                </c:pt>
                <c:pt idx="720">
                  <c:v>-17.594</c:v>
                </c:pt>
                <c:pt idx="721">
                  <c:v>-17.51</c:v>
                </c:pt>
                <c:pt idx="722">
                  <c:v>-17.423</c:v>
                </c:pt>
                <c:pt idx="723">
                  <c:v>-17.334</c:v>
                </c:pt>
                <c:pt idx="724">
                  <c:v>-17.246</c:v>
                </c:pt>
                <c:pt idx="725">
                  <c:v>-17.156</c:v>
                </c:pt>
                <c:pt idx="726">
                  <c:v>-17.066</c:v>
                </c:pt>
                <c:pt idx="727">
                  <c:v>-16.975</c:v>
                </c:pt>
                <c:pt idx="728">
                  <c:v>-16.882</c:v>
                </c:pt>
                <c:pt idx="729">
                  <c:v>-16.787</c:v>
                </c:pt>
                <c:pt idx="730">
                  <c:v>-16.688</c:v>
                </c:pt>
                <c:pt idx="731">
                  <c:v>-16.586</c:v>
                </c:pt>
                <c:pt idx="732">
                  <c:v>-16.479</c:v>
                </c:pt>
                <c:pt idx="733">
                  <c:v>-16.368</c:v>
                </c:pt>
                <c:pt idx="734">
                  <c:v>-16.252</c:v>
                </c:pt>
                <c:pt idx="735">
                  <c:v>-16.133</c:v>
                </c:pt>
                <c:pt idx="736">
                  <c:v>-16.01</c:v>
                </c:pt>
                <c:pt idx="737">
                  <c:v>-15.884</c:v>
                </c:pt>
                <c:pt idx="738">
                  <c:v>-15.757</c:v>
                </c:pt>
                <c:pt idx="739">
                  <c:v>-15.63</c:v>
                </c:pt>
                <c:pt idx="740">
                  <c:v>-15.503</c:v>
                </c:pt>
                <c:pt idx="741">
                  <c:v>-15.379</c:v>
                </c:pt>
                <c:pt idx="742">
                  <c:v>-15.259</c:v>
                </c:pt>
                <c:pt idx="743">
                  <c:v>-15.144</c:v>
                </c:pt>
                <c:pt idx="744">
                  <c:v>-15.036</c:v>
                </c:pt>
                <c:pt idx="745">
                  <c:v>-14.935</c:v>
                </c:pt>
                <c:pt idx="746">
                  <c:v>-14.842</c:v>
                </c:pt>
                <c:pt idx="747">
                  <c:v>-14.758</c:v>
                </c:pt>
                <c:pt idx="748">
                  <c:v>-14.684</c:v>
                </c:pt>
                <c:pt idx="749">
                  <c:v>-14.62</c:v>
                </c:pt>
                <c:pt idx="750">
                  <c:v>-14.566</c:v>
                </c:pt>
                <c:pt idx="751">
                  <c:v>-14.522</c:v>
                </c:pt>
                <c:pt idx="752">
                  <c:v>-14.487</c:v>
                </c:pt>
                <c:pt idx="753">
                  <c:v>-14.462</c:v>
                </c:pt>
                <c:pt idx="754">
                  <c:v>-14.444</c:v>
                </c:pt>
                <c:pt idx="755">
                  <c:v>-14.435</c:v>
                </c:pt>
                <c:pt idx="756">
                  <c:v>-14.431</c:v>
                </c:pt>
                <c:pt idx="757">
                  <c:v>-14.433</c:v>
                </c:pt>
                <c:pt idx="758">
                  <c:v>-14.44</c:v>
                </c:pt>
                <c:pt idx="759">
                  <c:v>-14.451</c:v>
                </c:pt>
                <c:pt idx="760">
                  <c:v>-14.464</c:v>
                </c:pt>
                <c:pt idx="761">
                  <c:v>-14.479</c:v>
                </c:pt>
                <c:pt idx="762">
                  <c:v>-14.495</c:v>
                </c:pt>
                <c:pt idx="763">
                  <c:v>-14.512</c:v>
                </c:pt>
                <c:pt idx="764">
                  <c:v>-14.53</c:v>
                </c:pt>
                <c:pt idx="765">
                  <c:v>-14.548</c:v>
                </c:pt>
                <c:pt idx="766">
                  <c:v>-14.567</c:v>
                </c:pt>
                <c:pt idx="767">
                  <c:v>-14.586</c:v>
                </c:pt>
                <c:pt idx="768">
                  <c:v>-14.607</c:v>
                </c:pt>
                <c:pt idx="769">
                  <c:v>-14.63</c:v>
                </c:pt>
                <c:pt idx="770">
                  <c:v>-14.655</c:v>
                </c:pt>
                <c:pt idx="771">
                  <c:v>-14.683</c:v>
                </c:pt>
                <c:pt idx="772">
                  <c:v>-14.716</c:v>
                </c:pt>
                <c:pt idx="773">
                  <c:v>-14.752</c:v>
                </c:pt>
                <c:pt idx="774">
                  <c:v>-14.795</c:v>
                </c:pt>
                <c:pt idx="775">
                  <c:v>-14.843</c:v>
                </c:pt>
                <c:pt idx="776">
                  <c:v>-14.897</c:v>
                </c:pt>
                <c:pt idx="777">
                  <c:v>-14.959</c:v>
                </c:pt>
                <c:pt idx="778">
                  <c:v>-15.027</c:v>
                </c:pt>
                <c:pt idx="779">
                  <c:v>-15.103</c:v>
                </c:pt>
                <c:pt idx="780">
                  <c:v>-15.187</c:v>
                </c:pt>
                <c:pt idx="781">
                  <c:v>-15.277</c:v>
                </c:pt>
                <c:pt idx="782">
                  <c:v>-15.375</c:v>
                </c:pt>
                <c:pt idx="783">
                  <c:v>-15.479</c:v>
                </c:pt>
                <c:pt idx="784">
                  <c:v>-15.589</c:v>
                </c:pt>
                <c:pt idx="785">
                  <c:v>-15.705</c:v>
                </c:pt>
                <c:pt idx="786">
                  <c:v>-15.826</c:v>
                </c:pt>
                <c:pt idx="787">
                  <c:v>-15.952</c:v>
                </c:pt>
                <c:pt idx="788">
                  <c:v>-16.081</c:v>
                </c:pt>
                <c:pt idx="789">
                  <c:v>-16.214</c:v>
                </c:pt>
                <c:pt idx="790">
                  <c:v>-16.35</c:v>
                </c:pt>
                <c:pt idx="791">
                  <c:v>-16.489</c:v>
                </c:pt>
                <c:pt idx="792">
                  <c:v>-16.63</c:v>
                </c:pt>
                <c:pt idx="793">
                  <c:v>-16.774</c:v>
                </c:pt>
                <c:pt idx="794">
                  <c:v>-16.921</c:v>
                </c:pt>
                <c:pt idx="795">
                  <c:v>-17.071</c:v>
                </c:pt>
                <c:pt idx="796">
                  <c:v>-17.224</c:v>
                </c:pt>
                <c:pt idx="797">
                  <c:v>-17.381</c:v>
                </c:pt>
                <c:pt idx="798">
                  <c:v>-17.542</c:v>
                </c:pt>
                <c:pt idx="799">
                  <c:v>-17.708</c:v>
                </c:pt>
                <c:pt idx="800">
                  <c:v>-17.88</c:v>
                </c:pt>
                <c:pt idx="801">
                  <c:v>-18.057</c:v>
                </c:pt>
                <c:pt idx="802">
                  <c:v>-18.241</c:v>
                </c:pt>
                <c:pt idx="803">
                  <c:v>-18.432</c:v>
                </c:pt>
                <c:pt idx="804">
                  <c:v>-18.631</c:v>
                </c:pt>
                <c:pt idx="805">
                  <c:v>-18.837</c:v>
                </c:pt>
                <c:pt idx="806">
                  <c:v>-19.051</c:v>
                </c:pt>
                <c:pt idx="807">
                  <c:v>-19.273</c:v>
                </c:pt>
                <c:pt idx="808">
                  <c:v>-19.502</c:v>
                </c:pt>
                <c:pt idx="809">
                  <c:v>-19.74</c:v>
                </c:pt>
                <c:pt idx="810">
                  <c:v>-19.986</c:v>
                </c:pt>
                <c:pt idx="811">
                  <c:v>-20.239</c:v>
                </c:pt>
                <c:pt idx="812">
                  <c:v>-20.499</c:v>
                </c:pt>
                <c:pt idx="813">
                  <c:v>-20.767</c:v>
                </c:pt>
                <c:pt idx="814">
                  <c:v>-21.04</c:v>
                </c:pt>
                <c:pt idx="815">
                  <c:v>-21.32</c:v>
                </c:pt>
                <c:pt idx="816">
                  <c:v>-21.606</c:v>
                </c:pt>
                <c:pt idx="817">
                  <c:v>-21.898</c:v>
                </c:pt>
                <c:pt idx="818">
                  <c:v>-22.195</c:v>
                </c:pt>
                <c:pt idx="819">
                  <c:v>-22.496</c:v>
                </c:pt>
                <c:pt idx="820">
                  <c:v>-22.802</c:v>
                </c:pt>
                <c:pt idx="821">
                  <c:v>-23.113</c:v>
                </c:pt>
                <c:pt idx="822">
                  <c:v>-23.427</c:v>
                </c:pt>
                <c:pt idx="823">
                  <c:v>-23.744</c:v>
                </c:pt>
                <c:pt idx="824">
                  <c:v>-24.063</c:v>
                </c:pt>
                <c:pt idx="825">
                  <c:v>-24.383</c:v>
                </c:pt>
                <c:pt idx="826">
                  <c:v>-24.702</c:v>
                </c:pt>
                <c:pt idx="827">
                  <c:v>-25.02</c:v>
                </c:pt>
                <c:pt idx="828">
                  <c:v>-25.332</c:v>
                </c:pt>
                <c:pt idx="829">
                  <c:v>-25.636</c:v>
                </c:pt>
                <c:pt idx="830">
                  <c:v>-25.93</c:v>
                </c:pt>
                <c:pt idx="831">
                  <c:v>-26.209</c:v>
                </c:pt>
                <c:pt idx="832">
                  <c:v>-26.469</c:v>
                </c:pt>
                <c:pt idx="833">
                  <c:v>-26.707</c:v>
                </c:pt>
                <c:pt idx="834">
                  <c:v>-26.918</c:v>
                </c:pt>
                <c:pt idx="835">
                  <c:v>-27.099</c:v>
                </c:pt>
                <c:pt idx="836">
                  <c:v>-27.246</c:v>
                </c:pt>
                <c:pt idx="837">
                  <c:v>-27.359</c:v>
                </c:pt>
                <c:pt idx="838">
                  <c:v>-27.435</c:v>
                </c:pt>
                <c:pt idx="839">
                  <c:v>-27.475</c:v>
                </c:pt>
                <c:pt idx="840">
                  <c:v>-27.478</c:v>
                </c:pt>
                <c:pt idx="841">
                  <c:v>-27.447</c:v>
                </c:pt>
                <c:pt idx="842">
                  <c:v>-27.383</c:v>
                </c:pt>
                <c:pt idx="843">
                  <c:v>-27.288</c:v>
                </c:pt>
                <c:pt idx="844">
                  <c:v>-27.167</c:v>
                </c:pt>
                <c:pt idx="845">
                  <c:v>-27.021</c:v>
                </c:pt>
                <c:pt idx="846">
                  <c:v>-26.853</c:v>
                </c:pt>
                <c:pt idx="847">
                  <c:v>-26.668</c:v>
                </c:pt>
                <c:pt idx="848">
                  <c:v>-26.467</c:v>
                </c:pt>
                <c:pt idx="849">
                  <c:v>-26.253</c:v>
                </c:pt>
                <c:pt idx="850">
                  <c:v>-26.03</c:v>
                </c:pt>
                <c:pt idx="851">
                  <c:v>-25.8</c:v>
                </c:pt>
                <c:pt idx="852">
                  <c:v>-25.566</c:v>
                </c:pt>
                <c:pt idx="853">
                  <c:v>-25.329</c:v>
                </c:pt>
                <c:pt idx="854">
                  <c:v>-25.092</c:v>
                </c:pt>
                <c:pt idx="855">
                  <c:v>-24.857</c:v>
                </c:pt>
                <c:pt idx="856">
                  <c:v>-24.626</c:v>
                </c:pt>
                <c:pt idx="857">
                  <c:v>-24.4</c:v>
                </c:pt>
                <c:pt idx="858">
                  <c:v>-24.18</c:v>
                </c:pt>
                <c:pt idx="859">
                  <c:v>-23.968</c:v>
                </c:pt>
                <c:pt idx="860">
                  <c:v>-23.764</c:v>
                </c:pt>
                <c:pt idx="861">
                  <c:v>-23.569</c:v>
                </c:pt>
                <c:pt idx="862">
                  <c:v>-23.382</c:v>
                </c:pt>
                <c:pt idx="863">
                  <c:v>-23.205</c:v>
                </c:pt>
                <c:pt idx="864">
                  <c:v>-23.036</c:v>
                </c:pt>
                <c:pt idx="865">
                  <c:v>-22.874</c:v>
                </c:pt>
                <c:pt idx="866">
                  <c:v>-22.721</c:v>
                </c:pt>
                <c:pt idx="867">
                  <c:v>-22.573</c:v>
                </c:pt>
                <c:pt idx="868">
                  <c:v>-22.432</c:v>
                </c:pt>
                <c:pt idx="869">
                  <c:v>-22.295</c:v>
                </c:pt>
                <c:pt idx="870">
                  <c:v>-22.161</c:v>
                </c:pt>
                <c:pt idx="871">
                  <c:v>-22.03</c:v>
                </c:pt>
                <c:pt idx="872">
                  <c:v>-21.901</c:v>
                </c:pt>
                <c:pt idx="873">
                  <c:v>-21.773</c:v>
                </c:pt>
                <c:pt idx="874">
                  <c:v>-21.645</c:v>
                </c:pt>
                <c:pt idx="875">
                  <c:v>-21.518</c:v>
                </c:pt>
                <c:pt idx="876">
                  <c:v>-21.391</c:v>
                </c:pt>
                <c:pt idx="877">
                  <c:v>-21.264</c:v>
                </c:pt>
                <c:pt idx="878">
                  <c:v>-21.137</c:v>
                </c:pt>
                <c:pt idx="879">
                  <c:v>-21.011</c:v>
                </c:pt>
                <c:pt idx="880">
                  <c:v>-20.887</c:v>
                </c:pt>
                <c:pt idx="881">
                  <c:v>-20.765</c:v>
                </c:pt>
                <c:pt idx="882">
                  <c:v>-20.645</c:v>
                </c:pt>
                <c:pt idx="883">
                  <c:v>-20.529</c:v>
                </c:pt>
                <c:pt idx="884">
                  <c:v>-20.416</c:v>
                </c:pt>
                <c:pt idx="885">
                  <c:v>-20.309</c:v>
                </c:pt>
                <c:pt idx="886">
                  <c:v>-20.206</c:v>
                </c:pt>
                <c:pt idx="887">
                  <c:v>-20.108</c:v>
                </c:pt>
                <c:pt idx="888">
                  <c:v>-20.015</c:v>
                </c:pt>
                <c:pt idx="889">
                  <c:v>-19.929</c:v>
                </c:pt>
                <c:pt idx="890">
                  <c:v>-19.847</c:v>
                </c:pt>
                <c:pt idx="891">
                  <c:v>-19.771</c:v>
                </c:pt>
                <c:pt idx="892">
                  <c:v>-19.699</c:v>
                </c:pt>
                <c:pt idx="893">
                  <c:v>-19.633</c:v>
                </c:pt>
                <c:pt idx="894">
                  <c:v>-19.57</c:v>
                </c:pt>
                <c:pt idx="895">
                  <c:v>-19.511</c:v>
                </c:pt>
                <c:pt idx="896">
                  <c:v>-19.455</c:v>
                </c:pt>
                <c:pt idx="897">
                  <c:v>-19.403</c:v>
                </c:pt>
                <c:pt idx="898">
                  <c:v>-19.353</c:v>
                </c:pt>
                <c:pt idx="899">
                  <c:v>-19.305</c:v>
                </c:pt>
                <c:pt idx="900">
                  <c:v>-19.259</c:v>
                </c:pt>
                <c:pt idx="901">
                  <c:v>-19.215</c:v>
                </c:pt>
                <c:pt idx="902">
                  <c:v>-19.173</c:v>
                </c:pt>
                <c:pt idx="903">
                  <c:v>-19.132</c:v>
                </c:pt>
                <c:pt idx="904">
                  <c:v>-19.093</c:v>
                </c:pt>
                <c:pt idx="905">
                  <c:v>-19.056</c:v>
                </c:pt>
                <c:pt idx="906">
                  <c:v>-19.02</c:v>
                </c:pt>
                <c:pt idx="907">
                  <c:v>-18.987</c:v>
                </c:pt>
                <c:pt idx="908">
                  <c:v>-18.955</c:v>
                </c:pt>
                <c:pt idx="909">
                  <c:v>-18.926</c:v>
                </c:pt>
                <c:pt idx="910">
                  <c:v>-18.898</c:v>
                </c:pt>
                <c:pt idx="911">
                  <c:v>-18.873</c:v>
                </c:pt>
                <c:pt idx="912">
                  <c:v>-18.85</c:v>
                </c:pt>
                <c:pt idx="913">
                  <c:v>-18.828</c:v>
                </c:pt>
                <c:pt idx="914">
                  <c:v>-18.809</c:v>
                </c:pt>
                <c:pt idx="915">
                  <c:v>-18.791</c:v>
                </c:pt>
                <c:pt idx="916">
                  <c:v>-18.774</c:v>
                </c:pt>
                <c:pt idx="917">
                  <c:v>-18.759</c:v>
                </c:pt>
                <c:pt idx="918">
                  <c:v>-18.744</c:v>
                </c:pt>
                <c:pt idx="919">
                  <c:v>-18.731</c:v>
                </c:pt>
                <c:pt idx="920">
                  <c:v>-18.718</c:v>
                </c:pt>
                <c:pt idx="921">
                  <c:v>-18.706</c:v>
                </c:pt>
                <c:pt idx="922">
                  <c:v>-18.695</c:v>
                </c:pt>
                <c:pt idx="923">
                  <c:v>-18.684</c:v>
                </c:pt>
                <c:pt idx="924">
                  <c:v>-18.673</c:v>
                </c:pt>
                <c:pt idx="925">
                  <c:v>-18.664</c:v>
                </c:pt>
                <c:pt idx="926">
                  <c:v>-18.655</c:v>
                </c:pt>
                <c:pt idx="927">
                  <c:v>-18.648</c:v>
                </c:pt>
                <c:pt idx="928">
                  <c:v>-18.642</c:v>
                </c:pt>
                <c:pt idx="929">
                  <c:v>-18.637</c:v>
                </c:pt>
                <c:pt idx="930">
                  <c:v>-18.633</c:v>
                </c:pt>
                <c:pt idx="931">
                  <c:v>-18.631</c:v>
                </c:pt>
                <c:pt idx="932">
                  <c:v>-18.63</c:v>
                </c:pt>
                <c:pt idx="933">
                  <c:v>-18.63</c:v>
                </c:pt>
                <c:pt idx="934">
                  <c:v>-18.631</c:v>
                </c:pt>
                <c:pt idx="935">
                  <c:v>-18.634</c:v>
                </c:pt>
                <c:pt idx="936">
                  <c:v>-18.637</c:v>
                </c:pt>
                <c:pt idx="937">
                  <c:v>-18.64</c:v>
                </c:pt>
                <c:pt idx="938">
                  <c:v>-18.644</c:v>
                </c:pt>
                <c:pt idx="939">
                  <c:v>-18.648</c:v>
                </c:pt>
                <c:pt idx="940">
                  <c:v>-18.651</c:v>
                </c:pt>
                <c:pt idx="941">
                  <c:v>-18.654</c:v>
                </c:pt>
                <c:pt idx="942">
                  <c:v>-18.657</c:v>
                </c:pt>
                <c:pt idx="943">
                  <c:v>-18.66</c:v>
                </c:pt>
                <c:pt idx="944">
                  <c:v>-18.663</c:v>
                </c:pt>
                <c:pt idx="945">
                  <c:v>-18.666</c:v>
                </c:pt>
                <c:pt idx="946">
                  <c:v>-18.669</c:v>
                </c:pt>
                <c:pt idx="947">
                  <c:v>-18.674</c:v>
                </c:pt>
                <c:pt idx="948">
                  <c:v>-18.681</c:v>
                </c:pt>
                <c:pt idx="949">
                  <c:v>-18.69</c:v>
                </c:pt>
                <c:pt idx="950">
                  <c:v>-18.702</c:v>
                </c:pt>
                <c:pt idx="951">
                  <c:v>-18.717</c:v>
                </c:pt>
                <c:pt idx="952">
                  <c:v>-18.737</c:v>
                </c:pt>
                <c:pt idx="953">
                  <c:v>-18.761</c:v>
                </c:pt>
                <c:pt idx="954">
                  <c:v>-18.79</c:v>
                </c:pt>
                <c:pt idx="955">
                  <c:v>-18.823</c:v>
                </c:pt>
                <c:pt idx="956">
                  <c:v>-18.862</c:v>
                </c:pt>
                <c:pt idx="957">
                  <c:v>-18.905</c:v>
                </c:pt>
                <c:pt idx="958">
                  <c:v>-18.952</c:v>
                </c:pt>
                <c:pt idx="959">
                  <c:v>-19.002</c:v>
                </c:pt>
                <c:pt idx="960">
                  <c:v>-19.055</c:v>
                </c:pt>
                <c:pt idx="961">
                  <c:v>-19.11</c:v>
                </c:pt>
                <c:pt idx="962">
                  <c:v>-19.166</c:v>
                </c:pt>
                <c:pt idx="963">
                  <c:v>-19.222</c:v>
                </c:pt>
                <c:pt idx="964">
                  <c:v>-19.277</c:v>
                </c:pt>
                <c:pt idx="965">
                  <c:v>-19.33</c:v>
                </c:pt>
                <c:pt idx="966">
                  <c:v>-19.38</c:v>
                </c:pt>
                <c:pt idx="967">
                  <c:v>-19.428</c:v>
                </c:pt>
                <c:pt idx="968">
                  <c:v>-19.472</c:v>
                </c:pt>
                <c:pt idx="969">
                  <c:v>-19.513</c:v>
                </c:pt>
                <c:pt idx="970">
                  <c:v>-19.55</c:v>
                </c:pt>
                <c:pt idx="971">
                  <c:v>-19.586</c:v>
                </c:pt>
                <c:pt idx="972">
                  <c:v>-19.619</c:v>
                </c:pt>
                <c:pt idx="973">
                  <c:v>-19.653</c:v>
                </c:pt>
                <c:pt idx="974">
                  <c:v>-19.686</c:v>
                </c:pt>
                <c:pt idx="975">
                  <c:v>-19.722</c:v>
                </c:pt>
                <c:pt idx="976">
                  <c:v>-19.76</c:v>
                </c:pt>
                <c:pt idx="977">
                  <c:v>-19.801</c:v>
                </c:pt>
                <c:pt idx="978">
                  <c:v>-19.848</c:v>
                </c:pt>
                <c:pt idx="979">
                  <c:v>-19.899</c:v>
                </c:pt>
                <c:pt idx="980">
                  <c:v>-19.956</c:v>
                </c:pt>
                <c:pt idx="981">
                  <c:v>-20.019</c:v>
                </c:pt>
                <c:pt idx="982">
                  <c:v>-20.086</c:v>
                </c:pt>
                <c:pt idx="983">
                  <c:v>-20.158</c:v>
                </c:pt>
                <c:pt idx="984">
                  <c:v>-20.234</c:v>
                </c:pt>
                <c:pt idx="985">
                  <c:v>-20.312</c:v>
                </c:pt>
                <c:pt idx="986">
                  <c:v>-20.391</c:v>
                </c:pt>
                <c:pt idx="987">
                  <c:v>-20.47</c:v>
                </c:pt>
                <c:pt idx="988">
                  <c:v>-20.546</c:v>
                </c:pt>
                <c:pt idx="989">
                  <c:v>-20.617</c:v>
                </c:pt>
                <c:pt idx="990">
                  <c:v>-20.684</c:v>
                </c:pt>
                <c:pt idx="991">
                  <c:v>-20.743</c:v>
                </c:pt>
                <c:pt idx="992">
                  <c:v>-20.795</c:v>
                </c:pt>
                <c:pt idx="993">
                  <c:v>-20.839</c:v>
                </c:pt>
                <c:pt idx="994">
                  <c:v>-20.875</c:v>
                </c:pt>
                <c:pt idx="995">
                  <c:v>-20.903</c:v>
                </c:pt>
                <c:pt idx="996">
                  <c:v>-20.926</c:v>
                </c:pt>
                <c:pt idx="997">
                  <c:v>-20.944</c:v>
                </c:pt>
                <c:pt idx="998">
                  <c:v>-20.959</c:v>
                </c:pt>
                <c:pt idx="999">
                  <c:v>-20.974</c:v>
                </c:pt>
                <c:pt idx="1000">
                  <c:v>-20.991</c:v>
                </c:pt>
                <c:pt idx="1001">
                  <c:v>-21.011</c:v>
                </c:pt>
                <c:pt idx="1002">
                  <c:v>-21.036</c:v>
                </c:pt>
                <c:pt idx="1003">
                  <c:v>-21.07</c:v>
                </c:pt>
                <c:pt idx="1004">
                  <c:v>-21.112</c:v>
                </c:pt>
                <c:pt idx="1005">
                  <c:v>-21.163</c:v>
                </c:pt>
                <c:pt idx="1006">
                  <c:v>-21.225</c:v>
                </c:pt>
                <c:pt idx="1007">
                  <c:v>-21.298</c:v>
                </c:pt>
                <c:pt idx="1008">
                  <c:v>-21.38</c:v>
                </c:pt>
                <c:pt idx="1009">
                  <c:v>-21.472</c:v>
                </c:pt>
                <c:pt idx="1010">
                  <c:v>-21.571</c:v>
                </c:pt>
                <c:pt idx="1011">
                  <c:v>-21.677</c:v>
                </c:pt>
                <c:pt idx="1012">
                  <c:v>-21.787</c:v>
                </c:pt>
                <c:pt idx="1013">
                  <c:v>-21.898</c:v>
                </c:pt>
                <c:pt idx="1014">
                  <c:v>-22.009</c:v>
                </c:pt>
                <c:pt idx="1015">
                  <c:v>-22.117</c:v>
                </c:pt>
                <c:pt idx="1016">
                  <c:v>-22.22</c:v>
                </c:pt>
                <c:pt idx="1017">
                  <c:v>-22.315</c:v>
                </c:pt>
                <c:pt idx="1018">
                  <c:v>-22.402</c:v>
                </c:pt>
                <c:pt idx="1019">
                  <c:v>-22.478</c:v>
                </c:pt>
                <c:pt idx="1020">
                  <c:v>-22.544</c:v>
                </c:pt>
                <c:pt idx="1021">
                  <c:v>-22.6</c:v>
                </c:pt>
                <c:pt idx="1022">
                  <c:v>-22.646</c:v>
                </c:pt>
                <c:pt idx="1023">
                  <c:v>-22.685</c:v>
                </c:pt>
                <c:pt idx="1024">
                  <c:v>-22.718</c:v>
                </c:pt>
                <c:pt idx="1025">
                  <c:v>-22.747</c:v>
                </c:pt>
                <c:pt idx="1026">
                  <c:v>-22.774</c:v>
                </c:pt>
                <c:pt idx="1027">
                  <c:v>-22.801</c:v>
                </c:pt>
                <c:pt idx="1028">
                  <c:v>-22.829</c:v>
                </c:pt>
                <c:pt idx="1029">
                  <c:v>-22.862</c:v>
                </c:pt>
                <c:pt idx="1030">
                  <c:v>-22.899</c:v>
                </c:pt>
                <c:pt idx="1031">
                  <c:v>-22.941</c:v>
                </c:pt>
                <c:pt idx="1032">
                  <c:v>-22.988</c:v>
                </c:pt>
                <c:pt idx="1033">
                  <c:v>-23.04</c:v>
                </c:pt>
                <c:pt idx="1034">
                  <c:v>-23.095</c:v>
                </c:pt>
                <c:pt idx="1035">
                  <c:v>-23.154</c:v>
                </c:pt>
                <c:pt idx="1036">
                  <c:v>-23.214</c:v>
                </c:pt>
                <c:pt idx="1037">
                  <c:v>-23.273</c:v>
                </c:pt>
                <c:pt idx="1038">
                  <c:v>-23.33</c:v>
                </c:pt>
                <c:pt idx="1039">
                  <c:v>-23.383</c:v>
                </c:pt>
                <c:pt idx="1040">
                  <c:v>-23.431</c:v>
                </c:pt>
                <c:pt idx="1041">
                  <c:v>-23.474</c:v>
                </c:pt>
                <c:pt idx="1042">
                  <c:v>-23.51</c:v>
                </c:pt>
                <c:pt idx="1043">
                  <c:v>-23.54</c:v>
                </c:pt>
                <c:pt idx="1044">
                  <c:v>-23.564</c:v>
                </c:pt>
                <c:pt idx="1045">
                  <c:v>-23.585</c:v>
                </c:pt>
                <c:pt idx="1046">
                  <c:v>-23.603</c:v>
                </c:pt>
                <c:pt idx="1047">
                  <c:v>-23.621</c:v>
                </c:pt>
                <c:pt idx="1048">
                  <c:v>-23.641</c:v>
                </c:pt>
                <c:pt idx="1049">
                  <c:v>-23.664</c:v>
                </c:pt>
                <c:pt idx="1050">
                  <c:v>-23.694</c:v>
                </c:pt>
                <c:pt idx="1051">
                  <c:v>-23.73</c:v>
                </c:pt>
                <c:pt idx="1052">
                  <c:v>-23.775</c:v>
                </c:pt>
                <c:pt idx="1053">
                  <c:v>-23.829</c:v>
                </c:pt>
                <c:pt idx="1054">
                  <c:v>-23.891</c:v>
                </c:pt>
                <c:pt idx="1055">
                  <c:v>-23.962</c:v>
                </c:pt>
                <c:pt idx="1056">
                  <c:v>-24.039</c:v>
                </c:pt>
                <c:pt idx="1057">
                  <c:v>-24.122</c:v>
                </c:pt>
                <c:pt idx="1058">
                  <c:v>-24.206</c:v>
                </c:pt>
                <c:pt idx="1059">
                  <c:v>-24.29</c:v>
                </c:pt>
                <c:pt idx="1060">
                  <c:v>-24.369</c:v>
                </c:pt>
                <c:pt idx="1061">
                  <c:v>-24.44</c:v>
                </c:pt>
                <c:pt idx="1062">
                  <c:v>-24.5</c:v>
                </c:pt>
                <c:pt idx="1063">
                  <c:v>-24.546</c:v>
                </c:pt>
                <c:pt idx="1064">
                  <c:v>-24.575</c:v>
                </c:pt>
                <c:pt idx="1065">
                  <c:v>-24.586</c:v>
                </c:pt>
                <c:pt idx="1066">
                  <c:v>-24.58</c:v>
                </c:pt>
                <c:pt idx="1067">
                  <c:v>-24.557</c:v>
                </c:pt>
                <c:pt idx="1068">
                  <c:v>-24.521</c:v>
                </c:pt>
                <c:pt idx="1069">
                  <c:v>-24.474</c:v>
                </c:pt>
                <c:pt idx="1070">
                  <c:v>-24.421</c:v>
                </c:pt>
                <c:pt idx="1071">
                  <c:v>-24.366</c:v>
                </c:pt>
                <c:pt idx="1072">
                  <c:v>-24.314</c:v>
                </c:pt>
                <c:pt idx="1073">
                  <c:v>-24.269</c:v>
                </c:pt>
                <c:pt idx="1074">
                  <c:v>-24.237</c:v>
                </c:pt>
                <c:pt idx="1075">
                  <c:v>-24.219</c:v>
                </c:pt>
                <c:pt idx="1076">
                  <c:v>-24.22</c:v>
                </c:pt>
                <c:pt idx="1077">
                  <c:v>-24.242</c:v>
                </c:pt>
                <c:pt idx="1078">
                  <c:v>-24.284</c:v>
                </c:pt>
                <c:pt idx="1079">
                  <c:v>-24.349</c:v>
                </c:pt>
                <c:pt idx="1080">
                  <c:v>-24.436</c:v>
                </c:pt>
                <c:pt idx="1081">
                  <c:v>-24.543</c:v>
                </c:pt>
                <c:pt idx="1082">
                  <c:v>-24.667</c:v>
                </c:pt>
                <c:pt idx="1083">
                  <c:v>-24.805</c:v>
                </c:pt>
                <c:pt idx="1084">
                  <c:v>-24.952</c:v>
                </c:pt>
                <c:pt idx="1085">
                  <c:v>-25.102</c:v>
                </c:pt>
                <c:pt idx="1086">
                  <c:v>-25.249</c:v>
                </c:pt>
                <c:pt idx="1087">
                  <c:v>-25.385</c:v>
                </c:pt>
                <c:pt idx="1088">
                  <c:v>-25.504</c:v>
                </c:pt>
                <c:pt idx="1089">
                  <c:v>-25.597</c:v>
                </c:pt>
                <c:pt idx="1090">
                  <c:v>-25.661</c:v>
                </c:pt>
                <c:pt idx="1091">
                  <c:v>-25.691</c:v>
                </c:pt>
                <c:pt idx="1092">
                  <c:v>-25.687</c:v>
                </c:pt>
                <c:pt idx="1093">
                  <c:v>-25.649</c:v>
                </c:pt>
                <c:pt idx="1094">
                  <c:v>-25.582</c:v>
                </c:pt>
                <c:pt idx="1095">
                  <c:v>-25.49</c:v>
                </c:pt>
                <c:pt idx="1096">
                  <c:v>-25.382</c:v>
                </c:pt>
                <c:pt idx="1097">
                  <c:v>-25.263</c:v>
                </c:pt>
                <c:pt idx="1098">
                  <c:v>-25.142</c:v>
                </c:pt>
                <c:pt idx="1099">
                  <c:v>-25.025</c:v>
                </c:pt>
                <c:pt idx="1100">
                  <c:v>-24.919</c:v>
                </c:pt>
                <c:pt idx="1101">
                  <c:v>-24.829</c:v>
                </c:pt>
                <c:pt idx="1102">
                  <c:v>-24.758</c:v>
                </c:pt>
                <c:pt idx="1103">
                  <c:v>-24.711</c:v>
                </c:pt>
                <c:pt idx="1104">
                  <c:v>-24.689</c:v>
                </c:pt>
                <c:pt idx="1105">
                  <c:v>-24.695</c:v>
                </c:pt>
                <c:pt idx="1106">
                  <c:v>-24.73</c:v>
                </c:pt>
                <c:pt idx="1107">
                  <c:v>-24.793</c:v>
                </c:pt>
                <c:pt idx="1108">
                  <c:v>-24.884</c:v>
                </c:pt>
                <c:pt idx="1109">
                  <c:v>-25.002</c:v>
                </c:pt>
                <c:pt idx="1110">
                  <c:v>-25.144</c:v>
                </c:pt>
                <c:pt idx="1111">
                  <c:v>-25.307</c:v>
                </c:pt>
                <c:pt idx="1112">
                  <c:v>-25.488</c:v>
                </c:pt>
                <c:pt idx="1113">
                  <c:v>-25.681</c:v>
                </c:pt>
                <c:pt idx="1114">
                  <c:v>-25.881</c:v>
                </c:pt>
                <c:pt idx="1115">
                  <c:v>-26.081</c:v>
                </c:pt>
                <c:pt idx="1116">
                  <c:v>-26.274</c:v>
                </c:pt>
                <c:pt idx="1117">
                  <c:v>-26.454</c:v>
                </c:pt>
                <c:pt idx="1118">
                  <c:v>-26.614</c:v>
                </c:pt>
                <c:pt idx="1119">
                  <c:v>-26.747</c:v>
                </c:pt>
                <c:pt idx="1120">
                  <c:v>-26.851</c:v>
                </c:pt>
                <c:pt idx="1121">
                  <c:v>-26.924</c:v>
                </c:pt>
                <c:pt idx="1122">
                  <c:v>-26.964</c:v>
                </c:pt>
                <c:pt idx="1123">
                  <c:v>-26.974</c:v>
                </c:pt>
                <c:pt idx="1124">
                  <c:v>-26.958</c:v>
                </c:pt>
                <c:pt idx="1125">
                  <c:v>-26.921</c:v>
                </c:pt>
                <c:pt idx="1126">
                  <c:v>-26.866</c:v>
                </c:pt>
                <c:pt idx="1127">
                  <c:v>-26.801</c:v>
                </c:pt>
                <c:pt idx="1128">
                  <c:v>-26.729</c:v>
                </c:pt>
                <c:pt idx="1129">
                  <c:v>-26.656</c:v>
                </c:pt>
                <c:pt idx="1130">
                  <c:v>-26.584</c:v>
                </c:pt>
                <c:pt idx="1131">
                  <c:v>-26.516</c:v>
                </c:pt>
                <c:pt idx="1132">
                  <c:v>-26.454</c:v>
                </c:pt>
                <c:pt idx="1133">
                  <c:v>-26.401</c:v>
                </c:pt>
                <c:pt idx="1134">
                  <c:v>-26.355</c:v>
                </c:pt>
                <c:pt idx="1135">
                  <c:v>-26.319</c:v>
                </c:pt>
                <c:pt idx="1136">
                  <c:v>-26.291</c:v>
                </c:pt>
                <c:pt idx="1137">
                  <c:v>-26.273</c:v>
                </c:pt>
                <c:pt idx="1138">
                  <c:v>-26.263</c:v>
                </c:pt>
                <c:pt idx="1139">
                  <c:v>-26.262</c:v>
                </c:pt>
                <c:pt idx="1140">
                  <c:v>-26.27</c:v>
                </c:pt>
                <c:pt idx="1141">
                  <c:v>-26.286</c:v>
                </c:pt>
                <c:pt idx="1142">
                  <c:v>-26.312</c:v>
                </c:pt>
                <c:pt idx="1143">
                  <c:v>-26.347</c:v>
                </c:pt>
                <c:pt idx="1144">
                  <c:v>-26.391</c:v>
                </c:pt>
                <c:pt idx="1145">
                  <c:v>-26.446</c:v>
                </c:pt>
                <c:pt idx="1146">
                  <c:v>-26.512</c:v>
                </c:pt>
                <c:pt idx="1147">
                  <c:v>-26.59</c:v>
                </c:pt>
                <c:pt idx="1148">
                  <c:v>-26.68</c:v>
                </c:pt>
                <c:pt idx="1149">
                  <c:v>-26.782</c:v>
                </c:pt>
                <c:pt idx="1150">
                  <c:v>-26.896</c:v>
                </c:pt>
                <c:pt idx="1151">
                  <c:v>-27.022</c:v>
                </c:pt>
                <c:pt idx="1152">
                  <c:v>-27.158</c:v>
                </c:pt>
                <c:pt idx="1153">
                  <c:v>-27.304</c:v>
                </c:pt>
                <c:pt idx="1154">
                  <c:v>-27.456</c:v>
                </c:pt>
                <c:pt idx="1155">
                  <c:v>-27.613</c:v>
                </c:pt>
                <c:pt idx="1156">
                  <c:v>-27.769</c:v>
                </c:pt>
                <c:pt idx="1157">
                  <c:v>-27.922</c:v>
                </c:pt>
                <c:pt idx="1158">
                  <c:v>-28.066</c:v>
                </c:pt>
                <c:pt idx="1159">
                  <c:v>-28.197</c:v>
                </c:pt>
                <c:pt idx="1160">
                  <c:v>-28.309</c:v>
                </c:pt>
                <c:pt idx="1161">
                  <c:v>-28.4</c:v>
                </c:pt>
                <c:pt idx="1162">
                  <c:v>-28.466</c:v>
                </c:pt>
                <c:pt idx="1163">
                  <c:v>-28.504</c:v>
                </c:pt>
                <c:pt idx="1164">
                  <c:v>-28.514</c:v>
                </c:pt>
                <c:pt idx="1165">
                  <c:v>-28.498</c:v>
                </c:pt>
                <c:pt idx="1166">
                  <c:v>-28.457</c:v>
                </c:pt>
                <c:pt idx="1167">
                  <c:v>-28.394</c:v>
                </c:pt>
                <c:pt idx="1168">
                  <c:v>-28.313</c:v>
                </c:pt>
                <c:pt idx="1169">
                  <c:v>-28.218</c:v>
                </c:pt>
                <c:pt idx="1170">
                  <c:v>-28.113</c:v>
                </c:pt>
                <c:pt idx="1171">
                  <c:v>-28.002</c:v>
                </c:pt>
                <c:pt idx="1172">
                  <c:v>-27.887</c:v>
                </c:pt>
                <c:pt idx="1173">
                  <c:v>-27.772</c:v>
                </c:pt>
                <c:pt idx="1174">
                  <c:v>-27.658</c:v>
                </c:pt>
                <c:pt idx="1175">
                  <c:v>-27.547</c:v>
                </c:pt>
                <c:pt idx="1176">
                  <c:v>-27.44</c:v>
                </c:pt>
                <c:pt idx="1177">
                  <c:v>-27.336</c:v>
                </c:pt>
                <c:pt idx="1178">
                  <c:v>-27.236</c:v>
                </c:pt>
                <c:pt idx="1179">
                  <c:v>-27.141</c:v>
                </c:pt>
                <c:pt idx="1180">
                  <c:v>-27.049</c:v>
                </c:pt>
                <c:pt idx="1181">
                  <c:v>-26.96</c:v>
                </c:pt>
                <c:pt idx="1182">
                  <c:v>-26.874</c:v>
                </c:pt>
                <c:pt idx="1183">
                  <c:v>-26.79</c:v>
                </c:pt>
                <c:pt idx="1184">
                  <c:v>-26.71</c:v>
                </c:pt>
                <c:pt idx="1185">
                  <c:v>-26.632</c:v>
                </c:pt>
                <c:pt idx="1186">
                  <c:v>-26.558</c:v>
                </c:pt>
                <c:pt idx="1187">
                  <c:v>-26.487</c:v>
                </c:pt>
                <c:pt idx="1188">
                  <c:v>-26.422</c:v>
                </c:pt>
                <c:pt idx="1189">
                  <c:v>-26.363</c:v>
                </c:pt>
                <c:pt idx="1190">
                  <c:v>-26.311</c:v>
                </c:pt>
                <c:pt idx="1191">
                  <c:v>-26.268</c:v>
                </c:pt>
                <c:pt idx="1192">
                  <c:v>-26.235</c:v>
                </c:pt>
                <c:pt idx="1193">
                  <c:v>-26.213</c:v>
                </c:pt>
                <c:pt idx="1194">
                  <c:v>-26.202</c:v>
                </c:pt>
                <c:pt idx="1195">
                  <c:v>-26.205</c:v>
                </c:pt>
                <c:pt idx="1196">
                  <c:v>-26.222</c:v>
                </c:pt>
                <c:pt idx="1197">
                  <c:v>-26.253</c:v>
                </c:pt>
                <c:pt idx="1198">
                  <c:v>-26.297</c:v>
                </c:pt>
                <c:pt idx="1199">
                  <c:v>-26.356</c:v>
                </c:pt>
                <c:pt idx="1200">
                  <c:v>-26.428</c:v>
                </c:pt>
              </c:numCache>
            </c:numRef>
          </c:yVal>
          <c:smooth val="0"/>
        </c:ser>
        <c:ser>
          <c:idx val="7"/>
          <c:order val="7"/>
          <c:tx>
            <c:strRef>
              <c:f>Eplane!$P$1</c:f>
              <c:strCache>
                <c:ptCount val="1"/>
                <c:pt idx="0">
                  <c:v>-30EPx</c:v>
                </c:pt>
              </c:strCache>
            </c:strRef>
          </c:tx>
          <c:spPr>
            <a:ln w="19050" cap="rnd">
              <a:solidFill>
                <a:schemeClr val="accent2">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Eplane!$P$2:$P$1203</c:f>
              <c:numCache>
                <c:formatCode>General</c:formatCode>
                <c:ptCount val="1202"/>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-59.891</c:v>
                </c:pt>
                <c:pt idx="23">
                  <c:v>-59.317</c:v>
                </c:pt>
                <c:pt idx="24">
                  <c:v>-58.816</c:v>
                </c:pt>
                <c:pt idx="25">
                  <c:v>-58.375</c:v>
                </c:pt>
                <c:pt idx="26">
                  <c:v>-57.985</c:v>
                </c:pt>
                <c:pt idx="27">
                  <c:v>-57.636</c:v>
                </c:pt>
                <c:pt idx="28">
                  <c:v>-57.319</c:v>
                </c:pt>
                <c:pt idx="29">
                  <c:v>-57.027</c:v>
                </c:pt>
                <c:pt idx="30">
                  <c:v>-56.751</c:v>
                </c:pt>
                <c:pt idx="31">
                  <c:v>-56.486</c:v>
                </c:pt>
                <c:pt idx="32">
                  <c:v>-56.223</c:v>
                </c:pt>
                <c:pt idx="33">
                  <c:v>-55.956</c:v>
                </c:pt>
                <c:pt idx="34">
                  <c:v>-55.681</c:v>
                </c:pt>
                <c:pt idx="35">
                  <c:v>-55.393</c:v>
                </c:pt>
                <c:pt idx="36">
                  <c:v>-55.09</c:v>
                </c:pt>
                <c:pt idx="37">
                  <c:v>-54.771</c:v>
                </c:pt>
                <c:pt idx="38">
                  <c:v>-54.438</c:v>
                </c:pt>
                <c:pt idx="39">
                  <c:v>-54.093</c:v>
                </c:pt>
                <c:pt idx="40">
                  <c:v>-53.742</c:v>
                </c:pt>
                <c:pt idx="41">
                  <c:v>-53.388</c:v>
                </c:pt>
                <c:pt idx="42">
                  <c:v>-53.039</c:v>
                </c:pt>
                <c:pt idx="43">
                  <c:v>-52.699</c:v>
                </c:pt>
                <c:pt idx="44">
                  <c:v>-52.375</c:v>
                </c:pt>
                <c:pt idx="45">
                  <c:v>-52.071</c:v>
                </c:pt>
                <c:pt idx="46">
                  <c:v>-51.792</c:v>
                </c:pt>
                <c:pt idx="47">
                  <c:v>-51.541</c:v>
                </c:pt>
                <c:pt idx="48">
                  <c:v>-51.322</c:v>
                </c:pt>
                <c:pt idx="49">
                  <c:v>-51.135</c:v>
                </c:pt>
                <c:pt idx="50">
                  <c:v>-50.982</c:v>
                </c:pt>
                <c:pt idx="51">
                  <c:v>-50.864</c:v>
                </c:pt>
                <c:pt idx="52">
                  <c:v>-50.781</c:v>
                </c:pt>
                <c:pt idx="53">
                  <c:v>-50.733</c:v>
                </c:pt>
                <c:pt idx="54">
                  <c:v>-50.719</c:v>
                </c:pt>
                <c:pt idx="55">
                  <c:v>-50.739</c:v>
                </c:pt>
                <c:pt idx="56">
                  <c:v>-50.789</c:v>
                </c:pt>
                <c:pt idx="57">
                  <c:v>-50.87</c:v>
                </c:pt>
                <c:pt idx="58">
                  <c:v>-50.978</c:v>
                </c:pt>
                <c:pt idx="59">
                  <c:v>-51.113</c:v>
                </c:pt>
                <c:pt idx="60">
                  <c:v>-51.271</c:v>
                </c:pt>
                <c:pt idx="61">
                  <c:v>-51.449</c:v>
                </c:pt>
                <c:pt idx="62">
                  <c:v>-51.646</c:v>
                </c:pt>
                <c:pt idx="63">
                  <c:v>-51.858</c:v>
                </c:pt>
                <c:pt idx="64">
                  <c:v>-52.082</c:v>
                </c:pt>
                <c:pt idx="65">
                  <c:v>-52.316</c:v>
                </c:pt>
                <c:pt idx="66">
                  <c:v>-52.556</c:v>
                </c:pt>
                <c:pt idx="67">
                  <c:v>-52.801</c:v>
                </c:pt>
                <c:pt idx="68">
                  <c:v>-53.047</c:v>
                </c:pt>
                <c:pt idx="69">
                  <c:v>-53.294</c:v>
                </c:pt>
                <c:pt idx="70">
                  <c:v>-53.54</c:v>
                </c:pt>
                <c:pt idx="71">
                  <c:v>-53.785</c:v>
                </c:pt>
                <c:pt idx="72">
                  <c:v>-54.026</c:v>
                </c:pt>
                <c:pt idx="73">
                  <c:v>-54.264</c:v>
                </c:pt>
                <c:pt idx="74">
                  <c:v>-54.497</c:v>
                </c:pt>
                <c:pt idx="75">
                  <c:v>-54.724</c:v>
                </c:pt>
                <c:pt idx="76">
                  <c:v>-54.942</c:v>
                </c:pt>
                <c:pt idx="77">
                  <c:v>-55.146</c:v>
                </c:pt>
                <c:pt idx="78">
                  <c:v>-55.334</c:v>
                </c:pt>
                <c:pt idx="79">
                  <c:v>-55.499</c:v>
                </c:pt>
                <c:pt idx="80">
                  <c:v>-55.635</c:v>
                </c:pt>
                <c:pt idx="81">
                  <c:v>-55.74</c:v>
                </c:pt>
                <c:pt idx="82">
                  <c:v>-55.809</c:v>
                </c:pt>
                <c:pt idx="83">
                  <c:v>-55.843</c:v>
                </c:pt>
                <c:pt idx="84">
                  <c:v>-55.846</c:v>
                </c:pt>
                <c:pt idx="85">
                  <c:v>-55.824</c:v>
                </c:pt>
                <c:pt idx="86">
                  <c:v>-55.787</c:v>
                </c:pt>
                <c:pt idx="87">
                  <c:v>-55.746</c:v>
                </c:pt>
                <c:pt idx="88">
                  <c:v>-55.711</c:v>
                </c:pt>
                <c:pt idx="89">
                  <c:v>-55.695</c:v>
                </c:pt>
                <c:pt idx="90">
                  <c:v>-55.707</c:v>
                </c:pt>
                <c:pt idx="91">
                  <c:v>-55.757</c:v>
                </c:pt>
                <c:pt idx="92">
                  <c:v>-55.852</c:v>
                </c:pt>
                <c:pt idx="93">
                  <c:v>-55.998</c:v>
                </c:pt>
                <c:pt idx="94">
                  <c:v>-56.201</c:v>
                </c:pt>
                <c:pt idx="95">
                  <c:v>-56.464</c:v>
                </c:pt>
                <c:pt idx="96">
                  <c:v>-56.788</c:v>
                </c:pt>
                <c:pt idx="97">
                  <c:v>-57.176</c:v>
                </c:pt>
                <c:pt idx="98">
                  <c:v>-57.628</c:v>
                </c:pt>
                <c:pt idx="99">
                  <c:v>-58.144</c:v>
                </c:pt>
                <c:pt idx="100">
                  <c:v>-58.723</c:v>
                </c:pt>
                <c:pt idx="101">
                  <c:v>-59.364</c:v>
                </c:pt>
                <c:pt idx="102">
                  <c:v>-60</c:v>
                </c:pt>
                <c:pt idx="103">
                  <c:v>-60</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-60</c:v>
                </c:pt>
                <c:pt idx="117">
                  <c:v>-60</c:v>
                </c:pt>
                <c:pt idx="118">
                  <c:v>-60</c:v>
                </c:pt>
                <c:pt idx="119">
                  <c:v>-60</c:v>
                </c:pt>
                <c:pt idx="120">
                  <c:v>-60</c:v>
                </c:pt>
                <c:pt idx="121">
                  <c:v>-60</c:v>
                </c:pt>
                <c:pt idx="122">
                  <c:v>-60</c:v>
                </c:pt>
                <c:pt idx="123">
                  <c:v>-60</c:v>
                </c:pt>
                <c:pt idx="124">
                  <c:v>-60</c:v>
                </c:pt>
                <c:pt idx="125">
                  <c:v>-60</c:v>
                </c:pt>
                <c:pt idx="126">
                  <c:v>-60</c:v>
                </c:pt>
                <c:pt idx="127">
                  <c:v>-60</c:v>
                </c:pt>
                <c:pt idx="128">
                  <c:v>-60</c:v>
                </c:pt>
                <c:pt idx="129">
                  <c:v>-60</c:v>
                </c:pt>
                <c:pt idx="130">
                  <c:v>-60</c:v>
                </c:pt>
                <c:pt idx="131">
                  <c:v>-59.759</c:v>
                </c:pt>
                <c:pt idx="132">
                  <c:v>-58.42</c:v>
                </c:pt>
                <c:pt idx="133">
                  <c:v>-57.258</c:v>
                </c:pt>
                <c:pt idx="134">
                  <c:v>-56.248</c:v>
                </c:pt>
                <c:pt idx="135">
                  <c:v>-55.371</c:v>
                </c:pt>
                <c:pt idx="136">
                  <c:v>-54.612</c:v>
                </c:pt>
                <c:pt idx="137">
                  <c:v>-53.957</c:v>
                </c:pt>
                <c:pt idx="138">
                  <c:v>-53.397</c:v>
                </c:pt>
                <c:pt idx="139">
                  <c:v>-52.922</c:v>
                </c:pt>
                <c:pt idx="140">
                  <c:v>-52.526</c:v>
                </c:pt>
                <c:pt idx="141">
                  <c:v>-52.201</c:v>
                </c:pt>
                <c:pt idx="142">
                  <c:v>-51.941</c:v>
                </c:pt>
                <c:pt idx="143">
                  <c:v>-51.741</c:v>
                </c:pt>
                <c:pt idx="144">
                  <c:v>-51.596</c:v>
                </c:pt>
                <c:pt idx="145">
                  <c:v>-51.502</c:v>
                </c:pt>
                <c:pt idx="146">
                  <c:v>-51.455</c:v>
                </c:pt>
                <c:pt idx="147">
                  <c:v>-51.451</c:v>
                </c:pt>
                <c:pt idx="148">
                  <c:v>-51.486</c:v>
                </c:pt>
                <c:pt idx="149">
                  <c:v>-51.558</c:v>
                </c:pt>
                <c:pt idx="150">
                  <c:v>-51.663</c:v>
                </c:pt>
                <c:pt idx="151">
                  <c:v>-51.796</c:v>
                </c:pt>
                <c:pt idx="152">
                  <c:v>-51.953</c:v>
                </c:pt>
                <c:pt idx="153">
                  <c:v>-52.126</c:v>
                </c:pt>
                <c:pt idx="154">
                  <c:v>-52.309</c:v>
                </c:pt>
                <c:pt idx="155">
                  <c:v>-52.489</c:v>
                </c:pt>
                <c:pt idx="156">
                  <c:v>-52.654</c:v>
                </c:pt>
                <c:pt idx="157">
                  <c:v>-52.79</c:v>
                </c:pt>
                <c:pt idx="158">
                  <c:v>-52.88</c:v>
                </c:pt>
                <c:pt idx="159">
                  <c:v>-52.91</c:v>
                </c:pt>
                <c:pt idx="160">
                  <c:v>-52.871</c:v>
                </c:pt>
                <c:pt idx="161">
                  <c:v>-52.756</c:v>
                </c:pt>
                <c:pt idx="162">
                  <c:v>-52.569</c:v>
                </c:pt>
                <c:pt idx="163">
                  <c:v>-52.318</c:v>
                </c:pt>
                <c:pt idx="164">
                  <c:v>-52.018</c:v>
                </c:pt>
                <c:pt idx="165">
                  <c:v>-51.683</c:v>
                </c:pt>
                <c:pt idx="166">
                  <c:v>-51.329</c:v>
                </c:pt>
                <c:pt idx="167">
                  <c:v>-50.97</c:v>
                </c:pt>
                <c:pt idx="168">
                  <c:v>-50.618</c:v>
                </c:pt>
                <c:pt idx="169">
                  <c:v>-50.281</c:v>
                </c:pt>
                <c:pt idx="170">
                  <c:v>-49.964</c:v>
                </c:pt>
                <c:pt idx="171">
                  <c:v>-49.673</c:v>
                </c:pt>
                <c:pt idx="172">
                  <c:v>-49.407</c:v>
                </c:pt>
                <c:pt idx="173">
                  <c:v>-49.168</c:v>
                </c:pt>
                <c:pt idx="174">
                  <c:v>-48.955</c:v>
                </c:pt>
                <c:pt idx="175">
                  <c:v>-48.765</c:v>
                </c:pt>
                <c:pt idx="176">
                  <c:v>-48.598</c:v>
                </c:pt>
                <c:pt idx="177">
                  <c:v>-48.449</c:v>
                </c:pt>
                <c:pt idx="178">
                  <c:v>-48.317</c:v>
                </c:pt>
                <c:pt idx="179">
                  <c:v>-48.197</c:v>
                </c:pt>
                <c:pt idx="180">
                  <c:v>-48.086</c:v>
                </c:pt>
                <c:pt idx="181">
                  <c:v>-47.983</c:v>
                </c:pt>
                <c:pt idx="182">
                  <c:v>-47.883</c:v>
                </c:pt>
                <c:pt idx="183">
                  <c:v>-47.786</c:v>
                </c:pt>
                <c:pt idx="184">
                  <c:v>-47.689</c:v>
                </c:pt>
                <c:pt idx="185">
                  <c:v>-47.591</c:v>
                </c:pt>
                <c:pt idx="186">
                  <c:v>-47.494</c:v>
                </c:pt>
                <c:pt idx="187">
                  <c:v>-47.396</c:v>
                </c:pt>
                <c:pt idx="188">
                  <c:v>-47.3</c:v>
                </c:pt>
                <c:pt idx="189">
                  <c:v>-47.208</c:v>
                </c:pt>
                <c:pt idx="190">
                  <c:v>-47.122</c:v>
                </c:pt>
                <c:pt idx="191">
                  <c:v>-47.045</c:v>
                </c:pt>
                <c:pt idx="192">
                  <c:v>-46.98</c:v>
                </c:pt>
                <c:pt idx="193">
                  <c:v>-46.931</c:v>
                </c:pt>
                <c:pt idx="194">
                  <c:v>-46.901</c:v>
                </c:pt>
                <c:pt idx="195">
                  <c:v>-46.892</c:v>
                </c:pt>
                <c:pt idx="196">
                  <c:v>-46.907</c:v>
                </c:pt>
                <c:pt idx="197">
                  <c:v>-46.949</c:v>
                </c:pt>
                <c:pt idx="198">
                  <c:v>-47.02</c:v>
                </c:pt>
                <c:pt idx="199">
                  <c:v>-47.12</c:v>
                </c:pt>
                <c:pt idx="200">
                  <c:v>-47.251</c:v>
                </c:pt>
                <c:pt idx="201">
                  <c:v>-47.413</c:v>
                </c:pt>
                <c:pt idx="202">
                  <c:v>-47.607</c:v>
                </c:pt>
                <c:pt idx="203">
                  <c:v>-47.832</c:v>
                </c:pt>
                <c:pt idx="204">
                  <c:v>-48.085</c:v>
                </c:pt>
                <c:pt idx="205">
                  <c:v>-48.366</c:v>
                </c:pt>
                <c:pt idx="206">
                  <c:v>-48.67</c:v>
                </c:pt>
                <c:pt idx="207">
                  <c:v>-48.995</c:v>
                </c:pt>
                <c:pt idx="208">
                  <c:v>-49.333</c:v>
                </c:pt>
                <c:pt idx="209">
                  <c:v>-49.679</c:v>
                </c:pt>
                <c:pt idx="210">
                  <c:v>-50.023</c:v>
                </c:pt>
                <c:pt idx="211">
                  <c:v>-50.354</c:v>
                </c:pt>
                <c:pt idx="212">
                  <c:v>-50.661</c:v>
                </c:pt>
                <c:pt idx="213">
                  <c:v>-50.931</c:v>
                </c:pt>
                <c:pt idx="214">
                  <c:v>-51.152</c:v>
                </c:pt>
                <c:pt idx="215">
                  <c:v>-51.315</c:v>
                </c:pt>
                <c:pt idx="216">
                  <c:v>-51.415</c:v>
                </c:pt>
                <c:pt idx="217">
                  <c:v>-51.452</c:v>
                </c:pt>
                <c:pt idx="218">
                  <c:v>-51.431</c:v>
                </c:pt>
                <c:pt idx="219">
                  <c:v>-51.365</c:v>
                </c:pt>
                <c:pt idx="220">
                  <c:v>-51.267</c:v>
                </c:pt>
                <c:pt idx="221">
                  <c:v>-51.154</c:v>
                </c:pt>
                <c:pt idx="222">
                  <c:v>-51.039</c:v>
                </c:pt>
                <c:pt idx="223">
                  <c:v>-50.939</c:v>
                </c:pt>
                <c:pt idx="224">
                  <c:v>-50.864</c:v>
                </c:pt>
                <c:pt idx="225">
                  <c:v>-50.827</c:v>
                </c:pt>
                <c:pt idx="226">
                  <c:v>-50.834</c:v>
                </c:pt>
                <c:pt idx="227">
                  <c:v>-50.893</c:v>
                </c:pt>
                <c:pt idx="228">
                  <c:v>-51.009</c:v>
                </c:pt>
                <c:pt idx="229">
                  <c:v>-51.186</c:v>
                </c:pt>
                <c:pt idx="230">
                  <c:v>-51.427</c:v>
                </c:pt>
                <c:pt idx="231">
                  <c:v>-51.735</c:v>
                </c:pt>
                <c:pt idx="232">
                  <c:v>-52.111</c:v>
                </c:pt>
                <c:pt idx="233">
                  <c:v>-52.555</c:v>
                </c:pt>
                <c:pt idx="234">
                  <c:v>-53.068</c:v>
                </c:pt>
                <c:pt idx="235">
                  <c:v>-53.65</c:v>
                </c:pt>
                <c:pt idx="236">
                  <c:v>-54.298</c:v>
                </c:pt>
                <c:pt idx="237">
                  <c:v>-55.009</c:v>
                </c:pt>
                <c:pt idx="238">
                  <c:v>-55.781</c:v>
                </c:pt>
                <c:pt idx="239">
                  <c:v>-56.608</c:v>
                </c:pt>
                <c:pt idx="240">
                  <c:v>-57.482</c:v>
                </c:pt>
                <c:pt idx="241">
                  <c:v>-58.393</c:v>
                </c:pt>
                <c:pt idx="242">
                  <c:v>-59.326</c:v>
                </c:pt>
                <c:pt idx="243">
                  <c:v>-60</c:v>
                </c:pt>
                <c:pt idx="244">
                  <c:v>-60</c:v>
                </c:pt>
                <c:pt idx="245">
                  <c:v>-60</c:v>
                </c:pt>
                <c:pt idx="246">
                  <c:v>-60</c:v>
                </c:pt>
                <c:pt idx="247">
                  <c:v>-60</c:v>
                </c:pt>
                <c:pt idx="248">
                  <c:v>-60</c:v>
                </c:pt>
                <c:pt idx="249">
                  <c:v>-60</c:v>
                </c:pt>
                <c:pt idx="250">
                  <c:v>-60</c:v>
                </c:pt>
                <c:pt idx="251">
                  <c:v>-60</c:v>
                </c:pt>
                <c:pt idx="252">
                  <c:v>-60</c:v>
                </c:pt>
                <c:pt idx="253">
                  <c:v>-60</c:v>
                </c:pt>
                <c:pt idx="254">
                  <c:v>-60</c:v>
                </c:pt>
                <c:pt idx="255">
                  <c:v>-60</c:v>
                </c:pt>
                <c:pt idx="256">
                  <c:v>-60</c:v>
                </c:pt>
                <c:pt idx="257">
                  <c:v>-59.351</c:v>
                </c:pt>
                <c:pt idx="258">
                  <c:v>-58.424</c:v>
                </c:pt>
                <c:pt idx="259">
                  <c:v>-57.462</c:v>
                </c:pt>
                <c:pt idx="260">
                  <c:v>-56.484</c:v>
                </c:pt>
                <c:pt idx="261">
                  <c:v>-55.509</c:v>
                </c:pt>
                <c:pt idx="262">
                  <c:v>-54.554</c:v>
                </c:pt>
                <c:pt idx="263">
                  <c:v>-53.635</c:v>
                </c:pt>
                <c:pt idx="264">
                  <c:v>-52.765</c:v>
                </c:pt>
                <c:pt idx="265">
                  <c:v>-51.952</c:v>
                </c:pt>
                <c:pt idx="266">
                  <c:v>-51.203</c:v>
                </c:pt>
                <c:pt idx="267">
                  <c:v>-50.522</c:v>
                </c:pt>
                <c:pt idx="268">
                  <c:v>-49.91</c:v>
                </c:pt>
                <c:pt idx="269">
                  <c:v>-49.369</c:v>
                </c:pt>
                <c:pt idx="270">
                  <c:v>-48.899</c:v>
                </c:pt>
                <c:pt idx="271">
                  <c:v>-48.499</c:v>
                </c:pt>
                <c:pt idx="272">
                  <c:v>-48.167</c:v>
                </c:pt>
                <c:pt idx="273">
                  <c:v>-47.901</c:v>
                </c:pt>
                <c:pt idx="274">
                  <c:v>-47.699</c:v>
                </c:pt>
                <c:pt idx="275">
                  <c:v>-47.558</c:v>
                </c:pt>
                <c:pt idx="276">
                  <c:v>-47.476</c:v>
                </c:pt>
                <c:pt idx="277">
                  <c:v>-47.447</c:v>
                </c:pt>
                <c:pt idx="278">
                  <c:v>-47.469</c:v>
                </c:pt>
                <c:pt idx="279">
                  <c:v>-47.537</c:v>
                </c:pt>
                <c:pt idx="280">
                  <c:v>-47.645</c:v>
                </c:pt>
                <c:pt idx="281">
                  <c:v>-47.788</c:v>
                </c:pt>
                <c:pt idx="282">
                  <c:v>-47.959</c:v>
                </c:pt>
                <c:pt idx="283">
                  <c:v>-48.149</c:v>
                </c:pt>
                <c:pt idx="284">
                  <c:v>-48.351</c:v>
                </c:pt>
                <c:pt idx="285">
                  <c:v>-48.555</c:v>
                </c:pt>
                <c:pt idx="286">
                  <c:v>-48.748</c:v>
                </c:pt>
                <c:pt idx="287">
                  <c:v>-48.919</c:v>
                </c:pt>
                <c:pt idx="288">
                  <c:v>-49.054</c:v>
                </c:pt>
                <c:pt idx="289">
                  <c:v>-49.142</c:v>
                </c:pt>
                <c:pt idx="290">
                  <c:v>-49.17</c:v>
                </c:pt>
                <c:pt idx="291">
                  <c:v>-49.131</c:v>
                </c:pt>
                <c:pt idx="292">
                  <c:v>-49.022</c:v>
                </c:pt>
                <c:pt idx="293">
                  <c:v>-48.844</c:v>
                </c:pt>
                <c:pt idx="294">
                  <c:v>-48.604</c:v>
                </c:pt>
                <c:pt idx="295">
                  <c:v>-48.313</c:v>
                </c:pt>
                <c:pt idx="296">
                  <c:v>-47.985</c:v>
                </c:pt>
                <c:pt idx="297">
                  <c:v>-47.635</c:v>
                </c:pt>
                <c:pt idx="298">
                  <c:v>-47.278</c:v>
                </c:pt>
                <c:pt idx="299">
                  <c:v>-46.925</c:v>
                </c:pt>
                <c:pt idx="300">
                  <c:v>-46.588</c:v>
                </c:pt>
                <c:pt idx="301">
                  <c:v>-46.275</c:v>
                </c:pt>
                <c:pt idx="302">
                  <c:v>-45.993</c:v>
                </c:pt>
                <c:pt idx="303">
                  <c:v>-45.746</c:v>
                </c:pt>
                <c:pt idx="304">
                  <c:v>-45.538</c:v>
                </c:pt>
                <c:pt idx="305">
                  <c:v>-45.371</c:v>
                </c:pt>
                <c:pt idx="306">
                  <c:v>-45.245</c:v>
                </c:pt>
                <c:pt idx="307">
                  <c:v>-45.161</c:v>
                </c:pt>
                <c:pt idx="308">
                  <c:v>-45.117</c:v>
                </c:pt>
                <c:pt idx="309">
                  <c:v>-45.11</c:v>
                </c:pt>
                <c:pt idx="310">
                  <c:v>-45.14</c:v>
                </c:pt>
                <c:pt idx="311">
                  <c:v>-45.202</c:v>
                </c:pt>
                <c:pt idx="312">
                  <c:v>-45.293</c:v>
                </c:pt>
                <c:pt idx="313">
                  <c:v>-45.408</c:v>
                </c:pt>
                <c:pt idx="314">
                  <c:v>-45.543</c:v>
                </c:pt>
                <c:pt idx="315">
                  <c:v>-45.692</c:v>
                </c:pt>
                <c:pt idx="316">
                  <c:v>-45.85</c:v>
                </c:pt>
                <c:pt idx="317">
                  <c:v>-46.012</c:v>
                </c:pt>
                <c:pt idx="318">
                  <c:v>-46.172</c:v>
                </c:pt>
                <c:pt idx="319">
                  <c:v>-46.327</c:v>
                </c:pt>
                <c:pt idx="320">
                  <c:v>-46.471</c:v>
                </c:pt>
                <c:pt idx="321">
                  <c:v>-46.602</c:v>
                </c:pt>
                <c:pt idx="322">
                  <c:v>-46.716</c:v>
                </c:pt>
                <c:pt idx="323">
                  <c:v>-46.812</c:v>
                </c:pt>
                <c:pt idx="324">
                  <c:v>-46.891</c:v>
                </c:pt>
                <c:pt idx="325">
                  <c:v>-46.951</c:v>
                </c:pt>
                <c:pt idx="326">
                  <c:v>-46.994</c:v>
                </c:pt>
                <c:pt idx="327">
                  <c:v>-47.022</c:v>
                </c:pt>
                <c:pt idx="328">
                  <c:v>-47.039</c:v>
                </c:pt>
                <c:pt idx="329">
                  <c:v>-47.047</c:v>
                </c:pt>
                <c:pt idx="330">
                  <c:v>-47.05</c:v>
                </c:pt>
                <c:pt idx="331">
                  <c:v>-47.052</c:v>
                </c:pt>
                <c:pt idx="332">
                  <c:v>-47.057</c:v>
                </c:pt>
                <c:pt idx="333">
                  <c:v>-47.069</c:v>
                </c:pt>
                <c:pt idx="334">
                  <c:v>-47.092</c:v>
                </c:pt>
                <c:pt idx="335">
                  <c:v>-47.129</c:v>
                </c:pt>
                <c:pt idx="336">
                  <c:v>-47.182</c:v>
                </c:pt>
                <c:pt idx="337">
                  <c:v>-47.253</c:v>
                </c:pt>
                <c:pt idx="338">
                  <c:v>-47.342</c:v>
                </c:pt>
                <c:pt idx="339">
                  <c:v>-47.447</c:v>
                </c:pt>
                <c:pt idx="340">
                  <c:v>-47.568</c:v>
                </c:pt>
                <c:pt idx="341">
                  <c:v>-47.7</c:v>
                </c:pt>
                <c:pt idx="342">
                  <c:v>-47.837</c:v>
                </c:pt>
                <c:pt idx="343">
                  <c:v>-47.972</c:v>
                </c:pt>
                <c:pt idx="344">
                  <c:v>-48.1</c:v>
                </c:pt>
                <c:pt idx="345">
                  <c:v>-48.21</c:v>
                </c:pt>
                <c:pt idx="346">
                  <c:v>-48.297</c:v>
                </c:pt>
                <c:pt idx="347">
                  <c:v>-48.355</c:v>
                </c:pt>
                <c:pt idx="348">
                  <c:v>-48.38</c:v>
                </c:pt>
                <c:pt idx="349">
                  <c:v>-48.372</c:v>
                </c:pt>
                <c:pt idx="350">
                  <c:v>-48.336</c:v>
                </c:pt>
                <c:pt idx="351">
                  <c:v>-48.276</c:v>
                </c:pt>
                <c:pt idx="352">
                  <c:v>-48.2</c:v>
                </c:pt>
                <c:pt idx="353">
                  <c:v>-48.118</c:v>
                </c:pt>
                <c:pt idx="354">
                  <c:v>-48.037</c:v>
                </c:pt>
                <c:pt idx="355">
                  <c:v>-47.965</c:v>
                </c:pt>
                <c:pt idx="356">
                  <c:v>-47.91</c:v>
                </c:pt>
                <c:pt idx="357">
                  <c:v>-47.875</c:v>
                </c:pt>
                <c:pt idx="358">
                  <c:v>-47.865</c:v>
                </c:pt>
                <c:pt idx="359">
                  <c:v>-47.881</c:v>
                </c:pt>
                <c:pt idx="360">
                  <c:v>-47.923</c:v>
                </c:pt>
                <c:pt idx="361">
                  <c:v>-47.99</c:v>
                </c:pt>
                <c:pt idx="362">
                  <c:v>-48.079</c:v>
                </c:pt>
                <c:pt idx="363">
                  <c:v>-48.185</c:v>
                </c:pt>
                <c:pt idx="364">
                  <c:v>-48.303</c:v>
                </c:pt>
                <c:pt idx="365">
                  <c:v>-48.426</c:v>
                </c:pt>
                <c:pt idx="366">
                  <c:v>-48.546</c:v>
                </c:pt>
                <c:pt idx="367">
                  <c:v>-48.654</c:v>
                </c:pt>
                <c:pt idx="368">
                  <c:v>-48.743</c:v>
                </c:pt>
                <c:pt idx="369">
                  <c:v>-48.801</c:v>
                </c:pt>
                <c:pt idx="370">
                  <c:v>-48.821</c:v>
                </c:pt>
                <c:pt idx="371">
                  <c:v>-48.795</c:v>
                </c:pt>
                <c:pt idx="372">
                  <c:v>-48.718</c:v>
                </c:pt>
                <c:pt idx="373">
                  <c:v>-48.587</c:v>
                </c:pt>
                <c:pt idx="374">
                  <c:v>-48.4</c:v>
                </c:pt>
                <c:pt idx="375">
                  <c:v>-48.161</c:v>
                </c:pt>
                <c:pt idx="376">
                  <c:v>-47.874</c:v>
                </c:pt>
                <c:pt idx="377">
                  <c:v>-47.549</c:v>
                </c:pt>
                <c:pt idx="378">
                  <c:v>-47.192</c:v>
                </c:pt>
                <c:pt idx="379">
                  <c:v>-46.815</c:v>
                </c:pt>
                <c:pt idx="380">
                  <c:v>-46.427</c:v>
                </c:pt>
                <c:pt idx="381">
                  <c:v>-46.036</c:v>
                </c:pt>
                <c:pt idx="382">
                  <c:v>-45.652</c:v>
                </c:pt>
                <c:pt idx="383">
                  <c:v>-45.282</c:v>
                </c:pt>
                <c:pt idx="384">
                  <c:v>-44.931</c:v>
                </c:pt>
                <c:pt idx="385">
                  <c:v>-44.604</c:v>
                </c:pt>
                <c:pt idx="386">
                  <c:v>-44.306</c:v>
                </c:pt>
                <c:pt idx="387">
                  <c:v>-44.037</c:v>
                </c:pt>
                <c:pt idx="388">
                  <c:v>-43.8</c:v>
                </c:pt>
                <c:pt idx="389">
                  <c:v>-43.596</c:v>
                </c:pt>
                <c:pt idx="390">
                  <c:v>-43.424</c:v>
                </c:pt>
                <c:pt idx="391">
                  <c:v>-43.284</c:v>
                </c:pt>
                <c:pt idx="392">
                  <c:v>-43.173</c:v>
                </c:pt>
                <c:pt idx="393">
                  <c:v>-43.091</c:v>
                </c:pt>
                <c:pt idx="394">
                  <c:v>-43.033</c:v>
                </c:pt>
                <c:pt idx="395">
                  <c:v>-42.997</c:v>
                </c:pt>
                <c:pt idx="396">
                  <c:v>-42.978</c:v>
                </c:pt>
                <c:pt idx="397">
                  <c:v>-42.972</c:v>
                </c:pt>
                <c:pt idx="398">
                  <c:v>-42.972</c:v>
                </c:pt>
                <c:pt idx="399">
                  <c:v>-42.975</c:v>
                </c:pt>
                <c:pt idx="400">
                  <c:v>-42.973</c:v>
                </c:pt>
                <c:pt idx="401">
                  <c:v>-42.962</c:v>
                </c:pt>
                <c:pt idx="402">
                  <c:v>-42.935</c:v>
                </c:pt>
                <c:pt idx="403">
                  <c:v>-42.89</c:v>
                </c:pt>
                <c:pt idx="404">
                  <c:v>-42.822</c:v>
                </c:pt>
                <c:pt idx="405">
                  <c:v>-42.731</c:v>
                </c:pt>
                <c:pt idx="406">
                  <c:v>-42.616</c:v>
                </c:pt>
                <c:pt idx="407">
                  <c:v>-42.48</c:v>
                </c:pt>
                <c:pt idx="408">
                  <c:v>-42.325</c:v>
                </c:pt>
                <c:pt idx="409">
                  <c:v>-42.155</c:v>
                </c:pt>
                <c:pt idx="410">
                  <c:v>-41.976</c:v>
                </c:pt>
                <c:pt idx="411">
                  <c:v>-41.793</c:v>
                </c:pt>
                <c:pt idx="412">
                  <c:v>-41.61</c:v>
                </c:pt>
                <c:pt idx="413">
                  <c:v>-41.433</c:v>
                </c:pt>
                <c:pt idx="414">
                  <c:v>-41.266</c:v>
                </c:pt>
                <c:pt idx="415">
                  <c:v>-41.113</c:v>
                </c:pt>
                <c:pt idx="416">
                  <c:v>-40.976</c:v>
                </c:pt>
                <c:pt idx="417">
                  <c:v>-40.857</c:v>
                </c:pt>
                <c:pt idx="418">
                  <c:v>-40.76</c:v>
                </c:pt>
                <c:pt idx="419">
                  <c:v>-40.685</c:v>
                </c:pt>
                <c:pt idx="420">
                  <c:v>-40.632</c:v>
                </c:pt>
                <c:pt idx="421">
                  <c:v>-40.602</c:v>
                </c:pt>
                <c:pt idx="422">
                  <c:v>-40.595</c:v>
                </c:pt>
                <c:pt idx="423">
                  <c:v>-40.611</c:v>
                </c:pt>
                <c:pt idx="424">
                  <c:v>-40.648</c:v>
                </c:pt>
                <c:pt idx="425">
                  <c:v>-40.705</c:v>
                </c:pt>
                <c:pt idx="426">
                  <c:v>-40.78</c:v>
                </c:pt>
                <c:pt idx="427">
                  <c:v>-40.871</c:v>
                </c:pt>
                <c:pt idx="428">
                  <c:v>-40.975</c:v>
                </c:pt>
                <c:pt idx="429">
                  <c:v>-41.088</c:v>
                </c:pt>
                <c:pt idx="430">
                  <c:v>-41.204</c:v>
                </c:pt>
                <c:pt idx="431">
                  <c:v>-41.317</c:v>
                </c:pt>
                <c:pt idx="432">
                  <c:v>-41.42</c:v>
                </c:pt>
                <c:pt idx="433">
                  <c:v>-41.505</c:v>
                </c:pt>
                <c:pt idx="434">
                  <c:v>-41.563</c:v>
                </c:pt>
                <c:pt idx="435">
                  <c:v>-41.586</c:v>
                </c:pt>
                <c:pt idx="436">
                  <c:v>-41.569</c:v>
                </c:pt>
                <c:pt idx="437">
                  <c:v>-41.508</c:v>
                </c:pt>
                <c:pt idx="438">
                  <c:v>-41.402</c:v>
                </c:pt>
                <c:pt idx="439">
                  <c:v>-41.254</c:v>
                </c:pt>
                <c:pt idx="440">
                  <c:v>-41.072</c:v>
                </c:pt>
                <c:pt idx="441">
                  <c:v>-40.863</c:v>
                </c:pt>
                <c:pt idx="442">
                  <c:v>-40.638</c:v>
                </c:pt>
                <c:pt idx="443">
                  <c:v>-40.407</c:v>
                </c:pt>
                <c:pt idx="444">
                  <c:v>-40.182</c:v>
                </c:pt>
                <c:pt idx="445">
                  <c:v>-39.97</c:v>
                </c:pt>
                <c:pt idx="446">
                  <c:v>-39.781</c:v>
                </c:pt>
                <c:pt idx="447">
                  <c:v>-39.621</c:v>
                </c:pt>
                <c:pt idx="448">
                  <c:v>-39.495</c:v>
                </c:pt>
                <c:pt idx="449">
                  <c:v>-39.408</c:v>
                </c:pt>
                <c:pt idx="450">
                  <c:v>-39.363</c:v>
                </c:pt>
                <c:pt idx="451">
                  <c:v>-39.363</c:v>
                </c:pt>
                <c:pt idx="452">
                  <c:v>-39.41</c:v>
                </c:pt>
                <c:pt idx="453">
                  <c:v>-39.507</c:v>
                </c:pt>
                <c:pt idx="454">
                  <c:v>-39.654</c:v>
                </c:pt>
                <c:pt idx="455">
                  <c:v>-39.853</c:v>
                </c:pt>
                <c:pt idx="456">
                  <c:v>-40.104</c:v>
                </c:pt>
                <c:pt idx="457">
                  <c:v>-40.408</c:v>
                </c:pt>
                <c:pt idx="458">
                  <c:v>-40.765</c:v>
                </c:pt>
                <c:pt idx="459">
                  <c:v>-41.173</c:v>
                </c:pt>
                <c:pt idx="460">
                  <c:v>-41.628</c:v>
                </c:pt>
                <c:pt idx="461">
                  <c:v>-42.122</c:v>
                </c:pt>
                <c:pt idx="462">
                  <c:v>-42.643</c:v>
                </c:pt>
                <c:pt idx="463">
                  <c:v>-43.168</c:v>
                </c:pt>
                <c:pt idx="464">
                  <c:v>-43.662</c:v>
                </c:pt>
                <c:pt idx="465">
                  <c:v>-44.077</c:v>
                </c:pt>
                <c:pt idx="466">
                  <c:v>-44.356</c:v>
                </c:pt>
                <c:pt idx="467">
                  <c:v>-44.445</c:v>
                </c:pt>
                <c:pt idx="468">
                  <c:v>-44.311</c:v>
                </c:pt>
                <c:pt idx="469">
                  <c:v>-43.96</c:v>
                </c:pt>
                <c:pt idx="470">
                  <c:v>-43.434</c:v>
                </c:pt>
                <c:pt idx="471">
                  <c:v>-42.791</c:v>
                </c:pt>
                <c:pt idx="472">
                  <c:v>-42.087</c:v>
                </c:pt>
                <c:pt idx="473">
                  <c:v>-41.368</c:v>
                </c:pt>
                <c:pt idx="474">
                  <c:v>-40.665</c:v>
                </c:pt>
                <c:pt idx="475">
                  <c:v>-40</c:v>
                </c:pt>
                <c:pt idx="476">
                  <c:v>-39.383</c:v>
                </c:pt>
                <c:pt idx="477">
                  <c:v>-38.82</c:v>
                </c:pt>
                <c:pt idx="478">
                  <c:v>-38.316</c:v>
                </c:pt>
                <c:pt idx="479">
                  <c:v>-37.871</c:v>
                </c:pt>
                <c:pt idx="480">
                  <c:v>-37.484</c:v>
                </c:pt>
                <c:pt idx="481">
                  <c:v>-37.156</c:v>
                </c:pt>
                <c:pt idx="482">
                  <c:v>-36.884</c:v>
                </c:pt>
                <c:pt idx="483">
                  <c:v>-36.668</c:v>
                </c:pt>
                <c:pt idx="484">
                  <c:v>-36.506</c:v>
                </c:pt>
                <c:pt idx="485">
                  <c:v>-36.396</c:v>
                </c:pt>
                <c:pt idx="486">
                  <c:v>-36.338</c:v>
                </c:pt>
                <c:pt idx="487">
                  <c:v>-36.329</c:v>
                </c:pt>
                <c:pt idx="488">
                  <c:v>-36.369</c:v>
                </c:pt>
                <c:pt idx="489">
                  <c:v>-36.455</c:v>
                </c:pt>
                <c:pt idx="490">
                  <c:v>-36.584</c:v>
                </c:pt>
                <c:pt idx="491">
                  <c:v>-36.754</c:v>
                </c:pt>
                <c:pt idx="492">
                  <c:v>-36.96</c:v>
                </c:pt>
                <c:pt idx="493">
                  <c:v>-37.196</c:v>
                </c:pt>
                <c:pt idx="494">
                  <c:v>-37.455</c:v>
                </c:pt>
                <c:pt idx="495">
                  <c:v>-37.724</c:v>
                </c:pt>
                <c:pt idx="496">
                  <c:v>-37.989</c:v>
                </c:pt>
                <c:pt idx="497">
                  <c:v>-38.232</c:v>
                </c:pt>
                <c:pt idx="498">
                  <c:v>-38.431</c:v>
                </c:pt>
                <c:pt idx="499">
                  <c:v>-38.563</c:v>
                </c:pt>
                <c:pt idx="500">
                  <c:v>-38.605</c:v>
                </c:pt>
                <c:pt idx="501">
                  <c:v>-38.542</c:v>
                </c:pt>
                <c:pt idx="502">
                  <c:v>-38.367</c:v>
                </c:pt>
                <c:pt idx="503">
                  <c:v>-38.083</c:v>
                </c:pt>
                <c:pt idx="504">
                  <c:v>-37.706</c:v>
                </c:pt>
                <c:pt idx="505">
                  <c:v>-37.257</c:v>
                </c:pt>
                <c:pt idx="506">
                  <c:v>-36.756</c:v>
                </c:pt>
                <c:pt idx="507">
                  <c:v>-36.225</c:v>
                </c:pt>
                <c:pt idx="508">
                  <c:v>-35.68</c:v>
                </c:pt>
                <c:pt idx="509">
                  <c:v>-35.136</c:v>
                </c:pt>
                <c:pt idx="510">
                  <c:v>-34.602</c:v>
                </c:pt>
                <c:pt idx="511">
                  <c:v>-34.084</c:v>
                </c:pt>
                <c:pt idx="512">
                  <c:v>-33.587</c:v>
                </c:pt>
                <c:pt idx="513">
                  <c:v>-33.112</c:v>
                </c:pt>
                <c:pt idx="514">
                  <c:v>-32.661</c:v>
                </c:pt>
                <c:pt idx="515">
                  <c:v>-32.234</c:v>
                </c:pt>
                <c:pt idx="516">
                  <c:v>-31.83</c:v>
                </c:pt>
                <c:pt idx="517">
                  <c:v>-31.449</c:v>
                </c:pt>
                <c:pt idx="518">
                  <c:v>-31.088</c:v>
                </c:pt>
                <c:pt idx="519">
                  <c:v>-30.748</c:v>
                </c:pt>
                <c:pt idx="520">
                  <c:v>-30.425</c:v>
                </c:pt>
                <c:pt idx="521">
                  <c:v>-30.12</c:v>
                </c:pt>
                <c:pt idx="522">
                  <c:v>-29.831</c:v>
                </c:pt>
                <c:pt idx="523">
                  <c:v>-29.556</c:v>
                </c:pt>
                <c:pt idx="524">
                  <c:v>-29.294</c:v>
                </c:pt>
                <c:pt idx="525">
                  <c:v>-29.045</c:v>
                </c:pt>
                <c:pt idx="526">
                  <c:v>-28.808</c:v>
                </c:pt>
                <c:pt idx="527">
                  <c:v>-28.581</c:v>
                </c:pt>
                <c:pt idx="528">
                  <c:v>-28.365</c:v>
                </c:pt>
                <c:pt idx="529">
                  <c:v>-28.158</c:v>
                </c:pt>
                <c:pt idx="530">
                  <c:v>-27.962</c:v>
                </c:pt>
                <c:pt idx="531">
                  <c:v>-27.774</c:v>
                </c:pt>
                <c:pt idx="532">
                  <c:v>-27.597</c:v>
                </c:pt>
                <c:pt idx="533">
                  <c:v>-27.428</c:v>
                </c:pt>
                <c:pt idx="534">
                  <c:v>-27.27</c:v>
                </c:pt>
                <c:pt idx="535">
                  <c:v>-27.12</c:v>
                </c:pt>
                <c:pt idx="536">
                  <c:v>-26.981</c:v>
                </c:pt>
                <c:pt idx="537">
                  <c:v>-26.852</c:v>
                </c:pt>
                <c:pt idx="538">
                  <c:v>-26.734</c:v>
                </c:pt>
                <c:pt idx="539">
                  <c:v>-26.626</c:v>
                </c:pt>
                <c:pt idx="540">
                  <c:v>-26.528</c:v>
                </c:pt>
                <c:pt idx="541">
                  <c:v>-26.442</c:v>
                </c:pt>
                <c:pt idx="542">
                  <c:v>-26.366</c:v>
                </c:pt>
                <c:pt idx="543">
                  <c:v>-26.301</c:v>
                </c:pt>
                <c:pt idx="544">
                  <c:v>-26.247</c:v>
                </c:pt>
                <c:pt idx="545">
                  <c:v>-26.204</c:v>
                </c:pt>
                <c:pt idx="546">
                  <c:v>-26.172</c:v>
                </c:pt>
                <c:pt idx="547">
                  <c:v>-26.149</c:v>
                </c:pt>
                <c:pt idx="548">
                  <c:v>-26.136</c:v>
                </c:pt>
                <c:pt idx="549">
                  <c:v>-26.133</c:v>
                </c:pt>
                <c:pt idx="550">
                  <c:v>-26.139</c:v>
                </c:pt>
                <c:pt idx="551">
                  <c:v>-26.153</c:v>
                </c:pt>
                <c:pt idx="552">
                  <c:v>-26.175</c:v>
                </c:pt>
                <c:pt idx="553">
                  <c:v>-26.204</c:v>
                </c:pt>
                <c:pt idx="554">
                  <c:v>-26.24</c:v>
                </c:pt>
                <c:pt idx="555">
                  <c:v>-26.282</c:v>
                </c:pt>
                <c:pt idx="556">
                  <c:v>-26.329</c:v>
                </c:pt>
                <c:pt idx="557">
                  <c:v>-26.381</c:v>
                </c:pt>
                <c:pt idx="558">
                  <c:v>-26.438</c:v>
                </c:pt>
                <c:pt idx="559">
                  <c:v>-26.498</c:v>
                </c:pt>
                <c:pt idx="560">
                  <c:v>-26.562</c:v>
                </c:pt>
                <c:pt idx="561">
                  <c:v>-26.63</c:v>
                </c:pt>
                <c:pt idx="562">
                  <c:v>-26.701</c:v>
                </c:pt>
                <c:pt idx="563">
                  <c:v>-26.775</c:v>
                </c:pt>
                <c:pt idx="564">
                  <c:v>-26.852</c:v>
                </c:pt>
                <c:pt idx="565">
                  <c:v>-26.933</c:v>
                </c:pt>
                <c:pt idx="566">
                  <c:v>-27.019</c:v>
                </c:pt>
                <c:pt idx="567">
                  <c:v>-27.109</c:v>
                </c:pt>
                <c:pt idx="568">
                  <c:v>-27.205</c:v>
                </c:pt>
                <c:pt idx="569">
                  <c:v>-27.306</c:v>
                </c:pt>
                <c:pt idx="570">
                  <c:v>-27.415</c:v>
                </c:pt>
                <c:pt idx="571">
                  <c:v>-27.531</c:v>
                </c:pt>
                <c:pt idx="572">
                  <c:v>-27.655</c:v>
                </c:pt>
                <c:pt idx="573">
                  <c:v>-27.789</c:v>
                </c:pt>
                <c:pt idx="574">
                  <c:v>-27.932</c:v>
                </c:pt>
                <c:pt idx="575">
                  <c:v>-28.085</c:v>
                </c:pt>
                <c:pt idx="576">
                  <c:v>-28.249</c:v>
                </c:pt>
                <c:pt idx="577">
                  <c:v>-28.425</c:v>
                </c:pt>
                <c:pt idx="578">
                  <c:v>-28.611</c:v>
                </c:pt>
                <c:pt idx="579">
                  <c:v>-28.808</c:v>
                </c:pt>
                <c:pt idx="580">
                  <c:v>-29.016</c:v>
                </c:pt>
                <c:pt idx="581">
                  <c:v>-29.234</c:v>
                </c:pt>
                <c:pt idx="582">
                  <c:v>-29.461</c:v>
                </c:pt>
                <c:pt idx="583">
                  <c:v>-29.697</c:v>
                </c:pt>
                <c:pt idx="584">
                  <c:v>-29.941</c:v>
                </c:pt>
                <c:pt idx="585">
                  <c:v>-30.191</c:v>
                </c:pt>
                <c:pt idx="586">
                  <c:v>-30.445</c:v>
                </c:pt>
                <c:pt idx="587">
                  <c:v>-30.703</c:v>
                </c:pt>
                <c:pt idx="588">
                  <c:v>-30.963</c:v>
                </c:pt>
                <c:pt idx="589">
                  <c:v>-31.223</c:v>
                </c:pt>
                <c:pt idx="590">
                  <c:v>-31.481</c:v>
                </c:pt>
                <c:pt idx="591">
                  <c:v>-31.737</c:v>
                </c:pt>
                <c:pt idx="592">
                  <c:v>-31.989</c:v>
                </c:pt>
                <c:pt idx="593">
                  <c:v>-32.237</c:v>
                </c:pt>
                <c:pt idx="594">
                  <c:v>-32.481</c:v>
                </c:pt>
                <c:pt idx="595">
                  <c:v>-32.719</c:v>
                </c:pt>
                <c:pt idx="596">
                  <c:v>-32.954</c:v>
                </c:pt>
                <c:pt idx="597">
                  <c:v>-33.186</c:v>
                </c:pt>
                <c:pt idx="598">
                  <c:v>-33.416</c:v>
                </c:pt>
                <c:pt idx="599">
                  <c:v>-33.646</c:v>
                </c:pt>
                <c:pt idx="600">
                  <c:v>-33.877</c:v>
                </c:pt>
                <c:pt idx="601">
                  <c:v>-34.111</c:v>
                </c:pt>
                <c:pt idx="602">
                  <c:v>-34.351</c:v>
                </c:pt>
                <c:pt idx="603">
                  <c:v>-34.596</c:v>
                </c:pt>
                <c:pt idx="604">
                  <c:v>-34.848</c:v>
                </c:pt>
                <c:pt idx="605">
                  <c:v>-35.108</c:v>
                </c:pt>
                <c:pt idx="606">
                  <c:v>-35.376</c:v>
                </c:pt>
                <c:pt idx="607">
                  <c:v>-35.649</c:v>
                </c:pt>
                <c:pt idx="608">
                  <c:v>-35.928</c:v>
                </c:pt>
                <c:pt idx="609">
                  <c:v>-36.208</c:v>
                </c:pt>
                <c:pt idx="610">
                  <c:v>-36.486</c:v>
                </c:pt>
                <c:pt idx="611">
                  <c:v>-36.757</c:v>
                </c:pt>
                <c:pt idx="612">
                  <c:v>-37.015</c:v>
                </c:pt>
                <c:pt idx="613">
                  <c:v>-37.255</c:v>
                </c:pt>
                <c:pt idx="614">
                  <c:v>-37.469</c:v>
                </c:pt>
                <c:pt idx="615">
                  <c:v>-37.653</c:v>
                </c:pt>
                <c:pt idx="616">
                  <c:v>-37.8</c:v>
                </c:pt>
                <c:pt idx="617">
                  <c:v>-37.909</c:v>
                </c:pt>
                <c:pt idx="618">
                  <c:v>-37.978</c:v>
                </c:pt>
                <c:pt idx="619">
                  <c:v>-38.009</c:v>
                </c:pt>
                <c:pt idx="620">
                  <c:v>-38.006</c:v>
                </c:pt>
                <c:pt idx="621">
                  <c:v>-37.973</c:v>
                </c:pt>
                <c:pt idx="622">
                  <c:v>-37.917</c:v>
                </c:pt>
                <c:pt idx="623">
                  <c:v>-37.846</c:v>
                </c:pt>
                <c:pt idx="624">
                  <c:v>-37.766</c:v>
                </c:pt>
                <c:pt idx="625">
                  <c:v>-37.684</c:v>
                </c:pt>
                <c:pt idx="626">
                  <c:v>-37.604</c:v>
                </c:pt>
                <c:pt idx="627">
                  <c:v>-37.532</c:v>
                </c:pt>
                <c:pt idx="628">
                  <c:v>-37.471</c:v>
                </c:pt>
                <c:pt idx="629">
                  <c:v>-37.424</c:v>
                </c:pt>
                <c:pt idx="630">
                  <c:v>-37.392</c:v>
                </c:pt>
                <c:pt idx="631">
                  <c:v>-37.376</c:v>
                </c:pt>
                <c:pt idx="632">
                  <c:v>-37.377</c:v>
                </c:pt>
                <c:pt idx="633">
                  <c:v>-37.393</c:v>
                </c:pt>
                <c:pt idx="634">
                  <c:v>-37.424</c:v>
                </c:pt>
                <c:pt idx="635">
                  <c:v>-37.469</c:v>
                </c:pt>
                <c:pt idx="636">
                  <c:v>-37.525</c:v>
                </c:pt>
                <c:pt idx="637">
                  <c:v>-37.591</c:v>
                </c:pt>
                <c:pt idx="638">
                  <c:v>-37.665</c:v>
                </c:pt>
                <c:pt idx="639">
                  <c:v>-37.746</c:v>
                </c:pt>
                <c:pt idx="640">
                  <c:v>-37.832</c:v>
                </c:pt>
                <c:pt idx="641">
                  <c:v>-37.921</c:v>
                </c:pt>
                <c:pt idx="642">
                  <c:v>-38.015</c:v>
                </c:pt>
                <c:pt idx="643">
                  <c:v>-38.111</c:v>
                </c:pt>
                <c:pt idx="644">
                  <c:v>-38.211</c:v>
                </c:pt>
                <c:pt idx="645">
                  <c:v>-38.317</c:v>
                </c:pt>
                <c:pt idx="646">
                  <c:v>-38.428</c:v>
                </c:pt>
                <c:pt idx="647">
                  <c:v>-38.548</c:v>
                </c:pt>
                <c:pt idx="648">
                  <c:v>-38.678</c:v>
                </c:pt>
                <c:pt idx="649">
                  <c:v>-38.82</c:v>
                </c:pt>
                <c:pt idx="650">
                  <c:v>-38.978</c:v>
                </c:pt>
                <c:pt idx="651">
                  <c:v>-39.152</c:v>
                </c:pt>
                <c:pt idx="652">
                  <c:v>-39.346</c:v>
                </c:pt>
                <c:pt idx="653">
                  <c:v>-39.56</c:v>
                </c:pt>
                <c:pt idx="654">
                  <c:v>-39.798</c:v>
                </c:pt>
                <c:pt idx="655">
                  <c:v>-40.06</c:v>
                </c:pt>
                <c:pt idx="656">
                  <c:v>-40.348</c:v>
                </c:pt>
                <c:pt idx="657">
                  <c:v>-40.662</c:v>
                </c:pt>
                <c:pt idx="658">
                  <c:v>-41.003</c:v>
                </c:pt>
                <c:pt idx="659">
                  <c:v>-41.372</c:v>
                </c:pt>
                <c:pt idx="660">
                  <c:v>-41.769</c:v>
                </c:pt>
                <c:pt idx="661">
                  <c:v>-42.193</c:v>
                </c:pt>
                <c:pt idx="662">
                  <c:v>-42.644</c:v>
                </c:pt>
                <c:pt idx="663">
                  <c:v>-43.12</c:v>
                </c:pt>
                <c:pt idx="664">
                  <c:v>-43.621</c:v>
                </c:pt>
                <c:pt idx="665">
                  <c:v>-44.145</c:v>
                </c:pt>
                <c:pt idx="666">
                  <c:v>-44.689</c:v>
                </c:pt>
                <c:pt idx="667">
                  <c:v>-45.25</c:v>
                </c:pt>
                <c:pt idx="668">
                  <c:v>-45.826</c:v>
                </c:pt>
                <c:pt idx="669">
                  <c:v>-46.412</c:v>
                </c:pt>
                <c:pt idx="670">
                  <c:v>-47.003</c:v>
                </c:pt>
                <c:pt idx="671">
                  <c:v>-47.595</c:v>
                </c:pt>
                <c:pt idx="672">
                  <c:v>-48.18</c:v>
                </c:pt>
                <c:pt idx="673">
                  <c:v>-48.752</c:v>
                </c:pt>
                <c:pt idx="674">
                  <c:v>-49.304</c:v>
                </c:pt>
                <c:pt idx="675">
                  <c:v>-49.826</c:v>
                </c:pt>
                <c:pt idx="676">
                  <c:v>-50.311</c:v>
                </c:pt>
                <c:pt idx="677">
                  <c:v>-50.749</c:v>
                </c:pt>
                <c:pt idx="678">
                  <c:v>-51.133</c:v>
                </c:pt>
                <c:pt idx="679">
                  <c:v>-51.46</c:v>
                </c:pt>
                <c:pt idx="680">
                  <c:v>-51.727</c:v>
                </c:pt>
                <c:pt idx="681">
                  <c:v>-51.938</c:v>
                </c:pt>
                <c:pt idx="682">
                  <c:v>-52.1</c:v>
                </c:pt>
                <c:pt idx="683">
                  <c:v>-52.225</c:v>
                </c:pt>
                <c:pt idx="684">
                  <c:v>-52.325</c:v>
                </c:pt>
                <c:pt idx="685">
                  <c:v>-52.418</c:v>
                </c:pt>
                <c:pt idx="686">
                  <c:v>-52.518</c:v>
                </c:pt>
                <c:pt idx="687">
                  <c:v>-52.641</c:v>
                </c:pt>
                <c:pt idx="688">
                  <c:v>-52.798</c:v>
                </c:pt>
                <c:pt idx="689">
                  <c:v>-53.002</c:v>
                </c:pt>
                <c:pt idx="690">
                  <c:v>-53.261</c:v>
                </c:pt>
                <c:pt idx="691">
                  <c:v>-53.58</c:v>
                </c:pt>
                <c:pt idx="692">
                  <c:v>-53.963</c:v>
                </c:pt>
                <c:pt idx="693">
                  <c:v>-54.408</c:v>
                </c:pt>
                <c:pt idx="694">
                  <c:v>-54.904</c:v>
                </c:pt>
                <c:pt idx="695">
                  <c:v>-55.435</c:v>
                </c:pt>
                <c:pt idx="696">
                  <c:v>-55.972</c:v>
                </c:pt>
                <c:pt idx="697">
                  <c:v>-56.472</c:v>
                </c:pt>
                <c:pt idx="698">
                  <c:v>-56.886</c:v>
                </c:pt>
                <c:pt idx="699">
                  <c:v>-57.162</c:v>
                </c:pt>
                <c:pt idx="700">
                  <c:v>-57.268</c:v>
                </c:pt>
                <c:pt idx="701">
                  <c:v>-57.206</c:v>
                </c:pt>
                <c:pt idx="702">
                  <c:v>-57.006</c:v>
                </c:pt>
                <c:pt idx="703">
                  <c:v>-56.719</c:v>
                </c:pt>
                <c:pt idx="704">
                  <c:v>-56.397</c:v>
                </c:pt>
                <c:pt idx="705">
                  <c:v>-56.082</c:v>
                </c:pt>
                <c:pt idx="706">
                  <c:v>-55.804</c:v>
                </c:pt>
                <c:pt idx="707">
                  <c:v>-55.579</c:v>
                </c:pt>
                <c:pt idx="708">
                  <c:v>-55.417</c:v>
                </c:pt>
                <c:pt idx="709">
                  <c:v>-55.317</c:v>
                </c:pt>
                <c:pt idx="710">
                  <c:v>-55.274</c:v>
                </c:pt>
                <c:pt idx="711">
                  <c:v>-55.281</c:v>
                </c:pt>
                <c:pt idx="712">
                  <c:v>-55.324</c:v>
                </c:pt>
                <c:pt idx="713">
                  <c:v>-55.388</c:v>
                </c:pt>
                <c:pt idx="714">
                  <c:v>-55.457</c:v>
                </c:pt>
                <c:pt idx="715">
                  <c:v>-55.516</c:v>
                </c:pt>
                <c:pt idx="716">
                  <c:v>-55.548</c:v>
                </c:pt>
                <c:pt idx="717">
                  <c:v>-55.545</c:v>
                </c:pt>
                <c:pt idx="718">
                  <c:v>-55.498</c:v>
                </c:pt>
                <c:pt idx="719">
                  <c:v>-55.405</c:v>
                </c:pt>
                <c:pt idx="720">
                  <c:v>-55.269</c:v>
                </c:pt>
                <c:pt idx="721">
                  <c:v>-55.092</c:v>
                </c:pt>
                <c:pt idx="722">
                  <c:v>-54.877</c:v>
                </c:pt>
                <c:pt idx="723">
                  <c:v>-54.629</c:v>
                </c:pt>
                <c:pt idx="724">
                  <c:v>-54.348</c:v>
                </c:pt>
                <c:pt idx="725">
                  <c:v>-54.036</c:v>
                </c:pt>
                <c:pt idx="726">
                  <c:v>-53.696</c:v>
                </c:pt>
                <c:pt idx="727">
                  <c:v>-53.33</c:v>
                </c:pt>
                <c:pt idx="728">
                  <c:v>-52.943</c:v>
                </c:pt>
                <c:pt idx="729">
                  <c:v>-52.541</c:v>
                </c:pt>
                <c:pt idx="730">
                  <c:v>-52.132</c:v>
                </c:pt>
                <c:pt idx="731">
                  <c:v>-51.723</c:v>
                </c:pt>
                <c:pt idx="732">
                  <c:v>-51.325</c:v>
                </c:pt>
                <c:pt idx="733">
                  <c:v>-50.943</c:v>
                </c:pt>
                <c:pt idx="734">
                  <c:v>-50.586</c:v>
                </c:pt>
                <c:pt idx="735">
                  <c:v>-50.257</c:v>
                </c:pt>
                <c:pt idx="736">
                  <c:v>-49.961</c:v>
                </c:pt>
                <c:pt idx="737">
                  <c:v>-49.698</c:v>
                </c:pt>
                <c:pt idx="738">
                  <c:v>-49.471</c:v>
                </c:pt>
                <c:pt idx="739">
                  <c:v>-49.278</c:v>
                </c:pt>
                <c:pt idx="740">
                  <c:v>-49.116</c:v>
                </c:pt>
                <c:pt idx="741">
                  <c:v>-48.983</c:v>
                </c:pt>
                <c:pt idx="742">
                  <c:v>-48.875</c:v>
                </c:pt>
                <c:pt idx="743">
                  <c:v>-48.787</c:v>
                </c:pt>
                <c:pt idx="744">
                  <c:v>-48.716</c:v>
                </c:pt>
                <c:pt idx="745">
                  <c:v>-48.655</c:v>
                </c:pt>
                <c:pt idx="746">
                  <c:v>-48.603</c:v>
                </c:pt>
                <c:pt idx="747">
                  <c:v>-48.554</c:v>
                </c:pt>
                <c:pt idx="748">
                  <c:v>-48.506</c:v>
                </c:pt>
                <c:pt idx="749">
                  <c:v>-48.458</c:v>
                </c:pt>
                <c:pt idx="750">
                  <c:v>-48.41</c:v>
                </c:pt>
                <c:pt idx="751">
                  <c:v>-48.361</c:v>
                </c:pt>
                <c:pt idx="752">
                  <c:v>-48.312</c:v>
                </c:pt>
                <c:pt idx="753">
                  <c:v>-48.267</c:v>
                </c:pt>
                <c:pt idx="754">
                  <c:v>-48.225</c:v>
                </c:pt>
                <c:pt idx="755">
                  <c:v>-48.189</c:v>
                </c:pt>
                <c:pt idx="756">
                  <c:v>-48.162</c:v>
                </c:pt>
                <c:pt idx="757">
                  <c:v>-48.143</c:v>
                </c:pt>
                <c:pt idx="758">
                  <c:v>-48.136</c:v>
                </c:pt>
                <c:pt idx="759">
                  <c:v>-48.14</c:v>
                </c:pt>
                <c:pt idx="760">
                  <c:v>-48.157</c:v>
                </c:pt>
                <c:pt idx="761">
                  <c:v>-48.187</c:v>
                </c:pt>
                <c:pt idx="762">
                  <c:v>-48.232</c:v>
                </c:pt>
                <c:pt idx="763">
                  <c:v>-48.291</c:v>
                </c:pt>
                <c:pt idx="764">
                  <c:v>-48.365</c:v>
                </c:pt>
                <c:pt idx="765">
                  <c:v>-48.456</c:v>
                </c:pt>
                <c:pt idx="766">
                  <c:v>-48.564</c:v>
                </c:pt>
                <c:pt idx="767">
                  <c:v>-48.69</c:v>
                </c:pt>
                <c:pt idx="768">
                  <c:v>-48.836</c:v>
                </c:pt>
                <c:pt idx="769">
                  <c:v>-49.002</c:v>
                </c:pt>
                <c:pt idx="770">
                  <c:v>-49.19</c:v>
                </c:pt>
                <c:pt idx="771">
                  <c:v>-49.402</c:v>
                </c:pt>
                <c:pt idx="772">
                  <c:v>-49.638</c:v>
                </c:pt>
                <c:pt idx="773">
                  <c:v>-49.9</c:v>
                </c:pt>
                <c:pt idx="774">
                  <c:v>-50.189</c:v>
                </c:pt>
                <c:pt idx="775">
                  <c:v>-50.507</c:v>
                </c:pt>
                <c:pt idx="776">
                  <c:v>-50.855</c:v>
                </c:pt>
                <c:pt idx="777">
                  <c:v>-51.235</c:v>
                </c:pt>
                <c:pt idx="778">
                  <c:v>-51.651</c:v>
                </c:pt>
                <c:pt idx="779">
                  <c:v>-52.104</c:v>
                </c:pt>
                <c:pt idx="780">
                  <c:v>-52.599</c:v>
                </c:pt>
                <c:pt idx="781">
                  <c:v>-53.139</c:v>
                </c:pt>
                <c:pt idx="782">
                  <c:v>-53.729</c:v>
                </c:pt>
                <c:pt idx="783">
                  <c:v>-54.376</c:v>
                </c:pt>
                <c:pt idx="784">
                  <c:v>-55.087</c:v>
                </c:pt>
                <c:pt idx="785">
                  <c:v>-55.87</c:v>
                </c:pt>
                <c:pt idx="786">
                  <c:v>-56.736</c:v>
                </c:pt>
                <c:pt idx="787">
                  <c:v>-57.698</c:v>
                </c:pt>
                <c:pt idx="788">
                  <c:v>-58.769</c:v>
                </c:pt>
                <c:pt idx="789">
                  <c:v>-59.971</c:v>
                </c:pt>
                <c:pt idx="790">
                  <c:v>-60</c:v>
                </c:pt>
                <c:pt idx="791">
                  <c:v>-60</c:v>
                </c:pt>
                <c:pt idx="792">
                  <c:v>-60</c:v>
                </c:pt>
                <c:pt idx="793">
                  <c:v>-60</c:v>
                </c:pt>
                <c:pt idx="794">
                  <c:v>-60</c:v>
                </c:pt>
                <c:pt idx="795">
                  <c:v>-60</c:v>
                </c:pt>
                <c:pt idx="796">
                  <c:v>-60</c:v>
                </c:pt>
                <c:pt idx="797">
                  <c:v>-60</c:v>
                </c:pt>
                <c:pt idx="798">
                  <c:v>-60</c:v>
                </c:pt>
                <c:pt idx="799">
                  <c:v>-60</c:v>
                </c:pt>
                <c:pt idx="800">
                  <c:v>-60</c:v>
                </c:pt>
                <c:pt idx="801">
                  <c:v>-60</c:v>
                </c:pt>
                <c:pt idx="802">
                  <c:v>-60</c:v>
                </c:pt>
                <c:pt idx="803">
                  <c:v>-60</c:v>
                </c:pt>
                <c:pt idx="804">
                  <c:v>-60</c:v>
                </c:pt>
                <c:pt idx="805">
                  <c:v>-60</c:v>
                </c:pt>
                <c:pt idx="806">
                  <c:v>-60</c:v>
                </c:pt>
                <c:pt idx="807">
                  <c:v>-60</c:v>
                </c:pt>
                <c:pt idx="808">
                  <c:v>-60</c:v>
                </c:pt>
                <c:pt idx="809">
                  <c:v>-60</c:v>
                </c:pt>
                <c:pt idx="810">
                  <c:v>-60</c:v>
                </c:pt>
                <c:pt idx="811">
                  <c:v>-60</c:v>
                </c:pt>
                <c:pt idx="812">
                  <c:v>-60</c:v>
                </c:pt>
                <c:pt idx="813">
                  <c:v>-60</c:v>
                </c:pt>
                <c:pt idx="814">
                  <c:v>-60</c:v>
                </c:pt>
                <c:pt idx="815">
                  <c:v>-60</c:v>
                </c:pt>
                <c:pt idx="816">
                  <c:v>-60</c:v>
                </c:pt>
                <c:pt idx="817">
                  <c:v>-60</c:v>
                </c:pt>
                <c:pt idx="818">
                  <c:v>-60</c:v>
                </c:pt>
                <c:pt idx="819">
                  <c:v>-60</c:v>
                </c:pt>
                <c:pt idx="820">
                  <c:v>-60</c:v>
                </c:pt>
                <c:pt idx="821">
                  <c:v>-60</c:v>
                </c:pt>
                <c:pt idx="822">
                  <c:v>-60</c:v>
                </c:pt>
                <c:pt idx="823">
                  <c:v>-60</c:v>
                </c:pt>
                <c:pt idx="824">
                  <c:v>-59.661</c:v>
                </c:pt>
                <c:pt idx="825">
                  <c:v>-59.218</c:v>
                </c:pt>
                <c:pt idx="826">
                  <c:v>-58.866</c:v>
                </c:pt>
                <c:pt idx="827">
                  <c:v>-58.602</c:v>
                </c:pt>
                <c:pt idx="828">
                  <c:v>-58.422</c:v>
                </c:pt>
                <c:pt idx="829">
                  <c:v>-58.325</c:v>
                </c:pt>
                <c:pt idx="830">
                  <c:v>-58.312</c:v>
                </c:pt>
                <c:pt idx="831">
                  <c:v>-58.384</c:v>
                </c:pt>
                <c:pt idx="832">
                  <c:v>-58.541</c:v>
                </c:pt>
                <c:pt idx="833">
                  <c:v>-58.789</c:v>
                </c:pt>
                <c:pt idx="834">
                  <c:v>-59.132</c:v>
                </c:pt>
                <c:pt idx="835">
                  <c:v>-59.576</c:v>
                </c:pt>
                <c:pt idx="836">
                  <c:v>-60</c:v>
                </c:pt>
                <c:pt idx="837">
                  <c:v>-60</c:v>
                </c:pt>
                <c:pt idx="838">
                  <c:v>-60</c:v>
                </c:pt>
                <c:pt idx="839">
                  <c:v>-60</c:v>
                </c:pt>
                <c:pt idx="840">
                  <c:v>-60</c:v>
                </c:pt>
                <c:pt idx="841">
                  <c:v>-60</c:v>
                </c:pt>
                <c:pt idx="842">
                  <c:v>-60</c:v>
                </c:pt>
                <c:pt idx="843">
                  <c:v>-60</c:v>
                </c:pt>
                <c:pt idx="844">
                  <c:v>-60</c:v>
                </c:pt>
                <c:pt idx="845">
                  <c:v>-60</c:v>
                </c:pt>
                <c:pt idx="846">
                  <c:v>-60</c:v>
                </c:pt>
                <c:pt idx="847">
                  <c:v>-60</c:v>
                </c:pt>
                <c:pt idx="848">
                  <c:v>-60</c:v>
                </c:pt>
                <c:pt idx="849">
                  <c:v>-59.792</c:v>
                </c:pt>
                <c:pt idx="850">
                  <c:v>-58.741</c:v>
                </c:pt>
                <c:pt idx="851">
                  <c:v>-57.804</c:v>
                </c:pt>
                <c:pt idx="852">
                  <c:v>-56.974</c:v>
                </c:pt>
                <c:pt idx="853">
                  <c:v>-56.241</c:v>
                </c:pt>
                <c:pt idx="854">
                  <c:v>-55.597</c:v>
                </c:pt>
                <c:pt idx="855">
                  <c:v>-55.033</c:v>
                </c:pt>
                <c:pt idx="856">
                  <c:v>-54.542</c:v>
                </c:pt>
                <c:pt idx="857">
                  <c:v>-54.117</c:v>
                </c:pt>
                <c:pt idx="858">
                  <c:v>-53.752</c:v>
                </c:pt>
                <c:pt idx="859">
                  <c:v>-53.442</c:v>
                </c:pt>
                <c:pt idx="860">
                  <c:v>-53.183</c:v>
                </c:pt>
                <c:pt idx="861">
                  <c:v>-52.97</c:v>
                </c:pt>
                <c:pt idx="862">
                  <c:v>-52.799</c:v>
                </c:pt>
                <c:pt idx="863">
                  <c:v>-52.666</c:v>
                </c:pt>
                <c:pt idx="864">
                  <c:v>-52.569</c:v>
                </c:pt>
                <c:pt idx="865">
                  <c:v>-52.504</c:v>
                </c:pt>
                <c:pt idx="866">
                  <c:v>-52.468</c:v>
                </c:pt>
                <c:pt idx="867">
                  <c:v>-52.458</c:v>
                </c:pt>
                <c:pt idx="868">
                  <c:v>-52.472</c:v>
                </c:pt>
                <c:pt idx="869">
                  <c:v>-52.505</c:v>
                </c:pt>
                <c:pt idx="870">
                  <c:v>-52.555</c:v>
                </c:pt>
                <c:pt idx="871">
                  <c:v>-52.617</c:v>
                </c:pt>
                <c:pt idx="872">
                  <c:v>-52.687</c:v>
                </c:pt>
                <c:pt idx="873">
                  <c:v>-52.758</c:v>
                </c:pt>
                <c:pt idx="874">
                  <c:v>-52.823</c:v>
                </c:pt>
                <c:pt idx="875">
                  <c:v>-52.875</c:v>
                </c:pt>
                <c:pt idx="876">
                  <c:v>-52.906</c:v>
                </c:pt>
                <c:pt idx="877">
                  <c:v>-52.906</c:v>
                </c:pt>
                <c:pt idx="878">
                  <c:v>-52.868</c:v>
                </c:pt>
                <c:pt idx="879">
                  <c:v>-52.784</c:v>
                </c:pt>
                <c:pt idx="880">
                  <c:v>-52.652</c:v>
                </c:pt>
                <c:pt idx="881">
                  <c:v>-52.47</c:v>
                </c:pt>
                <c:pt idx="882">
                  <c:v>-52.24</c:v>
                </c:pt>
                <c:pt idx="883">
                  <c:v>-51.967</c:v>
                </c:pt>
                <c:pt idx="884">
                  <c:v>-51.658</c:v>
                </c:pt>
                <c:pt idx="885">
                  <c:v>-51.322</c:v>
                </c:pt>
                <c:pt idx="886">
                  <c:v>-50.967</c:v>
                </c:pt>
                <c:pt idx="887">
                  <c:v>-50.6</c:v>
                </c:pt>
                <c:pt idx="888">
                  <c:v>-50.229</c:v>
                </c:pt>
                <c:pt idx="889">
                  <c:v>-49.86</c:v>
                </c:pt>
                <c:pt idx="890">
                  <c:v>-49.495</c:v>
                </c:pt>
                <c:pt idx="891">
                  <c:v>-49.138</c:v>
                </c:pt>
                <c:pt idx="892">
                  <c:v>-48.792</c:v>
                </c:pt>
                <c:pt idx="893">
                  <c:v>-48.458</c:v>
                </c:pt>
                <c:pt idx="894">
                  <c:v>-48.136</c:v>
                </c:pt>
                <c:pt idx="895">
                  <c:v>-47.828</c:v>
                </c:pt>
                <c:pt idx="896">
                  <c:v>-47.534</c:v>
                </c:pt>
                <c:pt idx="897">
                  <c:v>-47.255</c:v>
                </c:pt>
                <c:pt idx="898">
                  <c:v>-46.992</c:v>
                </c:pt>
                <c:pt idx="899">
                  <c:v>-46.745</c:v>
                </c:pt>
                <c:pt idx="900">
                  <c:v>-46.517</c:v>
                </c:pt>
                <c:pt idx="901">
                  <c:v>-46.307</c:v>
                </c:pt>
                <c:pt idx="902">
                  <c:v>-46.117</c:v>
                </c:pt>
                <c:pt idx="903">
                  <c:v>-45.95</c:v>
                </c:pt>
                <c:pt idx="904">
                  <c:v>-45.805</c:v>
                </c:pt>
                <c:pt idx="905">
                  <c:v>-45.686</c:v>
                </c:pt>
                <c:pt idx="906">
                  <c:v>-45.591</c:v>
                </c:pt>
                <c:pt idx="907">
                  <c:v>-45.523</c:v>
                </c:pt>
                <c:pt idx="908">
                  <c:v>-45.481</c:v>
                </c:pt>
                <c:pt idx="909">
                  <c:v>-45.466</c:v>
                </c:pt>
                <c:pt idx="910">
                  <c:v>-45.477</c:v>
                </c:pt>
                <c:pt idx="911">
                  <c:v>-45.513</c:v>
                </c:pt>
                <c:pt idx="912">
                  <c:v>-45.572</c:v>
                </c:pt>
                <c:pt idx="913">
                  <c:v>-45.652</c:v>
                </c:pt>
                <c:pt idx="914">
                  <c:v>-45.75</c:v>
                </c:pt>
                <c:pt idx="915">
                  <c:v>-45.862</c:v>
                </c:pt>
                <c:pt idx="916">
                  <c:v>-45.984</c:v>
                </c:pt>
                <c:pt idx="917">
                  <c:v>-46.11</c:v>
                </c:pt>
                <c:pt idx="918">
                  <c:v>-46.235</c:v>
                </c:pt>
                <c:pt idx="919">
                  <c:v>-46.353</c:v>
                </c:pt>
                <c:pt idx="920">
                  <c:v>-46.457</c:v>
                </c:pt>
                <c:pt idx="921">
                  <c:v>-46.542</c:v>
                </c:pt>
                <c:pt idx="922">
                  <c:v>-46.602</c:v>
                </c:pt>
                <c:pt idx="923">
                  <c:v>-46.635</c:v>
                </c:pt>
                <c:pt idx="924">
                  <c:v>-46.638</c:v>
                </c:pt>
                <c:pt idx="925">
                  <c:v>-46.611</c:v>
                </c:pt>
                <c:pt idx="926">
                  <c:v>-46.555</c:v>
                </c:pt>
                <c:pt idx="927">
                  <c:v>-46.475</c:v>
                </c:pt>
                <c:pt idx="928">
                  <c:v>-46.373</c:v>
                </c:pt>
                <c:pt idx="929">
                  <c:v>-46.256</c:v>
                </c:pt>
                <c:pt idx="930">
                  <c:v>-46.129</c:v>
                </c:pt>
                <c:pt idx="931">
                  <c:v>-45.998</c:v>
                </c:pt>
                <c:pt idx="932">
                  <c:v>-45.867</c:v>
                </c:pt>
                <c:pt idx="933">
                  <c:v>-45.743</c:v>
                </c:pt>
                <c:pt idx="934">
                  <c:v>-45.628</c:v>
                </c:pt>
                <c:pt idx="935">
                  <c:v>-45.528</c:v>
                </c:pt>
                <c:pt idx="936">
                  <c:v>-45.444</c:v>
                </c:pt>
                <c:pt idx="937">
                  <c:v>-45.379</c:v>
                </c:pt>
                <c:pt idx="938">
                  <c:v>-45.335</c:v>
                </c:pt>
                <c:pt idx="939">
                  <c:v>-45.313</c:v>
                </c:pt>
                <c:pt idx="940">
                  <c:v>-45.313</c:v>
                </c:pt>
                <c:pt idx="941">
                  <c:v>-45.335</c:v>
                </c:pt>
                <c:pt idx="942">
                  <c:v>-45.379</c:v>
                </c:pt>
                <c:pt idx="943">
                  <c:v>-45.442</c:v>
                </c:pt>
                <c:pt idx="944">
                  <c:v>-45.523</c:v>
                </c:pt>
                <c:pt idx="945">
                  <c:v>-45.619</c:v>
                </c:pt>
                <c:pt idx="946">
                  <c:v>-45.726</c:v>
                </c:pt>
                <c:pt idx="947">
                  <c:v>-45.84</c:v>
                </c:pt>
                <c:pt idx="948">
                  <c:v>-45.955</c:v>
                </c:pt>
                <c:pt idx="949">
                  <c:v>-46.065</c:v>
                </c:pt>
                <c:pt idx="950">
                  <c:v>-46.166</c:v>
                </c:pt>
                <c:pt idx="951">
                  <c:v>-46.25</c:v>
                </c:pt>
                <c:pt idx="952">
                  <c:v>-46.313</c:v>
                </c:pt>
                <c:pt idx="953">
                  <c:v>-46.35</c:v>
                </c:pt>
                <c:pt idx="954">
                  <c:v>-46.358</c:v>
                </c:pt>
                <c:pt idx="955">
                  <c:v>-46.335</c:v>
                </c:pt>
                <c:pt idx="956">
                  <c:v>-46.282</c:v>
                </c:pt>
                <c:pt idx="957">
                  <c:v>-46.202</c:v>
                </c:pt>
                <c:pt idx="958">
                  <c:v>-46.097</c:v>
                </c:pt>
                <c:pt idx="959">
                  <c:v>-45.972</c:v>
                </c:pt>
                <c:pt idx="960">
                  <c:v>-45.834</c:v>
                </c:pt>
                <c:pt idx="961">
                  <c:v>-45.688</c:v>
                </c:pt>
                <c:pt idx="962">
                  <c:v>-45.539</c:v>
                </c:pt>
                <c:pt idx="963">
                  <c:v>-45.392</c:v>
                </c:pt>
                <c:pt idx="964">
                  <c:v>-45.253</c:v>
                </c:pt>
                <c:pt idx="965">
                  <c:v>-45.125</c:v>
                </c:pt>
                <c:pt idx="966">
                  <c:v>-45.013</c:v>
                </c:pt>
                <c:pt idx="967">
                  <c:v>-44.92</c:v>
                </c:pt>
                <c:pt idx="968">
                  <c:v>-44.847</c:v>
                </c:pt>
                <c:pt idx="969">
                  <c:v>-44.799</c:v>
                </c:pt>
                <c:pt idx="970">
                  <c:v>-44.776</c:v>
                </c:pt>
                <c:pt idx="971">
                  <c:v>-44.78</c:v>
                </c:pt>
                <c:pt idx="972">
                  <c:v>-44.813</c:v>
                </c:pt>
                <c:pt idx="973">
                  <c:v>-44.875</c:v>
                </c:pt>
                <c:pt idx="974">
                  <c:v>-44.969</c:v>
                </c:pt>
                <c:pt idx="975">
                  <c:v>-45.093</c:v>
                </c:pt>
                <c:pt idx="976">
                  <c:v>-45.25</c:v>
                </c:pt>
                <c:pt idx="977">
                  <c:v>-45.438</c:v>
                </c:pt>
                <c:pt idx="978">
                  <c:v>-45.659</c:v>
                </c:pt>
                <c:pt idx="979">
                  <c:v>-45.91</c:v>
                </c:pt>
                <c:pt idx="980">
                  <c:v>-46.192</c:v>
                </c:pt>
                <c:pt idx="981">
                  <c:v>-46.502</c:v>
                </c:pt>
                <c:pt idx="982">
                  <c:v>-46.839</c:v>
                </c:pt>
                <c:pt idx="983">
                  <c:v>-47.2</c:v>
                </c:pt>
                <c:pt idx="984">
                  <c:v>-47.58</c:v>
                </c:pt>
                <c:pt idx="985">
                  <c:v>-47.976</c:v>
                </c:pt>
                <c:pt idx="986">
                  <c:v>-48.381</c:v>
                </c:pt>
                <c:pt idx="987">
                  <c:v>-48.789</c:v>
                </c:pt>
                <c:pt idx="988">
                  <c:v>-49.193</c:v>
                </c:pt>
                <c:pt idx="989">
                  <c:v>-49.585</c:v>
                </c:pt>
                <c:pt idx="990">
                  <c:v>-49.958</c:v>
                </c:pt>
                <c:pt idx="991">
                  <c:v>-50.306</c:v>
                </c:pt>
                <c:pt idx="992">
                  <c:v>-50.623</c:v>
                </c:pt>
                <c:pt idx="993">
                  <c:v>-50.908</c:v>
                </c:pt>
                <c:pt idx="994">
                  <c:v>-51.159</c:v>
                </c:pt>
                <c:pt idx="995">
                  <c:v>-51.379</c:v>
                </c:pt>
                <c:pt idx="996">
                  <c:v>-51.573</c:v>
                </c:pt>
                <c:pt idx="997">
                  <c:v>-51.749</c:v>
                </c:pt>
                <c:pt idx="998">
                  <c:v>-51.913</c:v>
                </c:pt>
                <c:pt idx="999">
                  <c:v>-52.076</c:v>
                </c:pt>
                <c:pt idx="1000">
                  <c:v>-52.245</c:v>
                </c:pt>
                <c:pt idx="1001">
                  <c:v>-52.431</c:v>
                </c:pt>
                <c:pt idx="1002">
                  <c:v>-52.641</c:v>
                </c:pt>
                <c:pt idx="1003">
                  <c:v>-52.885</c:v>
                </c:pt>
                <c:pt idx="1004">
                  <c:v>-53.169</c:v>
                </c:pt>
                <c:pt idx="1005">
                  <c:v>-53.502</c:v>
                </c:pt>
                <c:pt idx="1006">
                  <c:v>-53.892</c:v>
                </c:pt>
                <c:pt idx="1007">
                  <c:v>-54.347</c:v>
                </c:pt>
                <c:pt idx="1008">
                  <c:v>-54.875</c:v>
                </c:pt>
                <c:pt idx="1009">
                  <c:v>-55.486</c:v>
                </c:pt>
                <c:pt idx="1010">
                  <c:v>-56.192</c:v>
                </c:pt>
                <c:pt idx="1011">
                  <c:v>-57.005</c:v>
                </c:pt>
                <c:pt idx="1012">
                  <c:v>-57.941</c:v>
                </c:pt>
                <c:pt idx="1013">
                  <c:v>-59.019</c:v>
                </c:pt>
                <c:pt idx="1014">
                  <c:v>-60</c:v>
                </c:pt>
                <c:pt idx="1015">
                  <c:v>-60</c:v>
                </c:pt>
                <c:pt idx="1016">
                  <c:v>-60</c:v>
                </c:pt>
                <c:pt idx="1017">
                  <c:v>-60</c:v>
                </c:pt>
                <c:pt idx="1018">
                  <c:v>-60</c:v>
                </c:pt>
                <c:pt idx="1019">
                  <c:v>-60</c:v>
                </c:pt>
                <c:pt idx="1020">
                  <c:v>-60</c:v>
                </c:pt>
                <c:pt idx="1021">
                  <c:v>-60</c:v>
                </c:pt>
                <c:pt idx="1022">
                  <c:v>-60</c:v>
                </c:pt>
                <c:pt idx="1023">
                  <c:v>-60</c:v>
                </c:pt>
                <c:pt idx="1024">
                  <c:v>-60</c:v>
                </c:pt>
                <c:pt idx="1025">
                  <c:v>-60</c:v>
                </c:pt>
                <c:pt idx="1026">
                  <c:v>-60</c:v>
                </c:pt>
                <c:pt idx="1027">
                  <c:v>-60</c:v>
                </c:pt>
                <c:pt idx="1028">
                  <c:v>-60</c:v>
                </c:pt>
                <c:pt idx="1029">
                  <c:v>-60</c:v>
                </c:pt>
                <c:pt idx="1030">
                  <c:v>-60</c:v>
                </c:pt>
                <c:pt idx="1031">
                  <c:v>-60</c:v>
                </c:pt>
                <c:pt idx="1032">
                  <c:v>-60</c:v>
                </c:pt>
                <c:pt idx="1033">
                  <c:v>-60</c:v>
                </c:pt>
                <c:pt idx="1034">
                  <c:v>-60</c:v>
                </c:pt>
                <c:pt idx="1035">
                  <c:v>-60</c:v>
                </c:pt>
                <c:pt idx="1036">
                  <c:v>-60</c:v>
                </c:pt>
                <c:pt idx="1037">
                  <c:v>-60</c:v>
                </c:pt>
                <c:pt idx="1038">
                  <c:v>-59.809</c:v>
                </c:pt>
                <c:pt idx="1039">
                  <c:v>-58.949</c:v>
                </c:pt>
                <c:pt idx="1040">
                  <c:v>-58.196</c:v>
                </c:pt>
                <c:pt idx="1041">
                  <c:v>-57.539</c:v>
                </c:pt>
                <c:pt idx="1042">
                  <c:v>-56.968</c:v>
                </c:pt>
                <c:pt idx="1043">
                  <c:v>-56.476</c:v>
                </c:pt>
                <c:pt idx="1044">
                  <c:v>-56.054</c:v>
                </c:pt>
                <c:pt idx="1045">
                  <c:v>-55.694</c:v>
                </c:pt>
                <c:pt idx="1046">
                  <c:v>-55.39</c:v>
                </c:pt>
                <c:pt idx="1047">
                  <c:v>-55.135</c:v>
                </c:pt>
                <c:pt idx="1048">
                  <c:v>-54.924</c:v>
                </c:pt>
                <c:pt idx="1049">
                  <c:v>-54.75</c:v>
                </c:pt>
                <c:pt idx="1050">
                  <c:v>-54.607</c:v>
                </c:pt>
                <c:pt idx="1051">
                  <c:v>-54.49</c:v>
                </c:pt>
                <c:pt idx="1052">
                  <c:v>-54.392</c:v>
                </c:pt>
                <c:pt idx="1053">
                  <c:v>-54.307</c:v>
                </c:pt>
                <c:pt idx="1054">
                  <c:v>-54.226</c:v>
                </c:pt>
                <c:pt idx="1055">
                  <c:v>-54.142</c:v>
                </c:pt>
                <c:pt idx="1056">
                  <c:v>-54.046</c:v>
                </c:pt>
                <c:pt idx="1057">
                  <c:v>-53.93</c:v>
                </c:pt>
                <c:pt idx="1058">
                  <c:v>-53.786</c:v>
                </c:pt>
                <c:pt idx="1059">
                  <c:v>-53.609</c:v>
                </c:pt>
                <c:pt idx="1060">
                  <c:v>-53.397</c:v>
                </c:pt>
                <c:pt idx="1061">
                  <c:v>-53.15</c:v>
                </c:pt>
                <c:pt idx="1062">
                  <c:v>-52.873</c:v>
                </c:pt>
                <c:pt idx="1063">
                  <c:v>-52.572</c:v>
                </c:pt>
                <c:pt idx="1064">
                  <c:v>-52.255</c:v>
                </c:pt>
                <c:pt idx="1065">
                  <c:v>-51.931</c:v>
                </c:pt>
                <c:pt idx="1066">
                  <c:v>-51.61</c:v>
                </c:pt>
                <c:pt idx="1067">
                  <c:v>-51.301</c:v>
                </c:pt>
                <c:pt idx="1068">
                  <c:v>-51.01</c:v>
                </c:pt>
                <c:pt idx="1069">
                  <c:v>-50.744</c:v>
                </c:pt>
                <c:pt idx="1070">
                  <c:v>-50.507</c:v>
                </c:pt>
                <c:pt idx="1071">
                  <c:v>-50.302</c:v>
                </c:pt>
                <c:pt idx="1072">
                  <c:v>-50.131</c:v>
                </c:pt>
                <c:pt idx="1073">
                  <c:v>-49.996</c:v>
                </c:pt>
                <c:pt idx="1074">
                  <c:v>-49.895</c:v>
                </c:pt>
                <c:pt idx="1075">
                  <c:v>-49.829</c:v>
                </c:pt>
                <c:pt idx="1076">
                  <c:v>-49.795</c:v>
                </c:pt>
                <c:pt idx="1077">
                  <c:v>-49.792</c:v>
                </c:pt>
                <c:pt idx="1078">
                  <c:v>-49.816</c:v>
                </c:pt>
                <c:pt idx="1079">
                  <c:v>-49.865</c:v>
                </c:pt>
                <c:pt idx="1080">
                  <c:v>-49.934</c:v>
                </c:pt>
                <c:pt idx="1081">
                  <c:v>-50.019</c:v>
                </c:pt>
                <c:pt idx="1082">
                  <c:v>-50.116</c:v>
                </c:pt>
                <c:pt idx="1083">
                  <c:v>-50.22</c:v>
                </c:pt>
                <c:pt idx="1084">
                  <c:v>-50.328</c:v>
                </c:pt>
                <c:pt idx="1085">
                  <c:v>-50.434</c:v>
                </c:pt>
                <c:pt idx="1086">
                  <c:v>-50.534</c:v>
                </c:pt>
                <c:pt idx="1087">
                  <c:v>-50.626</c:v>
                </c:pt>
                <c:pt idx="1088">
                  <c:v>-50.705</c:v>
                </c:pt>
                <c:pt idx="1089">
                  <c:v>-50.771</c:v>
                </c:pt>
                <c:pt idx="1090">
                  <c:v>-50.822</c:v>
                </c:pt>
                <c:pt idx="1091">
                  <c:v>-50.858</c:v>
                </c:pt>
                <c:pt idx="1092">
                  <c:v>-50.881</c:v>
                </c:pt>
                <c:pt idx="1093">
                  <c:v>-50.892</c:v>
                </c:pt>
                <c:pt idx="1094">
                  <c:v>-50.895</c:v>
                </c:pt>
                <c:pt idx="1095">
                  <c:v>-50.894</c:v>
                </c:pt>
                <c:pt idx="1096">
                  <c:v>-50.892</c:v>
                </c:pt>
                <c:pt idx="1097">
                  <c:v>-50.894</c:v>
                </c:pt>
                <c:pt idx="1098">
                  <c:v>-50.905</c:v>
                </c:pt>
                <c:pt idx="1099">
                  <c:v>-50.928</c:v>
                </c:pt>
                <c:pt idx="1100">
                  <c:v>-50.968</c:v>
                </c:pt>
                <c:pt idx="1101">
                  <c:v>-51.028</c:v>
                </c:pt>
                <c:pt idx="1102">
                  <c:v>-51.111</c:v>
                </c:pt>
                <c:pt idx="1103">
                  <c:v>-51.219</c:v>
                </c:pt>
                <c:pt idx="1104">
                  <c:v>-51.354</c:v>
                </c:pt>
                <c:pt idx="1105">
                  <c:v>-51.516</c:v>
                </c:pt>
                <c:pt idx="1106">
                  <c:v>-51.706</c:v>
                </c:pt>
                <c:pt idx="1107">
                  <c:v>-51.923</c:v>
                </c:pt>
                <c:pt idx="1108">
                  <c:v>-52.165</c:v>
                </c:pt>
                <c:pt idx="1109">
                  <c:v>-52.431</c:v>
                </c:pt>
                <c:pt idx="1110">
                  <c:v>-52.717</c:v>
                </c:pt>
                <c:pt idx="1111">
                  <c:v>-53.022</c:v>
                </c:pt>
                <c:pt idx="1112">
                  <c:v>-53.34</c:v>
                </c:pt>
                <c:pt idx="1113">
                  <c:v>-53.667</c:v>
                </c:pt>
                <c:pt idx="1114">
                  <c:v>-54</c:v>
                </c:pt>
                <c:pt idx="1115">
                  <c:v>-54.332</c:v>
                </c:pt>
                <c:pt idx="1116">
                  <c:v>-54.661</c:v>
                </c:pt>
                <c:pt idx="1117">
                  <c:v>-54.981</c:v>
                </c:pt>
                <c:pt idx="1118">
                  <c:v>-55.289</c:v>
                </c:pt>
                <c:pt idx="1119">
                  <c:v>-55.583</c:v>
                </c:pt>
                <c:pt idx="1120">
                  <c:v>-55.861</c:v>
                </c:pt>
                <c:pt idx="1121">
                  <c:v>-56.121</c:v>
                </c:pt>
                <c:pt idx="1122">
                  <c:v>-56.365</c:v>
                </c:pt>
                <c:pt idx="1123">
                  <c:v>-56.594</c:v>
                </c:pt>
                <c:pt idx="1124">
                  <c:v>-56.81</c:v>
                </c:pt>
                <c:pt idx="1125">
                  <c:v>-57.016</c:v>
                </c:pt>
                <c:pt idx="1126">
                  <c:v>-57.218</c:v>
                </c:pt>
                <c:pt idx="1127">
                  <c:v>-57.418</c:v>
                </c:pt>
                <c:pt idx="1128">
                  <c:v>-57.623</c:v>
                </c:pt>
                <c:pt idx="1129">
                  <c:v>-57.837</c:v>
                </c:pt>
                <c:pt idx="1130">
                  <c:v>-58.066</c:v>
                </c:pt>
                <c:pt idx="1131">
                  <c:v>-58.314</c:v>
                </c:pt>
                <c:pt idx="1132">
                  <c:v>-58.587</c:v>
                </c:pt>
                <c:pt idx="1133">
                  <c:v>-58.891</c:v>
                </c:pt>
                <c:pt idx="1134">
                  <c:v>-59.231</c:v>
                </c:pt>
                <c:pt idx="1135">
                  <c:v>-59.612</c:v>
                </c:pt>
                <c:pt idx="1136">
                  <c:v>-60</c:v>
                </c:pt>
                <c:pt idx="1137">
                  <c:v>-60</c:v>
                </c:pt>
                <c:pt idx="1138">
                  <c:v>-60</c:v>
                </c:pt>
                <c:pt idx="1139">
                  <c:v>-60</c:v>
                </c:pt>
                <c:pt idx="1140">
                  <c:v>-60</c:v>
                </c:pt>
                <c:pt idx="1141">
                  <c:v>-60</c:v>
                </c:pt>
                <c:pt idx="1142">
                  <c:v>-60</c:v>
                </c:pt>
                <c:pt idx="1143">
                  <c:v>-60</c:v>
                </c:pt>
                <c:pt idx="1144">
                  <c:v>-60</c:v>
                </c:pt>
                <c:pt idx="1145">
                  <c:v>-60</c:v>
                </c:pt>
                <c:pt idx="1146">
                  <c:v>-60</c:v>
                </c:pt>
                <c:pt idx="1147">
                  <c:v>-60</c:v>
                </c:pt>
                <c:pt idx="1148">
                  <c:v>-60</c:v>
                </c:pt>
                <c:pt idx="1149">
                  <c:v>-60</c:v>
                </c:pt>
                <c:pt idx="1150">
                  <c:v>-60</c:v>
                </c:pt>
                <c:pt idx="1151">
                  <c:v>-60</c:v>
                </c:pt>
                <c:pt idx="1152">
                  <c:v>-60</c:v>
                </c:pt>
                <c:pt idx="1153">
                  <c:v>-60</c:v>
                </c:pt>
                <c:pt idx="1154">
                  <c:v>-60</c:v>
                </c:pt>
                <c:pt idx="1155">
                  <c:v>-60</c:v>
                </c:pt>
                <c:pt idx="1156">
                  <c:v>-60</c:v>
                </c:pt>
                <c:pt idx="1157">
                  <c:v>-60</c:v>
                </c:pt>
                <c:pt idx="1158">
                  <c:v>-60</c:v>
                </c:pt>
                <c:pt idx="1159">
                  <c:v>-60</c:v>
                </c:pt>
                <c:pt idx="1160">
                  <c:v>-59.803</c:v>
                </c:pt>
                <c:pt idx="1161">
                  <c:v>-59.49</c:v>
                </c:pt>
                <c:pt idx="1162">
                  <c:v>-59.236</c:v>
                </c:pt>
                <c:pt idx="1163">
                  <c:v>-59.031</c:v>
                </c:pt>
                <c:pt idx="1164">
                  <c:v>-58.866</c:v>
                </c:pt>
                <c:pt idx="1165">
                  <c:v>-58.729</c:v>
                </c:pt>
                <c:pt idx="1166">
                  <c:v>-58.609</c:v>
                </c:pt>
                <c:pt idx="1167">
                  <c:v>-58.496</c:v>
                </c:pt>
                <c:pt idx="1168">
                  <c:v>-58.381</c:v>
                </c:pt>
                <c:pt idx="1169">
                  <c:v>-58.253</c:v>
                </c:pt>
                <c:pt idx="1170">
                  <c:v>-58.105</c:v>
                </c:pt>
                <c:pt idx="1171">
                  <c:v>-57.933</c:v>
                </c:pt>
                <c:pt idx="1172">
                  <c:v>-57.734</c:v>
                </c:pt>
                <c:pt idx="1173">
                  <c:v>-57.507</c:v>
                </c:pt>
                <c:pt idx="1174">
                  <c:v>-57.255</c:v>
                </c:pt>
                <c:pt idx="1175">
                  <c:v>-56.983</c:v>
                </c:pt>
                <c:pt idx="1176">
                  <c:v>-56.695</c:v>
                </c:pt>
                <c:pt idx="1177">
                  <c:v>-56.399</c:v>
                </c:pt>
                <c:pt idx="1178">
                  <c:v>-56.101</c:v>
                </c:pt>
                <c:pt idx="1179">
                  <c:v>-55.808</c:v>
                </c:pt>
                <c:pt idx="1180">
                  <c:v>-55.525</c:v>
                </c:pt>
                <c:pt idx="1181">
                  <c:v>-55.258</c:v>
                </c:pt>
                <c:pt idx="1182">
                  <c:v>-55.011</c:v>
                </c:pt>
                <c:pt idx="1183">
                  <c:v>-54.789</c:v>
                </c:pt>
                <c:pt idx="1184">
                  <c:v>-54.594</c:v>
                </c:pt>
                <c:pt idx="1185">
                  <c:v>-54.43</c:v>
                </c:pt>
                <c:pt idx="1186">
                  <c:v>-54.299</c:v>
                </c:pt>
                <c:pt idx="1187">
                  <c:v>-54.2</c:v>
                </c:pt>
                <c:pt idx="1188">
                  <c:v>-54.136</c:v>
                </c:pt>
                <c:pt idx="1189">
                  <c:v>-54.106</c:v>
                </c:pt>
                <c:pt idx="1190">
                  <c:v>-54.109</c:v>
                </c:pt>
                <c:pt idx="1191">
                  <c:v>-54.145</c:v>
                </c:pt>
                <c:pt idx="1192">
                  <c:v>-54.211</c:v>
                </c:pt>
                <c:pt idx="1193">
                  <c:v>-54.306</c:v>
                </c:pt>
                <c:pt idx="1194">
                  <c:v>-54.427</c:v>
                </c:pt>
                <c:pt idx="1195">
                  <c:v>-54.57</c:v>
                </c:pt>
                <c:pt idx="1196">
                  <c:v>-54.733</c:v>
                </c:pt>
                <c:pt idx="1197">
                  <c:v>-54.91</c:v>
                </c:pt>
                <c:pt idx="1198">
                  <c:v>-55.099</c:v>
                </c:pt>
                <c:pt idx="1199">
                  <c:v>-55.295</c:v>
                </c:pt>
                <c:pt idx="1200">
                  <c:v>-55.492</c:v>
                </c:pt>
              </c:numCache>
            </c:numRef>
          </c:yVal>
          <c:smooth val="0"/>
        </c:ser>
        <c:ser>
          <c:idx val="8"/>
          <c:order val="8"/>
          <c:tx>
            <c:strRef>
              <c:f>Eplane!$R$1</c:f>
              <c:strCache>
                <c:ptCount val="1"/>
                <c:pt idx="0">
                  <c:v>-20EPm</c:v>
                </c:pt>
              </c:strCache>
            </c:strRef>
          </c:tx>
          <c:spPr>
            <a:ln w="19050" cap="rnd">
              <a:solidFill>
                <a:schemeClr val="accent3">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Eplane!$R$2:$R$1203</c:f>
              <c:numCache>
                <c:formatCode>General</c:formatCode>
                <c:ptCount val="1202"/>
                <c:pt idx="0">
                  <c:v>-27.167</c:v>
                </c:pt>
                <c:pt idx="1">
                  <c:v>-27.093</c:v>
                </c:pt>
                <c:pt idx="2">
                  <c:v>-27.032</c:v>
                </c:pt>
                <c:pt idx="3">
                  <c:v>-26.985</c:v>
                </c:pt>
                <c:pt idx="4">
                  <c:v>-26.951</c:v>
                </c:pt>
                <c:pt idx="5">
                  <c:v>-26.931</c:v>
                </c:pt>
                <c:pt idx="6">
                  <c:v>-26.923</c:v>
                </c:pt>
                <c:pt idx="7">
                  <c:v>-26.925</c:v>
                </c:pt>
                <c:pt idx="8">
                  <c:v>-26.938</c:v>
                </c:pt>
                <c:pt idx="9">
                  <c:v>-26.958</c:v>
                </c:pt>
                <c:pt idx="10">
                  <c:v>-26.985</c:v>
                </c:pt>
                <c:pt idx="11">
                  <c:v>-27.017</c:v>
                </c:pt>
                <c:pt idx="12">
                  <c:v>-27.052</c:v>
                </c:pt>
                <c:pt idx="13">
                  <c:v>-27.088</c:v>
                </c:pt>
                <c:pt idx="14">
                  <c:v>-27.126</c:v>
                </c:pt>
                <c:pt idx="15">
                  <c:v>-27.163</c:v>
                </c:pt>
                <c:pt idx="16">
                  <c:v>-27.2</c:v>
                </c:pt>
                <c:pt idx="17">
                  <c:v>-27.237</c:v>
                </c:pt>
                <c:pt idx="18">
                  <c:v>-27.273</c:v>
                </c:pt>
                <c:pt idx="19">
                  <c:v>-27.309</c:v>
                </c:pt>
                <c:pt idx="20">
                  <c:v>-27.347</c:v>
                </c:pt>
                <c:pt idx="21">
                  <c:v>-27.385</c:v>
                </c:pt>
                <c:pt idx="22">
                  <c:v>-27.425</c:v>
                </c:pt>
                <c:pt idx="23">
                  <c:v>-27.468</c:v>
                </c:pt>
                <c:pt idx="24">
                  <c:v>-27.513</c:v>
                </c:pt>
                <c:pt idx="25">
                  <c:v>-27.56</c:v>
                </c:pt>
                <c:pt idx="26">
                  <c:v>-27.609</c:v>
                </c:pt>
                <c:pt idx="27">
                  <c:v>-27.658</c:v>
                </c:pt>
                <c:pt idx="28">
                  <c:v>-27.705</c:v>
                </c:pt>
                <c:pt idx="29">
                  <c:v>-27.75</c:v>
                </c:pt>
                <c:pt idx="30">
                  <c:v>-27.789</c:v>
                </c:pt>
                <c:pt idx="31">
                  <c:v>-27.819</c:v>
                </c:pt>
                <c:pt idx="32">
                  <c:v>-27.838</c:v>
                </c:pt>
                <c:pt idx="33">
                  <c:v>-27.842</c:v>
                </c:pt>
                <c:pt idx="34">
                  <c:v>-27.83</c:v>
                </c:pt>
                <c:pt idx="35">
                  <c:v>-27.8</c:v>
                </c:pt>
                <c:pt idx="36">
                  <c:v>-27.749</c:v>
                </c:pt>
                <c:pt idx="37">
                  <c:v>-27.68</c:v>
                </c:pt>
                <c:pt idx="38">
                  <c:v>-27.591</c:v>
                </c:pt>
                <c:pt idx="39">
                  <c:v>-27.486</c:v>
                </c:pt>
                <c:pt idx="40">
                  <c:v>-27.366</c:v>
                </c:pt>
                <c:pt idx="41">
                  <c:v>-27.236</c:v>
                </c:pt>
                <c:pt idx="42">
                  <c:v>-27.099</c:v>
                </c:pt>
                <c:pt idx="43">
                  <c:v>-26.959</c:v>
                </c:pt>
                <c:pt idx="44">
                  <c:v>-26.819</c:v>
                </c:pt>
                <c:pt idx="45">
                  <c:v>-26.683</c:v>
                </c:pt>
                <c:pt idx="46">
                  <c:v>-26.553</c:v>
                </c:pt>
                <c:pt idx="47">
                  <c:v>-26.432</c:v>
                </c:pt>
                <c:pt idx="48">
                  <c:v>-26.322</c:v>
                </c:pt>
                <c:pt idx="49">
                  <c:v>-26.223</c:v>
                </c:pt>
                <c:pt idx="50">
                  <c:v>-26.136</c:v>
                </c:pt>
                <c:pt idx="51">
                  <c:v>-26.063</c:v>
                </c:pt>
                <c:pt idx="52">
                  <c:v>-26.001</c:v>
                </c:pt>
                <c:pt idx="53">
                  <c:v>-25.952</c:v>
                </c:pt>
                <c:pt idx="54">
                  <c:v>-25.915</c:v>
                </c:pt>
                <c:pt idx="55">
                  <c:v>-25.888</c:v>
                </c:pt>
                <c:pt idx="56">
                  <c:v>-25.871</c:v>
                </c:pt>
                <c:pt idx="57">
                  <c:v>-25.863</c:v>
                </c:pt>
                <c:pt idx="58">
                  <c:v>-25.864</c:v>
                </c:pt>
                <c:pt idx="59">
                  <c:v>-25.873</c:v>
                </c:pt>
                <c:pt idx="60">
                  <c:v>-25.89</c:v>
                </c:pt>
                <c:pt idx="61">
                  <c:v>-25.914</c:v>
                </c:pt>
                <c:pt idx="62">
                  <c:v>-25.945</c:v>
                </c:pt>
                <c:pt idx="63">
                  <c:v>-25.985</c:v>
                </c:pt>
                <c:pt idx="64">
                  <c:v>-26.032</c:v>
                </c:pt>
                <c:pt idx="65">
                  <c:v>-26.088</c:v>
                </c:pt>
                <c:pt idx="66">
                  <c:v>-26.153</c:v>
                </c:pt>
                <c:pt idx="67">
                  <c:v>-26.228</c:v>
                </c:pt>
                <c:pt idx="68">
                  <c:v>-26.311</c:v>
                </c:pt>
                <c:pt idx="69">
                  <c:v>-26.404</c:v>
                </c:pt>
                <c:pt idx="70">
                  <c:v>-26.505</c:v>
                </c:pt>
                <c:pt idx="71">
                  <c:v>-26.613</c:v>
                </c:pt>
                <c:pt idx="72">
                  <c:v>-26.726</c:v>
                </c:pt>
                <c:pt idx="73">
                  <c:v>-26.841</c:v>
                </c:pt>
                <c:pt idx="74">
                  <c:v>-26.954</c:v>
                </c:pt>
                <c:pt idx="75">
                  <c:v>-27.062</c:v>
                </c:pt>
                <c:pt idx="76">
                  <c:v>-27.158</c:v>
                </c:pt>
                <c:pt idx="77">
                  <c:v>-27.238</c:v>
                </c:pt>
                <c:pt idx="78">
                  <c:v>-27.296</c:v>
                </c:pt>
                <c:pt idx="79">
                  <c:v>-27.328</c:v>
                </c:pt>
                <c:pt idx="80">
                  <c:v>-27.33</c:v>
                </c:pt>
                <c:pt idx="81">
                  <c:v>-27.3</c:v>
                </c:pt>
                <c:pt idx="82">
                  <c:v>-27.24</c:v>
                </c:pt>
                <c:pt idx="83">
                  <c:v>-27.151</c:v>
                </c:pt>
                <c:pt idx="84">
                  <c:v>-27.038</c:v>
                </c:pt>
                <c:pt idx="85">
                  <c:v>-26.907</c:v>
                </c:pt>
                <c:pt idx="86">
                  <c:v>-26.764</c:v>
                </c:pt>
                <c:pt idx="87">
                  <c:v>-26.618</c:v>
                </c:pt>
                <c:pt idx="88">
                  <c:v>-26.473</c:v>
                </c:pt>
                <c:pt idx="89">
                  <c:v>-26.338</c:v>
                </c:pt>
                <c:pt idx="90">
                  <c:v>-26.218</c:v>
                </c:pt>
                <c:pt idx="91">
                  <c:v>-26.117</c:v>
                </c:pt>
                <c:pt idx="92">
                  <c:v>-26.039</c:v>
                </c:pt>
                <c:pt idx="93">
                  <c:v>-25.987</c:v>
                </c:pt>
                <c:pt idx="94">
                  <c:v>-25.963</c:v>
                </c:pt>
                <c:pt idx="95">
                  <c:v>-25.966</c:v>
                </c:pt>
                <c:pt idx="96">
                  <c:v>-25.998</c:v>
                </c:pt>
                <c:pt idx="97">
                  <c:v>-26.056</c:v>
                </c:pt>
                <c:pt idx="98">
                  <c:v>-26.138</c:v>
                </c:pt>
                <c:pt idx="99">
                  <c:v>-26.242</c:v>
                </c:pt>
                <c:pt idx="100">
                  <c:v>-26.363</c:v>
                </c:pt>
                <c:pt idx="101">
                  <c:v>-26.494</c:v>
                </c:pt>
                <c:pt idx="102">
                  <c:v>-26.629</c:v>
                </c:pt>
                <c:pt idx="103">
                  <c:v>-26.759</c:v>
                </c:pt>
                <c:pt idx="104">
                  <c:v>-26.877</c:v>
                </c:pt>
                <c:pt idx="105">
                  <c:v>-26.973</c:v>
                </c:pt>
                <c:pt idx="106">
                  <c:v>-27.037</c:v>
                </c:pt>
                <c:pt idx="107">
                  <c:v>-27.065</c:v>
                </c:pt>
                <c:pt idx="108">
                  <c:v>-27.051</c:v>
                </c:pt>
                <c:pt idx="109">
                  <c:v>-26.993</c:v>
                </c:pt>
                <c:pt idx="110">
                  <c:v>-26.894</c:v>
                </c:pt>
                <c:pt idx="111">
                  <c:v>-26.758</c:v>
                </c:pt>
                <c:pt idx="112">
                  <c:v>-26.592</c:v>
                </c:pt>
                <c:pt idx="113">
                  <c:v>-26.405</c:v>
                </c:pt>
                <c:pt idx="114">
                  <c:v>-26.206</c:v>
                </c:pt>
                <c:pt idx="115">
                  <c:v>-26.002</c:v>
                </c:pt>
                <c:pt idx="116">
                  <c:v>-25.803</c:v>
                </c:pt>
                <c:pt idx="117">
                  <c:v>-25.613</c:v>
                </c:pt>
                <c:pt idx="118">
                  <c:v>-25.439</c:v>
                </c:pt>
                <c:pt idx="119">
                  <c:v>-25.284</c:v>
                </c:pt>
                <c:pt idx="120">
                  <c:v>-25.15</c:v>
                </c:pt>
                <c:pt idx="121">
                  <c:v>-25.04</c:v>
                </c:pt>
                <c:pt idx="122">
                  <c:v>-24.953</c:v>
                </c:pt>
                <c:pt idx="123">
                  <c:v>-24.889</c:v>
                </c:pt>
                <c:pt idx="124">
                  <c:v>-24.846</c:v>
                </c:pt>
                <c:pt idx="125">
                  <c:v>-24.822</c:v>
                </c:pt>
                <c:pt idx="126">
                  <c:v>-24.814</c:v>
                </c:pt>
                <c:pt idx="127">
                  <c:v>-24.817</c:v>
                </c:pt>
                <c:pt idx="128">
                  <c:v>-24.828</c:v>
                </c:pt>
                <c:pt idx="129">
                  <c:v>-24.843</c:v>
                </c:pt>
                <c:pt idx="130">
                  <c:v>-24.855</c:v>
                </c:pt>
                <c:pt idx="131">
                  <c:v>-24.862</c:v>
                </c:pt>
                <c:pt idx="132">
                  <c:v>-24.859</c:v>
                </c:pt>
                <c:pt idx="133">
                  <c:v>-24.843</c:v>
                </c:pt>
                <c:pt idx="134">
                  <c:v>-24.812</c:v>
                </c:pt>
                <c:pt idx="135">
                  <c:v>-24.764</c:v>
                </c:pt>
                <c:pt idx="136">
                  <c:v>-24.7</c:v>
                </c:pt>
                <c:pt idx="137">
                  <c:v>-24.622</c:v>
                </c:pt>
                <c:pt idx="138">
                  <c:v>-24.53</c:v>
                </c:pt>
                <c:pt idx="139">
                  <c:v>-24.429</c:v>
                </c:pt>
                <c:pt idx="140">
                  <c:v>-24.322</c:v>
                </c:pt>
                <c:pt idx="141">
                  <c:v>-24.21</c:v>
                </c:pt>
                <c:pt idx="142">
                  <c:v>-24.099</c:v>
                </c:pt>
                <c:pt idx="143">
                  <c:v>-23.99</c:v>
                </c:pt>
                <c:pt idx="144">
                  <c:v>-23.885</c:v>
                </c:pt>
                <c:pt idx="145">
                  <c:v>-23.787</c:v>
                </c:pt>
                <c:pt idx="146">
                  <c:v>-23.696</c:v>
                </c:pt>
                <c:pt idx="147">
                  <c:v>-23.614</c:v>
                </c:pt>
                <c:pt idx="148">
                  <c:v>-23.539</c:v>
                </c:pt>
                <c:pt idx="149">
                  <c:v>-23.472</c:v>
                </c:pt>
                <c:pt idx="150">
                  <c:v>-23.411</c:v>
                </c:pt>
                <c:pt idx="151">
                  <c:v>-23.356</c:v>
                </c:pt>
                <c:pt idx="152">
                  <c:v>-23.304</c:v>
                </c:pt>
                <c:pt idx="153">
                  <c:v>-23.254</c:v>
                </c:pt>
                <c:pt idx="154">
                  <c:v>-23.204</c:v>
                </c:pt>
                <c:pt idx="155">
                  <c:v>-23.152</c:v>
                </c:pt>
                <c:pt idx="156">
                  <c:v>-23.097</c:v>
                </c:pt>
                <c:pt idx="157">
                  <c:v>-23.038</c:v>
                </c:pt>
                <c:pt idx="158">
                  <c:v>-22.973</c:v>
                </c:pt>
                <c:pt idx="159">
                  <c:v>-22.904</c:v>
                </c:pt>
                <c:pt idx="160">
                  <c:v>-22.83</c:v>
                </c:pt>
                <c:pt idx="161">
                  <c:v>-22.753</c:v>
                </c:pt>
                <c:pt idx="162">
                  <c:v>-22.672</c:v>
                </c:pt>
                <c:pt idx="163">
                  <c:v>-22.591</c:v>
                </c:pt>
                <c:pt idx="164">
                  <c:v>-22.51</c:v>
                </c:pt>
                <c:pt idx="165">
                  <c:v>-22.431</c:v>
                </c:pt>
                <c:pt idx="166">
                  <c:v>-22.356</c:v>
                </c:pt>
                <c:pt idx="167">
                  <c:v>-22.286</c:v>
                </c:pt>
                <c:pt idx="168">
                  <c:v>-22.222</c:v>
                </c:pt>
                <c:pt idx="169">
                  <c:v>-22.166</c:v>
                </c:pt>
                <c:pt idx="170">
                  <c:v>-22.118</c:v>
                </c:pt>
                <c:pt idx="171">
                  <c:v>-22.077</c:v>
                </c:pt>
                <c:pt idx="172">
                  <c:v>-22.044</c:v>
                </c:pt>
                <c:pt idx="173">
                  <c:v>-22.017</c:v>
                </c:pt>
                <c:pt idx="174">
                  <c:v>-21.996</c:v>
                </c:pt>
                <c:pt idx="175">
                  <c:v>-21.98</c:v>
                </c:pt>
                <c:pt idx="176">
                  <c:v>-21.967</c:v>
                </c:pt>
                <c:pt idx="177">
                  <c:v>-21.954</c:v>
                </c:pt>
                <c:pt idx="178">
                  <c:v>-21.942</c:v>
                </c:pt>
                <c:pt idx="179">
                  <c:v>-21.928</c:v>
                </c:pt>
                <c:pt idx="180">
                  <c:v>-21.91</c:v>
                </c:pt>
                <c:pt idx="181">
                  <c:v>-21.887</c:v>
                </c:pt>
                <c:pt idx="182">
                  <c:v>-21.86</c:v>
                </c:pt>
                <c:pt idx="183">
                  <c:v>-21.826</c:v>
                </c:pt>
                <c:pt idx="184">
                  <c:v>-21.788</c:v>
                </c:pt>
                <c:pt idx="185">
                  <c:v>-21.744</c:v>
                </c:pt>
                <c:pt idx="186">
                  <c:v>-21.695</c:v>
                </c:pt>
                <c:pt idx="187">
                  <c:v>-21.644</c:v>
                </c:pt>
                <c:pt idx="188">
                  <c:v>-21.592</c:v>
                </c:pt>
                <c:pt idx="189">
                  <c:v>-21.539</c:v>
                </c:pt>
                <c:pt idx="190">
                  <c:v>-21.489</c:v>
                </c:pt>
                <c:pt idx="191">
                  <c:v>-21.441</c:v>
                </c:pt>
                <c:pt idx="192">
                  <c:v>-21.399</c:v>
                </c:pt>
                <c:pt idx="193">
                  <c:v>-21.363</c:v>
                </c:pt>
                <c:pt idx="194">
                  <c:v>-21.333</c:v>
                </c:pt>
                <c:pt idx="195">
                  <c:v>-21.312</c:v>
                </c:pt>
                <c:pt idx="196">
                  <c:v>-21.298</c:v>
                </c:pt>
                <c:pt idx="197">
                  <c:v>-21.292</c:v>
                </c:pt>
                <c:pt idx="198">
                  <c:v>-21.294</c:v>
                </c:pt>
                <c:pt idx="199">
                  <c:v>-21.302</c:v>
                </c:pt>
                <c:pt idx="200">
                  <c:v>-21.315</c:v>
                </c:pt>
                <c:pt idx="201">
                  <c:v>-21.333</c:v>
                </c:pt>
                <c:pt idx="202">
                  <c:v>-21.353</c:v>
                </c:pt>
                <c:pt idx="203">
                  <c:v>-21.373</c:v>
                </c:pt>
                <c:pt idx="204">
                  <c:v>-21.392</c:v>
                </c:pt>
                <c:pt idx="205">
                  <c:v>-21.409</c:v>
                </c:pt>
                <c:pt idx="206">
                  <c:v>-21.42</c:v>
                </c:pt>
                <c:pt idx="207">
                  <c:v>-21.426</c:v>
                </c:pt>
                <c:pt idx="208">
                  <c:v>-21.426</c:v>
                </c:pt>
                <c:pt idx="209">
                  <c:v>-21.418</c:v>
                </c:pt>
                <c:pt idx="210">
                  <c:v>-21.402</c:v>
                </c:pt>
                <c:pt idx="211">
                  <c:v>-21.379</c:v>
                </c:pt>
                <c:pt idx="212">
                  <c:v>-21.35</c:v>
                </c:pt>
                <c:pt idx="213">
                  <c:v>-21.314</c:v>
                </c:pt>
                <c:pt idx="214">
                  <c:v>-21.274</c:v>
                </c:pt>
                <c:pt idx="215">
                  <c:v>-21.231</c:v>
                </c:pt>
                <c:pt idx="216">
                  <c:v>-21.185</c:v>
                </c:pt>
                <c:pt idx="217">
                  <c:v>-21.139</c:v>
                </c:pt>
                <c:pt idx="218">
                  <c:v>-21.093</c:v>
                </c:pt>
                <c:pt idx="219">
                  <c:v>-21.048</c:v>
                </c:pt>
                <c:pt idx="220">
                  <c:v>-21.005</c:v>
                </c:pt>
                <c:pt idx="221">
                  <c:v>-20.965</c:v>
                </c:pt>
                <c:pt idx="222">
                  <c:v>-20.928</c:v>
                </c:pt>
                <c:pt idx="223">
                  <c:v>-20.894</c:v>
                </c:pt>
                <c:pt idx="224">
                  <c:v>-20.862</c:v>
                </c:pt>
                <c:pt idx="225">
                  <c:v>-20.833</c:v>
                </c:pt>
                <c:pt idx="226">
                  <c:v>-20.805</c:v>
                </c:pt>
                <c:pt idx="227">
                  <c:v>-20.779</c:v>
                </c:pt>
                <c:pt idx="228">
                  <c:v>-20.753</c:v>
                </c:pt>
                <c:pt idx="229">
                  <c:v>-20.726</c:v>
                </c:pt>
                <c:pt idx="230">
                  <c:v>-20.698</c:v>
                </c:pt>
                <c:pt idx="231">
                  <c:v>-20.669</c:v>
                </c:pt>
                <c:pt idx="232">
                  <c:v>-20.637</c:v>
                </c:pt>
                <c:pt idx="233">
                  <c:v>-20.603</c:v>
                </c:pt>
                <c:pt idx="234">
                  <c:v>-20.566</c:v>
                </c:pt>
                <c:pt idx="235">
                  <c:v>-20.527</c:v>
                </c:pt>
                <c:pt idx="236">
                  <c:v>-20.485</c:v>
                </c:pt>
                <c:pt idx="237">
                  <c:v>-20.441</c:v>
                </c:pt>
                <c:pt idx="238">
                  <c:v>-20.395</c:v>
                </c:pt>
                <c:pt idx="239">
                  <c:v>-20.348</c:v>
                </c:pt>
                <c:pt idx="240">
                  <c:v>-20.3</c:v>
                </c:pt>
                <c:pt idx="241">
                  <c:v>-20.251</c:v>
                </c:pt>
                <c:pt idx="242">
                  <c:v>-20.202</c:v>
                </c:pt>
                <c:pt idx="243">
                  <c:v>-20.153</c:v>
                </c:pt>
                <c:pt idx="244">
                  <c:v>-20.104</c:v>
                </c:pt>
                <c:pt idx="245">
                  <c:v>-20.056</c:v>
                </c:pt>
                <c:pt idx="246">
                  <c:v>-20.007</c:v>
                </c:pt>
                <c:pt idx="247">
                  <c:v>-19.959</c:v>
                </c:pt>
                <c:pt idx="248">
                  <c:v>-19.911</c:v>
                </c:pt>
                <c:pt idx="249">
                  <c:v>-19.862</c:v>
                </c:pt>
                <c:pt idx="250">
                  <c:v>-19.812</c:v>
                </c:pt>
                <c:pt idx="251">
                  <c:v>-19.761</c:v>
                </c:pt>
                <c:pt idx="252">
                  <c:v>-19.709</c:v>
                </c:pt>
                <c:pt idx="253">
                  <c:v>-19.655</c:v>
                </c:pt>
                <c:pt idx="254">
                  <c:v>-19.6</c:v>
                </c:pt>
                <c:pt idx="255">
                  <c:v>-19.544</c:v>
                </c:pt>
                <c:pt idx="256">
                  <c:v>-19.486</c:v>
                </c:pt>
                <c:pt idx="257">
                  <c:v>-19.428</c:v>
                </c:pt>
                <c:pt idx="258">
                  <c:v>-19.369</c:v>
                </c:pt>
                <c:pt idx="259">
                  <c:v>-19.31</c:v>
                </c:pt>
                <c:pt idx="260">
                  <c:v>-19.251</c:v>
                </c:pt>
                <c:pt idx="261">
                  <c:v>-19.193</c:v>
                </c:pt>
                <c:pt idx="262">
                  <c:v>-19.136</c:v>
                </c:pt>
                <c:pt idx="263">
                  <c:v>-19.081</c:v>
                </c:pt>
                <c:pt idx="264">
                  <c:v>-19.029</c:v>
                </c:pt>
                <c:pt idx="265">
                  <c:v>-18.979</c:v>
                </c:pt>
                <c:pt idx="266">
                  <c:v>-18.932</c:v>
                </c:pt>
                <c:pt idx="267">
                  <c:v>-18.888</c:v>
                </c:pt>
                <c:pt idx="268">
                  <c:v>-18.847</c:v>
                </c:pt>
                <c:pt idx="269">
                  <c:v>-18.809</c:v>
                </c:pt>
                <c:pt idx="270">
                  <c:v>-18.773</c:v>
                </c:pt>
                <c:pt idx="271">
                  <c:v>-18.74</c:v>
                </c:pt>
                <c:pt idx="272">
                  <c:v>-18.708</c:v>
                </c:pt>
                <c:pt idx="273">
                  <c:v>-18.679</c:v>
                </c:pt>
                <c:pt idx="274">
                  <c:v>-18.65</c:v>
                </c:pt>
                <c:pt idx="275">
                  <c:v>-18.622</c:v>
                </c:pt>
                <c:pt idx="276">
                  <c:v>-18.595</c:v>
                </c:pt>
                <c:pt idx="277">
                  <c:v>-18.568</c:v>
                </c:pt>
                <c:pt idx="278">
                  <c:v>-18.54</c:v>
                </c:pt>
                <c:pt idx="279">
                  <c:v>-18.513</c:v>
                </c:pt>
                <c:pt idx="280">
                  <c:v>-18.485</c:v>
                </c:pt>
                <c:pt idx="281">
                  <c:v>-18.458</c:v>
                </c:pt>
                <c:pt idx="282">
                  <c:v>-18.431</c:v>
                </c:pt>
                <c:pt idx="283">
                  <c:v>-18.404</c:v>
                </c:pt>
                <c:pt idx="284">
                  <c:v>-18.378</c:v>
                </c:pt>
                <c:pt idx="285">
                  <c:v>-18.354</c:v>
                </c:pt>
                <c:pt idx="286">
                  <c:v>-18.332</c:v>
                </c:pt>
                <c:pt idx="287">
                  <c:v>-18.311</c:v>
                </c:pt>
                <c:pt idx="288">
                  <c:v>-18.293</c:v>
                </c:pt>
                <c:pt idx="289">
                  <c:v>-18.279</c:v>
                </c:pt>
                <c:pt idx="290">
                  <c:v>-18.267</c:v>
                </c:pt>
                <c:pt idx="291">
                  <c:v>-18.259</c:v>
                </c:pt>
                <c:pt idx="292">
                  <c:v>-18.254</c:v>
                </c:pt>
                <c:pt idx="293">
                  <c:v>-18.254</c:v>
                </c:pt>
                <c:pt idx="294">
                  <c:v>-18.256</c:v>
                </c:pt>
                <c:pt idx="295">
                  <c:v>-18.262</c:v>
                </c:pt>
                <c:pt idx="296">
                  <c:v>-18.272</c:v>
                </c:pt>
                <c:pt idx="297">
                  <c:v>-18.285</c:v>
                </c:pt>
                <c:pt idx="298">
                  <c:v>-18.301</c:v>
                </c:pt>
                <c:pt idx="299">
                  <c:v>-18.319</c:v>
                </c:pt>
                <c:pt idx="300">
                  <c:v>-18.34</c:v>
                </c:pt>
                <c:pt idx="301">
                  <c:v>-18.364</c:v>
                </c:pt>
                <c:pt idx="302">
                  <c:v>-18.389</c:v>
                </c:pt>
                <c:pt idx="303">
                  <c:v>-18.417</c:v>
                </c:pt>
                <c:pt idx="304">
                  <c:v>-18.447</c:v>
                </c:pt>
                <c:pt idx="305">
                  <c:v>-18.479</c:v>
                </c:pt>
                <c:pt idx="306">
                  <c:v>-18.514</c:v>
                </c:pt>
                <c:pt idx="307">
                  <c:v>-18.551</c:v>
                </c:pt>
                <c:pt idx="308">
                  <c:v>-18.591</c:v>
                </c:pt>
                <c:pt idx="309">
                  <c:v>-18.634</c:v>
                </c:pt>
                <c:pt idx="310">
                  <c:v>-18.68</c:v>
                </c:pt>
                <c:pt idx="311">
                  <c:v>-18.731</c:v>
                </c:pt>
                <c:pt idx="312">
                  <c:v>-18.785</c:v>
                </c:pt>
                <c:pt idx="313">
                  <c:v>-18.844</c:v>
                </c:pt>
                <c:pt idx="314">
                  <c:v>-18.908</c:v>
                </c:pt>
                <c:pt idx="315">
                  <c:v>-18.978</c:v>
                </c:pt>
                <c:pt idx="316">
                  <c:v>-19.052</c:v>
                </c:pt>
                <c:pt idx="317">
                  <c:v>-19.132</c:v>
                </c:pt>
                <c:pt idx="318">
                  <c:v>-19.218</c:v>
                </c:pt>
                <c:pt idx="319">
                  <c:v>-19.309</c:v>
                </c:pt>
                <c:pt idx="320">
                  <c:v>-19.406</c:v>
                </c:pt>
                <c:pt idx="321">
                  <c:v>-19.509</c:v>
                </c:pt>
                <c:pt idx="322">
                  <c:v>-19.617</c:v>
                </c:pt>
                <c:pt idx="323">
                  <c:v>-19.732</c:v>
                </c:pt>
                <c:pt idx="324">
                  <c:v>-19.852</c:v>
                </c:pt>
                <c:pt idx="325">
                  <c:v>-19.978</c:v>
                </c:pt>
                <c:pt idx="326">
                  <c:v>-20.11</c:v>
                </c:pt>
                <c:pt idx="327">
                  <c:v>-20.248</c:v>
                </c:pt>
                <c:pt idx="328">
                  <c:v>-20.392</c:v>
                </c:pt>
                <c:pt idx="329">
                  <c:v>-20.543</c:v>
                </c:pt>
                <c:pt idx="330">
                  <c:v>-20.701</c:v>
                </c:pt>
                <c:pt idx="331">
                  <c:v>-20.865</c:v>
                </c:pt>
                <c:pt idx="332">
                  <c:v>-21.037</c:v>
                </c:pt>
                <c:pt idx="333">
                  <c:v>-21.217</c:v>
                </c:pt>
                <c:pt idx="334">
                  <c:v>-21.405</c:v>
                </c:pt>
                <c:pt idx="335">
                  <c:v>-21.601</c:v>
                </c:pt>
                <c:pt idx="336">
                  <c:v>-21.806</c:v>
                </c:pt>
                <c:pt idx="337">
                  <c:v>-22.019</c:v>
                </c:pt>
                <c:pt idx="338">
                  <c:v>-22.241</c:v>
                </c:pt>
                <c:pt idx="339">
                  <c:v>-22.472</c:v>
                </c:pt>
                <c:pt idx="340">
                  <c:v>-22.711</c:v>
                </c:pt>
                <c:pt idx="341">
                  <c:v>-22.958</c:v>
                </c:pt>
                <c:pt idx="342">
                  <c:v>-23.212</c:v>
                </c:pt>
                <c:pt idx="343">
                  <c:v>-23.471</c:v>
                </c:pt>
                <c:pt idx="344">
                  <c:v>-23.735</c:v>
                </c:pt>
                <c:pt idx="345">
                  <c:v>-24.001</c:v>
                </c:pt>
                <c:pt idx="346">
                  <c:v>-24.269</c:v>
                </c:pt>
                <c:pt idx="347">
                  <c:v>-24.535</c:v>
                </c:pt>
                <c:pt idx="348">
                  <c:v>-24.798</c:v>
                </c:pt>
                <c:pt idx="349">
                  <c:v>-25.054</c:v>
                </c:pt>
                <c:pt idx="350">
                  <c:v>-25.302</c:v>
                </c:pt>
                <c:pt idx="351">
                  <c:v>-25.538</c:v>
                </c:pt>
                <c:pt idx="352">
                  <c:v>-25.759</c:v>
                </c:pt>
                <c:pt idx="353">
                  <c:v>-25.963</c:v>
                </c:pt>
                <c:pt idx="354">
                  <c:v>-26.146</c:v>
                </c:pt>
                <c:pt idx="355">
                  <c:v>-26.307</c:v>
                </c:pt>
                <c:pt idx="356">
                  <c:v>-26.442</c:v>
                </c:pt>
                <c:pt idx="357">
                  <c:v>-26.55</c:v>
                </c:pt>
                <c:pt idx="358">
                  <c:v>-26.629</c:v>
                </c:pt>
                <c:pt idx="359">
                  <c:v>-26.677</c:v>
                </c:pt>
                <c:pt idx="360">
                  <c:v>-26.695</c:v>
                </c:pt>
                <c:pt idx="361">
                  <c:v>-26.681</c:v>
                </c:pt>
                <c:pt idx="362">
                  <c:v>-26.637</c:v>
                </c:pt>
                <c:pt idx="363">
                  <c:v>-26.562</c:v>
                </c:pt>
                <c:pt idx="364">
                  <c:v>-26.458</c:v>
                </c:pt>
                <c:pt idx="365">
                  <c:v>-26.327</c:v>
                </c:pt>
                <c:pt idx="366">
                  <c:v>-26.171</c:v>
                </c:pt>
                <c:pt idx="367">
                  <c:v>-25.991</c:v>
                </c:pt>
                <c:pt idx="368">
                  <c:v>-25.79</c:v>
                </c:pt>
                <c:pt idx="369">
                  <c:v>-25.57</c:v>
                </c:pt>
                <c:pt idx="370">
                  <c:v>-25.334</c:v>
                </c:pt>
                <c:pt idx="371">
                  <c:v>-25.084</c:v>
                </c:pt>
                <c:pt idx="372">
                  <c:v>-24.822</c:v>
                </c:pt>
                <c:pt idx="373">
                  <c:v>-24.55</c:v>
                </c:pt>
                <c:pt idx="374">
                  <c:v>-24.271</c:v>
                </c:pt>
                <c:pt idx="375">
                  <c:v>-23.984</c:v>
                </c:pt>
                <c:pt idx="376">
                  <c:v>-23.693</c:v>
                </c:pt>
                <c:pt idx="377">
                  <c:v>-23.398</c:v>
                </c:pt>
                <c:pt idx="378">
                  <c:v>-23.101</c:v>
                </c:pt>
                <c:pt idx="379">
                  <c:v>-22.802</c:v>
                </c:pt>
                <c:pt idx="380">
                  <c:v>-22.502</c:v>
                </c:pt>
                <c:pt idx="381">
                  <c:v>-22.202</c:v>
                </c:pt>
                <c:pt idx="382">
                  <c:v>-21.902</c:v>
                </c:pt>
                <c:pt idx="383">
                  <c:v>-21.605</c:v>
                </c:pt>
                <c:pt idx="384">
                  <c:v>-21.309</c:v>
                </c:pt>
                <c:pt idx="385">
                  <c:v>-21.016</c:v>
                </c:pt>
                <c:pt idx="386">
                  <c:v>-20.728</c:v>
                </c:pt>
                <c:pt idx="387">
                  <c:v>-20.443</c:v>
                </c:pt>
                <c:pt idx="388">
                  <c:v>-20.165</c:v>
                </c:pt>
                <c:pt idx="389">
                  <c:v>-19.892</c:v>
                </c:pt>
                <c:pt idx="390">
                  <c:v>-19.626</c:v>
                </c:pt>
                <c:pt idx="391">
                  <c:v>-19.369</c:v>
                </c:pt>
                <c:pt idx="392">
                  <c:v>-19.119</c:v>
                </c:pt>
                <c:pt idx="393">
                  <c:v>-18.878</c:v>
                </c:pt>
                <c:pt idx="394">
                  <c:v>-18.647</c:v>
                </c:pt>
                <c:pt idx="395">
                  <c:v>-18.425</c:v>
                </c:pt>
                <c:pt idx="396">
                  <c:v>-18.212</c:v>
                </c:pt>
                <c:pt idx="397">
                  <c:v>-18.009</c:v>
                </c:pt>
                <c:pt idx="398">
                  <c:v>-17.815</c:v>
                </c:pt>
                <c:pt idx="399">
                  <c:v>-17.631</c:v>
                </c:pt>
                <c:pt idx="400">
                  <c:v>-17.454</c:v>
                </c:pt>
                <c:pt idx="401">
                  <c:v>-17.286</c:v>
                </c:pt>
                <c:pt idx="402">
                  <c:v>-17.125</c:v>
                </c:pt>
                <c:pt idx="403">
                  <c:v>-16.971</c:v>
                </c:pt>
                <c:pt idx="404">
                  <c:v>-16.823</c:v>
                </c:pt>
                <c:pt idx="405">
                  <c:v>-16.68</c:v>
                </c:pt>
                <c:pt idx="406">
                  <c:v>-16.542</c:v>
                </c:pt>
                <c:pt idx="407">
                  <c:v>-16.407</c:v>
                </c:pt>
                <c:pt idx="408">
                  <c:v>-16.276</c:v>
                </c:pt>
                <c:pt idx="409">
                  <c:v>-16.148</c:v>
                </c:pt>
                <c:pt idx="410">
                  <c:v>-16.022</c:v>
                </c:pt>
                <c:pt idx="411">
                  <c:v>-15.899</c:v>
                </c:pt>
                <c:pt idx="412">
                  <c:v>-15.778</c:v>
                </c:pt>
                <c:pt idx="413">
                  <c:v>-15.66</c:v>
                </c:pt>
                <c:pt idx="414">
                  <c:v>-15.544</c:v>
                </c:pt>
                <c:pt idx="415">
                  <c:v>-15.431</c:v>
                </c:pt>
                <c:pt idx="416">
                  <c:v>-15.322</c:v>
                </c:pt>
                <c:pt idx="417">
                  <c:v>-15.217</c:v>
                </c:pt>
                <c:pt idx="418">
                  <c:v>-15.117</c:v>
                </c:pt>
                <c:pt idx="419">
                  <c:v>-15.022</c:v>
                </c:pt>
                <c:pt idx="420">
                  <c:v>-14.933</c:v>
                </c:pt>
                <c:pt idx="421">
                  <c:v>-14.85</c:v>
                </c:pt>
                <c:pt idx="422">
                  <c:v>-14.774</c:v>
                </c:pt>
                <c:pt idx="423">
                  <c:v>-14.706</c:v>
                </c:pt>
                <c:pt idx="424">
                  <c:v>-14.645</c:v>
                </c:pt>
                <c:pt idx="425">
                  <c:v>-14.591</c:v>
                </c:pt>
                <c:pt idx="426">
                  <c:v>-14.545</c:v>
                </c:pt>
                <c:pt idx="427">
                  <c:v>-14.506</c:v>
                </c:pt>
                <c:pt idx="428">
                  <c:v>-14.474</c:v>
                </c:pt>
                <c:pt idx="429">
                  <c:v>-14.448</c:v>
                </c:pt>
                <c:pt idx="430">
                  <c:v>-14.429</c:v>
                </c:pt>
                <c:pt idx="431">
                  <c:v>-14.414</c:v>
                </c:pt>
                <c:pt idx="432">
                  <c:v>-14.404</c:v>
                </c:pt>
                <c:pt idx="433">
                  <c:v>-14.397</c:v>
                </c:pt>
                <c:pt idx="434">
                  <c:v>-14.393</c:v>
                </c:pt>
                <c:pt idx="435">
                  <c:v>-14.392</c:v>
                </c:pt>
                <c:pt idx="436">
                  <c:v>-14.391</c:v>
                </c:pt>
                <c:pt idx="437">
                  <c:v>-14.391</c:v>
                </c:pt>
                <c:pt idx="438">
                  <c:v>-14.391</c:v>
                </c:pt>
                <c:pt idx="439">
                  <c:v>-14.391</c:v>
                </c:pt>
                <c:pt idx="440">
                  <c:v>-14.39</c:v>
                </c:pt>
                <c:pt idx="441">
                  <c:v>-14.389</c:v>
                </c:pt>
                <c:pt idx="442">
                  <c:v>-14.389</c:v>
                </c:pt>
                <c:pt idx="443">
                  <c:v>-14.388</c:v>
                </c:pt>
                <c:pt idx="444">
                  <c:v>-14.389</c:v>
                </c:pt>
                <c:pt idx="445">
                  <c:v>-14.392</c:v>
                </c:pt>
                <c:pt idx="446">
                  <c:v>-14.398</c:v>
                </c:pt>
                <c:pt idx="447">
                  <c:v>-14.407</c:v>
                </c:pt>
                <c:pt idx="448">
                  <c:v>-14.421</c:v>
                </c:pt>
                <c:pt idx="449">
                  <c:v>-14.441</c:v>
                </c:pt>
                <c:pt idx="450">
                  <c:v>-14.468</c:v>
                </c:pt>
                <c:pt idx="451">
                  <c:v>-14.503</c:v>
                </c:pt>
                <c:pt idx="452">
                  <c:v>-14.546</c:v>
                </c:pt>
                <c:pt idx="453">
                  <c:v>-14.599</c:v>
                </c:pt>
                <c:pt idx="454">
                  <c:v>-14.663</c:v>
                </c:pt>
                <c:pt idx="455">
                  <c:v>-14.737</c:v>
                </c:pt>
                <c:pt idx="456">
                  <c:v>-14.823</c:v>
                </c:pt>
                <c:pt idx="457">
                  <c:v>-14.919</c:v>
                </c:pt>
                <c:pt idx="458">
                  <c:v>-15.027</c:v>
                </c:pt>
                <c:pt idx="459">
                  <c:v>-15.146</c:v>
                </c:pt>
                <c:pt idx="460">
                  <c:v>-15.275</c:v>
                </c:pt>
                <c:pt idx="461">
                  <c:v>-15.415</c:v>
                </c:pt>
                <c:pt idx="462">
                  <c:v>-15.563</c:v>
                </c:pt>
                <c:pt idx="463">
                  <c:v>-15.72</c:v>
                </c:pt>
                <c:pt idx="464">
                  <c:v>-15.883</c:v>
                </c:pt>
                <c:pt idx="465">
                  <c:v>-16.052</c:v>
                </c:pt>
                <c:pt idx="466">
                  <c:v>-16.226</c:v>
                </c:pt>
                <c:pt idx="467">
                  <c:v>-16.402</c:v>
                </c:pt>
                <c:pt idx="468">
                  <c:v>-16.578</c:v>
                </c:pt>
                <c:pt idx="469">
                  <c:v>-16.753</c:v>
                </c:pt>
                <c:pt idx="470">
                  <c:v>-16.925</c:v>
                </c:pt>
                <c:pt idx="471">
                  <c:v>-17.091</c:v>
                </c:pt>
                <c:pt idx="472">
                  <c:v>-17.25</c:v>
                </c:pt>
                <c:pt idx="473">
                  <c:v>-17.398</c:v>
                </c:pt>
                <c:pt idx="474">
                  <c:v>-17.534</c:v>
                </c:pt>
                <c:pt idx="475">
                  <c:v>-17.655</c:v>
                </c:pt>
                <c:pt idx="476">
                  <c:v>-17.758</c:v>
                </c:pt>
                <c:pt idx="477">
                  <c:v>-17.843</c:v>
                </c:pt>
                <c:pt idx="478">
                  <c:v>-17.906</c:v>
                </c:pt>
                <c:pt idx="479">
                  <c:v>-17.947</c:v>
                </c:pt>
                <c:pt idx="480">
                  <c:v>-17.964</c:v>
                </c:pt>
                <c:pt idx="481">
                  <c:v>-17.958</c:v>
                </c:pt>
                <c:pt idx="482">
                  <c:v>-17.926</c:v>
                </c:pt>
                <c:pt idx="483">
                  <c:v>-17.871</c:v>
                </c:pt>
                <c:pt idx="484">
                  <c:v>-17.793</c:v>
                </c:pt>
                <c:pt idx="485">
                  <c:v>-17.692</c:v>
                </c:pt>
                <c:pt idx="486">
                  <c:v>-17.57</c:v>
                </c:pt>
                <c:pt idx="487">
                  <c:v>-17.429</c:v>
                </c:pt>
                <c:pt idx="488">
                  <c:v>-17.269</c:v>
                </c:pt>
                <c:pt idx="489">
                  <c:v>-17.092</c:v>
                </c:pt>
                <c:pt idx="490">
                  <c:v>-16.899</c:v>
                </c:pt>
                <c:pt idx="491">
                  <c:v>-16.691</c:v>
                </c:pt>
                <c:pt idx="492">
                  <c:v>-16.47</c:v>
                </c:pt>
                <c:pt idx="493">
                  <c:v>-16.236</c:v>
                </c:pt>
                <c:pt idx="494">
                  <c:v>-15.99</c:v>
                </c:pt>
                <c:pt idx="495">
                  <c:v>-15.733</c:v>
                </c:pt>
                <c:pt idx="496">
                  <c:v>-15.466</c:v>
                </c:pt>
                <c:pt idx="497">
                  <c:v>-15.188</c:v>
                </c:pt>
                <c:pt idx="498">
                  <c:v>-14.902</c:v>
                </c:pt>
                <c:pt idx="499">
                  <c:v>-14.607</c:v>
                </c:pt>
                <c:pt idx="500">
                  <c:v>-14.304</c:v>
                </c:pt>
                <c:pt idx="501">
                  <c:v>-13.995</c:v>
                </c:pt>
                <c:pt idx="502">
                  <c:v>-13.68</c:v>
                </c:pt>
                <c:pt idx="503">
                  <c:v>-13.36</c:v>
                </c:pt>
                <c:pt idx="504">
                  <c:v>-13.036</c:v>
                </c:pt>
                <c:pt idx="505">
                  <c:v>-12.709</c:v>
                </c:pt>
                <c:pt idx="506">
                  <c:v>-12.38</c:v>
                </c:pt>
                <c:pt idx="507">
                  <c:v>-12.051</c:v>
                </c:pt>
                <c:pt idx="508">
                  <c:v>-11.721</c:v>
                </c:pt>
                <c:pt idx="509">
                  <c:v>-11.393</c:v>
                </c:pt>
                <c:pt idx="510">
                  <c:v>-11.067</c:v>
                </c:pt>
                <c:pt idx="511">
                  <c:v>-10.743</c:v>
                </c:pt>
                <c:pt idx="512">
                  <c:v>-10.423</c:v>
                </c:pt>
                <c:pt idx="513">
                  <c:v>-10.108</c:v>
                </c:pt>
                <c:pt idx="514">
                  <c:v>-9.797</c:v>
                </c:pt>
                <c:pt idx="515">
                  <c:v>-9.492</c:v>
                </c:pt>
                <c:pt idx="516">
                  <c:v>-9.192</c:v>
                </c:pt>
                <c:pt idx="517">
                  <c:v>-8.898</c:v>
                </c:pt>
                <c:pt idx="518">
                  <c:v>-8.61</c:v>
                </c:pt>
                <c:pt idx="519">
                  <c:v>-8.328</c:v>
                </c:pt>
                <c:pt idx="520">
                  <c:v>-8.052</c:v>
                </c:pt>
                <c:pt idx="521">
                  <c:v>-7.783</c:v>
                </c:pt>
                <c:pt idx="522">
                  <c:v>-7.519</c:v>
                </c:pt>
                <c:pt idx="523">
                  <c:v>-7.261</c:v>
                </c:pt>
                <c:pt idx="524">
                  <c:v>-7.01</c:v>
                </c:pt>
                <c:pt idx="525">
                  <c:v>-6.763</c:v>
                </c:pt>
                <c:pt idx="526">
                  <c:v>-6.523</c:v>
                </c:pt>
                <c:pt idx="527">
                  <c:v>-6.287</c:v>
                </c:pt>
                <c:pt idx="528">
                  <c:v>-6.057</c:v>
                </c:pt>
                <c:pt idx="529">
                  <c:v>-5.832</c:v>
                </c:pt>
                <c:pt idx="530">
                  <c:v>-5.612</c:v>
                </c:pt>
                <c:pt idx="531">
                  <c:v>-5.397</c:v>
                </c:pt>
                <c:pt idx="532">
                  <c:v>-5.186</c:v>
                </c:pt>
                <c:pt idx="533">
                  <c:v>-4.981</c:v>
                </c:pt>
                <c:pt idx="534">
                  <c:v>-4.781</c:v>
                </c:pt>
                <c:pt idx="535">
                  <c:v>-4.586</c:v>
                </c:pt>
                <c:pt idx="536">
                  <c:v>-4.396</c:v>
                </c:pt>
                <c:pt idx="537">
                  <c:v>-4.211</c:v>
                </c:pt>
                <c:pt idx="538">
                  <c:v>-4.032</c:v>
                </c:pt>
                <c:pt idx="539">
                  <c:v>-3.858</c:v>
                </c:pt>
                <c:pt idx="540">
                  <c:v>-3.689</c:v>
                </c:pt>
                <c:pt idx="541">
                  <c:v>-3.526</c:v>
                </c:pt>
                <c:pt idx="542">
                  <c:v>-3.369</c:v>
                </c:pt>
                <c:pt idx="543">
                  <c:v>-3.217</c:v>
                </c:pt>
                <c:pt idx="544">
                  <c:v>-3.071</c:v>
                </c:pt>
                <c:pt idx="545">
                  <c:v>-2.929</c:v>
                </c:pt>
                <c:pt idx="546">
                  <c:v>-2.794</c:v>
                </c:pt>
                <c:pt idx="547">
                  <c:v>-2.663</c:v>
                </c:pt>
                <c:pt idx="548">
                  <c:v>-2.537</c:v>
                </c:pt>
                <c:pt idx="549">
                  <c:v>-2.416</c:v>
                </c:pt>
                <c:pt idx="550">
                  <c:v>-2.299</c:v>
                </c:pt>
                <c:pt idx="551">
                  <c:v>-2.187</c:v>
                </c:pt>
                <c:pt idx="552">
                  <c:v>-2.078</c:v>
                </c:pt>
                <c:pt idx="553">
                  <c:v>-1.973</c:v>
                </c:pt>
                <c:pt idx="554">
                  <c:v>-1.872</c:v>
                </c:pt>
                <c:pt idx="555">
                  <c:v>-1.775</c:v>
                </c:pt>
                <c:pt idx="556">
                  <c:v>-1.68</c:v>
                </c:pt>
                <c:pt idx="557">
                  <c:v>-1.588</c:v>
                </c:pt>
                <c:pt idx="558">
                  <c:v>-1.5</c:v>
                </c:pt>
                <c:pt idx="559">
                  <c:v>-1.414</c:v>
                </c:pt>
                <c:pt idx="560">
                  <c:v>-1.331</c:v>
                </c:pt>
                <c:pt idx="561">
                  <c:v>-1.25</c:v>
                </c:pt>
                <c:pt idx="562">
                  <c:v>-1.172</c:v>
                </c:pt>
                <c:pt idx="563">
                  <c:v>-1.097</c:v>
                </c:pt>
                <c:pt idx="564">
                  <c:v>-1.025</c:v>
                </c:pt>
                <c:pt idx="565">
                  <c:v>-0.955</c:v>
                </c:pt>
                <c:pt idx="566">
                  <c:v>-0.889</c:v>
                </c:pt>
                <c:pt idx="567">
                  <c:v>-0.825</c:v>
                </c:pt>
                <c:pt idx="568">
                  <c:v>-0.765</c:v>
                </c:pt>
                <c:pt idx="569">
                  <c:v>-0.707</c:v>
                </c:pt>
                <c:pt idx="570">
                  <c:v>-0.653</c:v>
                </c:pt>
                <c:pt idx="571">
                  <c:v>-0.602</c:v>
                </c:pt>
                <c:pt idx="572">
                  <c:v>-0.554</c:v>
                </c:pt>
                <c:pt idx="573">
                  <c:v>-0.51</c:v>
                </c:pt>
                <c:pt idx="574">
                  <c:v>-0.468</c:v>
                </c:pt>
                <c:pt idx="575">
                  <c:v>-0.43</c:v>
                </c:pt>
                <c:pt idx="576">
                  <c:v>-0.395</c:v>
                </c:pt>
                <c:pt idx="577">
                  <c:v>-0.363</c:v>
                </c:pt>
                <c:pt idx="578">
                  <c:v>-0.333</c:v>
                </c:pt>
                <c:pt idx="579">
                  <c:v>-0.306</c:v>
                </c:pt>
                <c:pt idx="580">
                  <c:v>-0.281</c:v>
                </c:pt>
                <c:pt idx="581">
                  <c:v>-0.259</c:v>
                </c:pt>
                <c:pt idx="582">
                  <c:v>-0.238</c:v>
                </c:pt>
                <c:pt idx="583">
                  <c:v>-0.22</c:v>
                </c:pt>
                <c:pt idx="584">
                  <c:v>-0.203</c:v>
                </c:pt>
                <c:pt idx="585">
                  <c:v>-0.188</c:v>
                </c:pt>
                <c:pt idx="586">
                  <c:v>-0.175</c:v>
                </c:pt>
                <c:pt idx="587">
                  <c:v>-0.163</c:v>
                </c:pt>
                <c:pt idx="588">
                  <c:v>-0.153</c:v>
                </c:pt>
                <c:pt idx="589">
                  <c:v>-0.144</c:v>
                </c:pt>
                <c:pt idx="590">
                  <c:v>-0.137</c:v>
                </c:pt>
                <c:pt idx="591">
                  <c:v>-0.132</c:v>
                </c:pt>
                <c:pt idx="592">
                  <c:v>-0.129</c:v>
                </c:pt>
                <c:pt idx="593">
                  <c:v>-0.127</c:v>
                </c:pt>
                <c:pt idx="594">
                  <c:v>-0.128</c:v>
                </c:pt>
                <c:pt idx="595">
                  <c:v>-0.131</c:v>
                </c:pt>
                <c:pt idx="596">
                  <c:v>-0.137</c:v>
                </c:pt>
                <c:pt idx="597">
                  <c:v>-0.145</c:v>
                </c:pt>
                <c:pt idx="598">
                  <c:v>-0.156</c:v>
                </c:pt>
                <c:pt idx="599">
                  <c:v>-0.17</c:v>
                </c:pt>
                <c:pt idx="600">
                  <c:v>-0.188</c:v>
                </c:pt>
                <c:pt idx="601">
                  <c:v>-0.209</c:v>
                </c:pt>
                <c:pt idx="602">
                  <c:v>-0.233</c:v>
                </c:pt>
                <c:pt idx="603">
                  <c:v>-0.261</c:v>
                </c:pt>
                <c:pt idx="604">
                  <c:v>-0.292</c:v>
                </c:pt>
                <c:pt idx="605">
                  <c:v>-0.327</c:v>
                </c:pt>
                <c:pt idx="606">
                  <c:v>-0.365</c:v>
                </c:pt>
                <c:pt idx="607">
                  <c:v>-0.406</c:v>
                </c:pt>
                <c:pt idx="608">
                  <c:v>-0.45</c:v>
                </c:pt>
                <c:pt idx="609">
                  <c:v>-0.498</c:v>
                </c:pt>
                <c:pt idx="610">
                  <c:v>-0.548</c:v>
                </c:pt>
                <c:pt idx="611">
                  <c:v>-0.6</c:v>
                </c:pt>
                <c:pt idx="612">
                  <c:v>-0.655</c:v>
                </c:pt>
                <c:pt idx="613">
                  <c:v>-0.712</c:v>
                </c:pt>
                <c:pt idx="614">
                  <c:v>-0.771</c:v>
                </c:pt>
                <c:pt idx="615">
                  <c:v>-0.832</c:v>
                </c:pt>
                <c:pt idx="616">
                  <c:v>-0.895</c:v>
                </c:pt>
                <c:pt idx="617">
                  <c:v>-0.959</c:v>
                </c:pt>
                <c:pt idx="618">
                  <c:v>-1.024</c:v>
                </c:pt>
                <c:pt idx="619">
                  <c:v>-1.09</c:v>
                </c:pt>
                <c:pt idx="620">
                  <c:v>-1.158</c:v>
                </c:pt>
                <c:pt idx="621">
                  <c:v>-1.227</c:v>
                </c:pt>
                <c:pt idx="622">
                  <c:v>-1.298</c:v>
                </c:pt>
                <c:pt idx="623">
                  <c:v>-1.37</c:v>
                </c:pt>
                <c:pt idx="624">
                  <c:v>-1.443</c:v>
                </c:pt>
                <c:pt idx="625">
                  <c:v>-1.518</c:v>
                </c:pt>
                <c:pt idx="626">
                  <c:v>-1.595</c:v>
                </c:pt>
                <c:pt idx="627">
                  <c:v>-1.674</c:v>
                </c:pt>
                <c:pt idx="628">
                  <c:v>-1.755</c:v>
                </c:pt>
                <c:pt idx="629">
                  <c:v>-1.838</c:v>
                </c:pt>
                <c:pt idx="630">
                  <c:v>-1.923</c:v>
                </c:pt>
                <c:pt idx="631">
                  <c:v>-2.011</c:v>
                </c:pt>
                <c:pt idx="632">
                  <c:v>-2.102</c:v>
                </c:pt>
                <c:pt idx="633">
                  <c:v>-2.195</c:v>
                </c:pt>
                <c:pt idx="634">
                  <c:v>-2.291</c:v>
                </c:pt>
                <c:pt idx="635">
                  <c:v>-2.389</c:v>
                </c:pt>
                <c:pt idx="636">
                  <c:v>-2.49</c:v>
                </c:pt>
                <c:pt idx="637">
                  <c:v>-2.593</c:v>
                </c:pt>
                <c:pt idx="638">
                  <c:v>-2.699</c:v>
                </c:pt>
                <c:pt idx="639">
                  <c:v>-2.807</c:v>
                </c:pt>
                <c:pt idx="640">
                  <c:v>-2.917</c:v>
                </c:pt>
                <c:pt idx="641">
                  <c:v>-3.028</c:v>
                </c:pt>
                <c:pt idx="642">
                  <c:v>-3.141</c:v>
                </c:pt>
                <c:pt idx="643">
                  <c:v>-3.256</c:v>
                </c:pt>
                <c:pt idx="644">
                  <c:v>-3.372</c:v>
                </c:pt>
                <c:pt idx="645">
                  <c:v>-3.488</c:v>
                </c:pt>
                <c:pt idx="646">
                  <c:v>-3.606</c:v>
                </c:pt>
                <c:pt idx="647">
                  <c:v>-3.724</c:v>
                </c:pt>
                <c:pt idx="648">
                  <c:v>-3.843</c:v>
                </c:pt>
                <c:pt idx="649">
                  <c:v>-3.963</c:v>
                </c:pt>
                <c:pt idx="650">
                  <c:v>-4.083</c:v>
                </c:pt>
                <c:pt idx="651">
                  <c:v>-4.204</c:v>
                </c:pt>
                <c:pt idx="652">
                  <c:v>-4.326</c:v>
                </c:pt>
                <c:pt idx="653">
                  <c:v>-4.448</c:v>
                </c:pt>
                <c:pt idx="654">
                  <c:v>-4.571</c:v>
                </c:pt>
                <c:pt idx="655">
                  <c:v>-4.696</c:v>
                </c:pt>
                <c:pt idx="656">
                  <c:v>-4.822</c:v>
                </c:pt>
                <c:pt idx="657">
                  <c:v>-4.95</c:v>
                </c:pt>
                <c:pt idx="658">
                  <c:v>-5.079</c:v>
                </c:pt>
                <c:pt idx="659">
                  <c:v>-5.211</c:v>
                </c:pt>
                <c:pt idx="660">
                  <c:v>-5.345</c:v>
                </c:pt>
                <c:pt idx="661">
                  <c:v>-5.482</c:v>
                </c:pt>
                <c:pt idx="662">
                  <c:v>-5.621</c:v>
                </c:pt>
                <c:pt idx="663">
                  <c:v>-5.764</c:v>
                </c:pt>
                <c:pt idx="664">
                  <c:v>-5.909</c:v>
                </c:pt>
                <c:pt idx="665">
                  <c:v>-6.058</c:v>
                </c:pt>
                <c:pt idx="666">
                  <c:v>-6.21</c:v>
                </c:pt>
                <c:pt idx="667">
                  <c:v>-6.366</c:v>
                </c:pt>
                <c:pt idx="668">
                  <c:v>-6.524</c:v>
                </c:pt>
                <c:pt idx="669">
                  <c:v>-6.687</c:v>
                </c:pt>
                <c:pt idx="670">
                  <c:v>-6.852</c:v>
                </c:pt>
                <c:pt idx="671">
                  <c:v>-7.021</c:v>
                </c:pt>
                <c:pt idx="672">
                  <c:v>-7.194</c:v>
                </c:pt>
                <c:pt idx="673">
                  <c:v>-7.37</c:v>
                </c:pt>
                <c:pt idx="674">
                  <c:v>-7.55</c:v>
                </c:pt>
                <c:pt idx="675">
                  <c:v>-7.733</c:v>
                </c:pt>
                <c:pt idx="676">
                  <c:v>-7.921</c:v>
                </c:pt>
                <c:pt idx="677">
                  <c:v>-8.114</c:v>
                </c:pt>
                <c:pt idx="678">
                  <c:v>-8.311</c:v>
                </c:pt>
                <c:pt idx="679">
                  <c:v>-8.514</c:v>
                </c:pt>
                <c:pt idx="680">
                  <c:v>-8.723</c:v>
                </c:pt>
                <c:pt idx="681">
                  <c:v>-8.938</c:v>
                </c:pt>
                <c:pt idx="682">
                  <c:v>-9.16</c:v>
                </c:pt>
                <c:pt idx="683">
                  <c:v>-9.39</c:v>
                </c:pt>
                <c:pt idx="684">
                  <c:v>-9.629</c:v>
                </c:pt>
                <c:pt idx="685">
                  <c:v>-9.878</c:v>
                </c:pt>
                <c:pt idx="686">
                  <c:v>-10.136</c:v>
                </c:pt>
                <c:pt idx="687">
                  <c:v>-10.406</c:v>
                </c:pt>
                <c:pt idx="688">
                  <c:v>-10.688</c:v>
                </c:pt>
                <c:pt idx="689">
                  <c:v>-10.981</c:v>
                </c:pt>
                <c:pt idx="690">
                  <c:v>-11.288</c:v>
                </c:pt>
                <c:pt idx="691">
                  <c:v>-11.609</c:v>
                </c:pt>
                <c:pt idx="692">
                  <c:v>-11.943</c:v>
                </c:pt>
                <c:pt idx="693">
                  <c:v>-12.292</c:v>
                </c:pt>
                <c:pt idx="694">
                  <c:v>-12.654</c:v>
                </c:pt>
                <c:pt idx="695">
                  <c:v>-13.03</c:v>
                </c:pt>
                <c:pt idx="696">
                  <c:v>-13.418</c:v>
                </c:pt>
                <c:pt idx="697">
                  <c:v>-13.817</c:v>
                </c:pt>
                <c:pt idx="698">
                  <c:v>-14.226</c:v>
                </c:pt>
                <c:pt idx="699">
                  <c:v>-14.642</c:v>
                </c:pt>
                <c:pt idx="700">
                  <c:v>-15.061</c:v>
                </c:pt>
                <c:pt idx="701">
                  <c:v>-15.478</c:v>
                </c:pt>
                <c:pt idx="702">
                  <c:v>-15.89</c:v>
                </c:pt>
                <c:pt idx="703">
                  <c:v>-16.289</c:v>
                </c:pt>
                <c:pt idx="704">
                  <c:v>-16.667</c:v>
                </c:pt>
                <c:pt idx="705">
                  <c:v>-17.017</c:v>
                </c:pt>
                <c:pt idx="706">
                  <c:v>-17.33</c:v>
                </c:pt>
                <c:pt idx="707">
                  <c:v>-17.599</c:v>
                </c:pt>
                <c:pt idx="708">
                  <c:v>-17.818</c:v>
                </c:pt>
                <c:pt idx="709">
                  <c:v>-17.983</c:v>
                </c:pt>
                <c:pt idx="710">
                  <c:v>-18.091</c:v>
                </c:pt>
                <c:pt idx="711">
                  <c:v>-18.146</c:v>
                </c:pt>
                <c:pt idx="712">
                  <c:v>-18.152</c:v>
                </c:pt>
                <c:pt idx="713">
                  <c:v>-18.116</c:v>
                </c:pt>
                <c:pt idx="714">
                  <c:v>-18.047</c:v>
                </c:pt>
                <c:pt idx="715">
                  <c:v>-17.952</c:v>
                </c:pt>
                <c:pt idx="716">
                  <c:v>-17.84</c:v>
                </c:pt>
                <c:pt idx="717">
                  <c:v>-17.718</c:v>
                </c:pt>
                <c:pt idx="718">
                  <c:v>-17.593</c:v>
                </c:pt>
                <c:pt idx="719">
                  <c:v>-17.47</c:v>
                </c:pt>
                <c:pt idx="720">
                  <c:v>-17.352</c:v>
                </c:pt>
                <c:pt idx="721">
                  <c:v>-17.242</c:v>
                </c:pt>
                <c:pt idx="722">
                  <c:v>-17.141</c:v>
                </c:pt>
                <c:pt idx="723">
                  <c:v>-17.05</c:v>
                </c:pt>
                <c:pt idx="724">
                  <c:v>-16.967</c:v>
                </c:pt>
                <c:pt idx="725">
                  <c:v>-16.893</c:v>
                </c:pt>
                <c:pt idx="726">
                  <c:v>-16.826</c:v>
                </c:pt>
                <c:pt idx="727">
                  <c:v>-16.763</c:v>
                </c:pt>
                <c:pt idx="728">
                  <c:v>-16.703</c:v>
                </c:pt>
                <c:pt idx="729">
                  <c:v>-16.645</c:v>
                </c:pt>
                <c:pt idx="730">
                  <c:v>-16.584</c:v>
                </c:pt>
                <c:pt idx="731">
                  <c:v>-16.521</c:v>
                </c:pt>
                <c:pt idx="732">
                  <c:v>-16.452</c:v>
                </c:pt>
                <c:pt idx="733">
                  <c:v>-16.377</c:v>
                </c:pt>
                <c:pt idx="734">
                  <c:v>-16.295</c:v>
                </c:pt>
                <c:pt idx="735">
                  <c:v>-16.206</c:v>
                </c:pt>
                <c:pt idx="736">
                  <c:v>-16.108</c:v>
                </c:pt>
                <c:pt idx="737">
                  <c:v>-16.004</c:v>
                </c:pt>
                <c:pt idx="738">
                  <c:v>-15.894</c:v>
                </c:pt>
                <c:pt idx="739">
                  <c:v>-15.779</c:v>
                </c:pt>
                <c:pt idx="740">
                  <c:v>-15.66</c:v>
                </c:pt>
                <c:pt idx="741">
                  <c:v>-15.541</c:v>
                </c:pt>
                <c:pt idx="742">
                  <c:v>-15.422</c:v>
                </c:pt>
                <c:pt idx="743">
                  <c:v>-15.305</c:v>
                </c:pt>
                <c:pt idx="744">
                  <c:v>-15.193</c:v>
                </c:pt>
                <c:pt idx="745">
                  <c:v>-15.087</c:v>
                </c:pt>
                <c:pt idx="746">
                  <c:v>-14.989</c:v>
                </c:pt>
                <c:pt idx="747">
                  <c:v>-14.899</c:v>
                </c:pt>
                <c:pt idx="748">
                  <c:v>-14.82</c:v>
                </c:pt>
                <c:pt idx="749">
                  <c:v>-14.751</c:v>
                </c:pt>
                <c:pt idx="750">
                  <c:v>-14.693</c:v>
                </c:pt>
                <c:pt idx="751">
                  <c:v>-14.647</c:v>
                </c:pt>
                <c:pt idx="752">
                  <c:v>-14.613</c:v>
                </c:pt>
                <c:pt idx="753">
                  <c:v>-14.589</c:v>
                </c:pt>
                <c:pt idx="754">
                  <c:v>-14.576</c:v>
                </c:pt>
                <c:pt idx="755">
                  <c:v>-14.573</c:v>
                </c:pt>
                <c:pt idx="756">
                  <c:v>-14.578</c:v>
                </c:pt>
                <c:pt idx="757">
                  <c:v>-14.59</c:v>
                </c:pt>
                <c:pt idx="758">
                  <c:v>-14.61</c:v>
                </c:pt>
                <c:pt idx="759">
                  <c:v>-14.634</c:v>
                </c:pt>
                <c:pt idx="760">
                  <c:v>-14.662</c:v>
                </c:pt>
                <c:pt idx="761">
                  <c:v>-14.693</c:v>
                </c:pt>
                <c:pt idx="762">
                  <c:v>-14.726</c:v>
                </c:pt>
                <c:pt idx="763">
                  <c:v>-14.76</c:v>
                </c:pt>
                <c:pt idx="764">
                  <c:v>-14.795</c:v>
                </c:pt>
                <c:pt idx="765">
                  <c:v>-14.829</c:v>
                </c:pt>
                <c:pt idx="766">
                  <c:v>-14.863</c:v>
                </c:pt>
                <c:pt idx="767">
                  <c:v>-14.896</c:v>
                </c:pt>
                <c:pt idx="768">
                  <c:v>-14.929</c:v>
                </c:pt>
                <c:pt idx="769">
                  <c:v>-14.961</c:v>
                </c:pt>
                <c:pt idx="770">
                  <c:v>-14.995</c:v>
                </c:pt>
                <c:pt idx="771">
                  <c:v>-15.029</c:v>
                </c:pt>
                <c:pt idx="772">
                  <c:v>-15.065</c:v>
                </c:pt>
                <c:pt idx="773">
                  <c:v>-15.103</c:v>
                </c:pt>
                <c:pt idx="774">
                  <c:v>-15.145</c:v>
                </c:pt>
                <c:pt idx="775">
                  <c:v>-15.192</c:v>
                </c:pt>
                <c:pt idx="776">
                  <c:v>-15.243</c:v>
                </c:pt>
                <c:pt idx="777">
                  <c:v>-15.3</c:v>
                </c:pt>
                <c:pt idx="778">
                  <c:v>-15.363</c:v>
                </c:pt>
                <c:pt idx="779">
                  <c:v>-15.433</c:v>
                </c:pt>
                <c:pt idx="780">
                  <c:v>-15.51</c:v>
                </c:pt>
                <c:pt idx="781">
                  <c:v>-15.595</c:v>
                </c:pt>
                <c:pt idx="782">
                  <c:v>-15.686</c:v>
                </c:pt>
                <c:pt idx="783">
                  <c:v>-15.785</c:v>
                </c:pt>
                <c:pt idx="784">
                  <c:v>-15.891</c:v>
                </c:pt>
                <c:pt idx="785">
                  <c:v>-16.004</c:v>
                </c:pt>
                <c:pt idx="786">
                  <c:v>-16.123</c:v>
                </c:pt>
                <c:pt idx="787">
                  <c:v>-16.248</c:v>
                </c:pt>
                <c:pt idx="788">
                  <c:v>-16.378</c:v>
                </c:pt>
                <c:pt idx="789">
                  <c:v>-16.513</c:v>
                </c:pt>
                <c:pt idx="790">
                  <c:v>-16.653</c:v>
                </c:pt>
                <c:pt idx="791">
                  <c:v>-16.797</c:v>
                </c:pt>
                <c:pt idx="792">
                  <c:v>-16.944</c:v>
                </c:pt>
                <c:pt idx="793">
                  <c:v>-17.096</c:v>
                </c:pt>
                <c:pt idx="794">
                  <c:v>-17.251</c:v>
                </c:pt>
                <c:pt idx="795">
                  <c:v>-17.41</c:v>
                </c:pt>
                <c:pt idx="796">
                  <c:v>-17.573</c:v>
                </c:pt>
                <c:pt idx="797">
                  <c:v>-17.74</c:v>
                </c:pt>
                <c:pt idx="798">
                  <c:v>-17.912</c:v>
                </c:pt>
                <c:pt idx="799">
                  <c:v>-18.09</c:v>
                </c:pt>
                <c:pt idx="800">
                  <c:v>-18.272</c:v>
                </c:pt>
                <c:pt idx="801">
                  <c:v>-18.461</c:v>
                </c:pt>
                <c:pt idx="802">
                  <c:v>-18.655</c:v>
                </c:pt>
                <c:pt idx="803">
                  <c:v>-18.856</c:v>
                </c:pt>
                <c:pt idx="804">
                  <c:v>-19.065</c:v>
                </c:pt>
                <c:pt idx="805">
                  <c:v>-19.28</c:v>
                </c:pt>
                <c:pt idx="806">
                  <c:v>-19.503</c:v>
                </c:pt>
                <c:pt idx="807">
                  <c:v>-19.733</c:v>
                </c:pt>
                <c:pt idx="808">
                  <c:v>-19.971</c:v>
                </c:pt>
                <c:pt idx="809">
                  <c:v>-20.216</c:v>
                </c:pt>
                <c:pt idx="810">
                  <c:v>-20.469</c:v>
                </c:pt>
                <c:pt idx="811">
                  <c:v>-20.73</c:v>
                </c:pt>
                <c:pt idx="812">
                  <c:v>-20.998</c:v>
                </c:pt>
                <c:pt idx="813">
                  <c:v>-21.273</c:v>
                </c:pt>
                <c:pt idx="814">
                  <c:v>-21.555</c:v>
                </c:pt>
                <c:pt idx="815">
                  <c:v>-21.844</c:v>
                </c:pt>
                <c:pt idx="816">
                  <c:v>-22.14</c:v>
                </c:pt>
                <c:pt idx="817">
                  <c:v>-22.442</c:v>
                </c:pt>
                <c:pt idx="818">
                  <c:v>-22.751</c:v>
                </c:pt>
                <c:pt idx="819">
                  <c:v>-23.067</c:v>
                </c:pt>
                <c:pt idx="820">
                  <c:v>-23.388</c:v>
                </c:pt>
                <c:pt idx="821">
                  <c:v>-23.715</c:v>
                </c:pt>
                <c:pt idx="822">
                  <c:v>-24.048</c:v>
                </c:pt>
                <c:pt idx="823">
                  <c:v>-24.385</c:v>
                </c:pt>
                <c:pt idx="824">
                  <c:v>-24.727</c:v>
                </c:pt>
                <c:pt idx="825">
                  <c:v>-25.07</c:v>
                </c:pt>
                <c:pt idx="826">
                  <c:v>-25.415</c:v>
                </c:pt>
                <c:pt idx="827">
                  <c:v>-25.757</c:v>
                </c:pt>
                <c:pt idx="828">
                  <c:v>-26.095</c:v>
                </c:pt>
                <c:pt idx="829">
                  <c:v>-26.424</c:v>
                </c:pt>
                <c:pt idx="830">
                  <c:v>-26.74</c:v>
                </c:pt>
                <c:pt idx="831">
                  <c:v>-27.038</c:v>
                </c:pt>
                <c:pt idx="832">
                  <c:v>-27.312</c:v>
                </c:pt>
                <c:pt idx="833">
                  <c:v>-27.559</c:v>
                </c:pt>
                <c:pt idx="834">
                  <c:v>-27.772</c:v>
                </c:pt>
                <c:pt idx="835">
                  <c:v>-27.949</c:v>
                </c:pt>
                <c:pt idx="836">
                  <c:v>-28.086</c:v>
                </c:pt>
                <c:pt idx="837">
                  <c:v>-28.182</c:v>
                </c:pt>
                <c:pt idx="838">
                  <c:v>-28.237</c:v>
                </c:pt>
                <c:pt idx="839">
                  <c:v>-28.253</c:v>
                </c:pt>
                <c:pt idx="840">
                  <c:v>-28.231</c:v>
                </c:pt>
                <c:pt idx="841">
                  <c:v>-28.175</c:v>
                </c:pt>
                <c:pt idx="842">
                  <c:v>-28.088</c:v>
                </c:pt>
                <c:pt idx="843">
                  <c:v>-27.975</c:v>
                </c:pt>
                <c:pt idx="844">
                  <c:v>-27.839</c:v>
                </c:pt>
                <c:pt idx="845">
                  <c:v>-27.683</c:v>
                </c:pt>
                <c:pt idx="846">
                  <c:v>-27.51</c:v>
                </c:pt>
                <c:pt idx="847">
                  <c:v>-27.323</c:v>
                </c:pt>
                <c:pt idx="848">
                  <c:v>-27.125</c:v>
                </c:pt>
                <c:pt idx="849">
                  <c:v>-26.917</c:v>
                </c:pt>
                <c:pt idx="850">
                  <c:v>-26.702</c:v>
                </c:pt>
                <c:pt idx="851">
                  <c:v>-26.483</c:v>
                </c:pt>
                <c:pt idx="852">
                  <c:v>-26.259</c:v>
                </c:pt>
                <c:pt idx="853">
                  <c:v>-26.034</c:v>
                </c:pt>
                <c:pt idx="854">
                  <c:v>-25.809</c:v>
                </c:pt>
                <c:pt idx="855">
                  <c:v>-25.586</c:v>
                </c:pt>
                <c:pt idx="856">
                  <c:v>-25.366</c:v>
                </c:pt>
                <c:pt idx="857">
                  <c:v>-25.151</c:v>
                </c:pt>
                <c:pt idx="858">
                  <c:v>-24.941</c:v>
                </c:pt>
                <c:pt idx="859">
                  <c:v>-24.739</c:v>
                </c:pt>
                <c:pt idx="860">
                  <c:v>-24.544</c:v>
                </c:pt>
                <c:pt idx="861">
                  <c:v>-24.358</c:v>
                </c:pt>
                <c:pt idx="862">
                  <c:v>-24.18</c:v>
                </c:pt>
                <c:pt idx="863">
                  <c:v>-24.011</c:v>
                </c:pt>
                <c:pt idx="864">
                  <c:v>-23.851</c:v>
                </c:pt>
                <c:pt idx="865">
                  <c:v>-23.699</c:v>
                </c:pt>
                <c:pt idx="866">
                  <c:v>-23.555</c:v>
                </c:pt>
                <c:pt idx="867">
                  <c:v>-23.418</c:v>
                </c:pt>
                <c:pt idx="868">
                  <c:v>-23.287</c:v>
                </c:pt>
                <c:pt idx="869">
                  <c:v>-23.161</c:v>
                </c:pt>
                <c:pt idx="870">
                  <c:v>-23.038</c:v>
                </c:pt>
                <c:pt idx="871">
                  <c:v>-22.919</c:v>
                </c:pt>
                <c:pt idx="872">
                  <c:v>-22.801</c:v>
                </c:pt>
                <c:pt idx="873">
                  <c:v>-22.684</c:v>
                </c:pt>
                <c:pt idx="874">
                  <c:v>-22.566</c:v>
                </c:pt>
                <c:pt idx="875">
                  <c:v>-22.449</c:v>
                </c:pt>
                <c:pt idx="876">
                  <c:v>-22.33</c:v>
                </c:pt>
                <c:pt idx="877">
                  <c:v>-22.211</c:v>
                </c:pt>
                <c:pt idx="878">
                  <c:v>-22.091</c:v>
                </c:pt>
                <c:pt idx="879">
                  <c:v>-21.971</c:v>
                </c:pt>
                <c:pt idx="880">
                  <c:v>-21.851</c:v>
                </c:pt>
                <c:pt idx="881">
                  <c:v>-21.732</c:v>
                </c:pt>
                <c:pt idx="882">
                  <c:v>-21.614</c:v>
                </c:pt>
                <c:pt idx="883">
                  <c:v>-21.499</c:v>
                </c:pt>
                <c:pt idx="884">
                  <c:v>-21.387</c:v>
                </c:pt>
                <c:pt idx="885">
                  <c:v>-21.278</c:v>
                </c:pt>
                <c:pt idx="886">
                  <c:v>-21.174</c:v>
                </c:pt>
                <c:pt idx="887">
                  <c:v>-21.073</c:v>
                </c:pt>
                <c:pt idx="888">
                  <c:v>-20.978</c:v>
                </c:pt>
                <c:pt idx="889">
                  <c:v>-20.887</c:v>
                </c:pt>
                <c:pt idx="890">
                  <c:v>-20.801</c:v>
                </c:pt>
                <c:pt idx="891">
                  <c:v>-20.719</c:v>
                </c:pt>
                <c:pt idx="892">
                  <c:v>-20.641</c:v>
                </c:pt>
                <c:pt idx="893">
                  <c:v>-20.567</c:v>
                </c:pt>
                <c:pt idx="894">
                  <c:v>-20.496</c:v>
                </c:pt>
                <c:pt idx="895">
                  <c:v>-20.428</c:v>
                </c:pt>
                <c:pt idx="896">
                  <c:v>-20.362</c:v>
                </c:pt>
                <c:pt idx="897">
                  <c:v>-20.298</c:v>
                </c:pt>
                <c:pt idx="898">
                  <c:v>-20.235</c:v>
                </c:pt>
                <c:pt idx="899">
                  <c:v>-20.174</c:v>
                </c:pt>
                <c:pt idx="900">
                  <c:v>-20.114</c:v>
                </c:pt>
                <c:pt idx="901">
                  <c:v>-20.054</c:v>
                </c:pt>
                <c:pt idx="902">
                  <c:v>-19.995</c:v>
                </c:pt>
                <c:pt idx="903">
                  <c:v>-19.937</c:v>
                </c:pt>
                <c:pt idx="904">
                  <c:v>-19.88</c:v>
                </c:pt>
                <c:pt idx="905">
                  <c:v>-19.824</c:v>
                </c:pt>
                <c:pt idx="906">
                  <c:v>-19.769</c:v>
                </c:pt>
                <c:pt idx="907">
                  <c:v>-19.716</c:v>
                </c:pt>
                <c:pt idx="908">
                  <c:v>-19.664</c:v>
                </c:pt>
                <c:pt idx="909">
                  <c:v>-19.614</c:v>
                </c:pt>
                <c:pt idx="910">
                  <c:v>-19.566</c:v>
                </c:pt>
                <c:pt idx="911">
                  <c:v>-19.52</c:v>
                </c:pt>
                <c:pt idx="912">
                  <c:v>-19.476</c:v>
                </c:pt>
                <c:pt idx="913">
                  <c:v>-19.433</c:v>
                </c:pt>
                <c:pt idx="914">
                  <c:v>-19.392</c:v>
                </c:pt>
                <c:pt idx="915">
                  <c:v>-19.353</c:v>
                </c:pt>
                <c:pt idx="916">
                  <c:v>-19.315</c:v>
                </c:pt>
                <c:pt idx="917">
                  <c:v>-19.277</c:v>
                </c:pt>
                <c:pt idx="918">
                  <c:v>-19.241</c:v>
                </c:pt>
                <c:pt idx="919">
                  <c:v>-19.205</c:v>
                </c:pt>
                <c:pt idx="920">
                  <c:v>-19.169</c:v>
                </c:pt>
                <c:pt idx="921">
                  <c:v>-19.134</c:v>
                </c:pt>
                <c:pt idx="922">
                  <c:v>-19.099</c:v>
                </c:pt>
                <c:pt idx="923">
                  <c:v>-19.065</c:v>
                </c:pt>
                <c:pt idx="924">
                  <c:v>-19.031</c:v>
                </c:pt>
                <c:pt idx="925">
                  <c:v>-18.997</c:v>
                </c:pt>
                <c:pt idx="926">
                  <c:v>-18.964</c:v>
                </c:pt>
                <c:pt idx="927">
                  <c:v>-18.933</c:v>
                </c:pt>
                <c:pt idx="928">
                  <c:v>-18.902</c:v>
                </c:pt>
                <c:pt idx="929">
                  <c:v>-18.872</c:v>
                </c:pt>
                <c:pt idx="930">
                  <c:v>-18.844</c:v>
                </c:pt>
                <c:pt idx="931">
                  <c:v>-18.818</c:v>
                </c:pt>
                <c:pt idx="932">
                  <c:v>-18.793</c:v>
                </c:pt>
                <c:pt idx="933">
                  <c:v>-18.769</c:v>
                </c:pt>
                <c:pt idx="934">
                  <c:v>-18.747</c:v>
                </c:pt>
                <c:pt idx="935">
                  <c:v>-18.727</c:v>
                </c:pt>
                <c:pt idx="936">
                  <c:v>-18.707</c:v>
                </c:pt>
                <c:pt idx="937">
                  <c:v>-18.689</c:v>
                </c:pt>
                <c:pt idx="938">
                  <c:v>-18.671</c:v>
                </c:pt>
                <c:pt idx="939">
                  <c:v>-18.654</c:v>
                </c:pt>
                <c:pt idx="940">
                  <c:v>-18.638</c:v>
                </c:pt>
                <c:pt idx="941">
                  <c:v>-18.622</c:v>
                </c:pt>
                <c:pt idx="942">
                  <c:v>-18.606</c:v>
                </c:pt>
                <c:pt idx="943">
                  <c:v>-18.592</c:v>
                </c:pt>
                <c:pt idx="944">
                  <c:v>-18.578</c:v>
                </c:pt>
                <c:pt idx="945">
                  <c:v>-18.565</c:v>
                </c:pt>
                <c:pt idx="946">
                  <c:v>-18.554</c:v>
                </c:pt>
                <c:pt idx="947">
                  <c:v>-18.544</c:v>
                </c:pt>
                <c:pt idx="948">
                  <c:v>-18.538</c:v>
                </c:pt>
                <c:pt idx="949">
                  <c:v>-18.534</c:v>
                </c:pt>
                <c:pt idx="950">
                  <c:v>-18.534</c:v>
                </c:pt>
                <c:pt idx="951">
                  <c:v>-18.538</c:v>
                </c:pt>
                <c:pt idx="952">
                  <c:v>-18.547</c:v>
                </c:pt>
                <c:pt idx="953">
                  <c:v>-18.56</c:v>
                </c:pt>
                <c:pt idx="954">
                  <c:v>-18.579</c:v>
                </c:pt>
                <c:pt idx="955">
                  <c:v>-18.603</c:v>
                </c:pt>
                <c:pt idx="956">
                  <c:v>-18.631</c:v>
                </c:pt>
                <c:pt idx="957">
                  <c:v>-18.665</c:v>
                </c:pt>
                <c:pt idx="958">
                  <c:v>-18.703</c:v>
                </c:pt>
                <c:pt idx="959">
                  <c:v>-18.744</c:v>
                </c:pt>
                <c:pt idx="960">
                  <c:v>-18.789</c:v>
                </c:pt>
                <c:pt idx="961">
                  <c:v>-18.836</c:v>
                </c:pt>
                <c:pt idx="962">
                  <c:v>-18.884</c:v>
                </c:pt>
                <c:pt idx="963">
                  <c:v>-18.933</c:v>
                </c:pt>
                <c:pt idx="964">
                  <c:v>-18.981</c:v>
                </c:pt>
                <c:pt idx="965">
                  <c:v>-19.029</c:v>
                </c:pt>
                <c:pt idx="966">
                  <c:v>-19.074</c:v>
                </c:pt>
                <c:pt idx="967">
                  <c:v>-19.118</c:v>
                </c:pt>
                <c:pt idx="968">
                  <c:v>-19.159</c:v>
                </c:pt>
                <c:pt idx="969">
                  <c:v>-19.198</c:v>
                </c:pt>
                <c:pt idx="970">
                  <c:v>-19.236</c:v>
                </c:pt>
                <c:pt idx="971">
                  <c:v>-19.272</c:v>
                </c:pt>
                <c:pt idx="972">
                  <c:v>-19.307</c:v>
                </c:pt>
                <c:pt idx="973">
                  <c:v>-19.343</c:v>
                </c:pt>
                <c:pt idx="974">
                  <c:v>-19.38</c:v>
                </c:pt>
                <c:pt idx="975">
                  <c:v>-19.42</c:v>
                </c:pt>
                <c:pt idx="976">
                  <c:v>-19.463</c:v>
                </c:pt>
                <c:pt idx="977">
                  <c:v>-19.511</c:v>
                </c:pt>
                <c:pt idx="978">
                  <c:v>-19.564</c:v>
                </c:pt>
                <c:pt idx="979">
                  <c:v>-19.623</c:v>
                </c:pt>
                <c:pt idx="980">
                  <c:v>-19.688</c:v>
                </c:pt>
                <c:pt idx="981">
                  <c:v>-19.759</c:v>
                </c:pt>
                <c:pt idx="982">
                  <c:v>-19.836</c:v>
                </c:pt>
                <c:pt idx="983">
                  <c:v>-19.919</c:v>
                </c:pt>
                <c:pt idx="984">
                  <c:v>-20.006</c:v>
                </c:pt>
                <c:pt idx="985">
                  <c:v>-20.096</c:v>
                </c:pt>
                <c:pt idx="986">
                  <c:v>-20.187</c:v>
                </c:pt>
                <c:pt idx="987">
                  <c:v>-20.28</c:v>
                </c:pt>
                <c:pt idx="988">
                  <c:v>-20.37</c:v>
                </c:pt>
                <c:pt idx="989">
                  <c:v>-20.458</c:v>
                </c:pt>
                <c:pt idx="990">
                  <c:v>-20.541</c:v>
                </c:pt>
                <c:pt idx="991">
                  <c:v>-20.619</c:v>
                </c:pt>
                <c:pt idx="992">
                  <c:v>-20.689</c:v>
                </c:pt>
                <c:pt idx="993">
                  <c:v>-20.752</c:v>
                </c:pt>
                <c:pt idx="994">
                  <c:v>-20.808</c:v>
                </c:pt>
                <c:pt idx="995">
                  <c:v>-20.857</c:v>
                </c:pt>
                <c:pt idx="996">
                  <c:v>-20.901</c:v>
                </c:pt>
                <c:pt idx="997">
                  <c:v>-20.939</c:v>
                </c:pt>
                <c:pt idx="998">
                  <c:v>-20.976</c:v>
                </c:pt>
                <c:pt idx="999">
                  <c:v>-21.011</c:v>
                </c:pt>
                <c:pt idx="1000">
                  <c:v>-21.048</c:v>
                </c:pt>
                <c:pt idx="1001">
                  <c:v>-21.089</c:v>
                </c:pt>
                <c:pt idx="1002">
                  <c:v>-21.135</c:v>
                </c:pt>
                <c:pt idx="1003">
                  <c:v>-21.188</c:v>
                </c:pt>
                <c:pt idx="1004">
                  <c:v>-21.25</c:v>
                </c:pt>
                <c:pt idx="1005">
                  <c:v>-21.322</c:v>
                </c:pt>
                <c:pt idx="1006">
                  <c:v>-21.404</c:v>
                </c:pt>
                <c:pt idx="1007">
                  <c:v>-21.498</c:v>
                </c:pt>
                <c:pt idx="1008">
                  <c:v>-21.601</c:v>
                </c:pt>
                <c:pt idx="1009">
                  <c:v>-21.714</c:v>
                </c:pt>
                <c:pt idx="1010">
                  <c:v>-21.836</c:v>
                </c:pt>
                <c:pt idx="1011">
                  <c:v>-21.964</c:v>
                </c:pt>
                <c:pt idx="1012">
                  <c:v>-22.097</c:v>
                </c:pt>
                <c:pt idx="1013">
                  <c:v>-22.232</c:v>
                </c:pt>
                <c:pt idx="1014">
                  <c:v>-22.368</c:v>
                </c:pt>
                <c:pt idx="1015">
                  <c:v>-22.5</c:v>
                </c:pt>
                <c:pt idx="1016">
                  <c:v>-22.626</c:v>
                </c:pt>
                <c:pt idx="1017">
                  <c:v>-22.746</c:v>
                </c:pt>
                <c:pt idx="1018">
                  <c:v>-22.855</c:v>
                </c:pt>
                <c:pt idx="1019">
                  <c:v>-22.954</c:v>
                </c:pt>
                <c:pt idx="1020">
                  <c:v>-23.042</c:v>
                </c:pt>
                <c:pt idx="1021">
                  <c:v>-23.119</c:v>
                </c:pt>
                <c:pt idx="1022">
                  <c:v>-23.186</c:v>
                </c:pt>
                <c:pt idx="1023">
                  <c:v>-23.244</c:v>
                </c:pt>
                <c:pt idx="1024">
                  <c:v>-23.295</c:v>
                </c:pt>
                <c:pt idx="1025">
                  <c:v>-23.341</c:v>
                </c:pt>
                <c:pt idx="1026">
                  <c:v>-23.384</c:v>
                </c:pt>
                <c:pt idx="1027">
                  <c:v>-23.427</c:v>
                </c:pt>
                <c:pt idx="1028">
                  <c:v>-23.471</c:v>
                </c:pt>
                <c:pt idx="1029">
                  <c:v>-23.518</c:v>
                </c:pt>
                <c:pt idx="1030">
                  <c:v>-23.569</c:v>
                </c:pt>
                <c:pt idx="1031">
                  <c:v>-23.624</c:v>
                </c:pt>
                <c:pt idx="1032">
                  <c:v>-23.683</c:v>
                </c:pt>
                <c:pt idx="1033">
                  <c:v>-23.745</c:v>
                </c:pt>
                <c:pt idx="1034">
                  <c:v>-23.811</c:v>
                </c:pt>
                <c:pt idx="1035">
                  <c:v>-23.876</c:v>
                </c:pt>
                <c:pt idx="1036">
                  <c:v>-23.941</c:v>
                </c:pt>
                <c:pt idx="1037">
                  <c:v>-24.003</c:v>
                </c:pt>
                <c:pt idx="1038">
                  <c:v>-24.06</c:v>
                </c:pt>
                <c:pt idx="1039">
                  <c:v>-24.11</c:v>
                </c:pt>
                <c:pt idx="1040">
                  <c:v>-24.151</c:v>
                </c:pt>
                <c:pt idx="1041">
                  <c:v>-24.184</c:v>
                </c:pt>
                <c:pt idx="1042">
                  <c:v>-24.208</c:v>
                </c:pt>
                <c:pt idx="1043">
                  <c:v>-24.224</c:v>
                </c:pt>
                <c:pt idx="1044">
                  <c:v>-24.233</c:v>
                </c:pt>
                <c:pt idx="1045">
                  <c:v>-24.237</c:v>
                </c:pt>
                <c:pt idx="1046">
                  <c:v>-24.237</c:v>
                </c:pt>
                <c:pt idx="1047">
                  <c:v>-24.238</c:v>
                </c:pt>
                <c:pt idx="1048">
                  <c:v>-24.241</c:v>
                </c:pt>
                <c:pt idx="1049">
                  <c:v>-24.248</c:v>
                </c:pt>
                <c:pt idx="1050">
                  <c:v>-24.262</c:v>
                </c:pt>
                <c:pt idx="1051">
                  <c:v>-24.284</c:v>
                </c:pt>
                <c:pt idx="1052">
                  <c:v>-24.316</c:v>
                </c:pt>
                <c:pt idx="1053">
                  <c:v>-24.357</c:v>
                </c:pt>
                <c:pt idx="1054">
                  <c:v>-24.407</c:v>
                </c:pt>
                <c:pt idx="1055">
                  <c:v>-24.465</c:v>
                </c:pt>
                <c:pt idx="1056">
                  <c:v>-24.53</c:v>
                </c:pt>
                <c:pt idx="1057">
                  <c:v>-24.598</c:v>
                </c:pt>
                <c:pt idx="1058">
                  <c:v>-24.666</c:v>
                </c:pt>
                <c:pt idx="1059">
                  <c:v>-24.731</c:v>
                </c:pt>
                <c:pt idx="1060">
                  <c:v>-24.789</c:v>
                </c:pt>
                <c:pt idx="1061">
                  <c:v>-24.835</c:v>
                </c:pt>
                <c:pt idx="1062">
                  <c:v>-24.867</c:v>
                </c:pt>
                <c:pt idx="1063">
                  <c:v>-24.881</c:v>
                </c:pt>
                <c:pt idx="1064">
                  <c:v>-24.876</c:v>
                </c:pt>
                <c:pt idx="1065">
                  <c:v>-24.852</c:v>
                </c:pt>
                <c:pt idx="1066">
                  <c:v>-24.809</c:v>
                </c:pt>
                <c:pt idx="1067">
                  <c:v>-24.75</c:v>
                </c:pt>
                <c:pt idx="1068">
                  <c:v>-24.678</c:v>
                </c:pt>
                <c:pt idx="1069">
                  <c:v>-24.597</c:v>
                </c:pt>
                <c:pt idx="1070">
                  <c:v>-24.513</c:v>
                </c:pt>
                <c:pt idx="1071">
                  <c:v>-24.429</c:v>
                </c:pt>
                <c:pt idx="1072">
                  <c:v>-24.352</c:v>
                </c:pt>
                <c:pt idx="1073">
                  <c:v>-24.285</c:v>
                </c:pt>
                <c:pt idx="1074">
                  <c:v>-24.233</c:v>
                </c:pt>
                <c:pt idx="1075">
                  <c:v>-24.198</c:v>
                </c:pt>
                <c:pt idx="1076">
                  <c:v>-24.184</c:v>
                </c:pt>
                <c:pt idx="1077">
                  <c:v>-24.191</c:v>
                </c:pt>
                <c:pt idx="1078">
                  <c:v>-24.221</c:v>
                </c:pt>
                <c:pt idx="1079">
                  <c:v>-24.274</c:v>
                </c:pt>
                <c:pt idx="1080">
                  <c:v>-24.349</c:v>
                </c:pt>
                <c:pt idx="1081">
                  <c:v>-24.443</c:v>
                </c:pt>
                <c:pt idx="1082">
                  <c:v>-24.554</c:v>
                </c:pt>
                <c:pt idx="1083">
                  <c:v>-24.677</c:v>
                </c:pt>
                <c:pt idx="1084">
                  <c:v>-24.807</c:v>
                </c:pt>
                <c:pt idx="1085">
                  <c:v>-24.939</c:v>
                </c:pt>
                <c:pt idx="1086">
                  <c:v>-25.065</c:v>
                </c:pt>
                <c:pt idx="1087">
                  <c:v>-25.179</c:v>
                </c:pt>
                <c:pt idx="1088">
                  <c:v>-25.273</c:v>
                </c:pt>
                <c:pt idx="1089">
                  <c:v>-25.343</c:v>
                </c:pt>
                <c:pt idx="1090">
                  <c:v>-25.383</c:v>
                </c:pt>
                <c:pt idx="1091">
                  <c:v>-25.391</c:v>
                </c:pt>
                <c:pt idx="1092">
                  <c:v>-25.366</c:v>
                </c:pt>
                <c:pt idx="1093">
                  <c:v>-25.312</c:v>
                </c:pt>
                <c:pt idx="1094">
                  <c:v>-25.233</c:v>
                </c:pt>
                <c:pt idx="1095">
                  <c:v>-25.134</c:v>
                </c:pt>
                <c:pt idx="1096">
                  <c:v>-25.021</c:v>
                </c:pt>
                <c:pt idx="1097">
                  <c:v>-24.903</c:v>
                </c:pt>
                <c:pt idx="1098">
                  <c:v>-24.785</c:v>
                </c:pt>
                <c:pt idx="1099">
                  <c:v>-24.674</c:v>
                </c:pt>
                <c:pt idx="1100">
                  <c:v>-24.576</c:v>
                </c:pt>
                <c:pt idx="1101">
                  <c:v>-24.495</c:v>
                </c:pt>
                <c:pt idx="1102">
                  <c:v>-24.435</c:v>
                </c:pt>
                <c:pt idx="1103">
                  <c:v>-24.399</c:v>
                </c:pt>
                <c:pt idx="1104">
                  <c:v>-24.389</c:v>
                </c:pt>
                <c:pt idx="1105">
                  <c:v>-24.406</c:v>
                </c:pt>
                <c:pt idx="1106">
                  <c:v>-24.452</c:v>
                </c:pt>
                <c:pt idx="1107">
                  <c:v>-24.526</c:v>
                </c:pt>
                <c:pt idx="1108">
                  <c:v>-24.628</c:v>
                </c:pt>
                <c:pt idx="1109">
                  <c:v>-24.756</c:v>
                </c:pt>
                <c:pt idx="1110">
                  <c:v>-24.908</c:v>
                </c:pt>
                <c:pt idx="1111">
                  <c:v>-25.081</c:v>
                </c:pt>
                <c:pt idx="1112">
                  <c:v>-25.271</c:v>
                </c:pt>
                <c:pt idx="1113">
                  <c:v>-25.475</c:v>
                </c:pt>
                <c:pt idx="1114">
                  <c:v>-25.685</c:v>
                </c:pt>
                <c:pt idx="1115">
                  <c:v>-25.897</c:v>
                </c:pt>
                <c:pt idx="1116">
                  <c:v>-26.103</c:v>
                </c:pt>
                <c:pt idx="1117">
                  <c:v>-26.297</c:v>
                </c:pt>
                <c:pt idx="1118">
                  <c:v>-26.473</c:v>
                </c:pt>
                <c:pt idx="1119">
                  <c:v>-26.625</c:v>
                </c:pt>
                <c:pt idx="1120">
                  <c:v>-26.75</c:v>
                </c:pt>
                <c:pt idx="1121">
                  <c:v>-26.844</c:v>
                </c:pt>
                <c:pt idx="1122">
                  <c:v>-26.908</c:v>
                </c:pt>
                <c:pt idx="1123">
                  <c:v>-26.944</c:v>
                </c:pt>
                <c:pt idx="1124">
                  <c:v>-26.954</c:v>
                </c:pt>
                <c:pt idx="1125">
                  <c:v>-26.942</c:v>
                </c:pt>
                <c:pt idx="1126">
                  <c:v>-26.915</c:v>
                </c:pt>
                <c:pt idx="1127">
                  <c:v>-26.876</c:v>
                </c:pt>
                <c:pt idx="1128">
                  <c:v>-26.83</c:v>
                </c:pt>
                <c:pt idx="1129">
                  <c:v>-26.782</c:v>
                </c:pt>
                <c:pt idx="1130">
                  <c:v>-26.736</c:v>
                </c:pt>
                <c:pt idx="1131">
                  <c:v>-26.693</c:v>
                </c:pt>
                <c:pt idx="1132">
                  <c:v>-26.657</c:v>
                </c:pt>
                <c:pt idx="1133">
                  <c:v>-26.628</c:v>
                </c:pt>
                <c:pt idx="1134">
                  <c:v>-26.608</c:v>
                </c:pt>
                <c:pt idx="1135">
                  <c:v>-26.596</c:v>
                </c:pt>
                <c:pt idx="1136">
                  <c:v>-26.594</c:v>
                </c:pt>
                <c:pt idx="1137">
                  <c:v>-26.601</c:v>
                </c:pt>
                <c:pt idx="1138">
                  <c:v>-26.617</c:v>
                </c:pt>
                <c:pt idx="1139">
                  <c:v>-26.642</c:v>
                </c:pt>
                <c:pt idx="1140">
                  <c:v>-26.677</c:v>
                </c:pt>
                <c:pt idx="1141">
                  <c:v>-26.721</c:v>
                </c:pt>
                <c:pt idx="1142">
                  <c:v>-26.774</c:v>
                </c:pt>
                <c:pt idx="1143">
                  <c:v>-26.837</c:v>
                </c:pt>
                <c:pt idx="1144">
                  <c:v>-26.911</c:v>
                </c:pt>
                <c:pt idx="1145">
                  <c:v>-26.996</c:v>
                </c:pt>
                <c:pt idx="1146">
                  <c:v>-27.094</c:v>
                </c:pt>
                <c:pt idx="1147">
                  <c:v>-27.203</c:v>
                </c:pt>
                <c:pt idx="1148">
                  <c:v>-27.325</c:v>
                </c:pt>
                <c:pt idx="1149">
                  <c:v>-27.46</c:v>
                </c:pt>
                <c:pt idx="1150">
                  <c:v>-27.607</c:v>
                </c:pt>
                <c:pt idx="1151">
                  <c:v>-27.766</c:v>
                </c:pt>
                <c:pt idx="1152">
                  <c:v>-27.935</c:v>
                </c:pt>
                <c:pt idx="1153">
                  <c:v>-28.112</c:v>
                </c:pt>
                <c:pt idx="1154">
                  <c:v>-28.294</c:v>
                </c:pt>
                <c:pt idx="1155">
                  <c:v>-28.476</c:v>
                </c:pt>
                <c:pt idx="1156">
                  <c:v>-28.654</c:v>
                </c:pt>
                <c:pt idx="1157">
                  <c:v>-28.823</c:v>
                </c:pt>
                <c:pt idx="1158">
                  <c:v>-28.976</c:v>
                </c:pt>
                <c:pt idx="1159">
                  <c:v>-29.108</c:v>
                </c:pt>
                <c:pt idx="1160">
                  <c:v>-29.212</c:v>
                </c:pt>
                <c:pt idx="1161">
                  <c:v>-29.285</c:v>
                </c:pt>
                <c:pt idx="1162">
                  <c:v>-29.324</c:v>
                </c:pt>
                <c:pt idx="1163">
                  <c:v>-29.327</c:v>
                </c:pt>
                <c:pt idx="1164">
                  <c:v>-29.296</c:v>
                </c:pt>
                <c:pt idx="1165">
                  <c:v>-29.232</c:v>
                </c:pt>
                <c:pt idx="1166">
                  <c:v>-29.141</c:v>
                </c:pt>
                <c:pt idx="1167">
                  <c:v>-29.027</c:v>
                </c:pt>
                <c:pt idx="1168">
                  <c:v>-28.895</c:v>
                </c:pt>
                <c:pt idx="1169">
                  <c:v>-28.751</c:v>
                </c:pt>
                <c:pt idx="1170">
                  <c:v>-28.6</c:v>
                </c:pt>
                <c:pt idx="1171">
                  <c:v>-28.445</c:v>
                </c:pt>
                <c:pt idx="1172">
                  <c:v>-28.29</c:v>
                </c:pt>
                <c:pt idx="1173">
                  <c:v>-28.137</c:v>
                </c:pt>
                <c:pt idx="1174">
                  <c:v>-27.988</c:v>
                </c:pt>
                <c:pt idx="1175">
                  <c:v>-27.845</c:v>
                </c:pt>
                <c:pt idx="1176">
                  <c:v>-27.707</c:v>
                </c:pt>
                <c:pt idx="1177">
                  <c:v>-27.575</c:v>
                </c:pt>
                <c:pt idx="1178">
                  <c:v>-27.449</c:v>
                </c:pt>
                <c:pt idx="1179">
                  <c:v>-27.328</c:v>
                </c:pt>
                <c:pt idx="1180">
                  <c:v>-27.211</c:v>
                </c:pt>
                <c:pt idx="1181">
                  <c:v>-27.099</c:v>
                </c:pt>
                <c:pt idx="1182">
                  <c:v>-26.991</c:v>
                </c:pt>
                <c:pt idx="1183">
                  <c:v>-26.887</c:v>
                </c:pt>
                <c:pt idx="1184">
                  <c:v>-26.787</c:v>
                </c:pt>
                <c:pt idx="1185">
                  <c:v>-26.691</c:v>
                </c:pt>
                <c:pt idx="1186">
                  <c:v>-26.6</c:v>
                </c:pt>
                <c:pt idx="1187">
                  <c:v>-26.514</c:v>
                </c:pt>
                <c:pt idx="1188">
                  <c:v>-26.435</c:v>
                </c:pt>
                <c:pt idx="1189">
                  <c:v>-26.364</c:v>
                </c:pt>
                <c:pt idx="1190">
                  <c:v>-26.301</c:v>
                </c:pt>
                <c:pt idx="1191">
                  <c:v>-26.249</c:v>
                </c:pt>
                <c:pt idx="1192">
                  <c:v>-26.208</c:v>
                </c:pt>
                <c:pt idx="1193">
                  <c:v>-26.18</c:v>
                </c:pt>
                <c:pt idx="1194">
                  <c:v>-26.164</c:v>
                </c:pt>
                <c:pt idx="1195">
                  <c:v>-26.163</c:v>
                </c:pt>
                <c:pt idx="1196">
                  <c:v>-26.176</c:v>
                </c:pt>
                <c:pt idx="1197">
                  <c:v>-26.204</c:v>
                </c:pt>
                <c:pt idx="1198">
                  <c:v>-26.246</c:v>
                </c:pt>
                <c:pt idx="1199">
                  <c:v>-26.302</c:v>
                </c:pt>
                <c:pt idx="1200">
                  <c:v>-26.372</c:v>
                </c:pt>
              </c:numCache>
            </c:numRef>
          </c:yVal>
          <c:smooth val="0"/>
        </c:ser>
        <c:ser>
          <c:idx val="9"/>
          <c:order val="9"/>
          <c:tx>
            <c:strRef>
              <c:f>Eplane!$T$1</c:f>
              <c:strCache>
                <c:ptCount val="1"/>
                <c:pt idx="0">
                  <c:v>-20EPx</c:v>
                </c:pt>
              </c:strCache>
            </c:strRef>
          </c:tx>
          <c:spPr>
            <a:ln w="19050" cap="rnd">
              <a:solidFill>
                <a:schemeClr val="accent4">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Eplane!$T$2:$T$1203</c:f>
              <c:numCache>
                <c:formatCode>General</c:formatCode>
                <c:ptCount val="1202"/>
                <c:pt idx="0">
                  <c:v>-55.928</c:v>
                </c:pt>
                <c:pt idx="1">
                  <c:v>-55.886</c:v>
                </c:pt>
                <c:pt idx="2">
                  <c:v>-55.844</c:v>
                </c:pt>
                <c:pt idx="3">
                  <c:v>-55.796</c:v>
                </c:pt>
                <c:pt idx="4">
                  <c:v>-55.733</c:v>
                </c:pt>
                <c:pt idx="5">
                  <c:v>-55.648</c:v>
                </c:pt>
                <c:pt idx="6">
                  <c:v>-55.53</c:v>
                </c:pt>
                <c:pt idx="7">
                  <c:v>-55.368</c:v>
                </c:pt>
                <c:pt idx="8">
                  <c:v>-55.155</c:v>
                </c:pt>
                <c:pt idx="9">
                  <c:v>-54.886</c:v>
                </c:pt>
                <c:pt idx="10">
                  <c:v>-54.56</c:v>
                </c:pt>
                <c:pt idx="11">
                  <c:v>-54.182</c:v>
                </c:pt>
                <c:pt idx="12">
                  <c:v>-53.761</c:v>
                </c:pt>
                <c:pt idx="13">
                  <c:v>-53.311</c:v>
                </c:pt>
                <c:pt idx="14">
                  <c:v>-52.845</c:v>
                </c:pt>
                <c:pt idx="15">
                  <c:v>-52.374</c:v>
                </c:pt>
                <c:pt idx="16">
                  <c:v>-51.911</c:v>
                </c:pt>
                <c:pt idx="17">
                  <c:v>-51.463</c:v>
                </c:pt>
                <c:pt idx="18">
                  <c:v>-51.037</c:v>
                </c:pt>
                <c:pt idx="19">
                  <c:v>-50.638</c:v>
                </c:pt>
                <c:pt idx="20">
                  <c:v>-50.267</c:v>
                </c:pt>
                <c:pt idx="21">
                  <c:v>-49.925</c:v>
                </c:pt>
                <c:pt idx="22">
                  <c:v>-49.611</c:v>
                </c:pt>
                <c:pt idx="23">
                  <c:v>-49.323</c:v>
                </c:pt>
                <c:pt idx="24">
                  <c:v>-49.06</c:v>
                </c:pt>
                <c:pt idx="25">
                  <c:v>-48.818</c:v>
                </c:pt>
                <c:pt idx="26">
                  <c:v>-48.594</c:v>
                </c:pt>
                <c:pt idx="27">
                  <c:v>-48.386</c:v>
                </c:pt>
                <c:pt idx="28">
                  <c:v>-48.19</c:v>
                </c:pt>
                <c:pt idx="29">
                  <c:v>-48.002</c:v>
                </c:pt>
                <c:pt idx="30">
                  <c:v>-47.82</c:v>
                </c:pt>
                <c:pt idx="31">
                  <c:v>-47.641</c:v>
                </c:pt>
                <c:pt idx="32">
                  <c:v>-47.461</c:v>
                </c:pt>
                <c:pt idx="33">
                  <c:v>-47.28</c:v>
                </c:pt>
                <c:pt idx="34">
                  <c:v>-47.094</c:v>
                </c:pt>
                <c:pt idx="35">
                  <c:v>-46.904</c:v>
                </c:pt>
                <c:pt idx="36">
                  <c:v>-46.707</c:v>
                </c:pt>
                <c:pt idx="37">
                  <c:v>-46.505</c:v>
                </c:pt>
                <c:pt idx="38">
                  <c:v>-46.299</c:v>
                </c:pt>
                <c:pt idx="39">
                  <c:v>-46.09</c:v>
                </c:pt>
                <c:pt idx="40">
                  <c:v>-45.882</c:v>
                </c:pt>
                <c:pt idx="41">
                  <c:v>-45.676</c:v>
                </c:pt>
                <c:pt idx="42">
                  <c:v>-45.477</c:v>
                </c:pt>
                <c:pt idx="43">
                  <c:v>-45.287</c:v>
                </c:pt>
                <c:pt idx="44">
                  <c:v>-45.111</c:v>
                </c:pt>
                <c:pt idx="45">
                  <c:v>-44.952</c:v>
                </c:pt>
                <c:pt idx="46">
                  <c:v>-44.811</c:v>
                </c:pt>
                <c:pt idx="47">
                  <c:v>-44.693</c:v>
                </c:pt>
                <c:pt idx="48">
                  <c:v>-44.597</c:v>
                </c:pt>
                <c:pt idx="49">
                  <c:v>-44.526</c:v>
                </c:pt>
                <c:pt idx="50">
                  <c:v>-44.48</c:v>
                </c:pt>
                <c:pt idx="51">
                  <c:v>-44.46</c:v>
                </c:pt>
                <c:pt idx="52">
                  <c:v>-44.464</c:v>
                </c:pt>
                <c:pt idx="53">
                  <c:v>-44.493</c:v>
                </c:pt>
                <c:pt idx="54">
                  <c:v>-44.544</c:v>
                </c:pt>
                <c:pt idx="55">
                  <c:v>-44.616</c:v>
                </c:pt>
                <c:pt idx="56">
                  <c:v>-44.708</c:v>
                </c:pt>
                <c:pt idx="57">
                  <c:v>-44.816</c:v>
                </c:pt>
                <c:pt idx="58">
                  <c:v>-44.938</c:v>
                </c:pt>
                <c:pt idx="59">
                  <c:v>-45.071</c:v>
                </c:pt>
                <c:pt idx="60">
                  <c:v>-45.213</c:v>
                </c:pt>
                <c:pt idx="61">
                  <c:v>-45.36</c:v>
                </c:pt>
                <c:pt idx="62">
                  <c:v>-45.511</c:v>
                </c:pt>
                <c:pt idx="63">
                  <c:v>-45.661</c:v>
                </c:pt>
                <c:pt idx="64">
                  <c:v>-45.809</c:v>
                </c:pt>
                <c:pt idx="65">
                  <c:v>-45.953</c:v>
                </c:pt>
                <c:pt idx="66">
                  <c:v>-46.091</c:v>
                </c:pt>
                <c:pt idx="67">
                  <c:v>-46.222</c:v>
                </c:pt>
                <c:pt idx="68">
                  <c:v>-46.346</c:v>
                </c:pt>
                <c:pt idx="69">
                  <c:v>-46.463</c:v>
                </c:pt>
                <c:pt idx="70">
                  <c:v>-46.573</c:v>
                </c:pt>
                <c:pt idx="71">
                  <c:v>-46.677</c:v>
                </c:pt>
                <c:pt idx="72">
                  <c:v>-46.776</c:v>
                </c:pt>
                <c:pt idx="73">
                  <c:v>-46.872</c:v>
                </c:pt>
                <c:pt idx="74">
                  <c:v>-46.964</c:v>
                </c:pt>
                <c:pt idx="75">
                  <c:v>-47.052</c:v>
                </c:pt>
                <c:pt idx="76">
                  <c:v>-47.137</c:v>
                </c:pt>
                <c:pt idx="77">
                  <c:v>-47.216</c:v>
                </c:pt>
                <c:pt idx="78">
                  <c:v>-47.288</c:v>
                </c:pt>
                <c:pt idx="79">
                  <c:v>-47.35</c:v>
                </c:pt>
                <c:pt idx="80">
                  <c:v>-47.402</c:v>
                </c:pt>
                <c:pt idx="81">
                  <c:v>-47.44</c:v>
                </c:pt>
                <c:pt idx="82">
                  <c:v>-47.465</c:v>
                </c:pt>
                <c:pt idx="83">
                  <c:v>-47.475</c:v>
                </c:pt>
                <c:pt idx="84">
                  <c:v>-47.473</c:v>
                </c:pt>
                <c:pt idx="85">
                  <c:v>-47.461</c:v>
                </c:pt>
                <c:pt idx="86">
                  <c:v>-47.442</c:v>
                </c:pt>
                <c:pt idx="87">
                  <c:v>-47.42</c:v>
                </c:pt>
                <c:pt idx="88">
                  <c:v>-47.398</c:v>
                </c:pt>
                <c:pt idx="89">
                  <c:v>-47.381</c:v>
                </c:pt>
                <c:pt idx="90">
                  <c:v>-47.37</c:v>
                </c:pt>
                <c:pt idx="91">
                  <c:v>-47.369</c:v>
                </c:pt>
                <c:pt idx="92">
                  <c:v>-47.379</c:v>
                </c:pt>
                <c:pt idx="93">
                  <c:v>-47.4</c:v>
                </c:pt>
                <c:pt idx="94">
                  <c:v>-47.43</c:v>
                </c:pt>
                <c:pt idx="95">
                  <c:v>-47.47</c:v>
                </c:pt>
                <c:pt idx="96">
                  <c:v>-47.518</c:v>
                </c:pt>
                <c:pt idx="97">
                  <c:v>-47.573</c:v>
                </c:pt>
                <c:pt idx="98">
                  <c:v>-47.633</c:v>
                </c:pt>
                <c:pt idx="99">
                  <c:v>-47.699</c:v>
                </c:pt>
                <c:pt idx="100">
                  <c:v>-47.771</c:v>
                </c:pt>
                <c:pt idx="101">
                  <c:v>-47.851</c:v>
                </c:pt>
                <c:pt idx="102">
                  <c:v>-47.942</c:v>
                </c:pt>
                <c:pt idx="103">
                  <c:v>-48.046</c:v>
                </c:pt>
                <c:pt idx="104">
                  <c:v>-48.167</c:v>
                </c:pt>
                <c:pt idx="105">
                  <c:v>-48.307</c:v>
                </c:pt>
                <c:pt idx="106">
                  <c:v>-48.469</c:v>
                </c:pt>
                <c:pt idx="107">
                  <c:v>-48.653</c:v>
                </c:pt>
                <c:pt idx="108">
                  <c:v>-48.861</c:v>
                </c:pt>
                <c:pt idx="109">
                  <c:v>-49.088</c:v>
                </c:pt>
                <c:pt idx="110">
                  <c:v>-49.332</c:v>
                </c:pt>
                <c:pt idx="111">
                  <c:v>-49.585</c:v>
                </c:pt>
                <c:pt idx="112">
                  <c:v>-49.84</c:v>
                </c:pt>
                <c:pt idx="113">
                  <c:v>-50.084</c:v>
                </c:pt>
                <c:pt idx="114">
                  <c:v>-50.307</c:v>
                </c:pt>
                <c:pt idx="115">
                  <c:v>-50.494</c:v>
                </c:pt>
                <c:pt idx="116">
                  <c:v>-50.633</c:v>
                </c:pt>
                <c:pt idx="117">
                  <c:v>-50.714</c:v>
                </c:pt>
                <c:pt idx="118">
                  <c:v>-50.728</c:v>
                </c:pt>
                <c:pt idx="119">
                  <c:v>-50.671</c:v>
                </c:pt>
                <c:pt idx="120">
                  <c:v>-50.543</c:v>
                </c:pt>
                <c:pt idx="121">
                  <c:v>-50.347</c:v>
                </c:pt>
                <c:pt idx="122">
                  <c:v>-50.09</c:v>
                </c:pt>
                <c:pt idx="123">
                  <c:v>-49.781</c:v>
                </c:pt>
                <c:pt idx="124">
                  <c:v>-49.428</c:v>
                </c:pt>
                <c:pt idx="125">
                  <c:v>-49.042</c:v>
                </c:pt>
                <c:pt idx="126">
                  <c:v>-48.635</c:v>
                </c:pt>
                <c:pt idx="127">
                  <c:v>-48.216</c:v>
                </c:pt>
                <c:pt idx="128">
                  <c:v>-47.795</c:v>
                </c:pt>
                <c:pt idx="129">
                  <c:v>-47.382</c:v>
                </c:pt>
                <c:pt idx="130">
                  <c:v>-46.984</c:v>
                </c:pt>
                <c:pt idx="131">
                  <c:v>-46.608</c:v>
                </c:pt>
                <c:pt idx="132">
                  <c:v>-46.26</c:v>
                </c:pt>
                <c:pt idx="133">
                  <c:v>-45.944</c:v>
                </c:pt>
                <c:pt idx="134">
                  <c:v>-45.664</c:v>
                </c:pt>
                <c:pt idx="135">
                  <c:v>-45.421</c:v>
                </c:pt>
                <c:pt idx="136">
                  <c:v>-45.216</c:v>
                </c:pt>
                <c:pt idx="137">
                  <c:v>-45.049</c:v>
                </c:pt>
                <c:pt idx="138">
                  <c:v>-44.92</c:v>
                </c:pt>
                <c:pt idx="139">
                  <c:v>-44.828</c:v>
                </c:pt>
                <c:pt idx="140">
                  <c:v>-44.769</c:v>
                </c:pt>
                <c:pt idx="141">
                  <c:v>-44.741</c:v>
                </c:pt>
                <c:pt idx="142">
                  <c:v>-44.741</c:v>
                </c:pt>
                <c:pt idx="143">
                  <c:v>-44.763</c:v>
                </c:pt>
                <c:pt idx="144">
                  <c:v>-44.805</c:v>
                </c:pt>
                <c:pt idx="145">
                  <c:v>-44.86</c:v>
                </c:pt>
                <c:pt idx="146">
                  <c:v>-44.923</c:v>
                </c:pt>
                <c:pt idx="147">
                  <c:v>-44.99</c:v>
                </c:pt>
                <c:pt idx="148">
                  <c:v>-45.054</c:v>
                </c:pt>
                <c:pt idx="149">
                  <c:v>-45.11</c:v>
                </c:pt>
                <c:pt idx="150">
                  <c:v>-45.152</c:v>
                </c:pt>
                <c:pt idx="151">
                  <c:v>-45.178</c:v>
                </c:pt>
                <c:pt idx="152">
                  <c:v>-45.181</c:v>
                </c:pt>
                <c:pt idx="153">
                  <c:v>-45.161</c:v>
                </c:pt>
                <c:pt idx="154">
                  <c:v>-45.115</c:v>
                </c:pt>
                <c:pt idx="155">
                  <c:v>-45.042</c:v>
                </c:pt>
                <c:pt idx="156">
                  <c:v>-44.944</c:v>
                </c:pt>
                <c:pt idx="157">
                  <c:v>-44.822</c:v>
                </c:pt>
                <c:pt idx="158">
                  <c:v>-44.679</c:v>
                </c:pt>
                <c:pt idx="159">
                  <c:v>-44.518</c:v>
                </c:pt>
                <c:pt idx="160">
                  <c:v>-44.345</c:v>
                </c:pt>
                <c:pt idx="161">
                  <c:v>-44.164</c:v>
                </c:pt>
                <c:pt idx="162">
                  <c:v>-43.978</c:v>
                </c:pt>
                <c:pt idx="163">
                  <c:v>-43.792</c:v>
                </c:pt>
                <c:pt idx="164">
                  <c:v>-43.61</c:v>
                </c:pt>
                <c:pt idx="165">
                  <c:v>-43.435</c:v>
                </c:pt>
                <c:pt idx="166">
                  <c:v>-43.269</c:v>
                </c:pt>
                <c:pt idx="167">
                  <c:v>-43.113</c:v>
                </c:pt>
                <c:pt idx="168">
                  <c:v>-42.969</c:v>
                </c:pt>
                <c:pt idx="169">
                  <c:v>-42.837</c:v>
                </c:pt>
                <c:pt idx="170">
                  <c:v>-42.716</c:v>
                </c:pt>
                <c:pt idx="171">
                  <c:v>-42.606</c:v>
                </c:pt>
                <c:pt idx="172">
                  <c:v>-42.506</c:v>
                </c:pt>
                <c:pt idx="173">
                  <c:v>-42.413</c:v>
                </c:pt>
                <c:pt idx="174">
                  <c:v>-42.327</c:v>
                </c:pt>
                <c:pt idx="175">
                  <c:v>-42.244</c:v>
                </c:pt>
                <c:pt idx="176">
                  <c:v>-42.164</c:v>
                </c:pt>
                <c:pt idx="177">
                  <c:v>-42.084</c:v>
                </c:pt>
                <c:pt idx="178">
                  <c:v>-42.003</c:v>
                </c:pt>
                <c:pt idx="179">
                  <c:v>-41.92</c:v>
                </c:pt>
                <c:pt idx="180">
                  <c:v>-41.833</c:v>
                </c:pt>
                <c:pt idx="181">
                  <c:v>-41.742</c:v>
                </c:pt>
                <c:pt idx="182">
                  <c:v>-41.648</c:v>
                </c:pt>
                <c:pt idx="183">
                  <c:v>-41.55</c:v>
                </c:pt>
                <c:pt idx="184">
                  <c:v>-41.449</c:v>
                </c:pt>
                <c:pt idx="185">
                  <c:v>-41.348</c:v>
                </c:pt>
                <c:pt idx="186">
                  <c:v>-41.246</c:v>
                </c:pt>
                <c:pt idx="187">
                  <c:v>-41.147</c:v>
                </c:pt>
                <c:pt idx="188">
                  <c:v>-41.052</c:v>
                </c:pt>
                <c:pt idx="189">
                  <c:v>-40.963</c:v>
                </c:pt>
                <c:pt idx="190">
                  <c:v>-40.882</c:v>
                </c:pt>
                <c:pt idx="191">
                  <c:v>-40.812</c:v>
                </c:pt>
                <c:pt idx="192">
                  <c:v>-40.753</c:v>
                </c:pt>
                <c:pt idx="193">
                  <c:v>-40.709</c:v>
                </c:pt>
                <c:pt idx="194">
                  <c:v>-40.679</c:v>
                </c:pt>
                <c:pt idx="195">
                  <c:v>-40.665</c:v>
                </c:pt>
                <c:pt idx="196">
                  <c:v>-40.668</c:v>
                </c:pt>
                <c:pt idx="197">
                  <c:v>-40.687</c:v>
                </c:pt>
                <c:pt idx="198">
                  <c:v>-40.724</c:v>
                </c:pt>
                <c:pt idx="199">
                  <c:v>-40.776</c:v>
                </c:pt>
                <c:pt idx="200">
                  <c:v>-40.845</c:v>
                </c:pt>
                <c:pt idx="201">
                  <c:v>-40.927</c:v>
                </c:pt>
                <c:pt idx="202">
                  <c:v>-41.022</c:v>
                </c:pt>
                <c:pt idx="203">
                  <c:v>-41.128</c:v>
                </c:pt>
                <c:pt idx="204">
                  <c:v>-41.243</c:v>
                </c:pt>
                <c:pt idx="205">
                  <c:v>-41.364</c:v>
                </c:pt>
                <c:pt idx="206">
                  <c:v>-41.488</c:v>
                </c:pt>
                <c:pt idx="207">
                  <c:v>-41.614</c:v>
                </c:pt>
                <c:pt idx="208">
                  <c:v>-41.739</c:v>
                </c:pt>
                <c:pt idx="209">
                  <c:v>-41.859</c:v>
                </c:pt>
                <c:pt idx="210">
                  <c:v>-41.973</c:v>
                </c:pt>
                <c:pt idx="211">
                  <c:v>-42.079</c:v>
                </c:pt>
                <c:pt idx="212">
                  <c:v>-42.174</c:v>
                </c:pt>
                <c:pt idx="213">
                  <c:v>-42.257</c:v>
                </c:pt>
                <c:pt idx="214">
                  <c:v>-42.326</c:v>
                </c:pt>
                <c:pt idx="215">
                  <c:v>-42.38</c:v>
                </c:pt>
                <c:pt idx="216">
                  <c:v>-42.42</c:v>
                </c:pt>
                <c:pt idx="217">
                  <c:v>-42.445</c:v>
                </c:pt>
                <c:pt idx="218">
                  <c:v>-42.457</c:v>
                </c:pt>
                <c:pt idx="219">
                  <c:v>-42.457</c:v>
                </c:pt>
                <c:pt idx="220">
                  <c:v>-42.448</c:v>
                </c:pt>
                <c:pt idx="221">
                  <c:v>-42.431</c:v>
                </c:pt>
                <c:pt idx="222">
                  <c:v>-42.411</c:v>
                </c:pt>
                <c:pt idx="223">
                  <c:v>-42.388</c:v>
                </c:pt>
                <c:pt idx="224">
                  <c:v>-42.367</c:v>
                </c:pt>
                <c:pt idx="225">
                  <c:v>-42.35</c:v>
                </c:pt>
                <c:pt idx="226">
                  <c:v>-42.339</c:v>
                </c:pt>
                <c:pt idx="227">
                  <c:v>-42.336</c:v>
                </c:pt>
                <c:pt idx="228">
                  <c:v>-42.341</c:v>
                </c:pt>
                <c:pt idx="229">
                  <c:v>-42.354</c:v>
                </c:pt>
                <c:pt idx="230">
                  <c:v>-42.376</c:v>
                </c:pt>
                <c:pt idx="231">
                  <c:v>-42.405</c:v>
                </c:pt>
                <c:pt idx="232">
                  <c:v>-42.44</c:v>
                </c:pt>
                <c:pt idx="233">
                  <c:v>-42.479</c:v>
                </c:pt>
                <c:pt idx="234">
                  <c:v>-42.521</c:v>
                </c:pt>
                <c:pt idx="235">
                  <c:v>-42.564</c:v>
                </c:pt>
                <c:pt idx="236">
                  <c:v>-42.607</c:v>
                </c:pt>
                <c:pt idx="237">
                  <c:v>-42.648</c:v>
                </c:pt>
                <c:pt idx="238">
                  <c:v>-42.686</c:v>
                </c:pt>
                <c:pt idx="239">
                  <c:v>-42.722</c:v>
                </c:pt>
                <c:pt idx="240">
                  <c:v>-42.755</c:v>
                </c:pt>
                <c:pt idx="241">
                  <c:v>-42.785</c:v>
                </c:pt>
                <c:pt idx="242">
                  <c:v>-42.812</c:v>
                </c:pt>
                <c:pt idx="243">
                  <c:v>-42.836</c:v>
                </c:pt>
                <c:pt idx="244">
                  <c:v>-42.856</c:v>
                </c:pt>
                <c:pt idx="245">
                  <c:v>-42.872</c:v>
                </c:pt>
                <c:pt idx="246">
                  <c:v>-42.882</c:v>
                </c:pt>
                <c:pt idx="247">
                  <c:v>-42.883</c:v>
                </c:pt>
                <c:pt idx="248">
                  <c:v>-42.874</c:v>
                </c:pt>
                <c:pt idx="249">
                  <c:v>-42.852</c:v>
                </c:pt>
                <c:pt idx="250">
                  <c:v>-42.815</c:v>
                </c:pt>
                <c:pt idx="251">
                  <c:v>-42.761</c:v>
                </c:pt>
                <c:pt idx="252">
                  <c:v>-42.688</c:v>
                </c:pt>
                <c:pt idx="253">
                  <c:v>-42.595</c:v>
                </c:pt>
                <c:pt idx="254">
                  <c:v>-42.482</c:v>
                </c:pt>
                <c:pt idx="255">
                  <c:v>-42.35</c:v>
                </c:pt>
                <c:pt idx="256">
                  <c:v>-42.198</c:v>
                </c:pt>
                <c:pt idx="257">
                  <c:v>-42.028</c:v>
                </c:pt>
                <c:pt idx="258">
                  <c:v>-41.843</c:v>
                </c:pt>
                <c:pt idx="259">
                  <c:v>-41.643</c:v>
                </c:pt>
                <c:pt idx="260">
                  <c:v>-41.431</c:v>
                </c:pt>
                <c:pt idx="261">
                  <c:v>-41.209</c:v>
                </c:pt>
                <c:pt idx="262">
                  <c:v>-40.98</c:v>
                </c:pt>
                <c:pt idx="263">
                  <c:v>-40.748</c:v>
                </c:pt>
                <c:pt idx="264">
                  <c:v>-40.515</c:v>
                </c:pt>
                <c:pt idx="265">
                  <c:v>-40.285</c:v>
                </c:pt>
                <c:pt idx="266">
                  <c:v>-40.062</c:v>
                </c:pt>
                <c:pt idx="267">
                  <c:v>-39.849</c:v>
                </c:pt>
                <c:pt idx="268">
                  <c:v>-39.65</c:v>
                </c:pt>
                <c:pt idx="269">
                  <c:v>-39.467</c:v>
                </c:pt>
                <c:pt idx="270">
                  <c:v>-39.304</c:v>
                </c:pt>
                <c:pt idx="271">
                  <c:v>-39.163</c:v>
                </c:pt>
                <c:pt idx="272">
                  <c:v>-39.046</c:v>
                </c:pt>
                <c:pt idx="273">
                  <c:v>-38.953</c:v>
                </c:pt>
                <c:pt idx="274">
                  <c:v>-38.885</c:v>
                </c:pt>
                <c:pt idx="275">
                  <c:v>-38.843</c:v>
                </c:pt>
                <c:pt idx="276">
                  <c:v>-38.825</c:v>
                </c:pt>
                <c:pt idx="277">
                  <c:v>-38.83</c:v>
                </c:pt>
                <c:pt idx="278">
                  <c:v>-38.855</c:v>
                </c:pt>
                <c:pt idx="279">
                  <c:v>-38.898</c:v>
                </c:pt>
                <c:pt idx="280">
                  <c:v>-38.954</c:v>
                </c:pt>
                <c:pt idx="281">
                  <c:v>-39.02</c:v>
                </c:pt>
                <c:pt idx="282">
                  <c:v>-39.091</c:v>
                </c:pt>
                <c:pt idx="283">
                  <c:v>-39.162</c:v>
                </c:pt>
                <c:pt idx="284">
                  <c:v>-39.227</c:v>
                </c:pt>
                <c:pt idx="285">
                  <c:v>-39.283</c:v>
                </c:pt>
                <c:pt idx="286">
                  <c:v>-39.323</c:v>
                </c:pt>
                <c:pt idx="287">
                  <c:v>-39.343</c:v>
                </c:pt>
                <c:pt idx="288">
                  <c:v>-39.341</c:v>
                </c:pt>
                <c:pt idx="289">
                  <c:v>-39.314</c:v>
                </c:pt>
                <c:pt idx="290">
                  <c:v>-39.26</c:v>
                </c:pt>
                <c:pt idx="291">
                  <c:v>-39.181</c:v>
                </c:pt>
                <c:pt idx="292">
                  <c:v>-39.076</c:v>
                </c:pt>
                <c:pt idx="293">
                  <c:v>-38.95</c:v>
                </c:pt>
                <c:pt idx="294">
                  <c:v>-38.804</c:v>
                </c:pt>
                <c:pt idx="295">
                  <c:v>-38.644</c:v>
                </c:pt>
                <c:pt idx="296">
                  <c:v>-38.474</c:v>
                </c:pt>
                <c:pt idx="297">
                  <c:v>-38.298</c:v>
                </c:pt>
                <c:pt idx="298">
                  <c:v>-38.122</c:v>
                </c:pt>
                <c:pt idx="299">
                  <c:v>-37.949</c:v>
                </c:pt>
                <c:pt idx="300">
                  <c:v>-37.785</c:v>
                </c:pt>
                <c:pt idx="301">
                  <c:v>-37.633</c:v>
                </c:pt>
                <c:pt idx="302">
                  <c:v>-37.495</c:v>
                </c:pt>
                <c:pt idx="303">
                  <c:v>-37.375</c:v>
                </c:pt>
                <c:pt idx="304">
                  <c:v>-37.275</c:v>
                </c:pt>
                <c:pt idx="305">
                  <c:v>-37.195</c:v>
                </c:pt>
                <c:pt idx="306">
                  <c:v>-37.137</c:v>
                </c:pt>
                <c:pt idx="307">
                  <c:v>-37.101</c:v>
                </c:pt>
                <c:pt idx="308">
                  <c:v>-37.086</c:v>
                </c:pt>
                <c:pt idx="309">
                  <c:v>-37.091</c:v>
                </c:pt>
                <c:pt idx="310">
                  <c:v>-37.116</c:v>
                </c:pt>
                <c:pt idx="311">
                  <c:v>-37.158</c:v>
                </c:pt>
                <c:pt idx="312">
                  <c:v>-37.215</c:v>
                </c:pt>
                <c:pt idx="313">
                  <c:v>-37.284</c:v>
                </c:pt>
                <c:pt idx="314">
                  <c:v>-37.363</c:v>
                </c:pt>
                <c:pt idx="315">
                  <c:v>-37.449</c:v>
                </c:pt>
                <c:pt idx="316">
                  <c:v>-37.538</c:v>
                </c:pt>
                <c:pt idx="317">
                  <c:v>-37.627</c:v>
                </c:pt>
                <c:pt idx="318">
                  <c:v>-37.714</c:v>
                </c:pt>
                <c:pt idx="319">
                  <c:v>-37.796</c:v>
                </c:pt>
                <c:pt idx="320">
                  <c:v>-37.872</c:v>
                </c:pt>
                <c:pt idx="321">
                  <c:v>-37.939</c:v>
                </c:pt>
                <c:pt idx="322">
                  <c:v>-37.997</c:v>
                </c:pt>
                <c:pt idx="323">
                  <c:v>-38.046</c:v>
                </c:pt>
                <c:pt idx="324">
                  <c:v>-38.087</c:v>
                </c:pt>
                <c:pt idx="325">
                  <c:v>-38.12</c:v>
                </c:pt>
                <c:pt idx="326">
                  <c:v>-38.148</c:v>
                </c:pt>
                <c:pt idx="327">
                  <c:v>-38.172</c:v>
                </c:pt>
                <c:pt idx="328">
                  <c:v>-38.195</c:v>
                </c:pt>
                <c:pt idx="329">
                  <c:v>-38.219</c:v>
                </c:pt>
                <c:pt idx="330">
                  <c:v>-38.247</c:v>
                </c:pt>
                <c:pt idx="331">
                  <c:v>-38.28</c:v>
                </c:pt>
                <c:pt idx="332">
                  <c:v>-38.322</c:v>
                </c:pt>
                <c:pt idx="333">
                  <c:v>-38.373</c:v>
                </c:pt>
                <c:pt idx="334">
                  <c:v>-38.436</c:v>
                </c:pt>
                <c:pt idx="335">
                  <c:v>-38.513</c:v>
                </c:pt>
                <c:pt idx="336">
                  <c:v>-38.602</c:v>
                </c:pt>
                <c:pt idx="337">
                  <c:v>-38.706</c:v>
                </c:pt>
                <c:pt idx="338">
                  <c:v>-38.823</c:v>
                </c:pt>
                <c:pt idx="339">
                  <c:v>-38.953</c:v>
                </c:pt>
                <c:pt idx="340">
                  <c:v>-39.094</c:v>
                </c:pt>
                <c:pt idx="341">
                  <c:v>-39.242</c:v>
                </c:pt>
                <c:pt idx="342">
                  <c:v>-39.396</c:v>
                </c:pt>
                <c:pt idx="343">
                  <c:v>-39.55</c:v>
                </c:pt>
                <c:pt idx="344">
                  <c:v>-39.701</c:v>
                </c:pt>
                <c:pt idx="345">
                  <c:v>-39.843</c:v>
                </c:pt>
                <c:pt idx="346">
                  <c:v>-39.971</c:v>
                </c:pt>
                <c:pt idx="347">
                  <c:v>-40.081</c:v>
                </c:pt>
                <c:pt idx="348">
                  <c:v>-40.171</c:v>
                </c:pt>
                <c:pt idx="349">
                  <c:v>-40.237</c:v>
                </c:pt>
                <c:pt idx="350">
                  <c:v>-40.28</c:v>
                </c:pt>
                <c:pt idx="351">
                  <c:v>-40.302</c:v>
                </c:pt>
                <c:pt idx="352">
                  <c:v>-40.307</c:v>
                </c:pt>
                <c:pt idx="353">
                  <c:v>-40.298</c:v>
                </c:pt>
                <c:pt idx="354">
                  <c:v>-40.281</c:v>
                </c:pt>
                <c:pt idx="355">
                  <c:v>-40.263</c:v>
                </c:pt>
                <c:pt idx="356">
                  <c:v>-40.248</c:v>
                </c:pt>
                <c:pt idx="357">
                  <c:v>-40.242</c:v>
                </c:pt>
                <c:pt idx="358">
                  <c:v>-40.247</c:v>
                </c:pt>
                <c:pt idx="359">
                  <c:v>-40.268</c:v>
                </c:pt>
                <c:pt idx="360">
                  <c:v>-40.305</c:v>
                </c:pt>
                <c:pt idx="361">
                  <c:v>-40.36</c:v>
                </c:pt>
                <c:pt idx="362">
                  <c:v>-40.431</c:v>
                </c:pt>
                <c:pt idx="363">
                  <c:v>-40.517</c:v>
                </c:pt>
                <c:pt idx="364">
                  <c:v>-40.615</c:v>
                </c:pt>
                <c:pt idx="365">
                  <c:v>-40.72</c:v>
                </c:pt>
                <c:pt idx="366">
                  <c:v>-40.829</c:v>
                </c:pt>
                <c:pt idx="367">
                  <c:v>-40.935</c:v>
                </c:pt>
                <c:pt idx="368">
                  <c:v>-41.032</c:v>
                </c:pt>
                <c:pt idx="369">
                  <c:v>-41.113</c:v>
                </c:pt>
                <c:pt idx="370">
                  <c:v>-41.17</c:v>
                </c:pt>
                <c:pt idx="371">
                  <c:v>-41.196</c:v>
                </c:pt>
                <c:pt idx="372">
                  <c:v>-41.186</c:v>
                </c:pt>
                <c:pt idx="373">
                  <c:v>-41.134</c:v>
                </c:pt>
                <c:pt idx="374">
                  <c:v>-41.039</c:v>
                </c:pt>
                <c:pt idx="375">
                  <c:v>-40.899</c:v>
                </c:pt>
                <c:pt idx="376">
                  <c:v>-40.718</c:v>
                </c:pt>
                <c:pt idx="377">
                  <c:v>-40.5</c:v>
                </c:pt>
                <c:pt idx="378">
                  <c:v>-40.252</c:v>
                </c:pt>
                <c:pt idx="379">
                  <c:v>-39.983</c:v>
                </c:pt>
                <c:pt idx="380">
                  <c:v>-39.7</c:v>
                </c:pt>
                <c:pt idx="381">
                  <c:v>-39.414</c:v>
                </c:pt>
                <c:pt idx="382">
                  <c:v>-39.13</c:v>
                </c:pt>
                <c:pt idx="383">
                  <c:v>-38.857</c:v>
                </c:pt>
                <c:pt idx="384">
                  <c:v>-38.599</c:v>
                </c:pt>
                <c:pt idx="385">
                  <c:v>-38.363</c:v>
                </c:pt>
                <c:pt idx="386">
                  <c:v>-38.15</c:v>
                </c:pt>
                <c:pt idx="387">
                  <c:v>-37.964</c:v>
                </c:pt>
                <c:pt idx="388">
                  <c:v>-37.806</c:v>
                </c:pt>
                <c:pt idx="389">
                  <c:v>-37.677</c:v>
                </c:pt>
                <c:pt idx="390">
                  <c:v>-37.575</c:v>
                </c:pt>
                <c:pt idx="391">
                  <c:v>-37.5</c:v>
                </c:pt>
                <c:pt idx="392">
                  <c:v>-37.451</c:v>
                </c:pt>
                <c:pt idx="393">
                  <c:v>-37.424</c:v>
                </c:pt>
                <c:pt idx="394">
                  <c:v>-37.416</c:v>
                </c:pt>
                <c:pt idx="395">
                  <c:v>-37.423</c:v>
                </c:pt>
                <c:pt idx="396">
                  <c:v>-37.44</c:v>
                </c:pt>
                <c:pt idx="397">
                  <c:v>-37.463</c:v>
                </c:pt>
                <c:pt idx="398">
                  <c:v>-37.486</c:v>
                </c:pt>
                <c:pt idx="399">
                  <c:v>-37.501</c:v>
                </c:pt>
                <c:pt idx="400">
                  <c:v>-37.504</c:v>
                </c:pt>
                <c:pt idx="401">
                  <c:v>-37.488</c:v>
                </c:pt>
                <c:pt idx="402">
                  <c:v>-37.447</c:v>
                </c:pt>
                <c:pt idx="403">
                  <c:v>-37.379</c:v>
                </c:pt>
                <c:pt idx="404">
                  <c:v>-37.279</c:v>
                </c:pt>
                <c:pt idx="405">
                  <c:v>-37.148</c:v>
                </c:pt>
                <c:pt idx="406">
                  <c:v>-36.987</c:v>
                </c:pt>
                <c:pt idx="407">
                  <c:v>-36.799</c:v>
                </c:pt>
                <c:pt idx="408">
                  <c:v>-36.589</c:v>
                </c:pt>
                <c:pt idx="409">
                  <c:v>-36.363</c:v>
                </c:pt>
                <c:pt idx="410">
                  <c:v>-36.126</c:v>
                </c:pt>
                <c:pt idx="411">
                  <c:v>-35.886</c:v>
                </c:pt>
                <c:pt idx="412">
                  <c:v>-35.647</c:v>
                </c:pt>
                <c:pt idx="413">
                  <c:v>-35.415</c:v>
                </c:pt>
                <c:pt idx="414">
                  <c:v>-35.195</c:v>
                </c:pt>
                <c:pt idx="415">
                  <c:v>-34.99</c:v>
                </c:pt>
                <c:pt idx="416">
                  <c:v>-34.802</c:v>
                </c:pt>
                <c:pt idx="417">
                  <c:v>-34.635</c:v>
                </c:pt>
                <c:pt idx="418">
                  <c:v>-34.488</c:v>
                </c:pt>
                <c:pt idx="419">
                  <c:v>-34.364</c:v>
                </c:pt>
                <c:pt idx="420">
                  <c:v>-34.263</c:v>
                </c:pt>
                <c:pt idx="421">
                  <c:v>-34.184</c:v>
                </c:pt>
                <c:pt idx="422">
                  <c:v>-34.127</c:v>
                </c:pt>
                <c:pt idx="423">
                  <c:v>-34.092</c:v>
                </c:pt>
                <c:pt idx="424">
                  <c:v>-34.077</c:v>
                </c:pt>
                <c:pt idx="425">
                  <c:v>-34.081</c:v>
                </c:pt>
                <c:pt idx="426">
                  <c:v>-34.103</c:v>
                </c:pt>
                <c:pt idx="427">
                  <c:v>-34.139</c:v>
                </c:pt>
                <c:pt idx="428">
                  <c:v>-34.187</c:v>
                </c:pt>
                <c:pt idx="429">
                  <c:v>-34.242</c:v>
                </c:pt>
                <c:pt idx="430">
                  <c:v>-34.3</c:v>
                </c:pt>
                <c:pt idx="431">
                  <c:v>-34.355</c:v>
                </c:pt>
                <c:pt idx="432">
                  <c:v>-34.399</c:v>
                </c:pt>
                <c:pt idx="433">
                  <c:v>-34.426</c:v>
                </c:pt>
                <c:pt idx="434">
                  <c:v>-34.428</c:v>
                </c:pt>
                <c:pt idx="435">
                  <c:v>-34.398</c:v>
                </c:pt>
                <c:pt idx="436">
                  <c:v>-34.333</c:v>
                </c:pt>
                <c:pt idx="437">
                  <c:v>-34.229</c:v>
                </c:pt>
                <c:pt idx="438">
                  <c:v>-34.087</c:v>
                </c:pt>
                <c:pt idx="439">
                  <c:v>-33.91</c:v>
                </c:pt>
                <c:pt idx="440">
                  <c:v>-33.703</c:v>
                </c:pt>
                <c:pt idx="441">
                  <c:v>-33.475</c:v>
                </c:pt>
                <c:pt idx="442">
                  <c:v>-33.234</c:v>
                </c:pt>
                <c:pt idx="443">
                  <c:v>-32.989</c:v>
                </c:pt>
                <c:pt idx="444">
                  <c:v>-32.748</c:v>
                </c:pt>
                <c:pt idx="445">
                  <c:v>-32.519</c:v>
                </c:pt>
                <c:pt idx="446">
                  <c:v>-32.308</c:v>
                </c:pt>
                <c:pt idx="447">
                  <c:v>-32.122</c:v>
                </c:pt>
                <c:pt idx="448">
                  <c:v>-31.965</c:v>
                </c:pt>
                <c:pt idx="449">
                  <c:v>-31.841</c:v>
                </c:pt>
                <c:pt idx="450">
                  <c:v>-31.753</c:v>
                </c:pt>
                <c:pt idx="451">
                  <c:v>-31.702</c:v>
                </c:pt>
                <c:pt idx="452">
                  <c:v>-31.693</c:v>
                </c:pt>
                <c:pt idx="453">
                  <c:v>-31.725</c:v>
                </c:pt>
                <c:pt idx="454">
                  <c:v>-31.802</c:v>
                </c:pt>
                <c:pt idx="455">
                  <c:v>-31.922</c:v>
                </c:pt>
                <c:pt idx="456">
                  <c:v>-32.088</c:v>
                </c:pt>
                <c:pt idx="457">
                  <c:v>-32.3</c:v>
                </c:pt>
                <c:pt idx="458">
                  <c:v>-32.556</c:v>
                </c:pt>
                <c:pt idx="459">
                  <c:v>-32.854</c:v>
                </c:pt>
                <c:pt idx="460">
                  <c:v>-33.191</c:v>
                </c:pt>
                <c:pt idx="461">
                  <c:v>-33.559</c:v>
                </c:pt>
                <c:pt idx="462">
                  <c:v>-33.946</c:v>
                </c:pt>
                <c:pt idx="463">
                  <c:v>-34.336</c:v>
                </c:pt>
                <c:pt idx="464">
                  <c:v>-34.704</c:v>
                </c:pt>
                <c:pt idx="465">
                  <c:v>-35.018</c:v>
                </c:pt>
                <c:pt idx="466">
                  <c:v>-35.244</c:v>
                </c:pt>
                <c:pt idx="467">
                  <c:v>-35.347</c:v>
                </c:pt>
                <c:pt idx="468">
                  <c:v>-35.306</c:v>
                </c:pt>
                <c:pt idx="469">
                  <c:v>-35.115</c:v>
                </c:pt>
                <c:pt idx="470">
                  <c:v>-34.791</c:v>
                </c:pt>
                <c:pt idx="471">
                  <c:v>-34.361</c:v>
                </c:pt>
                <c:pt idx="472">
                  <c:v>-33.863</c:v>
                </c:pt>
                <c:pt idx="473">
                  <c:v>-33.33</c:v>
                </c:pt>
                <c:pt idx="474">
                  <c:v>-32.79</c:v>
                </c:pt>
                <c:pt idx="475">
                  <c:v>-32.263</c:v>
                </c:pt>
                <c:pt idx="476">
                  <c:v>-31.763</c:v>
                </c:pt>
                <c:pt idx="477">
                  <c:v>-31.3</c:v>
                </c:pt>
                <c:pt idx="478">
                  <c:v>-30.879</c:v>
                </c:pt>
                <c:pt idx="479">
                  <c:v>-30.503</c:v>
                </c:pt>
                <c:pt idx="480">
                  <c:v>-30.175</c:v>
                </c:pt>
                <c:pt idx="481">
                  <c:v>-29.894</c:v>
                </c:pt>
                <c:pt idx="482">
                  <c:v>-29.662</c:v>
                </c:pt>
                <c:pt idx="483">
                  <c:v>-29.477</c:v>
                </c:pt>
                <c:pt idx="484">
                  <c:v>-29.339</c:v>
                </c:pt>
                <c:pt idx="485">
                  <c:v>-29.248</c:v>
                </c:pt>
                <c:pt idx="486">
                  <c:v>-29.204</c:v>
                </c:pt>
                <c:pt idx="487">
                  <c:v>-29.205</c:v>
                </c:pt>
                <c:pt idx="488">
                  <c:v>-29.251</c:v>
                </c:pt>
                <c:pt idx="489">
                  <c:v>-29.341</c:v>
                </c:pt>
                <c:pt idx="490">
                  <c:v>-29.474</c:v>
                </c:pt>
                <c:pt idx="491">
                  <c:v>-29.648</c:v>
                </c:pt>
                <c:pt idx="492">
                  <c:v>-29.86</c:v>
                </c:pt>
                <c:pt idx="493">
                  <c:v>-30.106</c:v>
                </c:pt>
                <c:pt idx="494">
                  <c:v>-30.38</c:v>
                </c:pt>
                <c:pt idx="495">
                  <c:v>-30.673</c:v>
                </c:pt>
                <c:pt idx="496">
                  <c:v>-30.973</c:v>
                </c:pt>
                <c:pt idx="497">
                  <c:v>-31.266</c:v>
                </c:pt>
                <c:pt idx="498">
                  <c:v>-31.532</c:v>
                </c:pt>
                <c:pt idx="499">
                  <c:v>-31.748</c:v>
                </c:pt>
                <c:pt idx="500">
                  <c:v>-31.891</c:v>
                </c:pt>
                <c:pt idx="501">
                  <c:v>-31.939</c:v>
                </c:pt>
                <c:pt idx="502">
                  <c:v>-31.88</c:v>
                </c:pt>
                <c:pt idx="503">
                  <c:v>-31.708</c:v>
                </c:pt>
                <c:pt idx="504">
                  <c:v>-31.431</c:v>
                </c:pt>
                <c:pt idx="505">
                  <c:v>-31.064</c:v>
                </c:pt>
                <c:pt idx="506">
                  <c:v>-30.628</c:v>
                </c:pt>
                <c:pt idx="507">
                  <c:v>-30.145</c:v>
                </c:pt>
                <c:pt idx="508">
                  <c:v>-29.635</c:v>
                </c:pt>
                <c:pt idx="509">
                  <c:v>-29.113</c:v>
                </c:pt>
                <c:pt idx="510">
                  <c:v>-28.591</c:v>
                </c:pt>
                <c:pt idx="511">
                  <c:v>-28.079</c:v>
                </c:pt>
                <c:pt idx="512">
                  <c:v>-27.581</c:v>
                </c:pt>
                <c:pt idx="513">
                  <c:v>-27.103</c:v>
                </c:pt>
                <c:pt idx="514">
                  <c:v>-26.644</c:v>
                </c:pt>
                <c:pt idx="515">
                  <c:v>-26.208</c:v>
                </c:pt>
                <c:pt idx="516">
                  <c:v>-25.794</c:v>
                </c:pt>
                <c:pt idx="517">
                  <c:v>-25.401</c:v>
                </c:pt>
                <c:pt idx="518">
                  <c:v>-25.029</c:v>
                </c:pt>
                <c:pt idx="519">
                  <c:v>-24.677</c:v>
                </c:pt>
                <c:pt idx="520">
                  <c:v>-24.344</c:v>
                </c:pt>
                <c:pt idx="521">
                  <c:v>-24.029</c:v>
                </c:pt>
                <c:pt idx="522">
                  <c:v>-23.731</c:v>
                </c:pt>
                <c:pt idx="523">
                  <c:v>-23.448</c:v>
                </c:pt>
                <c:pt idx="524">
                  <c:v>-23.18</c:v>
                </c:pt>
                <c:pt idx="525">
                  <c:v>-22.925</c:v>
                </c:pt>
                <c:pt idx="526">
                  <c:v>-22.682</c:v>
                </c:pt>
                <c:pt idx="527">
                  <c:v>-22.451</c:v>
                </c:pt>
                <c:pt idx="528">
                  <c:v>-22.231</c:v>
                </c:pt>
                <c:pt idx="529">
                  <c:v>-22.02</c:v>
                </c:pt>
                <c:pt idx="530">
                  <c:v>-21.818</c:v>
                </c:pt>
                <c:pt idx="531">
                  <c:v>-21.626</c:v>
                </c:pt>
                <c:pt idx="532">
                  <c:v>-21.441</c:v>
                </c:pt>
                <c:pt idx="533">
                  <c:v>-21.265</c:v>
                </c:pt>
                <c:pt idx="534">
                  <c:v>-21.096</c:v>
                </c:pt>
                <c:pt idx="535">
                  <c:v>-20.935</c:v>
                </c:pt>
                <c:pt idx="536">
                  <c:v>-20.783</c:v>
                </c:pt>
                <c:pt idx="537">
                  <c:v>-20.639</c:v>
                </c:pt>
                <c:pt idx="538">
                  <c:v>-20.503</c:v>
                </c:pt>
                <c:pt idx="539">
                  <c:v>-20.376</c:v>
                </c:pt>
                <c:pt idx="540">
                  <c:v>-20.259</c:v>
                </c:pt>
                <c:pt idx="541">
                  <c:v>-20.151</c:v>
                </c:pt>
                <c:pt idx="542">
                  <c:v>-20.054</c:v>
                </c:pt>
                <c:pt idx="543">
                  <c:v>-19.967</c:v>
                </c:pt>
                <c:pt idx="544">
                  <c:v>-19.891</c:v>
                </c:pt>
                <c:pt idx="545">
                  <c:v>-19.826</c:v>
                </c:pt>
                <c:pt idx="546">
                  <c:v>-19.773</c:v>
                </c:pt>
                <c:pt idx="547">
                  <c:v>-19.732</c:v>
                </c:pt>
                <c:pt idx="548">
                  <c:v>-19.702</c:v>
                </c:pt>
                <c:pt idx="549">
                  <c:v>-19.683</c:v>
                </c:pt>
                <c:pt idx="550">
                  <c:v>-19.676</c:v>
                </c:pt>
                <c:pt idx="551">
                  <c:v>-19.68</c:v>
                </c:pt>
                <c:pt idx="552">
                  <c:v>-19.694</c:v>
                </c:pt>
                <c:pt idx="553">
                  <c:v>-19.719</c:v>
                </c:pt>
                <c:pt idx="554">
                  <c:v>-19.753</c:v>
                </c:pt>
                <c:pt idx="555">
                  <c:v>-19.795</c:v>
                </c:pt>
                <c:pt idx="556">
                  <c:v>-19.846</c:v>
                </c:pt>
                <c:pt idx="557">
                  <c:v>-19.905</c:v>
                </c:pt>
                <c:pt idx="558">
                  <c:v>-19.97</c:v>
                </c:pt>
                <c:pt idx="559">
                  <c:v>-20.041</c:v>
                </c:pt>
                <c:pt idx="560">
                  <c:v>-20.118</c:v>
                </c:pt>
                <c:pt idx="561">
                  <c:v>-20.201</c:v>
                </c:pt>
                <c:pt idx="562">
                  <c:v>-20.288</c:v>
                </c:pt>
                <c:pt idx="563">
                  <c:v>-20.381</c:v>
                </c:pt>
                <c:pt idx="564">
                  <c:v>-20.478</c:v>
                </c:pt>
                <c:pt idx="565">
                  <c:v>-20.581</c:v>
                </c:pt>
                <c:pt idx="566">
                  <c:v>-20.69</c:v>
                </c:pt>
                <c:pt idx="567">
                  <c:v>-20.805</c:v>
                </c:pt>
                <c:pt idx="568">
                  <c:v>-20.927</c:v>
                </c:pt>
                <c:pt idx="569">
                  <c:v>-21.058</c:v>
                </c:pt>
                <c:pt idx="570">
                  <c:v>-21.198</c:v>
                </c:pt>
                <c:pt idx="571">
                  <c:v>-21.348</c:v>
                </c:pt>
                <c:pt idx="572">
                  <c:v>-21.511</c:v>
                </c:pt>
                <c:pt idx="573">
                  <c:v>-21.687</c:v>
                </c:pt>
                <c:pt idx="574">
                  <c:v>-21.878</c:v>
                </c:pt>
                <c:pt idx="575">
                  <c:v>-22.085</c:v>
                </c:pt>
                <c:pt idx="576">
                  <c:v>-22.309</c:v>
                </c:pt>
                <c:pt idx="577">
                  <c:v>-22.552</c:v>
                </c:pt>
                <c:pt idx="578">
                  <c:v>-22.815</c:v>
                </c:pt>
                <c:pt idx="579">
                  <c:v>-23.098</c:v>
                </c:pt>
                <c:pt idx="580">
                  <c:v>-23.404</c:v>
                </c:pt>
                <c:pt idx="581">
                  <c:v>-23.732</c:v>
                </c:pt>
                <c:pt idx="582">
                  <c:v>-24.082</c:v>
                </c:pt>
                <c:pt idx="583">
                  <c:v>-24.456</c:v>
                </c:pt>
                <c:pt idx="584">
                  <c:v>-24.853</c:v>
                </c:pt>
                <c:pt idx="585">
                  <c:v>-25.274</c:v>
                </c:pt>
                <c:pt idx="586">
                  <c:v>-25.717</c:v>
                </c:pt>
                <c:pt idx="587">
                  <c:v>-26.183</c:v>
                </c:pt>
                <c:pt idx="588">
                  <c:v>-26.672</c:v>
                </c:pt>
                <c:pt idx="589">
                  <c:v>-27.181</c:v>
                </c:pt>
                <c:pt idx="590">
                  <c:v>-27.712</c:v>
                </c:pt>
                <c:pt idx="591">
                  <c:v>-28.262</c:v>
                </c:pt>
                <c:pt idx="592">
                  <c:v>-28.832</c:v>
                </c:pt>
                <c:pt idx="593">
                  <c:v>-29.42</c:v>
                </c:pt>
                <c:pt idx="594">
                  <c:v>-30.026</c:v>
                </c:pt>
                <c:pt idx="595">
                  <c:v>-30.651</c:v>
                </c:pt>
                <c:pt idx="596">
                  <c:v>-31.295</c:v>
                </c:pt>
                <c:pt idx="597">
                  <c:v>-31.957</c:v>
                </c:pt>
                <c:pt idx="598">
                  <c:v>-32.638</c:v>
                </c:pt>
                <c:pt idx="599">
                  <c:v>-33.338</c:v>
                </c:pt>
                <c:pt idx="600">
                  <c:v>-34.053</c:v>
                </c:pt>
                <c:pt idx="601">
                  <c:v>-34.777</c:v>
                </c:pt>
                <c:pt idx="602">
                  <c:v>-35.496</c:v>
                </c:pt>
                <c:pt idx="603">
                  <c:v>-36.186</c:v>
                </c:pt>
                <c:pt idx="604">
                  <c:v>-36.807</c:v>
                </c:pt>
                <c:pt idx="605">
                  <c:v>-37.3</c:v>
                </c:pt>
                <c:pt idx="606">
                  <c:v>-37.596</c:v>
                </c:pt>
                <c:pt idx="607">
                  <c:v>-37.636</c:v>
                </c:pt>
                <c:pt idx="608">
                  <c:v>-37.396</c:v>
                </c:pt>
                <c:pt idx="609">
                  <c:v>-36.904</c:v>
                </c:pt>
                <c:pt idx="610">
                  <c:v>-36.224</c:v>
                </c:pt>
                <c:pt idx="611">
                  <c:v>-35.43</c:v>
                </c:pt>
                <c:pt idx="612">
                  <c:v>-34.586</c:v>
                </c:pt>
                <c:pt idx="613">
                  <c:v>-33.736</c:v>
                </c:pt>
                <c:pt idx="614">
                  <c:v>-32.91</c:v>
                </c:pt>
                <c:pt idx="615">
                  <c:v>-32.124</c:v>
                </c:pt>
                <c:pt idx="616">
                  <c:v>-31.385</c:v>
                </c:pt>
                <c:pt idx="617">
                  <c:v>-30.699</c:v>
                </c:pt>
                <c:pt idx="618">
                  <c:v>-30.064</c:v>
                </c:pt>
                <c:pt idx="619">
                  <c:v>-29.481</c:v>
                </c:pt>
                <c:pt idx="620">
                  <c:v>-28.948</c:v>
                </c:pt>
                <c:pt idx="621">
                  <c:v>-28.461</c:v>
                </c:pt>
                <c:pt idx="622">
                  <c:v>-28.019</c:v>
                </c:pt>
                <c:pt idx="623">
                  <c:v>-27.617</c:v>
                </c:pt>
                <c:pt idx="624">
                  <c:v>-27.253</c:v>
                </c:pt>
                <c:pt idx="625">
                  <c:v>-26.925</c:v>
                </c:pt>
                <c:pt idx="626">
                  <c:v>-26.629</c:v>
                </c:pt>
                <c:pt idx="627">
                  <c:v>-26.361</c:v>
                </c:pt>
                <c:pt idx="628">
                  <c:v>-26.12</c:v>
                </c:pt>
                <c:pt idx="629">
                  <c:v>-25.903</c:v>
                </c:pt>
                <c:pt idx="630">
                  <c:v>-25.706</c:v>
                </c:pt>
                <c:pt idx="631">
                  <c:v>-25.528</c:v>
                </c:pt>
                <c:pt idx="632">
                  <c:v>-25.366</c:v>
                </c:pt>
                <c:pt idx="633">
                  <c:v>-25.218</c:v>
                </c:pt>
                <c:pt idx="634">
                  <c:v>-25.082</c:v>
                </c:pt>
                <c:pt idx="635">
                  <c:v>-24.957</c:v>
                </c:pt>
                <c:pt idx="636">
                  <c:v>-24.841</c:v>
                </c:pt>
                <c:pt idx="637">
                  <c:v>-24.734</c:v>
                </c:pt>
                <c:pt idx="638">
                  <c:v>-24.635</c:v>
                </c:pt>
                <c:pt idx="639">
                  <c:v>-24.543</c:v>
                </c:pt>
                <c:pt idx="640">
                  <c:v>-24.46</c:v>
                </c:pt>
                <c:pt idx="641">
                  <c:v>-24.384</c:v>
                </c:pt>
                <c:pt idx="642">
                  <c:v>-24.317</c:v>
                </c:pt>
                <c:pt idx="643">
                  <c:v>-24.26</c:v>
                </c:pt>
                <c:pt idx="644">
                  <c:v>-24.214</c:v>
                </c:pt>
                <c:pt idx="645">
                  <c:v>-24.179</c:v>
                </c:pt>
                <c:pt idx="646">
                  <c:v>-24.156</c:v>
                </c:pt>
                <c:pt idx="647">
                  <c:v>-24.148</c:v>
                </c:pt>
                <c:pt idx="648">
                  <c:v>-24.154</c:v>
                </c:pt>
                <c:pt idx="649">
                  <c:v>-24.175</c:v>
                </c:pt>
                <c:pt idx="650">
                  <c:v>-24.213</c:v>
                </c:pt>
                <c:pt idx="651">
                  <c:v>-24.268</c:v>
                </c:pt>
                <c:pt idx="652">
                  <c:v>-24.34</c:v>
                </c:pt>
                <c:pt idx="653">
                  <c:v>-24.428</c:v>
                </c:pt>
                <c:pt idx="654">
                  <c:v>-24.534</c:v>
                </c:pt>
                <c:pt idx="655">
                  <c:v>-24.655</c:v>
                </c:pt>
                <c:pt idx="656">
                  <c:v>-24.793</c:v>
                </c:pt>
                <c:pt idx="657">
                  <c:v>-24.945</c:v>
                </c:pt>
                <c:pt idx="658">
                  <c:v>-25.11</c:v>
                </c:pt>
                <c:pt idx="659">
                  <c:v>-25.288</c:v>
                </c:pt>
                <c:pt idx="660">
                  <c:v>-25.476</c:v>
                </c:pt>
                <c:pt idx="661">
                  <c:v>-25.674</c:v>
                </c:pt>
                <c:pt idx="662">
                  <c:v>-25.879</c:v>
                </c:pt>
                <c:pt idx="663">
                  <c:v>-26.091</c:v>
                </c:pt>
                <c:pt idx="664">
                  <c:v>-26.308</c:v>
                </c:pt>
                <c:pt idx="665">
                  <c:v>-26.53</c:v>
                </c:pt>
                <c:pt idx="666">
                  <c:v>-26.755</c:v>
                </c:pt>
                <c:pt idx="667">
                  <c:v>-26.984</c:v>
                </c:pt>
                <c:pt idx="668">
                  <c:v>-27.216</c:v>
                </c:pt>
                <c:pt idx="669">
                  <c:v>-27.451</c:v>
                </c:pt>
                <c:pt idx="670">
                  <c:v>-27.692</c:v>
                </c:pt>
                <c:pt idx="671">
                  <c:v>-27.939</c:v>
                </c:pt>
                <c:pt idx="672">
                  <c:v>-28.192</c:v>
                </c:pt>
                <c:pt idx="673">
                  <c:v>-28.455</c:v>
                </c:pt>
                <c:pt idx="674">
                  <c:v>-28.728</c:v>
                </c:pt>
                <c:pt idx="675">
                  <c:v>-29.013</c:v>
                </c:pt>
                <c:pt idx="676">
                  <c:v>-29.313</c:v>
                </c:pt>
                <c:pt idx="677">
                  <c:v>-29.628</c:v>
                </c:pt>
                <c:pt idx="678">
                  <c:v>-29.96</c:v>
                </c:pt>
                <c:pt idx="679">
                  <c:v>-30.311</c:v>
                </c:pt>
                <c:pt idx="680">
                  <c:v>-30.681</c:v>
                </c:pt>
                <c:pt idx="681">
                  <c:v>-31.071</c:v>
                </c:pt>
                <c:pt idx="682">
                  <c:v>-31.483</c:v>
                </c:pt>
                <c:pt idx="683">
                  <c:v>-31.916</c:v>
                </c:pt>
                <c:pt idx="684">
                  <c:v>-32.369</c:v>
                </c:pt>
                <c:pt idx="685">
                  <c:v>-32.844</c:v>
                </c:pt>
                <c:pt idx="686">
                  <c:v>-33.337</c:v>
                </c:pt>
                <c:pt idx="687">
                  <c:v>-33.847</c:v>
                </c:pt>
                <c:pt idx="688">
                  <c:v>-34.371</c:v>
                </c:pt>
                <c:pt idx="689">
                  <c:v>-34.903</c:v>
                </c:pt>
                <c:pt idx="690">
                  <c:v>-35.435</c:v>
                </c:pt>
                <c:pt idx="691">
                  <c:v>-35.956</c:v>
                </c:pt>
                <c:pt idx="692">
                  <c:v>-36.449</c:v>
                </c:pt>
                <c:pt idx="693">
                  <c:v>-36.894</c:v>
                </c:pt>
                <c:pt idx="694">
                  <c:v>-37.266</c:v>
                </c:pt>
                <c:pt idx="695">
                  <c:v>-37.539</c:v>
                </c:pt>
                <c:pt idx="696">
                  <c:v>-37.691</c:v>
                </c:pt>
                <c:pt idx="697">
                  <c:v>-37.71</c:v>
                </c:pt>
                <c:pt idx="698">
                  <c:v>-37.598</c:v>
                </c:pt>
                <c:pt idx="699">
                  <c:v>-37.37</c:v>
                </c:pt>
                <c:pt idx="700">
                  <c:v>-37.051</c:v>
                </c:pt>
                <c:pt idx="701">
                  <c:v>-36.671</c:v>
                </c:pt>
                <c:pt idx="702">
                  <c:v>-36.26</c:v>
                </c:pt>
                <c:pt idx="703">
                  <c:v>-35.84</c:v>
                </c:pt>
                <c:pt idx="704">
                  <c:v>-35.43</c:v>
                </c:pt>
                <c:pt idx="705">
                  <c:v>-35.044</c:v>
                </c:pt>
                <c:pt idx="706">
                  <c:v>-34.692</c:v>
                </c:pt>
                <c:pt idx="707">
                  <c:v>-34.379</c:v>
                </c:pt>
                <c:pt idx="708">
                  <c:v>-34.109</c:v>
                </c:pt>
                <c:pt idx="709">
                  <c:v>-33.883</c:v>
                </c:pt>
                <c:pt idx="710">
                  <c:v>-33.702</c:v>
                </c:pt>
                <c:pt idx="711">
                  <c:v>-33.566</c:v>
                </c:pt>
                <c:pt idx="712">
                  <c:v>-33.474</c:v>
                </c:pt>
                <c:pt idx="713">
                  <c:v>-33.425</c:v>
                </c:pt>
                <c:pt idx="714">
                  <c:v>-33.416</c:v>
                </c:pt>
                <c:pt idx="715">
                  <c:v>-33.448</c:v>
                </c:pt>
                <c:pt idx="716">
                  <c:v>-33.518</c:v>
                </c:pt>
                <c:pt idx="717">
                  <c:v>-33.626</c:v>
                </c:pt>
                <c:pt idx="718">
                  <c:v>-33.77</c:v>
                </c:pt>
                <c:pt idx="719">
                  <c:v>-33.948</c:v>
                </c:pt>
                <c:pt idx="720">
                  <c:v>-34.161</c:v>
                </c:pt>
                <c:pt idx="721">
                  <c:v>-34.405</c:v>
                </c:pt>
                <c:pt idx="722">
                  <c:v>-34.679</c:v>
                </c:pt>
                <c:pt idx="723">
                  <c:v>-34.979</c:v>
                </c:pt>
                <c:pt idx="724">
                  <c:v>-35.301</c:v>
                </c:pt>
                <c:pt idx="725">
                  <c:v>-35.635</c:v>
                </c:pt>
                <c:pt idx="726">
                  <c:v>-35.973</c:v>
                </c:pt>
                <c:pt idx="727">
                  <c:v>-36.3</c:v>
                </c:pt>
                <c:pt idx="728">
                  <c:v>-36.6</c:v>
                </c:pt>
                <c:pt idx="729">
                  <c:v>-36.853</c:v>
                </c:pt>
                <c:pt idx="730">
                  <c:v>-37.041</c:v>
                </c:pt>
                <c:pt idx="731">
                  <c:v>-37.148</c:v>
                </c:pt>
                <c:pt idx="732">
                  <c:v>-37.165</c:v>
                </c:pt>
                <c:pt idx="733">
                  <c:v>-37.094</c:v>
                </c:pt>
                <c:pt idx="734">
                  <c:v>-36.944</c:v>
                </c:pt>
                <c:pt idx="735">
                  <c:v>-36.731</c:v>
                </c:pt>
                <c:pt idx="736">
                  <c:v>-36.475</c:v>
                </c:pt>
                <c:pt idx="737">
                  <c:v>-36.196</c:v>
                </c:pt>
                <c:pt idx="738">
                  <c:v>-35.911</c:v>
                </c:pt>
                <c:pt idx="739">
                  <c:v>-35.635</c:v>
                </c:pt>
                <c:pt idx="740">
                  <c:v>-35.379</c:v>
                </c:pt>
                <c:pt idx="741">
                  <c:v>-35.149</c:v>
                </c:pt>
                <c:pt idx="742">
                  <c:v>-34.95</c:v>
                </c:pt>
                <c:pt idx="743">
                  <c:v>-34.785</c:v>
                </c:pt>
                <c:pt idx="744">
                  <c:v>-34.656</c:v>
                </c:pt>
                <c:pt idx="745">
                  <c:v>-34.562</c:v>
                </c:pt>
                <c:pt idx="746">
                  <c:v>-34.502</c:v>
                </c:pt>
                <c:pt idx="747">
                  <c:v>-34.476</c:v>
                </c:pt>
                <c:pt idx="748">
                  <c:v>-34.482</c:v>
                </c:pt>
                <c:pt idx="749">
                  <c:v>-34.518</c:v>
                </c:pt>
                <c:pt idx="750">
                  <c:v>-34.583</c:v>
                </c:pt>
                <c:pt idx="751">
                  <c:v>-34.675</c:v>
                </c:pt>
                <c:pt idx="752">
                  <c:v>-34.791</c:v>
                </c:pt>
                <c:pt idx="753">
                  <c:v>-34.929</c:v>
                </c:pt>
                <c:pt idx="754">
                  <c:v>-35.087</c:v>
                </c:pt>
                <c:pt idx="755">
                  <c:v>-35.262</c:v>
                </c:pt>
                <c:pt idx="756">
                  <c:v>-35.449</c:v>
                </c:pt>
                <c:pt idx="757">
                  <c:v>-35.647</c:v>
                </c:pt>
                <c:pt idx="758">
                  <c:v>-35.848</c:v>
                </c:pt>
                <c:pt idx="759">
                  <c:v>-36.049</c:v>
                </c:pt>
                <c:pt idx="760">
                  <c:v>-36.245</c:v>
                </c:pt>
                <c:pt idx="761">
                  <c:v>-36.43</c:v>
                </c:pt>
                <c:pt idx="762">
                  <c:v>-36.599</c:v>
                </c:pt>
                <c:pt idx="763">
                  <c:v>-36.749</c:v>
                </c:pt>
                <c:pt idx="764">
                  <c:v>-36.877</c:v>
                </c:pt>
                <c:pt idx="765">
                  <c:v>-36.982</c:v>
                </c:pt>
                <c:pt idx="766">
                  <c:v>-37.066</c:v>
                </c:pt>
                <c:pt idx="767">
                  <c:v>-37.13</c:v>
                </c:pt>
                <c:pt idx="768">
                  <c:v>-37.179</c:v>
                </c:pt>
                <c:pt idx="769">
                  <c:v>-37.216</c:v>
                </c:pt>
                <c:pt idx="770">
                  <c:v>-37.248</c:v>
                </c:pt>
                <c:pt idx="771">
                  <c:v>-37.28</c:v>
                </c:pt>
                <c:pt idx="772">
                  <c:v>-37.315</c:v>
                </c:pt>
                <c:pt idx="773">
                  <c:v>-37.358</c:v>
                </c:pt>
                <c:pt idx="774">
                  <c:v>-37.414</c:v>
                </c:pt>
                <c:pt idx="775">
                  <c:v>-37.485</c:v>
                </c:pt>
                <c:pt idx="776">
                  <c:v>-37.573</c:v>
                </c:pt>
                <c:pt idx="777">
                  <c:v>-37.682</c:v>
                </c:pt>
                <c:pt idx="778">
                  <c:v>-37.812</c:v>
                </c:pt>
                <c:pt idx="779">
                  <c:v>-37.965</c:v>
                </c:pt>
                <c:pt idx="780">
                  <c:v>-38.143</c:v>
                </c:pt>
                <c:pt idx="781">
                  <c:v>-38.345</c:v>
                </c:pt>
                <c:pt idx="782">
                  <c:v>-38.575</c:v>
                </c:pt>
                <c:pt idx="783">
                  <c:v>-38.83</c:v>
                </c:pt>
                <c:pt idx="784">
                  <c:v>-39.113</c:v>
                </c:pt>
                <c:pt idx="785">
                  <c:v>-39.422</c:v>
                </c:pt>
                <c:pt idx="786">
                  <c:v>-39.756</c:v>
                </c:pt>
                <c:pt idx="787">
                  <c:v>-40.114</c:v>
                </c:pt>
                <c:pt idx="788">
                  <c:v>-40.492</c:v>
                </c:pt>
                <c:pt idx="789">
                  <c:v>-40.887</c:v>
                </c:pt>
                <c:pt idx="790">
                  <c:v>-41.292</c:v>
                </c:pt>
                <c:pt idx="791">
                  <c:v>-41.702</c:v>
                </c:pt>
                <c:pt idx="792">
                  <c:v>-42.107</c:v>
                </c:pt>
                <c:pt idx="793">
                  <c:v>-42.5</c:v>
                </c:pt>
                <c:pt idx="794">
                  <c:v>-42.869</c:v>
                </c:pt>
                <c:pt idx="795">
                  <c:v>-43.206</c:v>
                </c:pt>
                <c:pt idx="796">
                  <c:v>-43.502</c:v>
                </c:pt>
                <c:pt idx="797">
                  <c:v>-43.75</c:v>
                </c:pt>
                <c:pt idx="798">
                  <c:v>-43.946</c:v>
                </c:pt>
                <c:pt idx="799">
                  <c:v>-44.089</c:v>
                </c:pt>
                <c:pt idx="800">
                  <c:v>-44.179</c:v>
                </c:pt>
                <c:pt idx="801">
                  <c:v>-44.222</c:v>
                </c:pt>
                <c:pt idx="802">
                  <c:v>-44.223</c:v>
                </c:pt>
                <c:pt idx="803">
                  <c:v>-44.189</c:v>
                </c:pt>
                <c:pt idx="804">
                  <c:v>-44.129</c:v>
                </c:pt>
                <c:pt idx="805">
                  <c:v>-44.051</c:v>
                </c:pt>
                <c:pt idx="806">
                  <c:v>-43.964</c:v>
                </c:pt>
                <c:pt idx="807">
                  <c:v>-43.875</c:v>
                </c:pt>
                <c:pt idx="808">
                  <c:v>-43.793</c:v>
                </c:pt>
                <c:pt idx="809">
                  <c:v>-43.723</c:v>
                </c:pt>
                <c:pt idx="810">
                  <c:v>-43.673</c:v>
                </c:pt>
                <c:pt idx="811">
                  <c:v>-43.645</c:v>
                </c:pt>
                <c:pt idx="812">
                  <c:v>-43.645</c:v>
                </c:pt>
                <c:pt idx="813">
                  <c:v>-43.674</c:v>
                </c:pt>
                <c:pt idx="814">
                  <c:v>-43.734</c:v>
                </c:pt>
                <c:pt idx="815">
                  <c:v>-43.824</c:v>
                </c:pt>
                <c:pt idx="816">
                  <c:v>-43.941</c:v>
                </c:pt>
                <c:pt idx="817">
                  <c:v>-44.083</c:v>
                </c:pt>
                <c:pt idx="818">
                  <c:v>-44.243</c:v>
                </c:pt>
                <c:pt idx="819">
                  <c:v>-44.417</c:v>
                </c:pt>
                <c:pt idx="820">
                  <c:v>-44.595</c:v>
                </c:pt>
                <c:pt idx="821">
                  <c:v>-44.77</c:v>
                </c:pt>
                <c:pt idx="822">
                  <c:v>-44.933</c:v>
                </c:pt>
                <c:pt idx="823">
                  <c:v>-45.076</c:v>
                </c:pt>
                <c:pt idx="824">
                  <c:v>-45.193</c:v>
                </c:pt>
                <c:pt idx="825">
                  <c:v>-45.281</c:v>
                </c:pt>
                <c:pt idx="826">
                  <c:v>-45.337</c:v>
                </c:pt>
                <c:pt idx="827">
                  <c:v>-45.363</c:v>
                </c:pt>
                <c:pt idx="828">
                  <c:v>-45.361</c:v>
                </c:pt>
                <c:pt idx="829">
                  <c:v>-45.336</c:v>
                </c:pt>
                <c:pt idx="830">
                  <c:v>-45.292</c:v>
                </c:pt>
                <c:pt idx="831">
                  <c:v>-45.232</c:v>
                </c:pt>
                <c:pt idx="832">
                  <c:v>-45.162</c:v>
                </c:pt>
                <c:pt idx="833">
                  <c:v>-45.084</c:v>
                </c:pt>
                <c:pt idx="834">
                  <c:v>-44.999</c:v>
                </c:pt>
                <c:pt idx="835">
                  <c:v>-44.909</c:v>
                </c:pt>
                <c:pt idx="836">
                  <c:v>-44.814</c:v>
                </c:pt>
                <c:pt idx="837">
                  <c:v>-44.715</c:v>
                </c:pt>
                <c:pt idx="838">
                  <c:v>-44.611</c:v>
                </c:pt>
                <c:pt idx="839">
                  <c:v>-44.502</c:v>
                </c:pt>
                <c:pt idx="840">
                  <c:v>-44.388</c:v>
                </c:pt>
                <c:pt idx="841">
                  <c:v>-44.268</c:v>
                </c:pt>
                <c:pt idx="842">
                  <c:v>-44.143</c:v>
                </c:pt>
                <c:pt idx="843">
                  <c:v>-44.012</c:v>
                </c:pt>
                <c:pt idx="844">
                  <c:v>-43.874</c:v>
                </c:pt>
                <c:pt idx="845">
                  <c:v>-43.728</c:v>
                </c:pt>
                <c:pt idx="846">
                  <c:v>-43.574</c:v>
                </c:pt>
                <c:pt idx="847">
                  <c:v>-43.41</c:v>
                </c:pt>
                <c:pt idx="848">
                  <c:v>-43.236</c:v>
                </c:pt>
                <c:pt idx="849">
                  <c:v>-43.052</c:v>
                </c:pt>
                <c:pt idx="850">
                  <c:v>-42.858</c:v>
                </c:pt>
                <c:pt idx="851">
                  <c:v>-42.654</c:v>
                </c:pt>
                <c:pt idx="852">
                  <c:v>-42.442</c:v>
                </c:pt>
                <c:pt idx="853">
                  <c:v>-42.225</c:v>
                </c:pt>
                <c:pt idx="854">
                  <c:v>-42.003</c:v>
                </c:pt>
                <c:pt idx="855">
                  <c:v>-41.781</c:v>
                </c:pt>
                <c:pt idx="856">
                  <c:v>-41.562</c:v>
                </c:pt>
                <c:pt idx="857">
                  <c:v>-41.347</c:v>
                </c:pt>
                <c:pt idx="858">
                  <c:v>-41.141</c:v>
                </c:pt>
                <c:pt idx="859">
                  <c:v>-40.946</c:v>
                </c:pt>
                <c:pt idx="860">
                  <c:v>-40.763</c:v>
                </c:pt>
                <c:pt idx="861">
                  <c:v>-40.596</c:v>
                </c:pt>
                <c:pt idx="862">
                  <c:v>-40.446</c:v>
                </c:pt>
                <c:pt idx="863">
                  <c:v>-40.312</c:v>
                </c:pt>
                <c:pt idx="864">
                  <c:v>-40.196</c:v>
                </c:pt>
                <c:pt idx="865">
                  <c:v>-40.098</c:v>
                </c:pt>
                <c:pt idx="866">
                  <c:v>-40.017</c:v>
                </c:pt>
                <c:pt idx="867">
                  <c:v>-39.951</c:v>
                </c:pt>
                <c:pt idx="868">
                  <c:v>-39.901</c:v>
                </c:pt>
                <c:pt idx="869">
                  <c:v>-39.863</c:v>
                </c:pt>
                <c:pt idx="870">
                  <c:v>-39.835</c:v>
                </c:pt>
                <c:pt idx="871">
                  <c:v>-39.815</c:v>
                </c:pt>
                <c:pt idx="872">
                  <c:v>-39.801</c:v>
                </c:pt>
                <c:pt idx="873">
                  <c:v>-39.79</c:v>
                </c:pt>
                <c:pt idx="874">
                  <c:v>-39.778</c:v>
                </c:pt>
                <c:pt idx="875">
                  <c:v>-39.764</c:v>
                </c:pt>
                <c:pt idx="876">
                  <c:v>-39.744</c:v>
                </c:pt>
                <c:pt idx="877">
                  <c:v>-39.717</c:v>
                </c:pt>
                <c:pt idx="878">
                  <c:v>-39.68</c:v>
                </c:pt>
                <c:pt idx="879">
                  <c:v>-39.632</c:v>
                </c:pt>
                <c:pt idx="880">
                  <c:v>-39.572</c:v>
                </c:pt>
                <c:pt idx="881">
                  <c:v>-39.501</c:v>
                </c:pt>
                <c:pt idx="882">
                  <c:v>-39.417</c:v>
                </c:pt>
                <c:pt idx="883">
                  <c:v>-39.322</c:v>
                </c:pt>
                <c:pt idx="884">
                  <c:v>-39.218</c:v>
                </c:pt>
                <c:pt idx="885">
                  <c:v>-39.106</c:v>
                </c:pt>
                <c:pt idx="886">
                  <c:v>-38.988</c:v>
                </c:pt>
                <c:pt idx="887">
                  <c:v>-38.867</c:v>
                </c:pt>
                <c:pt idx="888">
                  <c:v>-38.745</c:v>
                </c:pt>
                <c:pt idx="889">
                  <c:v>-38.625</c:v>
                </c:pt>
                <c:pt idx="890">
                  <c:v>-38.509</c:v>
                </c:pt>
                <c:pt idx="891">
                  <c:v>-38.4</c:v>
                </c:pt>
                <c:pt idx="892">
                  <c:v>-38.298</c:v>
                </c:pt>
                <c:pt idx="893">
                  <c:v>-38.207</c:v>
                </c:pt>
                <c:pt idx="894">
                  <c:v>-38.126</c:v>
                </c:pt>
                <c:pt idx="895">
                  <c:v>-38.058</c:v>
                </c:pt>
                <c:pt idx="896">
                  <c:v>-38.002</c:v>
                </c:pt>
                <c:pt idx="897">
                  <c:v>-37.959</c:v>
                </c:pt>
                <c:pt idx="898">
                  <c:v>-37.928</c:v>
                </c:pt>
                <c:pt idx="899">
                  <c:v>-37.908</c:v>
                </c:pt>
                <c:pt idx="900">
                  <c:v>-37.9</c:v>
                </c:pt>
                <c:pt idx="901">
                  <c:v>-37.901</c:v>
                </c:pt>
                <c:pt idx="902">
                  <c:v>-37.91</c:v>
                </c:pt>
                <c:pt idx="903">
                  <c:v>-37.927</c:v>
                </c:pt>
                <c:pt idx="904">
                  <c:v>-37.949</c:v>
                </c:pt>
                <c:pt idx="905">
                  <c:v>-37.977</c:v>
                </c:pt>
                <c:pt idx="906">
                  <c:v>-38.008</c:v>
                </c:pt>
                <c:pt idx="907">
                  <c:v>-38.042</c:v>
                </c:pt>
                <c:pt idx="908">
                  <c:v>-38.078</c:v>
                </c:pt>
                <c:pt idx="909">
                  <c:v>-38.115</c:v>
                </c:pt>
                <c:pt idx="910">
                  <c:v>-38.154</c:v>
                </c:pt>
                <c:pt idx="911">
                  <c:v>-38.192</c:v>
                </c:pt>
                <c:pt idx="912">
                  <c:v>-38.23</c:v>
                </c:pt>
                <c:pt idx="913">
                  <c:v>-38.267</c:v>
                </c:pt>
                <c:pt idx="914">
                  <c:v>-38.302</c:v>
                </c:pt>
                <c:pt idx="915">
                  <c:v>-38.335</c:v>
                </c:pt>
                <c:pt idx="916">
                  <c:v>-38.365</c:v>
                </c:pt>
                <c:pt idx="917">
                  <c:v>-38.391</c:v>
                </c:pt>
                <c:pt idx="918">
                  <c:v>-38.413</c:v>
                </c:pt>
                <c:pt idx="919">
                  <c:v>-38.429</c:v>
                </c:pt>
                <c:pt idx="920">
                  <c:v>-38.44</c:v>
                </c:pt>
                <c:pt idx="921">
                  <c:v>-38.446</c:v>
                </c:pt>
                <c:pt idx="922">
                  <c:v>-38.446</c:v>
                </c:pt>
                <c:pt idx="923">
                  <c:v>-38.44</c:v>
                </c:pt>
                <c:pt idx="924">
                  <c:v>-38.43</c:v>
                </c:pt>
                <c:pt idx="925">
                  <c:v>-38.415</c:v>
                </c:pt>
                <c:pt idx="926">
                  <c:v>-38.397</c:v>
                </c:pt>
                <c:pt idx="927">
                  <c:v>-38.377</c:v>
                </c:pt>
                <c:pt idx="928">
                  <c:v>-38.354</c:v>
                </c:pt>
                <c:pt idx="929">
                  <c:v>-38.332</c:v>
                </c:pt>
                <c:pt idx="930">
                  <c:v>-38.31</c:v>
                </c:pt>
                <c:pt idx="931">
                  <c:v>-38.288</c:v>
                </c:pt>
                <c:pt idx="932">
                  <c:v>-38.269</c:v>
                </c:pt>
                <c:pt idx="933">
                  <c:v>-38.252</c:v>
                </c:pt>
                <c:pt idx="934">
                  <c:v>-38.239</c:v>
                </c:pt>
                <c:pt idx="935">
                  <c:v>-38.229</c:v>
                </c:pt>
                <c:pt idx="936">
                  <c:v>-38.224</c:v>
                </c:pt>
                <c:pt idx="937">
                  <c:v>-38.224</c:v>
                </c:pt>
                <c:pt idx="938">
                  <c:v>-38.229</c:v>
                </c:pt>
                <c:pt idx="939">
                  <c:v>-38.241</c:v>
                </c:pt>
                <c:pt idx="940">
                  <c:v>-38.258</c:v>
                </c:pt>
                <c:pt idx="941">
                  <c:v>-38.281</c:v>
                </c:pt>
                <c:pt idx="942">
                  <c:v>-38.311</c:v>
                </c:pt>
                <c:pt idx="943">
                  <c:v>-38.347</c:v>
                </c:pt>
                <c:pt idx="944">
                  <c:v>-38.388</c:v>
                </c:pt>
                <c:pt idx="945">
                  <c:v>-38.435</c:v>
                </c:pt>
                <c:pt idx="946">
                  <c:v>-38.486</c:v>
                </c:pt>
                <c:pt idx="947">
                  <c:v>-38.54</c:v>
                </c:pt>
                <c:pt idx="948">
                  <c:v>-38.597</c:v>
                </c:pt>
                <c:pt idx="949">
                  <c:v>-38.654</c:v>
                </c:pt>
                <c:pt idx="950">
                  <c:v>-38.711</c:v>
                </c:pt>
                <c:pt idx="951">
                  <c:v>-38.767</c:v>
                </c:pt>
                <c:pt idx="952">
                  <c:v>-38.818</c:v>
                </c:pt>
                <c:pt idx="953">
                  <c:v>-38.866</c:v>
                </c:pt>
                <c:pt idx="954">
                  <c:v>-38.908</c:v>
                </c:pt>
                <c:pt idx="955">
                  <c:v>-38.943</c:v>
                </c:pt>
                <c:pt idx="956">
                  <c:v>-38.972</c:v>
                </c:pt>
                <c:pt idx="957">
                  <c:v>-38.993</c:v>
                </c:pt>
                <c:pt idx="958">
                  <c:v>-39.007</c:v>
                </c:pt>
                <c:pt idx="959">
                  <c:v>-39.014</c:v>
                </c:pt>
                <c:pt idx="960">
                  <c:v>-39.015</c:v>
                </c:pt>
                <c:pt idx="961">
                  <c:v>-39.01</c:v>
                </c:pt>
                <c:pt idx="962">
                  <c:v>-39</c:v>
                </c:pt>
                <c:pt idx="963">
                  <c:v>-38.987</c:v>
                </c:pt>
                <c:pt idx="964">
                  <c:v>-38.973</c:v>
                </c:pt>
                <c:pt idx="965">
                  <c:v>-38.958</c:v>
                </c:pt>
                <c:pt idx="966">
                  <c:v>-38.944</c:v>
                </c:pt>
                <c:pt idx="967">
                  <c:v>-38.933</c:v>
                </c:pt>
                <c:pt idx="968">
                  <c:v>-38.927</c:v>
                </c:pt>
                <c:pt idx="969">
                  <c:v>-38.927</c:v>
                </c:pt>
                <c:pt idx="970">
                  <c:v>-38.937</c:v>
                </c:pt>
                <c:pt idx="971">
                  <c:v>-38.957</c:v>
                </c:pt>
                <c:pt idx="972">
                  <c:v>-38.989</c:v>
                </c:pt>
                <c:pt idx="973">
                  <c:v>-39.035</c:v>
                </c:pt>
                <c:pt idx="974">
                  <c:v>-39.096</c:v>
                </c:pt>
                <c:pt idx="975">
                  <c:v>-39.174</c:v>
                </c:pt>
                <c:pt idx="976">
                  <c:v>-39.27</c:v>
                </c:pt>
                <c:pt idx="977">
                  <c:v>-39.384</c:v>
                </c:pt>
                <c:pt idx="978">
                  <c:v>-39.517</c:v>
                </c:pt>
                <c:pt idx="979">
                  <c:v>-39.669</c:v>
                </c:pt>
                <c:pt idx="980">
                  <c:v>-39.84</c:v>
                </c:pt>
                <c:pt idx="981">
                  <c:v>-40.029</c:v>
                </c:pt>
                <c:pt idx="982">
                  <c:v>-40.233</c:v>
                </c:pt>
                <c:pt idx="983">
                  <c:v>-40.453</c:v>
                </c:pt>
                <c:pt idx="984">
                  <c:v>-40.684</c:v>
                </c:pt>
                <c:pt idx="985">
                  <c:v>-40.926</c:v>
                </c:pt>
                <c:pt idx="986">
                  <c:v>-41.173</c:v>
                </c:pt>
                <c:pt idx="987">
                  <c:v>-41.423</c:v>
                </c:pt>
                <c:pt idx="988">
                  <c:v>-41.671</c:v>
                </c:pt>
                <c:pt idx="989">
                  <c:v>-41.914</c:v>
                </c:pt>
                <c:pt idx="990">
                  <c:v>-42.148</c:v>
                </c:pt>
                <c:pt idx="991">
                  <c:v>-42.369</c:v>
                </c:pt>
                <c:pt idx="992">
                  <c:v>-42.574</c:v>
                </c:pt>
                <c:pt idx="993">
                  <c:v>-42.76</c:v>
                </c:pt>
                <c:pt idx="994">
                  <c:v>-42.927</c:v>
                </c:pt>
                <c:pt idx="995">
                  <c:v>-43.072</c:v>
                </c:pt>
                <c:pt idx="996">
                  <c:v>-43.198</c:v>
                </c:pt>
                <c:pt idx="997">
                  <c:v>-43.305</c:v>
                </c:pt>
                <c:pt idx="998">
                  <c:v>-43.396</c:v>
                </c:pt>
                <c:pt idx="999">
                  <c:v>-43.474</c:v>
                </c:pt>
                <c:pt idx="1000">
                  <c:v>-43.545</c:v>
                </c:pt>
                <c:pt idx="1001">
                  <c:v>-43.611</c:v>
                </c:pt>
                <c:pt idx="1002">
                  <c:v>-43.678</c:v>
                </c:pt>
                <c:pt idx="1003">
                  <c:v>-43.75</c:v>
                </c:pt>
                <c:pt idx="1004">
                  <c:v>-43.831</c:v>
                </c:pt>
                <c:pt idx="1005">
                  <c:v>-43.927</c:v>
                </c:pt>
                <c:pt idx="1006">
                  <c:v>-44.04</c:v>
                </c:pt>
                <c:pt idx="1007">
                  <c:v>-44.172</c:v>
                </c:pt>
                <c:pt idx="1008">
                  <c:v>-44.328</c:v>
                </c:pt>
                <c:pt idx="1009">
                  <c:v>-44.507</c:v>
                </c:pt>
                <c:pt idx="1010">
                  <c:v>-44.71</c:v>
                </c:pt>
                <c:pt idx="1011">
                  <c:v>-44.938</c:v>
                </c:pt>
                <c:pt idx="1012">
                  <c:v>-45.188</c:v>
                </c:pt>
                <c:pt idx="1013">
                  <c:v>-45.458</c:v>
                </c:pt>
                <c:pt idx="1014">
                  <c:v>-45.744</c:v>
                </c:pt>
                <c:pt idx="1015">
                  <c:v>-46.042</c:v>
                </c:pt>
                <c:pt idx="1016">
                  <c:v>-46.345</c:v>
                </c:pt>
                <c:pt idx="1017">
                  <c:v>-46.647</c:v>
                </c:pt>
                <c:pt idx="1018">
                  <c:v>-46.939</c:v>
                </c:pt>
                <c:pt idx="1019">
                  <c:v>-47.214</c:v>
                </c:pt>
                <c:pt idx="1020">
                  <c:v>-47.462</c:v>
                </c:pt>
                <c:pt idx="1021">
                  <c:v>-47.676</c:v>
                </c:pt>
                <c:pt idx="1022">
                  <c:v>-47.849</c:v>
                </c:pt>
                <c:pt idx="1023">
                  <c:v>-47.975</c:v>
                </c:pt>
                <c:pt idx="1024">
                  <c:v>-48.051</c:v>
                </c:pt>
                <c:pt idx="1025">
                  <c:v>-48.075</c:v>
                </c:pt>
                <c:pt idx="1026">
                  <c:v>-48.049</c:v>
                </c:pt>
                <c:pt idx="1027">
                  <c:v>-47.977</c:v>
                </c:pt>
                <c:pt idx="1028">
                  <c:v>-47.864</c:v>
                </c:pt>
                <c:pt idx="1029">
                  <c:v>-47.716</c:v>
                </c:pt>
                <c:pt idx="1030">
                  <c:v>-47.544</c:v>
                </c:pt>
                <c:pt idx="1031">
                  <c:v>-47.354</c:v>
                </c:pt>
                <c:pt idx="1032">
                  <c:v>-47.155</c:v>
                </c:pt>
                <c:pt idx="1033">
                  <c:v>-46.954</c:v>
                </c:pt>
                <c:pt idx="1034">
                  <c:v>-46.76</c:v>
                </c:pt>
                <c:pt idx="1035">
                  <c:v>-46.577</c:v>
                </c:pt>
                <c:pt idx="1036">
                  <c:v>-46.41</c:v>
                </c:pt>
                <c:pt idx="1037">
                  <c:v>-46.262</c:v>
                </c:pt>
                <c:pt idx="1038">
                  <c:v>-46.137</c:v>
                </c:pt>
                <c:pt idx="1039">
                  <c:v>-46.035</c:v>
                </c:pt>
                <c:pt idx="1040">
                  <c:v>-45.956</c:v>
                </c:pt>
                <c:pt idx="1041">
                  <c:v>-45.9</c:v>
                </c:pt>
                <c:pt idx="1042">
                  <c:v>-45.865</c:v>
                </c:pt>
                <c:pt idx="1043">
                  <c:v>-45.849</c:v>
                </c:pt>
                <c:pt idx="1044">
                  <c:v>-45.848</c:v>
                </c:pt>
                <c:pt idx="1045">
                  <c:v>-45.86</c:v>
                </c:pt>
                <c:pt idx="1046">
                  <c:v>-45.88</c:v>
                </c:pt>
                <c:pt idx="1047">
                  <c:v>-45.905</c:v>
                </c:pt>
                <c:pt idx="1048">
                  <c:v>-45.93</c:v>
                </c:pt>
                <c:pt idx="1049">
                  <c:v>-45.949</c:v>
                </c:pt>
                <c:pt idx="1050">
                  <c:v>-45.96</c:v>
                </c:pt>
                <c:pt idx="1051">
                  <c:v>-45.958</c:v>
                </c:pt>
                <c:pt idx="1052">
                  <c:v>-45.938</c:v>
                </c:pt>
                <c:pt idx="1053">
                  <c:v>-45.898</c:v>
                </c:pt>
                <c:pt idx="1054">
                  <c:v>-45.835</c:v>
                </c:pt>
                <c:pt idx="1055">
                  <c:v>-45.749</c:v>
                </c:pt>
                <c:pt idx="1056">
                  <c:v>-45.639</c:v>
                </c:pt>
                <c:pt idx="1057">
                  <c:v>-45.506</c:v>
                </c:pt>
                <c:pt idx="1058">
                  <c:v>-45.353</c:v>
                </c:pt>
                <c:pt idx="1059">
                  <c:v>-45.184</c:v>
                </c:pt>
                <c:pt idx="1060">
                  <c:v>-45.003</c:v>
                </c:pt>
                <c:pt idx="1061">
                  <c:v>-44.816</c:v>
                </c:pt>
                <c:pt idx="1062">
                  <c:v>-44.628</c:v>
                </c:pt>
                <c:pt idx="1063">
                  <c:v>-44.444</c:v>
                </c:pt>
                <c:pt idx="1064">
                  <c:v>-44.27</c:v>
                </c:pt>
                <c:pt idx="1065">
                  <c:v>-44.109</c:v>
                </c:pt>
                <c:pt idx="1066">
                  <c:v>-43.966</c:v>
                </c:pt>
                <c:pt idx="1067">
                  <c:v>-43.844</c:v>
                </c:pt>
                <c:pt idx="1068">
                  <c:v>-43.744</c:v>
                </c:pt>
                <c:pt idx="1069">
                  <c:v>-43.669</c:v>
                </c:pt>
                <c:pt idx="1070">
                  <c:v>-43.619</c:v>
                </c:pt>
                <c:pt idx="1071">
                  <c:v>-43.593</c:v>
                </c:pt>
                <c:pt idx="1072">
                  <c:v>-43.592</c:v>
                </c:pt>
                <c:pt idx="1073">
                  <c:v>-43.614</c:v>
                </c:pt>
                <c:pt idx="1074">
                  <c:v>-43.657</c:v>
                </c:pt>
                <c:pt idx="1075">
                  <c:v>-43.718</c:v>
                </c:pt>
                <c:pt idx="1076">
                  <c:v>-43.794</c:v>
                </c:pt>
                <c:pt idx="1077">
                  <c:v>-43.883</c:v>
                </c:pt>
                <c:pt idx="1078">
                  <c:v>-43.979</c:v>
                </c:pt>
                <c:pt idx="1079">
                  <c:v>-44.079</c:v>
                </c:pt>
                <c:pt idx="1080">
                  <c:v>-44.18</c:v>
                </c:pt>
                <c:pt idx="1081">
                  <c:v>-44.275</c:v>
                </c:pt>
                <c:pt idx="1082">
                  <c:v>-44.361</c:v>
                </c:pt>
                <c:pt idx="1083">
                  <c:v>-44.435</c:v>
                </c:pt>
                <c:pt idx="1084">
                  <c:v>-44.493</c:v>
                </c:pt>
                <c:pt idx="1085">
                  <c:v>-44.532</c:v>
                </c:pt>
                <c:pt idx="1086">
                  <c:v>-44.552</c:v>
                </c:pt>
                <c:pt idx="1087">
                  <c:v>-44.552</c:v>
                </c:pt>
                <c:pt idx="1088">
                  <c:v>-44.533</c:v>
                </c:pt>
                <c:pt idx="1089">
                  <c:v>-44.498</c:v>
                </c:pt>
                <c:pt idx="1090">
                  <c:v>-44.449</c:v>
                </c:pt>
                <c:pt idx="1091">
                  <c:v>-44.391</c:v>
                </c:pt>
                <c:pt idx="1092">
                  <c:v>-44.328</c:v>
                </c:pt>
                <c:pt idx="1093">
                  <c:v>-44.265</c:v>
                </c:pt>
                <c:pt idx="1094">
                  <c:v>-44.207</c:v>
                </c:pt>
                <c:pt idx="1095">
                  <c:v>-44.157</c:v>
                </c:pt>
                <c:pt idx="1096">
                  <c:v>-44.121</c:v>
                </c:pt>
                <c:pt idx="1097">
                  <c:v>-44.101</c:v>
                </c:pt>
                <c:pt idx="1098">
                  <c:v>-44.1</c:v>
                </c:pt>
                <c:pt idx="1099">
                  <c:v>-44.121</c:v>
                </c:pt>
                <c:pt idx="1100">
                  <c:v>-44.165</c:v>
                </c:pt>
                <c:pt idx="1101">
                  <c:v>-44.232</c:v>
                </c:pt>
                <c:pt idx="1102">
                  <c:v>-44.324</c:v>
                </c:pt>
                <c:pt idx="1103">
                  <c:v>-44.44</c:v>
                </c:pt>
                <c:pt idx="1104">
                  <c:v>-44.579</c:v>
                </c:pt>
                <c:pt idx="1105">
                  <c:v>-44.741</c:v>
                </c:pt>
                <c:pt idx="1106">
                  <c:v>-44.923</c:v>
                </c:pt>
                <c:pt idx="1107">
                  <c:v>-45.122</c:v>
                </c:pt>
                <c:pt idx="1108">
                  <c:v>-45.337</c:v>
                </c:pt>
                <c:pt idx="1109">
                  <c:v>-45.565</c:v>
                </c:pt>
                <c:pt idx="1110">
                  <c:v>-45.801</c:v>
                </c:pt>
                <c:pt idx="1111">
                  <c:v>-46.043</c:v>
                </c:pt>
                <c:pt idx="1112">
                  <c:v>-46.285</c:v>
                </c:pt>
                <c:pt idx="1113">
                  <c:v>-46.525</c:v>
                </c:pt>
                <c:pt idx="1114">
                  <c:v>-46.759</c:v>
                </c:pt>
                <c:pt idx="1115">
                  <c:v>-46.982</c:v>
                </c:pt>
                <c:pt idx="1116">
                  <c:v>-47.191</c:v>
                </c:pt>
                <c:pt idx="1117">
                  <c:v>-47.385</c:v>
                </c:pt>
                <c:pt idx="1118">
                  <c:v>-47.562</c:v>
                </c:pt>
                <c:pt idx="1119">
                  <c:v>-47.722</c:v>
                </c:pt>
                <c:pt idx="1120">
                  <c:v>-47.864</c:v>
                </c:pt>
                <c:pt idx="1121">
                  <c:v>-47.99</c:v>
                </c:pt>
                <c:pt idx="1122">
                  <c:v>-48.104</c:v>
                </c:pt>
                <c:pt idx="1123">
                  <c:v>-48.207</c:v>
                </c:pt>
                <c:pt idx="1124">
                  <c:v>-48.302</c:v>
                </c:pt>
                <c:pt idx="1125">
                  <c:v>-48.394</c:v>
                </c:pt>
                <c:pt idx="1126">
                  <c:v>-48.485</c:v>
                </c:pt>
                <c:pt idx="1127">
                  <c:v>-48.577</c:v>
                </c:pt>
                <c:pt idx="1128">
                  <c:v>-48.673</c:v>
                </c:pt>
                <c:pt idx="1129">
                  <c:v>-48.773</c:v>
                </c:pt>
                <c:pt idx="1130">
                  <c:v>-48.879</c:v>
                </c:pt>
                <c:pt idx="1131">
                  <c:v>-48.989</c:v>
                </c:pt>
                <c:pt idx="1132">
                  <c:v>-49.103</c:v>
                </c:pt>
                <c:pt idx="1133">
                  <c:v>-49.219</c:v>
                </c:pt>
                <c:pt idx="1134">
                  <c:v>-49.333</c:v>
                </c:pt>
                <c:pt idx="1135">
                  <c:v>-49.443</c:v>
                </c:pt>
                <c:pt idx="1136">
                  <c:v>-49.545</c:v>
                </c:pt>
                <c:pt idx="1137">
                  <c:v>-49.635</c:v>
                </c:pt>
                <c:pt idx="1138">
                  <c:v>-49.709</c:v>
                </c:pt>
                <c:pt idx="1139">
                  <c:v>-49.764</c:v>
                </c:pt>
                <c:pt idx="1140">
                  <c:v>-49.795</c:v>
                </c:pt>
                <c:pt idx="1141">
                  <c:v>-49.802</c:v>
                </c:pt>
                <c:pt idx="1142">
                  <c:v>-49.781</c:v>
                </c:pt>
                <c:pt idx="1143">
                  <c:v>-49.735</c:v>
                </c:pt>
                <c:pt idx="1144">
                  <c:v>-49.662</c:v>
                </c:pt>
                <c:pt idx="1145">
                  <c:v>-49.566</c:v>
                </c:pt>
                <c:pt idx="1146">
                  <c:v>-49.449</c:v>
                </c:pt>
                <c:pt idx="1147">
                  <c:v>-49.315</c:v>
                </c:pt>
                <c:pt idx="1148">
                  <c:v>-49.17</c:v>
                </c:pt>
                <c:pt idx="1149">
                  <c:v>-49.017</c:v>
                </c:pt>
                <c:pt idx="1150">
                  <c:v>-48.861</c:v>
                </c:pt>
                <c:pt idx="1151">
                  <c:v>-48.708</c:v>
                </c:pt>
                <c:pt idx="1152">
                  <c:v>-48.561</c:v>
                </c:pt>
                <c:pt idx="1153">
                  <c:v>-48.424</c:v>
                </c:pt>
                <c:pt idx="1154">
                  <c:v>-48.301</c:v>
                </c:pt>
                <c:pt idx="1155">
                  <c:v>-48.194</c:v>
                </c:pt>
                <c:pt idx="1156">
                  <c:v>-48.105</c:v>
                </c:pt>
                <c:pt idx="1157">
                  <c:v>-48.036</c:v>
                </c:pt>
                <c:pt idx="1158">
                  <c:v>-47.986</c:v>
                </c:pt>
                <c:pt idx="1159">
                  <c:v>-47.957</c:v>
                </c:pt>
                <c:pt idx="1160">
                  <c:v>-47.948</c:v>
                </c:pt>
                <c:pt idx="1161">
                  <c:v>-47.957</c:v>
                </c:pt>
                <c:pt idx="1162">
                  <c:v>-47.982</c:v>
                </c:pt>
                <c:pt idx="1163">
                  <c:v>-48.022</c:v>
                </c:pt>
                <c:pt idx="1164">
                  <c:v>-48.074</c:v>
                </c:pt>
                <c:pt idx="1165">
                  <c:v>-48.134</c:v>
                </c:pt>
                <c:pt idx="1166">
                  <c:v>-48.2</c:v>
                </c:pt>
                <c:pt idx="1167">
                  <c:v>-48.268</c:v>
                </c:pt>
                <c:pt idx="1168">
                  <c:v>-48.334</c:v>
                </c:pt>
                <c:pt idx="1169">
                  <c:v>-48.395</c:v>
                </c:pt>
                <c:pt idx="1170">
                  <c:v>-48.448</c:v>
                </c:pt>
                <c:pt idx="1171">
                  <c:v>-48.49</c:v>
                </c:pt>
                <c:pt idx="1172">
                  <c:v>-48.519</c:v>
                </c:pt>
                <c:pt idx="1173">
                  <c:v>-48.533</c:v>
                </c:pt>
                <c:pt idx="1174">
                  <c:v>-48.532</c:v>
                </c:pt>
                <c:pt idx="1175">
                  <c:v>-48.517</c:v>
                </c:pt>
                <c:pt idx="1176">
                  <c:v>-48.488</c:v>
                </c:pt>
                <c:pt idx="1177">
                  <c:v>-48.446</c:v>
                </c:pt>
                <c:pt idx="1178">
                  <c:v>-48.396</c:v>
                </c:pt>
                <c:pt idx="1179">
                  <c:v>-48.339</c:v>
                </c:pt>
                <c:pt idx="1180">
                  <c:v>-48.279</c:v>
                </c:pt>
                <c:pt idx="1181">
                  <c:v>-48.22</c:v>
                </c:pt>
                <c:pt idx="1182">
                  <c:v>-48.166</c:v>
                </c:pt>
                <c:pt idx="1183">
                  <c:v>-48.119</c:v>
                </c:pt>
                <c:pt idx="1184">
                  <c:v>-48.083</c:v>
                </c:pt>
                <c:pt idx="1185">
                  <c:v>-48.06</c:v>
                </c:pt>
                <c:pt idx="1186">
                  <c:v>-48.054</c:v>
                </c:pt>
                <c:pt idx="1187">
                  <c:v>-48.066</c:v>
                </c:pt>
                <c:pt idx="1188">
                  <c:v>-48.098</c:v>
                </c:pt>
                <c:pt idx="1189">
                  <c:v>-48.15</c:v>
                </c:pt>
                <c:pt idx="1190">
                  <c:v>-48.222</c:v>
                </c:pt>
                <c:pt idx="1191">
                  <c:v>-48.313</c:v>
                </c:pt>
                <c:pt idx="1192">
                  <c:v>-48.424</c:v>
                </c:pt>
                <c:pt idx="1193">
                  <c:v>-48.551</c:v>
                </c:pt>
                <c:pt idx="1194">
                  <c:v>-48.694</c:v>
                </c:pt>
                <c:pt idx="1195">
                  <c:v>-48.848</c:v>
                </c:pt>
                <c:pt idx="1196">
                  <c:v>-49.011</c:v>
                </c:pt>
                <c:pt idx="1197">
                  <c:v>-49.181</c:v>
                </c:pt>
                <c:pt idx="1198">
                  <c:v>-49.353</c:v>
                </c:pt>
                <c:pt idx="1199">
                  <c:v>-49.524</c:v>
                </c:pt>
                <c:pt idx="1200">
                  <c:v>-49.693</c:v>
                </c:pt>
              </c:numCache>
            </c:numRef>
          </c:yVal>
          <c:smooth val="0"/>
        </c:ser>
        <c:ser>
          <c:idx val="10"/>
          <c:order val="10"/>
          <c:tx>
            <c:strRef>
              <c:f>Eplane!$V$1</c:f>
              <c:strCache>
                <c:ptCount val="1"/>
                <c:pt idx="0">
                  <c:v>-17EPm</c:v>
                </c:pt>
              </c:strCache>
            </c:strRef>
          </c:tx>
          <c:spPr>
            <a:ln w="19050" cap="rnd">
              <a:solidFill>
                <a:schemeClr val="accent5">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Eplane!$V$2:$V$1203</c:f>
              <c:numCache>
                <c:formatCode>General</c:formatCode>
                <c:ptCount val="1202"/>
                <c:pt idx="0">
                  <c:v>-27.564</c:v>
                </c:pt>
                <c:pt idx="1">
                  <c:v>-27.488</c:v>
                </c:pt>
                <c:pt idx="2">
                  <c:v>-27.426</c:v>
                </c:pt>
                <c:pt idx="3">
                  <c:v>-27.378</c:v>
                </c:pt>
                <c:pt idx="4">
                  <c:v>-27.343</c:v>
                </c:pt>
                <c:pt idx="5">
                  <c:v>-27.321</c:v>
                </c:pt>
                <c:pt idx="6">
                  <c:v>-27.31</c:v>
                </c:pt>
                <c:pt idx="7">
                  <c:v>-27.31</c:v>
                </c:pt>
                <c:pt idx="8">
                  <c:v>-27.319</c:v>
                </c:pt>
                <c:pt idx="9">
                  <c:v>-27.335</c:v>
                </c:pt>
                <c:pt idx="10">
                  <c:v>-27.356</c:v>
                </c:pt>
                <c:pt idx="11">
                  <c:v>-27.381</c:v>
                </c:pt>
                <c:pt idx="12">
                  <c:v>-27.407</c:v>
                </c:pt>
                <c:pt idx="13">
                  <c:v>-27.435</c:v>
                </c:pt>
                <c:pt idx="14">
                  <c:v>-27.462</c:v>
                </c:pt>
                <c:pt idx="15">
                  <c:v>-27.488</c:v>
                </c:pt>
                <c:pt idx="16">
                  <c:v>-27.513</c:v>
                </c:pt>
                <c:pt idx="17">
                  <c:v>-27.536</c:v>
                </c:pt>
                <c:pt idx="18">
                  <c:v>-27.559</c:v>
                </c:pt>
                <c:pt idx="19">
                  <c:v>-27.581</c:v>
                </c:pt>
                <c:pt idx="20">
                  <c:v>-27.603</c:v>
                </c:pt>
                <c:pt idx="21">
                  <c:v>-27.626</c:v>
                </c:pt>
                <c:pt idx="22">
                  <c:v>-27.651</c:v>
                </c:pt>
                <c:pt idx="23">
                  <c:v>-27.677</c:v>
                </c:pt>
                <c:pt idx="24">
                  <c:v>-27.705</c:v>
                </c:pt>
                <c:pt idx="25">
                  <c:v>-27.735</c:v>
                </c:pt>
                <c:pt idx="26">
                  <c:v>-27.766</c:v>
                </c:pt>
                <c:pt idx="27">
                  <c:v>-27.795</c:v>
                </c:pt>
                <c:pt idx="28">
                  <c:v>-27.823</c:v>
                </c:pt>
                <c:pt idx="29">
                  <c:v>-27.846</c:v>
                </c:pt>
                <c:pt idx="30">
                  <c:v>-27.863</c:v>
                </c:pt>
                <c:pt idx="31">
                  <c:v>-27.87</c:v>
                </c:pt>
                <c:pt idx="32">
                  <c:v>-27.866</c:v>
                </c:pt>
                <c:pt idx="33">
                  <c:v>-27.847</c:v>
                </c:pt>
                <c:pt idx="34">
                  <c:v>-27.812</c:v>
                </c:pt>
                <c:pt idx="35">
                  <c:v>-27.759</c:v>
                </c:pt>
                <c:pt idx="36">
                  <c:v>-27.688</c:v>
                </c:pt>
                <c:pt idx="37">
                  <c:v>-27.599</c:v>
                </c:pt>
                <c:pt idx="38">
                  <c:v>-27.495</c:v>
                </c:pt>
                <c:pt idx="39">
                  <c:v>-27.376</c:v>
                </c:pt>
                <c:pt idx="40">
                  <c:v>-27.247</c:v>
                </c:pt>
                <c:pt idx="41">
                  <c:v>-27.11</c:v>
                </c:pt>
                <c:pt idx="42">
                  <c:v>-26.969</c:v>
                </c:pt>
                <c:pt idx="43">
                  <c:v>-26.828</c:v>
                </c:pt>
                <c:pt idx="44">
                  <c:v>-26.689</c:v>
                </c:pt>
                <c:pt idx="45">
                  <c:v>-26.556</c:v>
                </c:pt>
                <c:pt idx="46">
                  <c:v>-26.431</c:v>
                </c:pt>
                <c:pt idx="47">
                  <c:v>-26.317</c:v>
                </c:pt>
                <c:pt idx="48">
                  <c:v>-26.214</c:v>
                </c:pt>
                <c:pt idx="49">
                  <c:v>-26.124</c:v>
                </c:pt>
                <c:pt idx="50">
                  <c:v>-26.047</c:v>
                </c:pt>
                <c:pt idx="51">
                  <c:v>-25.983</c:v>
                </c:pt>
                <c:pt idx="52">
                  <c:v>-25.932</c:v>
                </c:pt>
                <c:pt idx="53">
                  <c:v>-25.894</c:v>
                </c:pt>
                <c:pt idx="54">
                  <c:v>-25.867</c:v>
                </c:pt>
                <c:pt idx="55">
                  <c:v>-25.852</c:v>
                </c:pt>
                <c:pt idx="56">
                  <c:v>-25.847</c:v>
                </c:pt>
                <c:pt idx="57">
                  <c:v>-25.85</c:v>
                </c:pt>
                <c:pt idx="58">
                  <c:v>-25.863</c:v>
                </c:pt>
                <c:pt idx="59">
                  <c:v>-25.883</c:v>
                </c:pt>
                <c:pt idx="60">
                  <c:v>-25.911</c:v>
                </c:pt>
                <c:pt idx="61">
                  <c:v>-25.947</c:v>
                </c:pt>
                <c:pt idx="62">
                  <c:v>-25.99</c:v>
                </c:pt>
                <c:pt idx="63">
                  <c:v>-26.04</c:v>
                </c:pt>
                <c:pt idx="64">
                  <c:v>-26.099</c:v>
                </c:pt>
                <c:pt idx="65">
                  <c:v>-26.166</c:v>
                </c:pt>
                <c:pt idx="66">
                  <c:v>-26.242</c:v>
                </c:pt>
                <c:pt idx="67">
                  <c:v>-26.327</c:v>
                </c:pt>
                <c:pt idx="68">
                  <c:v>-26.422</c:v>
                </c:pt>
                <c:pt idx="69">
                  <c:v>-26.526</c:v>
                </c:pt>
                <c:pt idx="70">
                  <c:v>-26.638</c:v>
                </c:pt>
                <c:pt idx="71">
                  <c:v>-26.758</c:v>
                </c:pt>
                <c:pt idx="72">
                  <c:v>-26.883</c:v>
                </c:pt>
                <c:pt idx="73">
                  <c:v>-27.011</c:v>
                </c:pt>
                <c:pt idx="74">
                  <c:v>-27.137</c:v>
                </c:pt>
                <c:pt idx="75">
                  <c:v>-27.258</c:v>
                </c:pt>
                <c:pt idx="76">
                  <c:v>-27.37</c:v>
                </c:pt>
                <c:pt idx="77">
                  <c:v>-27.465</c:v>
                </c:pt>
                <c:pt idx="78">
                  <c:v>-27.539</c:v>
                </c:pt>
                <c:pt idx="79">
                  <c:v>-27.588</c:v>
                </c:pt>
                <c:pt idx="80">
                  <c:v>-27.607</c:v>
                </c:pt>
                <c:pt idx="81">
                  <c:v>-27.595</c:v>
                </c:pt>
                <c:pt idx="82">
                  <c:v>-27.552</c:v>
                </c:pt>
                <c:pt idx="83">
                  <c:v>-27.48</c:v>
                </c:pt>
                <c:pt idx="84">
                  <c:v>-27.383</c:v>
                </c:pt>
                <c:pt idx="85">
                  <c:v>-27.267</c:v>
                </c:pt>
                <c:pt idx="86">
                  <c:v>-27.14</c:v>
                </c:pt>
                <c:pt idx="87">
                  <c:v>-27.008</c:v>
                </c:pt>
                <c:pt idx="88">
                  <c:v>-26.878</c:v>
                </c:pt>
                <c:pt idx="89">
                  <c:v>-26.757</c:v>
                </c:pt>
                <c:pt idx="90">
                  <c:v>-26.651</c:v>
                </c:pt>
                <c:pt idx="91">
                  <c:v>-26.565</c:v>
                </c:pt>
                <c:pt idx="92">
                  <c:v>-26.501</c:v>
                </c:pt>
                <c:pt idx="93">
                  <c:v>-26.464</c:v>
                </c:pt>
                <c:pt idx="94">
                  <c:v>-26.455</c:v>
                </c:pt>
                <c:pt idx="95">
                  <c:v>-26.474</c:v>
                </c:pt>
                <c:pt idx="96">
                  <c:v>-26.521</c:v>
                </c:pt>
                <c:pt idx="97">
                  <c:v>-26.596</c:v>
                </c:pt>
                <c:pt idx="98">
                  <c:v>-26.695</c:v>
                </c:pt>
                <c:pt idx="99">
                  <c:v>-26.815</c:v>
                </c:pt>
                <c:pt idx="100">
                  <c:v>-26.951</c:v>
                </c:pt>
                <c:pt idx="101">
                  <c:v>-27.096</c:v>
                </c:pt>
                <c:pt idx="102">
                  <c:v>-27.244</c:v>
                </c:pt>
                <c:pt idx="103">
                  <c:v>-27.384</c:v>
                </c:pt>
                <c:pt idx="104">
                  <c:v>-27.507</c:v>
                </c:pt>
                <c:pt idx="105">
                  <c:v>-27.605</c:v>
                </c:pt>
                <c:pt idx="106">
                  <c:v>-27.667</c:v>
                </c:pt>
                <c:pt idx="107">
                  <c:v>-27.686</c:v>
                </c:pt>
                <c:pt idx="108">
                  <c:v>-27.66</c:v>
                </c:pt>
                <c:pt idx="109">
                  <c:v>-27.586</c:v>
                </c:pt>
                <c:pt idx="110">
                  <c:v>-27.469</c:v>
                </c:pt>
                <c:pt idx="111">
                  <c:v>-27.313</c:v>
                </c:pt>
                <c:pt idx="112">
                  <c:v>-27.128</c:v>
                </c:pt>
                <c:pt idx="113">
                  <c:v>-26.922</c:v>
                </c:pt>
                <c:pt idx="114">
                  <c:v>-26.704</c:v>
                </c:pt>
                <c:pt idx="115">
                  <c:v>-26.485</c:v>
                </c:pt>
                <c:pt idx="116">
                  <c:v>-26.271</c:v>
                </c:pt>
                <c:pt idx="117">
                  <c:v>-26.07</c:v>
                </c:pt>
                <c:pt idx="118">
                  <c:v>-25.885</c:v>
                </c:pt>
                <c:pt idx="119">
                  <c:v>-25.72</c:v>
                </c:pt>
                <c:pt idx="120">
                  <c:v>-25.578</c:v>
                </c:pt>
                <c:pt idx="121">
                  <c:v>-25.459</c:v>
                </c:pt>
                <c:pt idx="122">
                  <c:v>-25.364</c:v>
                </c:pt>
                <c:pt idx="123">
                  <c:v>-25.291</c:v>
                </c:pt>
                <c:pt idx="124">
                  <c:v>-25.239</c:v>
                </c:pt>
                <c:pt idx="125">
                  <c:v>-25.204</c:v>
                </c:pt>
                <c:pt idx="126">
                  <c:v>-25.184</c:v>
                </c:pt>
                <c:pt idx="127">
                  <c:v>-25.173</c:v>
                </c:pt>
                <c:pt idx="128">
                  <c:v>-25.169</c:v>
                </c:pt>
                <c:pt idx="129">
                  <c:v>-25.166</c:v>
                </c:pt>
                <c:pt idx="130">
                  <c:v>-25.16</c:v>
                </c:pt>
                <c:pt idx="131">
                  <c:v>-25.146</c:v>
                </c:pt>
                <c:pt idx="132">
                  <c:v>-25.121</c:v>
                </c:pt>
                <c:pt idx="133">
                  <c:v>-25.082</c:v>
                </c:pt>
                <c:pt idx="134">
                  <c:v>-25.029</c:v>
                </c:pt>
                <c:pt idx="135">
                  <c:v>-24.959</c:v>
                </c:pt>
                <c:pt idx="136">
                  <c:v>-24.875</c:v>
                </c:pt>
                <c:pt idx="137">
                  <c:v>-24.777</c:v>
                </c:pt>
                <c:pt idx="138">
                  <c:v>-24.669</c:v>
                </c:pt>
                <c:pt idx="139">
                  <c:v>-24.553</c:v>
                </c:pt>
                <c:pt idx="140">
                  <c:v>-24.432</c:v>
                </c:pt>
                <c:pt idx="141">
                  <c:v>-24.31</c:v>
                </c:pt>
                <c:pt idx="142">
                  <c:v>-24.189</c:v>
                </c:pt>
                <c:pt idx="143">
                  <c:v>-24.072</c:v>
                </c:pt>
                <c:pt idx="144">
                  <c:v>-23.96</c:v>
                </c:pt>
                <c:pt idx="145">
                  <c:v>-23.855</c:v>
                </c:pt>
                <c:pt idx="146">
                  <c:v>-23.758</c:v>
                </c:pt>
                <c:pt idx="147">
                  <c:v>-23.669</c:v>
                </c:pt>
                <c:pt idx="148">
                  <c:v>-23.588</c:v>
                </c:pt>
                <c:pt idx="149">
                  <c:v>-23.514</c:v>
                </c:pt>
                <c:pt idx="150">
                  <c:v>-23.446</c:v>
                </c:pt>
                <c:pt idx="151">
                  <c:v>-23.382</c:v>
                </c:pt>
                <c:pt idx="152">
                  <c:v>-23.322</c:v>
                </c:pt>
                <c:pt idx="153">
                  <c:v>-23.263</c:v>
                </c:pt>
                <c:pt idx="154">
                  <c:v>-23.204</c:v>
                </c:pt>
                <c:pt idx="155">
                  <c:v>-23.143</c:v>
                </c:pt>
                <c:pt idx="156">
                  <c:v>-23.079</c:v>
                </c:pt>
                <c:pt idx="157">
                  <c:v>-23.011</c:v>
                </c:pt>
                <c:pt idx="158">
                  <c:v>-22.939</c:v>
                </c:pt>
                <c:pt idx="159">
                  <c:v>-22.863</c:v>
                </c:pt>
                <c:pt idx="160">
                  <c:v>-22.784</c:v>
                </c:pt>
                <c:pt idx="161">
                  <c:v>-22.701</c:v>
                </c:pt>
                <c:pt idx="162">
                  <c:v>-22.618</c:v>
                </c:pt>
                <c:pt idx="163">
                  <c:v>-22.534</c:v>
                </c:pt>
                <c:pt idx="164">
                  <c:v>-22.452</c:v>
                </c:pt>
                <c:pt idx="165">
                  <c:v>-22.373</c:v>
                </c:pt>
                <c:pt idx="166">
                  <c:v>-22.299</c:v>
                </c:pt>
                <c:pt idx="167">
                  <c:v>-22.231</c:v>
                </c:pt>
                <c:pt idx="168">
                  <c:v>-22.17</c:v>
                </c:pt>
                <c:pt idx="169">
                  <c:v>-22.117</c:v>
                </c:pt>
                <c:pt idx="170">
                  <c:v>-22.072</c:v>
                </c:pt>
                <c:pt idx="171">
                  <c:v>-22.035</c:v>
                </c:pt>
                <c:pt idx="172">
                  <c:v>-22.005</c:v>
                </c:pt>
                <c:pt idx="173">
                  <c:v>-21.982</c:v>
                </c:pt>
                <c:pt idx="174">
                  <c:v>-21.965</c:v>
                </c:pt>
                <c:pt idx="175">
                  <c:v>-21.953</c:v>
                </c:pt>
                <c:pt idx="176">
                  <c:v>-21.944</c:v>
                </c:pt>
                <c:pt idx="177">
                  <c:v>-21.936</c:v>
                </c:pt>
                <c:pt idx="178">
                  <c:v>-21.927</c:v>
                </c:pt>
                <c:pt idx="179">
                  <c:v>-21.917</c:v>
                </c:pt>
                <c:pt idx="180">
                  <c:v>-21.904</c:v>
                </c:pt>
                <c:pt idx="181">
                  <c:v>-21.887</c:v>
                </c:pt>
                <c:pt idx="182">
                  <c:v>-21.865</c:v>
                </c:pt>
                <c:pt idx="183">
                  <c:v>-21.839</c:v>
                </c:pt>
                <c:pt idx="184">
                  <c:v>-21.806</c:v>
                </c:pt>
                <c:pt idx="185">
                  <c:v>-21.77</c:v>
                </c:pt>
                <c:pt idx="186">
                  <c:v>-21.73</c:v>
                </c:pt>
                <c:pt idx="187">
                  <c:v>-21.687</c:v>
                </c:pt>
                <c:pt idx="188">
                  <c:v>-21.644</c:v>
                </c:pt>
                <c:pt idx="189">
                  <c:v>-21.601</c:v>
                </c:pt>
                <c:pt idx="190">
                  <c:v>-21.56</c:v>
                </c:pt>
                <c:pt idx="191">
                  <c:v>-21.523</c:v>
                </c:pt>
                <c:pt idx="192">
                  <c:v>-21.491</c:v>
                </c:pt>
                <c:pt idx="193">
                  <c:v>-21.466</c:v>
                </c:pt>
                <c:pt idx="194">
                  <c:v>-21.448</c:v>
                </c:pt>
                <c:pt idx="195">
                  <c:v>-21.437</c:v>
                </c:pt>
                <c:pt idx="196">
                  <c:v>-21.435</c:v>
                </c:pt>
                <c:pt idx="197">
                  <c:v>-21.441</c:v>
                </c:pt>
                <c:pt idx="198">
                  <c:v>-21.455</c:v>
                </c:pt>
                <c:pt idx="199">
                  <c:v>-21.476</c:v>
                </c:pt>
                <c:pt idx="200">
                  <c:v>-21.503</c:v>
                </c:pt>
                <c:pt idx="201">
                  <c:v>-21.534</c:v>
                </c:pt>
                <c:pt idx="202">
                  <c:v>-21.568</c:v>
                </c:pt>
                <c:pt idx="203">
                  <c:v>-21.603</c:v>
                </c:pt>
                <c:pt idx="204">
                  <c:v>-21.637</c:v>
                </c:pt>
                <c:pt idx="205">
                  <c:v>-21.669</c:v>
                </c:pt>
                <c:pt idx="206">
                  <c:v>-21.696</c:v>
                </c:pt>
                <c:pt idx="207">
                  <c:v>-21.718</c:v>
                </c:pt>
                <c:pt idx="208">
                  <c:v>-21.734</c:v>
                </c:pt>
                <c:pt idx="209">
                  <c:v>-21.742</c:v>
                </c:pt>
                <c:pt idx="210">
                  <c:v>-21.742</c:v>
                </c:pt>
                <c:pt idx="211">
                  <c:v>-21.735</c:v>
                </c:pt>
                <c:pt idx="212">
                  <c:v>-21.721</c:v>
                </c:pt>
                <c:pt idx="213">
                  <c:v>-21.701</c:v>
                </c:pt>
                <c:pt idx="214">
                  <c:v>-21.675</c:v>
                </c:pt>
                <c:pt idx="215">
                  <c:v>-21.646</c:v>
                </c:pt>
                <c:pt idx="216">
                  <c:v>-21.614</c:v>
                </c:pt>
                <c:pt idx="217">
                  <c:v>-21.581</c:v>
                </c:pt>
                <c:pt idx="218">
                  <c:v>-21.548</c:v>
                </c:pt>
                <c:pt idx="219">
                  <c:v>-21.515</c:v>
                </c:pt>
                <c:pt idx="220">
                  <c:v>-21.484</c:v>
                </c:pt>
                <c:pt idx="221">
                  <c:v>-21.455</c:v>
                </c:pt>
                <c:pt idx="222">
                  <c:v>-21.428</c:v>
                </c:pt>
                <c:pt idx="223">
                  <c:v>-21.404</c:v>
                </c:pt>
                <c:pt idx="224">
                  <c:v>-21.382</c:v>
                </c:pt>
                <c:pt idx="225">
                  <c:v>-21.361</c:v>
                </c:pt>
                <c:pt idx="226">
                  <c:v>-21.342</c:v>
                </c:pt>
                <c:pt idx="227">
                  <c:v>-21.323</c:v>
                </c:pt>
                <c:pt idx="228">
                  <c:v>-21.304</c:v>
                </c:pt>
                <c:pt idx="229">
                  <c:v>-21.284</c:v>
                </c:pt>
                <c:pt idx="230">
                  <c:v>-21.261</c:v>
                </c:pt>
                <c:pt idx="231">
                  <c:v>-21.236</c:v>
                </c:pt>
                <c:pt idx="232">
                  <c:v>-21.208</c:v>
                </c:pt>
                <c:pt idx="233">
                  <c:v>-21.176</c:v>
                </c:pt>
                <c:pt idx="234">
                  <c:v>-21.141</c:v>
                </c:pt>
                <c:pt idx="235">
                  <c:v>-21.102</c:v>
                </c:pt>
                <c:pt idx="236">
                  <c:v>-21.06</c:v>
                </c:pt>
                <c:pt idx="237">
                  <c:v>-21.014</c:v>
                </c:pt>
                <c:pt idx="238">
                  <c:v>-20.966</c:v>
                </c:pt>
                <c:pt idx="239">
                  <c:v>-20.916</c:v>
                </c:pt>
                <c:pt idx="240">
                  <c:v>-20.864</c:v>
                </c:pt>
                <c:pt idx="241">
                  <c:v>-20.81</c:v>
                </c:pt>
                <c:pt idx="242">
                  <c:v>-20.756</c:v>
                </c:pt>
                <c:pt idx="243">
                  <c:v>-20.701</c:v>
                </c:pt>
                <c:pt idx="244">
                  <c:v>-20.645</c:v>
                </c:pt>
                <c:pt idx="245">
                  <c:v>-20.589</c:v>
                </c:pt>
                <c:pt idx="246">
                  <c:v>-20.533</c:v>
                </c:pt>
                <c:pt idx="247">
                  <c:v>-20.476</c:v>
                </c:pt>
                <c:pt idx="248">
                  <c:v>-20.418</c:v>
                </c:pt>
                <c:pt idx="249">
                  <c:v>-20.36</c:v>
                </c:pt>
                <c:pt idx="250">
                  <c:v>-20.3</c:v>
                </c:pt>
                <c:pt idx="251">
                  <c:v>-20.238</c:v>
                </c:pt>
                <c:pt idx="252">
                  <c:v>-20.175</c:v>
                </c:pt>
                <c:pt idx="253">
                  <c:v>-20.11</c:v>
                </c:pt>
                <c:pt idx="254">
                  <c:v>-20.042</c:v>
                </c:pt>
                <c:pt idx="255">
                  <c:v>-19.974</c:v>
                </c:pt>
                <c:pt idx="256">
                  <c:v>-19.903</c:v>
                </c:pt>
                <c:pt idx="257">
                  <c:v>-19.831</c:v>
                </c:pt>
                <c:pt idx="258">
                  <c:v>-19.759</c:v>
                </c:pt>
                <c:pt idx="259">
                  <c:v>-19.686</c:v>
                </c:pt>
                <c:pt idx="260">
                  <c:v>-19.613</c:v>
                </c:pt>
                <c:pt idx="261">
                  <c:v>-19.541</c:v>
                </c:pt>
                <c:pt idx="262">
                  <c:v>-19.47</c:v>
                </c:pt>
                <c:pt idx="263">
                  <c:v>-19.401</c:v>
                </c:pt>
                <c:pt idx="264">
                  <c:v>-19.334</c:v>
                </c:pt>
                <c:pt idx="265">
                  <c:v>-19.269</c:v>
                </c:pt>
                <c:pt idx="266">
                  <c:v>-19.207</c:v>
                </c:pt>
                <c:pt idx="267">
                  <c:v>-19.149</c:v>
                </c:pt>
                <c:pt idx="268">
                  <c:v>-19.093</c:v>
                </c:pt>
                <c:pt idx="269">
                  <c:v>-19.04</c:v>
                </c:pt>
                <c:pt idx="270">
                  <c:v>-18.99</c:v>
                </c:pt>
                <c:pt idx="271">
                  <c:v>-18.942</c:v>
                </c:pt>
                <c:pt idx="272">
                  <c:v>-18.896</c:v>
                </c:pt>
                <c:pt idx="273">
                  <c:v>-18.852</c:v>
                </c:pt>
                <c:pt idx="274">
                  <c:v>-18.81</c:v>
                </c:pt>
                <c:pt idx="275">
                  <c:v>-18.768</c:v>
                </c:pt>
                <c:pt idx="276">
                  <c:v>-18.727</c:v>
                </c:pt>
                <c:pt idx="277">
                  <c:v>-18.687</c:v>
                </c:pt>
                <c:pt idx="278">
                  <c:v>-18.647</c:v>
                </c:pt>
                <c:pt idx="279">
                  <c:v>-18.608</c:v>
                </c:pt>
                <c:pt idx="280">
                  <c:v>-18.568</c:v>
                </c:pt>
                <c:pt idx="281">
                  <c:v>-18.53</c:v>
                </c:pt>
                <c:pt idx="282">
                  <c:v>-18.491</c:v>
                </c:pt>
                <c:pt idx="283">
                  <c:v>-18.454</c:v>
                </c:pt>
                <c:pt idx="284">
                  <c:v>-18.418</c:v>
                </c:pt>
                <c:pt idx="285">
                  <c:v>-18.384</c:v>
                </c:pt>
                <c:pt idx="286">
                  <c:v>-18.352</c:v>
                </c:pt>
                <c:pt idx="287">
                  <c:v>-18.322</c:v>
                </c:pt>
                <c:pt idx="288">
                  <c:v>-18.295</c:v>
                </c:pt>
                <c:pt idx="289">
                  <c:v>-18.271</c:v>
                </c:pt>
                <c:pt idx="290">
                  <c:v>-18.25</c:v>
                </c:pt>
                <c:pt idx="291">
                  <c:v>-18.233</c:v>
                </c:pt>
                <c:pt idx="292">
                  <c:v>-18.22</c:v>
                </c:pt>
                <c:pt idx="293">
                  <c:v>-18.21</c:v>
                </c:pt>
                <c:pt idx="294">
                  <c:v>-18.204</c:v>
                </c:pt>
                <c:pt idx="295">
                  <c:v>-18.202</c:v>
                </c:pt>
                <c:pt idx="296">
                  <c:v>-18.203</c:v>
                </c:pt>
                <c:pt idx="297">
                  <c:v>-18.208</c:v>
                </c:pt>
                <c:pt idx="298">
                  <c:v>-18.216</c:v>
                </c:pt>
                <c:pt idx="299">
                  <c:v>-18.227</c:v>
                </c:pt>
                <c:pt idx="300">
                  <c:v>-18.241</c:v>
                </c:pt>
                <c:pt idx="301">
                  <c:v>-18.258</c:v>
                </c:pt>
                <c:pt idx="302">
                  <c:v>-18.277</c:v>
                </c:pt>
                <c:pt idx="303">
                  <c:v>-18.299</c:v>
                </c:pt>
                <c:pt idx="304">
                  <c:v>-18.324</c:v>
                </c:pt>
                <c:pt idx="305">
                  <c:v>-18.351</c:v>
                </c:pt>
                <c:pt idx="306">
                  <c:v>-18.381</c:v>
                </c:pt>
                <c:pt idx="307">
                  <c:v>-18.414</c:v>
                </c:pt>
                <c:pt idx="308">
                  <c:v>-18.451</c:v>
                </c:pt>
                <c:pt idx="309">
                  <c:v>-18.491</c:v>
                </c:pt>
                <c:pt idx="310">
                  <c:v>-18.535</c:v>
                </c:pt>
                <c:pt idx="311">
                  <c:v>-18.583</c:v>
                </c:pt>
                <c:pt idx="312">
                  <c:v>-18.635</c:v>
                </c:pt>
                <c:pt idx="313">
                  <c:v>-18.692</c:v>
                </c:pt>
                <c:pt idx="314">
                  <c:v>-18.755</c:v>
                </c:pt>
                <c:pt idx="315">
                  <c:v>-18.822</c:v>
                </c:pt>
                <c:pt idx="316">
                  <c:v>-18.895</c:v>
                </c:pt>
                <c:pt idx="317">
                  <c:v>-18.974</c:v>
                </c:pt>
                <c:pt idx="318">
                  <c:v>-19.058</c:v>
                </c:pt>
                <c:pt idx="319">
                  <c:v>-19.149</c:v>
                </c:pt>
                <c:pt idx="320">
                  <c:v>-19.244</c:v>
                </c:pt>
                <c:pt idx="321">
                  <c:v>-19.346</c:v>
                </c:pt>
                <c:pt idx="322">
                  <c:v>-19.453</c:v>
                </c:pt>
                <c:pt idx="323">
                  <c:v>-19.566</c:v>
                </c:pt>
                <c:pt idx="324">
                  <c:v>-19.685</c:v>
                </c:pt>
                <c:pt idx="325">
                  <c:v>-19.81</c:v>
                </c:pt>
                <c:pt idx="326">
                  <c:v>-19.94</c:v>
                </c:pt>
                <c:pt idx="327">
                  <c:v>-20.077</c:v>
                </c:pt>
                <c:pt idx="328">
                  <c:v>-20.219</c:v>
                </c:pt>
                <c:pt idx="329">
                  <c:v>-20.368</c:v>
                </c:pt>
                <c:pt idx="330">
                  <c:v>-20.524</c:v>
                </c:pt>
                <c:pt idx="331">
                  <c:v>-20.687</c:v>
                </c:pt>
                <c:pt idx="332">
                  <c:v>-20.857</c:v>
                </c:pt>
                <c:pt idx="333">
                  <c:v>-21.035</c:v>
                </c:pt>
                <c:pt idx="334">
                  <c:v>-21.221</c:v>
                </c:pt>
                <c:pt idx="335">
                  <c:v>-21.416</c:v>
                </c:pt>
                <c:pt idx="336">
                  <c:v>-21.619</c:v>
                </c:pt>
                <c:pt idx="337">
                  <c:v>-21.832</c:v>
                </c:pt>
                <c:pt idx="338">
                  <c:v>-22.053</c:v>
                </c:pt>
                <c:pt idx="339">
                  <c:v>-22.282</c:v>
                </c:pt>
                <c:pt idx="340">
                  <c:v>-22.52</c:v>
                </c:pt>
                <c:pt idx="341">
                  <c:v>-22.766</c:v>
                </c:pt>
                <c:pt idx="342">
                  <c:v>-23.019</c:v>
                </c:pt>
                <c:pt idx="343">
                  <c:v>-23.277</c:v>
                </c:pt>
                <c:pt idx="344">
                  <c:v>-23.541</c:v>
                </c:pt>
                <c:pt idx="345">
                  <c:v>-23.807</c:v>
                </c:pt>
                <c:pt idx="346">
                  <c:v>-24.073</c:v>
                </c:pt>
                <c:pt idx="347">
                  <c:v>-24.339</c:v>
                </c:pt>
                <c:pt idx="348">
                  <c:v>-24.601</c:v>
                </c:pt>
                <c:pt idx="349">
                  <c:v>-24.856</c:v>
                </c:pt>
                <c:pt idx="350">
                  <c:v>-25.101</c:v>
                </c:pt>
                <c:pt idx="351">
                  <c:v>-25.335</c:v>
                </c:pt>
                <c:pt idx="352">
                  <c:v>-25.552</c:v>
                </c:pt>
                <c:pt idx="353">
                  <c:v>-25.752</c:v>
                </c:pt>
                <c:pt idx="354">
                  <c:v>-25.93</c:v>
                </c:pt>
                <c:pt idx="355">
                  <c:v>-26.084</c:v>
                </c:pt>
                <c:pt idx="356">
                  <c:v>-26.213</c:v>
                </c:pt>
                <c:pt idx="357">
                  <c:v>-26.314</c:v>
                </c:pt>
                <c:pt idx="358">
                  <c:v>-26.386</c:v>
                </c:pt>
                <c:pt idx="359">
                  <c:v>-26.428</c:v>
                </c:pt>
                <c:pt idx="360">
                  <c:v>-26.441</c:v>
                </c:pt>
                <c:pt idx="361">
                  <c:v>-26.424</c:v>
                </c:pt>
                <c:pt idx="362">
                  <c:v>-26.377</c:v>
                </c:pt>
                <c:pt idx="363">
                  <c:v>-26.303</c:v>
                </c:pt>
                <c:pt idx="364">
                  <c:v>-26.203</c:v>
                </c:pt>
                <c:pt idx="365">
                  <c:v>-26.077</c:v>
                </c:pt>
                <c:pt idx="366">
                  <c:v>-25.928</c:v>
                </c:pt>
                <c:pt idx="367">
                  <c:v>-25.758</c:v>
                </c:pt>
                <c:pt idx="368">
                  <c:v>-25.569</c:v>
                </c:pt>
                <c:pt idx="369">
                  <c:v>-25.362</c:v>
                </c:pt>
                <c:pt idx="370">
                  <c:v>-25.14</c:v>
                </c:pt>
                <c:pt idx="371">
                  <c:v>-24.905</c:v>
                </c:pt>
                <c:pt idx="372">
                  <c:v>-24.657</c:v>
                </c:pt>
                <c:pt idx="373">
                  <c:v>-24.4</c:v>
                </c:pt>
                <c:pt idx="374">
                  <c:v>-24.133</c:v>
                </c:pt>
                <c:pt idx="375">
                  <c:v>-23.86</c:v>
                </c:pt>
                <c:pt idx="376">
                  <c:v>-23.581</c:v>
                </c:pt>
                <c:pt idx="377">
                  <c:v>-23.297</c:v>
                </c:pt>
                <c:pt idx="378">
                  <c:v>-23.009</c:v>
                </c:pt>
                <c:pt idx="379">
                  <c:v>-22.719</c:v>
                </c:pt>
                <c:pt idx="380">
                  <c:v>-22.428</c:v>
                </c:pt>
                <c:pt idx="381">
                  <c:v>-22.136</c:v>
                </c:pt>
                <c:pt idx="382">
                  <c:v>-21.844</c:v>
                </c:pt>
                <c:pt idx="383">
                  <c:v>-21.553</c:v>
                </c:pt>
                <c:pt idx="384">
                  <c:v>-21.264</c:v>
                </c:pt>
                <c:pt idx="385">
                  <c:v>-20.978</c:v>
                </c:pt>
                <c:pt idx="386">
                  <c:v>-20.696</c:v>
                </c:pt>
                <c:pt idx="387">
                  <c:v>-20.418</c:v>
                </c:pt>
                <c:pt idx="388">
                  <c:v>-20.146</c:v>
                </c:pt>
                <c:pt idx="389">
                  <c:v>-19.88</c:v>
                </c:pt>
                <c:pt idx="390">
                  <c:v>-19.621</c:v>
                </c:pt>
                <c:pt idx="391">
                  <c:v>-19.37</c:v>
                </c:pt>
                <c:pt idx="392">
                  <c:v>-19.127</c:v>
                </c:pt>
                <c:pt idx="393">
                  <c:v>-18.893</c:v>
                </c:pt>
                <c:pt idx="394">
                  <c:v>-18.668</c:v>
                </c:pt>
                <c:pt idx="395">
                  <c:v>-18.453</c:v>
                </c:pt>
                <c:pt idx="396">
                  <c:v>-18.247</c:v>
                </c:pt>
                <c:pt idx="397">
                  <c:v>-18.05</c:v>
                </c:pt>
                <c:pt idx="398">
                  <c:v>-17.863</c:v>
                </c:pt>
                <c:pt idx="399">
                  <c:v>-17.684</c:v>
                </c:pt>
                <c:pt idx="400">
                  <c:v>-17.514</c:v>
                </c:pt>
                <c:pt idx="401">
                  <c:v>-17.351</c:v>
                </c:pt>
                <c:pt idx="402">
                  <c:v>-17.195</c:v>
                </c:pt>
                <c:pt idx="403">
                  <c:v>-17.046</c:v>
                </c:pt>
                <c:pt idx="404">
                  <c:v>-16.902</c:v>
                </c:pt>
                <c:pt idx="405">
                  <c:v>-16.763</c:v>
                </c:pt>
                <c:pt idx="406">
                  <c:v>-16.627</c:v>
                </c:pt>
                <c:pt idx="407">
                  <c:v>-16.495</c:v>
                </c:pt>
                <c:pt idx="408">
                  <c:v>-16.365</c:v>
                </c:pt>
                <c:pt idx="409">
                  <c:v>-16.238</c:v>
                </c:pt>
                <c:pt idx="410">
                  <c:v>-16.113</c:v>
                </c:pt>
                <c:pt idx="411">
                  <c:v>-15.989</c:v>
                </c:pt>
                <c:pt idx="412">
                  <c:v>-15.867</c:v>
                </c:pt>
                <c:pt idx="413">
                  <c:v>-15.747</c:v>
                </c:pt>
                <c:pt idx="414">
                  <c:v>-15.629</c:v>
                </c:pt>
                <c:pt idx="415">
                  <c:v>-15.514</c:v>
                </c:pt>
                <c:pt idx="416">
                  <c:v>-15.402</c:v>
                </c:pt>
                <c:pt idx="417">
                  <c:v>-15.294</c:v>
                </c:pt>
                <c:pt idx="418">
                  <c:v>-15.19</c:v>
                </c:pt>
                <c:pt idx="419">
                  <c:v>-15.092</c:v>
                </c:pt>
                <c:pt idx="420">
                  <c:v>-14.999</c:v>
                </c:pt>
                <c:pt idx="421">
                  <c:v>-14.914</c:v>
                </c:pt>
                <c:pt idx="422">
                  <c:v>-14.835</c:v>
                </c:pt>
                <c:pt idx="423">
                  <c:v>-14.764</c:v>
                </c:pt>
                <c:pt idx="424">
                  <c:v>-14.701</c:v>
                </c:pt>
                <c:pt idx="425">
                  <c:v>-14.646</c:v>
                </c:pt>
                <c:pt idx="426">
                  <c:v>-14.6</c:v>
                </c:pt>
                <c:pt idx="427">
                  <c:v>-14.562</c:v>
                </c:pt>
                <c:pt idx="428">
                  <c:v>-14.531</c:v>
                </c:pt>
                <c:pt idx="429">
                  <c:v>-14.508</c:v>
                </c:pt>
                <c:pt idx="430">
                  <c:v>-14.491</c:v>
                </c:pt>
                <c:pt idx="431">
                  <c:v>-14.481</c:v>
                </c:pt>
                <c:pt idx="432">
                  <c:v>-14.476</c:v>
                </c:pt>
                <c:pt idx="433">
                  <c:v>-14.475</c:v>
                </c:pt>
                <c:pt idx="434">
                  <c:v>-14.477</c:v>
                </c:pt>
                <c:pt idx="435">
                  <c:v>-14.481</c:v>
                </c:pt>
                <c:pt idx="436">
                  <c:v>-14.487</c:v>
                </c:pt>
                <c:pt idx="437">
                  <c:v>-14.494</c:v>
                </c:pt>
                <c:pt idx="438">
                  <c:v>-14.501</c:v>
                </c:pt>
                <c:pt idx="439">
                  <c:v>-14.507</c:v>
                </c:pt>
                <c:pt idx="440">
                  <c:v>-14.512</c:v>
                </c:pt>
                <c:pt idx="441">
                  <c:v>-14.516</c:v>
                </c:pt>
                <c:pt idx="442">
                  <c:v>-14.519</c:v>
                </c:pt>
                <c:pt idx="443">
                  <c:v>-14.522</c:v>
                </c:pt>
                <c:pt idx="444">
                  <c:v>-14.525</c:v>
                </c:pt>
                <c:pt idx="445">
                  <c:v>-14.528</c:v>
                </c:pt>
                <c:pt idx="446">
                  <c:v>-14.533</c:v>
                </c:pt>
                <c:pt idx="447">
                  <c:v>-14.541</c:v>
                </c:pt>
                <c:pt idx="448">
                  <c:v>-14.553</c:v>
                </c:pt>
                <c:pt idx="449">
                  <c:v>-14.569</c:v>
                </c:pt>
                <c:pt idx="450">
                  <c:v>-14.592</c:v>
                </c:pt>
                <c:pt idx="451">
                  <c:v>-14.623</c:v>
                </c:pt>
                <c:pt idx="452">
                  <c:v>-14.662</c:v>
                </c:pt>
                <c:pt idx="453">
                  <c:v>-14.711</c:v>
                </c:pt>
                <c:pt idx="454">
                  <c:v>-14.771</c:v>
                </c:pt>
                <c:pt idx="455">
                  <c:v>-14.843</c:v>
                </c:pt>
                <c:pt idx="456">
                  <c:v>-14.927</c:v>
                </c:pt>
                <c:pt idx="457">
                  <c:v>-15.024</c:v>
                </c:pt>
                <c:pt idx="458">
                  <c:v>-15.133</c:v>
                </c:pt>
                <c:pt idx="459">
                  <c:v>-15.256</c:v>
                </c:pt>
                <c:pt idx="460">
                  <c:v>-15.391</c:v>
                </c:pt>
                <c:pt idx="461">
                  <c:v>-15.538</c:v>
                </c:pt>
                <c:pt idx="462">
                  <c:v>-15.698</c:v>
                </c:pt>
                <c:pt idx="463">
                  <c:v>-15.867</c:v>
                </c:pt>
                <c:pt idx="464">
                  <c:v>-16.046</c:v>
                </c:pt>
                <c:pt idx="465">
                  <c:v>-16.234</c:v>
                </c:pt>
                <c:pt idx="466">
                  <c:v>-16.427</c:v>
                </c:pt>
                <c:pt idx="467">
                  <c:v>-16.624</c:v>
                </c:pt>
                <c:pt idx="468">
                  <c:v>-16.822</c:v>
                </c:pt>
                <c:pt idx="469">
                  <c:v>-17.02</c:v>
                </c:pt>
                <c:pt idx="470">
                  <c:v>-17.213</c:v>
                </c:pt>
                <c:pt idx="471">
                  <c:v>-17.4</c:v>
                </c:pt>
                <c:pt idx="472">
                  <c:v>-17.575</c:v>
                </c:pt>
                <c:pt idx="473">
                  <c:v>-17.736</c:v>
                </c:pt>
                <c:pt idx="474">
                  <c:v>-17.878</c:v>
                </c:pt>
                <c:pt idx="475">
                  <c:v>-18</c:v>
                </c:pt>
                <c:pt idx="476">
                  <c:v>-18.096</c:v>
                </c:pt>
                <c:pt idx="477">
                  <c:v>-18.165</c:v>
                </c:pt>
                <c:pt idx="478">
                  <c:v>-18.204</c:v>
                </c:pt>
                <c:pt idx="479">
                  <c:v>-18.213</c:v>
                </c:pt>
                <c:pt idx="480">
                  <c:v>-18.192</c:v>
                </c:pt>
                <c:pt idx="481">
                  <c:v>-18.141</c:v>
                </c:pt>
                <c:pt idx="482">
                  <c:v>-18.062</c:v>
                </c:pt>
                <c:pt idx="483">
                  <c:v>-17.957</c:v>
                </c:pt>
                <c:pt idx="484">
                  <c:v>-17.829</c:v>
                </c:pt>
                <c:pt idx="485">
                  <c:v>-17.682</c:v>
                </c:pt>
                <c:pt idx="486">
                  <c:v>-17.517</c:v>
                </c:pt>
                <c:pt idx="487">
                  <c:v>-17.339</c:v>
                </c:pt>
                <c:pt idx="488">
                  <c:v>-17.148</c:v>
                </c:pt>
                <c:pt idx="489">
                  <c:v>-16.948</c:v>
                </c:pt>
                <c:pt idx="490">
                  <c:v>-16.739</c:v>
                </c:pt>
                <c:pt idx="491">
                  <c:v>-16.523</c:v>
                </c:pt>
                <c:pt idx="492">
                  <c:v>-16.301</c:v>
                </c:pt>
                <c:pt idx="493">
                  <c:v>-16.072</c:v>
                </c:pt>
                <c:pt idx="494">
                  <c:v>-15.836</c:v>
                </c:pt>
                <c:pt idx="495">
                  <c:v>-15.594</c:v>
                </c:pt>
                <c:pt idx="496">
                  <c:v>-15.345</c:v>
                </c:pt>
                <c:pt idx="497">
                  <c:v>-15.088</c:v>
                </c:pt>
                <c:pt idx="498">
                  <c:v>-14.823</c:v>
                </c:pt>
                <c:pt idx="499">
                  <c:v>-14.551</c:v>
                </c:pt>
                <c:pt idx="500">
                  <c:v>-14.27</c:v>
                </c:pt>
                <c:pt idx="501">
                  <c:v>-13.982</c:v>
                </c:pt>
                <c:pt idx="502">
                  <c:v>-13.686</c:v>
                </c:pt>
                <c:pt idx="503">
                  <c:v>-13.382</c:v>
                </c:pt>
                <c:pt idx="504">
                  <c:v>-13.073</c:v>
                </c:pt>
                <c:pt idx="505">
                  <c:v>-12.757</c:v>
                </c:pt>
                <c:pt idx="506">
                  <c:v>-12.437</c:v>
                </c:pt>
                <c:pt idx="507">
                  <c:v>-12.113</c:v>
                </c:pt>
                <c:pt idx="508">
                  <c:v>-11.786</c:v>
                </c:pt>
                <c:pt idx="509">
                  <c:v>-11.459</c:v>
                </c:pt>
                <c:pt idx="510">
                  <c:v>-11.131</c:v>
                </c:pt>
                <c:pt idx="511">
                  <c:v>-10.804</c:v>
                </c:pt>
                <c:pt idx="512">
                  <c:v>-10.479</c:v>
                </c:pt>
                <c:pt idx="513">
                  <c:v>-10.156</c:v>
                </c:pt>
                <c:pt idx="514">
                  <c:v>-9.838</c:v>
                </c:pt>
                <c:pt idx="515">
                  <c:v>-9.524</c:v>
                </c:pt>
                <c:pt idx="516">
                  <c:v>-9.215</c:v>
                </c:pt>
                <c:pt idx="517">
                  <c:v>-8.911</c:v>
                </c:pt>
                <c:pt idx="518">
                  <c:v>-8.614</c:v>
                </c:pt>
                <c:pt idx="519">
                  <c:v>-8.322</c:v>
                </c:pt>
                <c:pt idx="520">
                  <c:v>-8.037</c:v>
                </c:pt>
                <c:pt idx="521">
                  <c:v>-7.758</c:v>
                </c:pt>
                <c:pt idx="522">
                  <c:v>-7.486</c:v>
                </c:pt>
                <c:pt idx="523">
                  <c:v>-7.22</c:v>
                </c:pt>
                <c:pt idx="524">
                  <c:v>-6.959</c:v>
                </c:pt>
                <c:pt idx="525">
                  <c:v>-6.705</c:v>
                </c:pt>
                <c:pt idx="526">
                  <c:v>-6.457</c:v>
                </c:pt>
                <c:pt idx="527">
                  <c:v>-6.215</c:v>
                </c:pt>
                <c:pt idx="528">
                  <c:v>-5.978</c:v>
                </c:pt>
                <c:pt idx="529">
                  <c:v>-5.746</c:v>
                </c:pt>
                <c:pt idx="530">
                  <c:v>-5.52</c:v>
                </c:pt>
                <c:pt idx="531">
                  <c:v>-5.299</c:v>
                </c:pt>
                <c:pt idx="532">
                  <c:v>-5.084</c:v>
                </c:pt>
                <c:pt idx="533">
                  <c:v>-4.874</c:v>
                </c:pt>
                <c:pt idx="534">
                  <c:v>-4.669</c:v>
                </c:pt>
                <c:pt idx="535">
                  <c:v>-4.469</c:v>
                </c:pt>
                <c:pt idx="536">
                  <c:v>-4.275</c:v>
                </c:pt>
                <c:pt idx="537">
                  <c:v>-4.086</c:v>
                </c:pt>
                <c:pt idx="538">
                  <c:v>-3.904</c:v>
                </c:pt>
                <c:pt idx="539">
                  <c:v>-3.727</c:v>
                </c:pt>
                <c:pt idx="540">
                  <c:v>-3.555</c:v>
                </c:pt>
                <c:pt idx="541">
                  <c:v>-3.39</c:v>
                </c:pt>
                <c:pt idx="542">
                  <c:v>-3.231</c:v>
                </c:pt>
                <c:pt idx="543">
                  <c:v>-3.078</c:v>
                </c:pt>
                <c:pt idx="544">
                  <c:v>-2.93</c:v>
                </c:pt>
                <c:pt idx="545">
                  <c:v>-2.789</c:v>
                </c:pt>
                <c:pt idx="546">
                  <c:v>-2.653</c:v>
                </c:pt>
                <c:pt idx="547">
                  <c:v>-2.523</c:v>
                </c:pt>
                <c:pt idx="548">
                  <c:v>-2.399</c:v>
                </c:pt>
                <c:pt idx="549">
                  <c:v>-2.279</c:v>
                </c:pt>
                <c:pt idx="550">
                  <c:v>-2.165</c:v>
                </c:pt>
                <c:pt idx="551">
                  <c:v>-2.055</c:v>
                </c:pt>
                <c:pt idx="552">
                  <c:v>-1.95</c:v>
                </c:pt>
                <c:pt idx="553">
                  <c:v>-1.849</c:v>
                </c:pt>
                <c:pt idx="554">
                  <c:v>-1.752</c:v>
                </c:pt>
                <c:pt idx="555">
                  <c:v>-1.659</c:v>
                </c:pt>
                <c:pt idx="556">
                  <c:v>-1.569</c:v>
                </c:pt>
                <c:pt idx="557">
                  <c:v>-1.482</c:v>
                </c:pt>
                <c:pt idx="558">
                  <c:v>-1.399</c:v>
                </c:pt>
                <c:pt idx="559">
                  <c:v>-1.318</c:v>
                </c:pt>
                <c:pt idx="560">
                  <c:v>-1.241</c:v>
                </c:pt>
                <c:pt idx="561">
                  <c:v>-1.166</c:v>
                </c:pt>
                <c:pt idx="562">
                  <c:v>-1.094</c:v>
                </c:pt>
                <c:pt idx="563">
                  <c:v>-1.025</c:v>
                </c:pt>
                <c:pt idx="564">
                  <c:v>-0.958</c:v>
                </c:pt>
                <c:pt idx="565">
                  <c:v>-0.895</c:v>
                </c:pt>
                <c:pt idx="566">
                  <c:v>-0.834</c:v>
                </c:pt>
                <c:pt idx="567">
                  <c:v>-0.777</c:v>
                </c:pt>
                <c:pt idx="568">
                  <c:v>-0.723</c:v>
                </c:pt>
                <c:pt idx="569">
                  <c:v>-0.672</c:v>
                </c:pt>
                <c:pt idx="570">
                  <c:v>-0.624</c:v>
                </c:pt>
                <c:pt idx="571">
                  <c:v>-0.58</c:v>
                </c:pt>
                <c:pt idx="572">
                  <c:v>-0.539</c:v>
                </c:pt>
                <c:pt idx="573">
                  <c:v>-0.501</c:v>
                </c:pt>
                <c:pt idx="574">
                  <c:v>-0.467</c:v>
                </c:pt>
                <c:pt idx="575">
                  <c:v>-0.436</c:v>
                </c:pt>
                <c:pt idx="576">
                  <c:v>-0.409</c:v>
                </c:pt>
                <c:pt idx="577">
                  <c:v>-0.384</c:v>
                </c:pt>
                <c:pt idx="578">
                  <c:v>-0.363</c:v>
                </c:pt>
                <c:pt idx="579">
                  <c:v>-0.344</c:v>
                </c:pt>
                <c:pt idx="580">
                  <c:v>-0.328</c:v>
                </c:pt>
                <c:pt idx="581">
                  <c:v>-0.315</c:v>
                </c:pt>
                <c:pt idx="582">
                  <c:v>-0.304</c:v>
                </c:pt>
                <c:pt idx="583">
                  <c:v>-0.294</c:v>
                </c:pt>
                <c:pt idx="584">
                  <c:v>-0.287</c:v>
                </c:pt>
                <c:pt idx="585">
                  <c:v>-0.282</c:v>
                </c:pt>
                <c:pt idx="586">
                  <c:v>-0.278</c:v>
                </c:pt>
                <c:pt idx="587">
                  <c:v>-0.276</c:v>
                </c:pt>
                <c:pt idx="588">
                  <c:v>-0.275</c:v>
                </c:pt>
                <c:pt idx="589">
                  <c:v>-0.276</c:v>
                </c:pt>
                <c:pt idx="590">
                  <c:v>-0.279</c:v>
                </c:pt>
                <c:pt idx="591">
                  <c:v>-0.283</c:v>
                </c:pt>
                <c:pt idx="592">
                  <c:v>-0.288</c:v>
                </c:pt>
                <c:pt idx="593">
                  <c:v>-0.296</c:v>
                </c:pt>
                <c:pt idx="594">
                  <c:v>-0.305</c:v>
                </c:pt>
                <c:pt idx="595">
                  <c:v>-0.317</c:v>
                </c:pt>
                <c:pt idx="596">
                  <c:v>-0.331</c:v>
                </c:pt>
                <c:pt idx="597">
                  <c:v>-0.348</c:v>
                </c:pt>
                <c:pt idx="598">
                  <c:v>-0.368</c:v>
                </c:pt>
                <c:pt idx="599">
                  <c:v>-0.391</c:v>
                </c:pt>
                <c:pt idx="600">
                  <c:v>-0.416</c:v>
                </c:pt>
                <c:pt idx="601">
                  <c:v>-0.446</c:v>
                </c:pt>
                <c:pt idx="602">
                  <c:v>-0.478</c:v>
                </c:pt>
                <c:pt idx="603">
                  <c:v>-0.515</c:v>
                </c:pt>
                <c:pt idx="604">
                  <c:v>-0.555</c:v>
                </c:pt>
                <c:pt idx="605">
                  <c:v>-0.598</c:v>
                </c:pt>
                <c:pt idx="606">
                  <c:v>-0.646</c:v>
                </c:pt>
                <c:pt idx="607">
                  <c:v>-0.696</c:v>
                </c:pt>
                <c:pt idx="608">
                  <c:v>-0.75</c:v>
                </c:pt>
                <c:pt idx="609">
                  <c:v>-0.808</c:v>
                </c:pt>
                <c:pt idx="610">
                  <c:v>-0.868</c:v>
                </c:pt>
                <c:pt idx="611">
                  <c:v>-0.931</c:v>
                </c:pt>
                <c:pt idx="612">
                  <c:v>-0.997</c:v>
                </c:pt>
                <c:pt idx="613">
                  <c:v>-1.066</c:v>
                </c:pt>
                <c:pt idx="614">
                  <c:v>-1.136</c:v>
                </c:pt>
                <c:pt idx="615">
                  <c:v>-1.208</c:v>
                </c:pt>
                <c:pt idx="616">
                  <c:v>-1.282</c:v>
                </c:pt>
                <c:pt idx="617">
                  <c:v>-1.358</c:v>
                </c:pt>
                <c:pt idx="618">
                  <c:v>-1.434</c:v>
                </c:pt>
                <c:pt idx="619">
                  <c:v>-1.513</c:v>
                </c:pt>
                <c:pt idx="620">
                  <c:v>-1.592</c:v>
                </c:pt>
                <c:pt idx="621">
                  <c:v>-1.672</c:v>
                </c:pt>
                <c:pt idx="622">
                  <c:v>-1.754</c:v>
                </c:pt>
                <c:pt idx="623">
                  <c:v>-1.837</c:v>
                </c:pt>
                <c:pt idx="624">
                  <c:v>-1.921</c:v>
                </c:pt>
                <c:pt idx="625">
                  <c:v>-2.006</c:v>
                </c:pt>
                <c:pt idx="626">
                  <c:v>-2.093</c:v>
                </c:pt>
                <c:pt idx="627">
                  <c:v>-2.182</c:v>
                </c:pt>
                <c:pt idx="628">
                  <c:v>-2.272</c:v>
                </c:pt>
                <c:pt idx="629">
                  <c:v>-2.365</c:v>
                </c:pt>
                <c:pt idx="630">
                  <c:v>-2.46</c:v>
                </c:pt>
                <c:pt idx="631">
                  <c:v>-2.557</c:v>
                </c:pt>
                <c:pt idx="632">
                  <c:v>-2.657</c:v>
                </c:pt>
                <c:pt idx="633">
                  <c:v>-2.759</c:v>
                </c:pt>
                <c:pt idx="634">
                  <c:v>-2.863</c:v>
                </c:pt>
                <c:pt idx="635">
                  <c:v>-2.971</c:v>
                </c:pt>
                <c:pt idx="636">
                  <c:v>-3.08</c:v>
                </c:pt>
                <c:pt idx="637">
                  <c:v>-3.192</c:v>
                </c:pt>
                <c:pt idx="638">
                  <c:v>-3.307</c:v>
                </c:pt>
                <c:pt idx="639">
                  <c:v>-3.423</c:v>
                </c:pt>
                <c:pt idx="640">
                  <c:v>-3.541</c:v>
                </c:pt>
                <c:pt idx="641">
                  <c:v>-3.661</c:v>
                </c:pt>
                <c:pt idx="642">
                  <c:v>-3.782</c:v>
                </c:pt>
                <c:pt idx="643">
                  <c:v>-3.904</c:v>
                </c:pt>
                <c:pt idx="644">
                  <c:v>-4.026</c:v>
                </c:pt>
                <c:pt idx="645">
                  <c:v>-4.149</c:v>
                </c:pt>
                <c:pt idx="646">
                  <c:v>-4.273</c:v>
                </c:pt>
                <c:pt idx="647">
                  <c:v>-4.396</c:v>
                </c:pt>
                <c:pt idx="648">
                  <c:v>-4.519</c:v>
                </c:pt>
                <c:pt idx="649">
                  <c:v>-4.641</c:v>
                </c:pt>
                <c:pt idx="650">
                  <c:v>-4.764</c:v>
                </c:pt>
                <c:pt idx="651">
                  <c:v>-4.885</c:v>
                </c:pt>
                <c:pt idx="652">
                  <c:v>-5.007</c:v>
                </c:pt>
                <c:pt idx="653">
                  <c:v>-5.128</c:v>
                </c:pt>
                <c:pt idx="654">
                  <c:v>-5.248</c:v>
                </c:pt>
                <c:pt idx="655">
                  <c:v>-5.369</c:v>
                </c:pt>
                <c:pt idx="656">
                  <c:v>-5.49</c:v>
                </c:pt>
                <c:pt idx="657">
                  <c:v>-5.612</c:v>
                </c:pt>
                <c:pt idx="658">
                  <c:v>-5.735</c:v>
                </c:pt>
                <c:pt idx="659">
                  <c:v>-5.858</c:v>
                </c:pt>
                <c:pt idx="660">
                  <c:v>-5.984</c:v>
                </c:pt>
                <c:pt idx="661">
                  <c:v>-6.111</c:v>
                </c:pt>
                <c:pt idx="662">
                  <c:v>-6.24</c:v>
                </c:pt>
                <c:pt idx="663">
                  <c:v>-6.371</c:v>
                </c:pt>
                <c:pt idx="664">
                  <c:v>-6.505</c:v>
                </c:pt>
                <c:pt idx="665">
                  <c:v>-6.642</c:v>
                </c:pt>
                <c:pt idx="666">
                  <c:v>-6.781</c:v>
                </c:pt>
                <c:pt idx="667">
                  <c:v>-6.924</c:v>
                </c:pt>
                <c:pt idx="668">
                  <c:v>-7.069</c:v>
                </c:pt>
                <c:pt idx="669">
                  <c:v>-7.218</c:v>
                </c:pt>
                <c:pt idx="670">
                  <c:v>-7.37</c:v>
                </c:pt>
                <c:pt idx="671">
                  <c:v>-7.526</c:v>
                </c:pt>
                <c:pt idx="672">
                  <c:v>-7.684</c:v>
                </c:pt>
                <c:pt idx="673">
                  <c:v>-7.847</c:v>
                </c:pt>
                <c:pt idx="674">
                  <c:v>-8.012</c:v>
                </c:pt>
                <c:pt idx="675">
                  <c:v>-8.182</c:v>
                </c:pt>
                <c:pt idx="676">
                  <c:v>-8.356</c:v>
                </c:pt>
                <c:pt idx="677">
                  <c:v>-8.535</c:v>
                </c:pt>
                <c:pt idx="678">
                  <c:v>-8.719</c:v>
                </c:pt>
                <c:pt idx="679">
                  <c:v>-8.908</c:v>
                </c:pt>
                <c:pt idx="680">
                  <c:v>-9.104</c:v>
                </c:pt>
                <c:pt idx="681">
                  <c:v>-9.307</c:v>
                </c:pt>
                <c:pt idx="682">
                  <c:v>-9.517</c:v>
                </c:pt>
                <c:pt idx="683">
                  <c:v>-9.736</c:v>
                </c:pt>
                <c:pt idx="684">
                  <c:v>-9.965</c:v>
                </c:pt>
                <c:pt idx="685">
                  <c:v>-10.205</c:v>
                </c:pt>
                <c:pt idx="686">
                  <c:v>-10.456</c:v>
                </c:pt>
                <c:pt idx="687">
                  <c:v>-10.719</c:v>
                </c:pt>
                <c:pt idx="688">
                  <c:v>-10.997</c:v>
                </c:pt>
                <c:pt idx="689">
                  <c:v>-11.288</c:v>
                </c:pt>
                <c:pt idx="690">
                  <c:v>-11.595</c:v>
                </c:pt>
                <c:pt idx="691">
                  <c:v>-11.917</c:v>
                </c:pt>
                <c:pt idx="692">
                  <c:v>-12.256</c:v>
                </c:pt>
                <c:pt idx="693">
                  <c:v>-12.612</c:v>
                </c:pt>
                <c:pt idx="694">
                  <c:v>-12.984</c:v>
                </c:pt>
                <c:pt idx="695">
                  <c:v>-13.372</c:v>
                </c:pt>
                <c:pt idx="696">
                  <c:v>-13.775</c:v>
                </c:pt>
                <c:pt idx="697">
                  <c:v>-14.193</c:v>
                </c:pt>
                <c:pt idx="698">
                  <c:v>-14.622</c:v>
                </c:pt>
                <c:pt idx="699">
                  <c:v>-15.059</c:v>
                </c:pt>
                <c:pt idx="700">
                  <c:v>-15.501</c:v>
                </c:pt>
                <c:pt idx="701">
                  <c:v>-15.942</c:v>
                </c:pt>
                <c:pt idx="702">
                  <c:v>-16.374</c:v>
                </c:pt>
                <c:pt idx="703">
                  <c:v>-16.79</c:v>
                </c:pt>
                <c:pt idx="704">
                  <c:v>-17.18</c:v>
                </c:pt>
                <c:pt idx="705">
                  <c:v>-17.533</c:v>
                </c:pt>
                <c:pt idx="706">
                  <c:v>-17.839</c:v>
                </c:pt>
                <c:pt idx="707">
                  <c:v>-18.089</c:v>
                </c:pt>
                <c:pt idx="708">
                  <c:v>-18.276</c:v>
                </c:pt>
                <c:pt idx="709">
                  <c:v>-18.397</c:v>
                </c:pt>
                <c:pt idx="710">
                  <c:v>-18.453</c:v>
                </c:pt>
                <c:pt idx="711">
                  <c:v>-18.45</c:v>
                </c:pt>
                <c:pt idx="712">
                  <c:v>-18.394</c:v>
                </c:pt>
                <c:pt idx="713">
                  <c:v>-18.298</c:v>
                </c:pt>
                <c:pt idx="714">
                  <c:v>-18.171</c:v>
                </c:pt>
                <c:pt idx="715">
                  <c:v>-18.025</c:v>
                </c:pt>
                <c:pt idx="716">
                  <c:v>-17.869</c:v>
                </c:pt>
                <c:pt idx="717">
                  <c:v>-17.711</c:v>
                </c:pt>
                <c:pt idx="718">
                  <c:v>-17.557</c:v>
                </c:pt>
                <c:pt idx="719">
                  <c:v>-17.413</c:v>
                </c:pt>
                <c:pt idx="720">
                  <c:v>-17.281</c:v>
                </c:pt>
                <c:pt idx="721">
                  <c:v>-17.163</c:v>
                </c:pt>
                <c:pt idx="722">
                  <c:v>-17.061</c:v>
                </c:pt>
                <c:pt idx="723">
                  <c:v>-16.973</c:v>
                </c:pt>
                <c:pt idx="724">
                  <c:v>-16.899</c:v>
                </c:pt>
                <c:pt idx="725">
                  <c:v>-16.837</c:v>
                </c:pt>
                <c:pt idx="726">
                  <c:v>-16.785</c:v>
                </c:pt>
                <c:pt idx="727">
                  <c:v>-16.741</c:v>
                </c:pt>
                <c:pt idx="728">
                  <c:v>-16.702</c:v>
                </c:pt>
                <c:pt idx="729">
                  <c:v>-16.665</c:v>
                </c:pt>
                <c:pt idx="730">
                  <c:v>-16.628</c:v>
                </c:pt>
                <c:pt idx="731">
                  <c:v>-16.587</c:v>
                </c:pt>
                <c:pt idx="732">
                  <c:v>-16.54</c:v>
                </c:pt>
                <c:pt idx="733">
                  <c:v>-16.486</c:v>
                </c:pt>
                <c:pt idx="734">
                  <c:v>-16.423</c:v>
                </c:pt>
                <c:pt idx="735">
                  <c:v>-16.35</c:v>
                </c:pt>
                <c:pt idx="736">
                  <c:v>-16.267</c:v>
                </c:pt>
                <c:pt idx="737">
                  <c:v>-16.175</c:v>
                </c:pt>
                <c:pt idx="738">
                  <c:v>-16.073</c:v>
                </c:pt>
                <c:pt idx="739">
                  <c:v>-15.964</c:v>
                </c:pt>
                <c:pt idx="740">
                  <c:v>-15.85</c:v>
                </c:pt>
                <c:pt idx="741">
                  <c:v>-15.732</c:v>
                </c:pt>
                <c:pt idx="742">
                  <c:v>-15.613</c:v>
                </c:pt>
                <c:pt idx="743">
                  <c:v>-15.495</c:v>
                </c:pt>
                <c:pt idx="744">
                  <c:v>-15.38</c:v>
                </c:pt>
                <c:pt idx="745">
                  <c:v>-15.271</c:v>
                </c:pt>
                <c:pt idx="746">
                  <c:v>-15.17</c:v>
                </c:pt>
                <c:pt idx="747">
                  <c:v>-15.077</c:v>
                </c:pt>
                <c:pt idx="748">
                  <c:v>-14.995</c:v>
                </c:pt>
                <c:pt idx="749">
                  <c:v>-14.924</c:v>
                </c:pt>
                <c:pt idx="750">
                  <c:v>-14.866</c:v>
                </c:pt>
                <c:pt idx="751">
                  <c:v>-14.82</c:v>
                </c:pt>
                <c:pt idx="752">
                  <c:v>-14.786</c:v>
                </c:pt>
                <c:pt idx="753">
                  <c:v>-14.765</c:v>
                </c:pt>
                <c:pt idx="754">
                  <c:v>-14.755</c:v>
                </c:pt>
                <c:pt idx="755">
                  <c:v>-14.756</c:v>
                </c:pt>
                <c:pt idx="756">
                  <c:v>-14.768</c:v>
                </c:pt>
                <c:pt idx="757">
                  <c:v>-14.788</c:v>
                </c:pt>
                <c:pt idx="758">
                  <c:v>-14.815</c:v>
                </c:pt>
                <c:pt idx="759">
                  <c:v>-14.849</c:v>
                </c:pt>
                <c:pt idx="760">
                  <c:v>-14.888</c:v>
                </c:pt>
                <c:pt idx="761">
                  <c:v>-14.929</c:v>
                </c:pt>
                <c:pt idx="762">
                  <c:v>-14.973</c:v>
                </c:pt>
                <c:pt idx="763">
                  <c:v>-15.018</c:v>
                </c:pt>
                <c:pt idx="764">
                  <c:v>-15.063</c:v>
                </c:pt>
                <c:pt idx="765">
                  <c:v>-15.108</c:v>
                </c:pt>
                <c:pt idx="766">
                  <c:v>-15.151</c:v>
                </c:pt>
                <c:pt idx="767">
                  <c:v>-15.193</c:v>
                </c:pt>
                <c:pt idx="768">
                  <c:v>-15.233</c:v>
                </c:pt>
                <c:pt idx="769">
                  <c:v>-15.272</c:v>
                </c:pt>
                <c:pt idx="770">
                  <c:v>-15.31</c:v>
                </c:pt>
                <c:pt idx="771">
                  <c:v>-15.348</c:v>
                </c:pt>
                <c:pt idx="772">
                  <c:v>-15.387</c:v>
                </c:pt>
                <c:pt idx="773">
                  <c:v>-15.426</c:v>
                </c:pt>
                <c:pt idx="774">
                  <c:v>-15.468</c:v>
                </c:pt>
                <c:pt idx="775">
                  <c:v>-15.513</c:v>
                </c:pt>
                <c:pt idx="776">
                  <c:v>-15.562</c:v>
                </c:pt>
                <c:pt idx="777">
                  <c:v>-15.616</c:v>
                </c:pt>
                <c:pt idx="778">
                  <c:v>-15.676</c:v>
                </c:pt>
                <c:pt idx="779">
                  <c:v>-15.742</c:v>
                </c:pt>
                <c:pt idx="780">
                  <c:v>-15.815</c:v>
                </c:pt>
                <c:pt idx="781">
                  <c:v>-15.896</c:v>
                </c:pt>
                <c:pt idx="782">
                  <c:v>-15.984</c:v>
                </c:pt>
                <c:pt idx="783">
                  <c:v>-16.08</c:v>
                </c:pt>
                <c:pt idx="784">
                  <c:v>-16.184</c:v>
                </c:pt>
                <c:pt idx="785">
                  <c:v>-16.295</c:v>
                </c:pt>
                <c:pt idx="786">
                  <c:v>-16.413</c:v>
                </c:pt>
                <c:pt idx="787">
                  <c:v>-16.538</c:v>
                </c:pt>
                <c:pt idx="788">
                  <c:v>-16.669</c:v>
                </c:pt>
                <c:pt idx="789">
                  <c:v>-16.806</c:v>
                </c:pt>
                <c:pt idx="790">
                  <c:v>-16.948</c:v>
                </c:pt>
                <c:pt idx="791">
                  <c:v>-17.096</c:v>
                </c:pt>
                <c:pt idx="792">
                  <c:v>-17.248</c:v>
                </c:pt>
                <c:pt idx="793">
                  <c:v>-17.404</c:v>
                </c:pt>
                <c:pt idx="794">
                  <c:v>-17.565</c:v>
                </c:pt>
                <c:pt idx="795">
                  <c:v>-17.73</c:v>
                </c:pt>
                <c:pt idx="796">
                  <c:v>-17.9</c:v>
                </c:pt>
                <c:pt idx="797">
                  <c:v>-18.074</c:v>
                </c:pt>
                <c:pt idx="798">
                  <c:v>-18.253</c:v>
                </c:pt>
                <c:pt idx="799">
                  <c:v>-18.437</c:v>
                </c:pt>
                <c:pt idx="800">
                  <c:v>-18.626</c:v>
                </c:pt>
                <c:pt idx="801">
                  <c:v>-18.821</c:v>
                </c:pt>
                <c:pt idx="802">
                  <c:v>-19.022</c:v>
                </c:pt>
                <c:pt idx="803">
                  <c:v>-19.229</c:v>
                </c:pt>
                <c:pt idx="804">
                  <c:v>-19.443</c:v>
                </c:pt>
                <c:pt idx="805">
                  <c:v>-19.664</c:v>
                </c:pt>
                <c:pt idx="806">
                  <c:v>-19.892</c:v>
                </c:pt>
                <c:pt idx="807">
                  <c:v>-20.126</c:v>
                </c:pt>
                <c:pt idx="808">
                  <c:v>-20.368</c:v>
                </c:pt>
                <c:pt idx="809">
                  <c:v>-20.618</c:v>
                </c:pt>
                <c:pt idx="810">
                  <c:v>-20.875</c:v>
                </c:pt>
                <c:pt idx="811">
                  <c:v>-21.139</c:v>
                </c:pt>
                <c:pt idx="812">
                  <c:v>-21.411</c:v>
                </c:pt>
                <c:pt idx="813">
                  <c:v>-21.69</c:v>
                </c:pt>
                <c:pt idx="814">
                  <c:v>-21.977</c:v>
                </c:pt>
                <c:pt idx="815">
                  <c:v>-22.271</c:v>
                </c:pt>
                <c:pt idx="816">
                  <c:v>-22.572</c:v>
                </c:pt>
                <c:pt idx="817">
                  <c:v>-22.881</c:v>
                </c:pt>
                <c:pt idx="818">
                  <c:v>-23.198</c:v>
                </c:pt>
                <c:pt idx="819">
                  <c:v>-23.522</c:v>
                </c:pt>
                <c:pt idx="820">
                  <c:v>-23.853</c:v>
                </c:pt>
                <c:pt idx="821">
                  <c:v>-24.191</c:v>
                </c:pt>
                <c:pt idx="822">
                  <c:v>-24.536</c:v>
                </c:pt>
                <c:pt idx="823">
                  <c:v>-24.886</c:v>
                </c:pt>
                <c:pt idx="824">
                  <c:v>-25.242</c:v>
                </c:pt>
                <c:pt idx="825">
                  <c:v>-25.6</c:v>
                </c:pt>
                <c:pt idx="826">
                  <c:v>-25.96</c:v>
                </c:pt>
                <c:pt idx="827">
                  <c:v>-26.318</c:v>
                </c:pt>
                <c:pt idx="828">
                  <c:v>-26.671</c:v>
                </c:pt>
                <c:pt idx="829">
                  <c:v>-27.014</c:v>
                </c:pt>
                <c:pt idx="830">
                  <c:v>-27.341</c:v>
                </c:pt>
                <c:pt idx="831">
                  <c:v>-27.648</c:v>
                </c:pt>
                <c:pt idx="832">
                  <c:v>-27.928</c:v>
                </c:pt>
                <c:pt idx="833">
                  <c:v>-28.176</c:v>
                </c:pt>
                <c:pt idx="834">
                  <c:v>-28.385</c:v>
                </c:pt>
                <c:pt idx="835">
                  <c:v>-28.553</c:v>
                </c:pt>
                <c:pt idx="836">
                  <c:v>-28.677</c:v>
                </c:pt>
                <c:pt idx="837">
                  <c:v>-28.756</c:v>
                </c:pt>
                <c:pt idx="838">
                  <c:v>-28.792</c:v>
                </c:pt>
                <c:pt idx="839">
                  <c:v>-28.787</c:v>
                </c:pt>
                <c:pt idx="840">
                  <c:v>-28.746</c:v>
                </c:pt>
                <c:pt idx="841">
                  <c:v>-28.672</c:v>
                </c:pt>
                <c:pt idx="842">
                  <c:v>-28.57</c:v>
                </c:pt>
                <c:pt idx="843">
                  <c:v>-28.445</c:v>
                </c:pt>
                <c:pt idx="844">
                  <c:v>-28.301</c:v>
                </c:pt>
                <c:pt idx="845">
                  <c:v>-28.141</c:v>
                </c:pt>
                <c:pt idx="846">
                  <c:v>-27.967</c:v>
                </c:pt>
                <c:pt idx="847">
                  <c:v>-27.783</c:v>
                </c:pt>
                <c:pt idx="848">
                  <c:v>-27.59</c:v>
                </c:pt>
                <c:pt idx="849">
                  <c:v>-27.389</c:v>
                </c:pt>
                <c:pt idx="850">
                  <c:v>-27.183</c:v>
                </c:pt>
                <c:pt idx="851">
                  <c:v>-26.973</c:v>
                </c:pt>
                <c:pt idx="852">
                  <c:v>-26.76</c:v>
                </c:pt>
                <c:pt idx="853">
                  <c:v>-26.546</c:v>
                </c:pt>
                <c:pt idx="854">
                  <c:v>-26.331</c:v>
                </c:pt>
                <c:pt idx="855">
                  <c:v>-26.118</c:v>
                </c:pt>
                <c:pt idx="856">
                  <c:v>-25.908</c:v>
                </c:pt>
                <c:pt idx="857">
                  <c:v>-25.702</c:v>
                </c:pt>
                <c:pt idx="858">
                  <c:v>-25.501</c:v>
                </c:pt>
                <c:pt idx="859">
                  <c:v>-25.307</c:v>
                </c:pt>
                <c:pt idx="860">
                  <c:v>-25.12</c:v>
                </c:pt>
                <c:pt idx="861">
                  <c:v>-24.941</c:v>
                </c:pt>
                <c:pt idx="862">
                  <c:v>-24.77</c:v>
                </c:pt>
                <c:pt idx="863">
                  <c:v>-24.609</c:v>
                </c:pt>
                <c:pt idx="864">
                  <c:v>-24.456</c:v>
                </c:pt>
                <c:pt idx="865">
                  <c:v>-24.312</c:v>
                </c:pt>
                <c:pt idx="866">
                  <c:v>-24.176</c:v>
                </c:pt>
                <c:pt idx="867">
                  <c:v>-24.047</c:v>
                </c:pt>
                <c:pt idx="868">
                  <c:v>-23.925</c:v>
                </c:pt>
                <c:pt idx="869">
                  <c:v>-23.808</c:v>
                </c:pt>
                <c:pt idx="870">
                  <c:v>-23.695</c:v>
                </c:pt>
                <c:pt idx="871">
                  <c:v>-23.585</c:v>
                </c:pt>
                <c:pt idx="872">
                  <c:v>-23.477</c:v>
                </c:pt>
                <c:pt idx="873">
                  <c:v>-23.369</c:v>
                </c:pt>
                <c:pt idx="874">
                  <c:v>-23.262</c:v>
                </c:pt>
                <c:pt idx="875">
                  <c:v>-23.153</c:v>
                </c:pt>
                <c:pt idx="876">
                  <c:v>-23.043</c:v>
                </c:pt>
                <c:pt idx="877">
                  <c:v>-22.931</c:v>
                </c:pt>
                <c:pt idx="878">
                  <c:v>-22.817</c:v>
                </c:pt>
                <c:pt idx="879">
                  <c:v>-22.703</c:v>
                </c:pt>
                <c:pt idx="880">
                  <c:v>-22.587</c:v>
                </c:pt>
                <c:pt idx="881">
                  <c:v>-22.472</c:v>
                </c:pt>
                <c:pt idx="882">
                  <c:v>-22.357</c:v>
                </c:pt>
                <c:pt idx="883">
                  <c:v>-22.243</c:v>
                </c:pt>
                <c:pt idx="884">
                  <c:v>-22.132</c:v>
                </c:pt>
                <c:pt idx="885">
                  <c:v>-22.023</c:v>
                </c:pt>
                <c:pt idx="886">
                  <c:v>-21.918</c:v>
                </c:pt>
                <c:pt idx="887">
                  <c:v>-21.816</c:v>
                </c:pt>
                <c:pt idx="888">
                  <c:v>-21.719</c:v>
                </c:pt>
                <c:pt idx="889">
                  <c:v>-21.625</c:v>
                </c:pt>
                <c:pt idx="890">
                  <c:v>-21.536</c:v>
                </c:pt>
                <c:pt idx="891">
                  <c:v>-21.45</c:v>
                </c:pt>
                <c:pt idx="892">
                  <c:v>-21.367</c:v>
                </c:pt>
                <c:pt idx="893">
                  <c:v>-21.288</c:v>
                </c:pt>
                <c:pt idx="894">
                  <c:v>-21.211</c:v>
                </c:pt>
                <c:pt idx="895">
                  <c:v>-21.136</c:v>
                </c:pt>
                <c:pt idx="896">
                  <c:v>-21.063</c:v>
                </c:pt>
                <c:pt idx="897">
                  <c:v>-20.991</c:v>
                </c:pt>
                <c:pt idx="898">
                  <c:v>-20.919</c:v>
                </c:pt>
                <c:pt idx="899">
                  <c:v>-20.848</c:v>
                </c:pt>
                <c:pt idx="900">
                  <c:v>-20.777</c:v>
                </c:pt>
                <c:pt idx="901">
                  <c:v>-20.706</c:v>
                </c:pt>
                <c:pt idx="902">
                  <c:v>-20.635</c:v>
                </c:pt>
                <c:pt idx="903">
                  <c:v>-20.565</c:v>
                </c:pt>
                <c:pt idx="904">
                  <c:v>-20.495</c:v>
                </c:pt>
                <c:pt idx="905">
                  <c:v>-20.425</c:v>
                </c:pt>
                <c:pt idx="906">
                  <c:v>-20.357</c:v>
                </c:pt>
                <c:pt idx="907">
                  <c:v>-20.289</c:v>
                </c:pt>
                <c:pt idx="908">
                  <c:v>-20.223</c:v>
                </c:pt>
                <c:pt idx="909">
                  <c:v>-20.159</c:v>
                </c:pt>
                <c:pt idx="910">
                  <c:v>-20.096</c:v>
                </c:pt>
                <c:pt idx="911">
                  <c:v>-20.035</c:v>
                </c:pt>
                <c:pt idx="912">
                  <c:v>-19.976</c:v>
                </c:pt>
                <c:pt idx="913">
                  <c:v>-19.919</c:v>
                </c:pt>
                <c:pt idx="914">
                  <c:v>-19.863</c:v>
                </c:pt>
                <c:pt idx="915">
                  <c:v>-19.809</c:v>
                </c:pt>
                <c:pt idx="916">
                  <c:v>-19.756</c:v>
                </c:pt>
                <c:pt idx="917">
                  <c:v>-19.704</c:v>
                </c:pt>
                <c:pt idx="918">
                  <c:v>-19.653</c:v>
                </c:pt>
                <c:pt idx="919">
                  <c:v>-19.602</c:v>
                </c:pt>
                <c:pt idx="920">
                  <c:v>-19.551</c:v>
                </c:pt>
                <c:pt idx="921">
                  <c:v>-19.501</c:v>
                </c:pt>
                <c:pt idx="922">
                  <c:v>-19.451</c:v>
                </c:pt>
                <c:pt idx="923">
                  <c:v>-19.402</c:v>
                </c:pt>
                <c:pt idx="924">
                  <c:v>-19.353</c:v>
                </c:pt>
                <c:pt idx="925">
                  <c:v>-19.304</c:v>
                </c:pt>
                <c:pt idx="926">
                  <c:v>-19.256</c:v>
                </c:pt>
                <c:pt idx="927">
                  <c:v>-19.209</c:v>
                </c:pt>
                <c:pt idx="928">
                  <c:v>-19.164</c:v>
                </c:pt>
                <c:pt idx="929">
                  <c:v>-19.12</c:v>
                </c:pt>
                <c:pt idx="930">
                  <c:v>-19.077</c:v>
                </c:pt>
                <c:pt idx="931">
                  <c:v>-19.036</c:v>
                </c:pt>
                <c:pt idx="932">
                  <c:v>-18.997</c:v>
                </c:pt>
                <c:pt idx="933">
                  <c:v>-18.96</c:v>
                </c:pt>
                <c:pt idx="934">
                  <c:v>-18.924</c:v>
                </c:pt>
                <c:pt idx="935">
                  <c:v>-18.891</c:v>
                </c:pt>
                <c:pt idx="936">
                  <c:v>-18.858</c:v>
                </c:pt>
                <c:pt idx="937">
                  <c:v>-18.828</c:v>
                </c:pt>
                <c:pt idx="938">
                  <c:v>-18.798</c:v>
                </c:pt>
                <c:pt idx="939">
                  <c:v>-18.769</c:v>
                </c:pt>
                <c:pt idx="940">
                  <c:v>-18.742</c:v>
                </c:pt>
                <c:pt idx="941">
                  <c:v>-18.716</c:v>
                </c:pt>
                <c:pt idx="942">
                  <c:v>-18.69</c:v>
                </c:pt>
                <c:pt idx="943">
                  <c:v>-18.666</c:v>
                </c:pt>
                <c:pt idx="944">
                  <c:v>-18.643</c:v>
                </c:pt>
                <c:pt idx="945">
                  <c:v>-18.622</c:v>
                </c:pt>
                <c:pt idx="946">
                  <c:v>-18.603</c:v>
                </c:pt>
                <c:pt idx="947">
                  <c:v>-18.586</c:v>
                </c:pt>
                <c:pt idx="948">
                  <c:v>-18.572</c:v>
                </c:pt>
                <c:pt idx="949">
                  <c:v>-18.562</c:v>
                </c:pt>
                <c:pt idx="950">
                  <c:v>-18.556</c:v>
                </c:pt>
                <c:pt idx="951">
                  <c:v>-18.554</c:v>
                </c:pt>
                <c:pt idx="952">
                  <c:v>-18.557</c:v>
                </c:pt>
                <c:pt idx="953">
                  <c:v>-18.565</c:v>
                </c:pt>
                <c:pt idx="954">
                  <c:v>-18.578</c:v>
                </c:pt>
                <c:pt idx="955">
                  <c:v>-18.597</c:v>
                </c:pt>
                <c:pt idx="956">
                  <c:v>-18.621</c:v>
                </c:pt>
                <c:pt idx="957">
                  <c:v>-18.649</c:v>
                </c:pt>
                <c:pt idx="958">
                  <c:v>-18.683</c:v>
                </c:pt>
                <c:pt idx="959">
                  <c:v>-18.72</c:v>
                </c:pt>
                <c:pt idx="960">
                  <c:v>-18.76</c:v>
                </c:pt>
                <c:pt idx="961">
                  <c:v>-18.803</c:v>
                </c:pt>
                <c:pt idx="962">
                  <c:v>-18.847</c:v>
                </c:pt>
                <c:pt idx="963">
                  <c:v>-18.892</c:v>
                </c:pt>
                <c:pt idx="964">
                  <c:v>-18.938</c:v>
                </c:pt>
                <c:pt idx="965">
                  <c:v>-18.982</c:v>
                </c:pt>
                <c:pt idx="966">
                  <c:v>-19.025</c:v>
                </c:pt>
                <c:pt idx="967">
                  <c:v>-19.067</c:v>
                </c:pt>
                <c:pt idx="968">
                  <c:v>-19.107</c:v>
                </c:pt>
                <c:pt idx="969">
                  <c:v>-19.145</c:v>
                </c:pt>
                <c:pt idx="970">
                  <c:v>-19.182</c:v>
                </c:pt>
                <c:pt idx="971">
                  <c:v>-19.219</c:v>
                </c:pt>
                <c:pt idx="972">
                  <c:v>-19.255</c:v>
                </c:pt>
                <c:pt idx="973">
                  <c:v>-19.292</c:v>
                </c:pt>
                <c:pt idx="974">
                  <c:v>-19.331</c:v>
                </c:pt>
                <c:pt idx="975">
                  <c:v>-19.373</c:v>
                </c:pt>
                <c:pt idx="976">
                  <c:v>-19.419</c:v>
                </c:pt>
                <c:pt idx="977">
                  <c:v>-19.47</c:v>
                </c:pt>
                <c:pt idx="978">
                  <c:v>-19.527</c:v>
                </c:pt>
                <c:pt idx="979">
                  <c:v>-19.589</c:v>
                </c:pt>
                <c:pt idx="980">
                  <c:v>-19.659</c:v>
                </c:pt>
                <c:pt idx="981">
                  <c:v>-19.734</c:v>
                </c:pt>
                <c:pt idx="982">
                  <c:v>-19.816</c:v>
                </c:pt>
                <c:pt idx="983">
                  <c:v>-19.904</c:v>
                </c:pt>
                <c:pt idx="984">
                  <c:v>-19.996</c:v>
                </c:pt>
                <c:pt idx="985">
                  <c:v>-20.093</c:v>
                </c:pt>
                <c:pt idx="986">
                  <c:v>-20.191</c:v>
                </c:pt>
                <c:pt idx="987">
                  <c:v>-20.291</c:v>
                </c:pt>
                <c:pt idx="988">
                  <c:v>-20.389</c:v>
                </c:pt>
                <c:pt idx="989">
                  <c:v>-20.485</c:v>
                </c:pt>
                <c:pt idx="990">
                  <c:v>-20.578</c:v>
                </c:pt>
                <c:pt idx="991">
                  <c:v>-20.664</c:v>
                </c:pt>
                <c:pt idx="992">
                  <c:v>-20.745</c:v>
                </c:pt>
                <c:pt idx="993">
                  <c:v>-20.819</c:v>
                </c:pt>
                <c:pt idx="994">
                  <c:v>-20.885</c:v>
                </c:pt>
                <c:pt idx="995">
                  <c:v>-20.946</c:v>
                </c:pt>
                <c:pt idx="996">
                  <c:v>-21</c:v>
                </c:pt>
                <c:pt idx="997">
                  <c:v>-21.051</c:v>
                </c:pt>
                <c:pt idx="998">
                  <c:v>-21.099</c:v>
                </c:pt>
                <c:pt idx="999">
                  <c:v>-21.146</c:v>
                </c:pt>
                <c:pt idx="1000">
                  <c:v>-21.195</c:v>
                </c:pt>
                <c:pt idx="1001">
                  <c:v>-21.247</c:v>
                </c:pt>
                <c:pt idx="1002">
                  <c:v>-21.305</c:v>
                </c:pt>
                <c:pt idx="1003">
                  <c:v>-21.37</c:v>
                </c:pt>
                <c:pt idx="1004">
                  <c:v>-21.444</c:v>
                </c:pt>
                <c:pt idx="1005">
                  <c:v>-21.527</c:v>
                </c:pt>
                <c:pt idx="1006">
                  <c:v>-21.622</c:v>
                </c:pt>
                <c:pt idx="1007">
                  <c:v>-21.727</c:v>
                </c:pt>
                <c:pt idx="1008">
                  <c:v>-21.844</c:v>
                </c:pt>
                <c:pt idx="1009">
                  <c:v>-21.97</c:v>
                </c:pt>
                <c:pt idx="1010">
                  <c:v>-22.105</c:v>
                </c:pt>
                <c:pt idx="1011">
                  <c:v>-22.248</c:v>
                </c:pt>
                <c:pt idx="1012">
                  <c:v>-22.395</c:v>
                </c:pt>
                <c:pt idx="1013">
                  <c:v>-22.545</c:v>
                </c:pt>
                <c:pt idx="1014">
                  <c:v>-22.696</c:v>
                </c:pt>
                <c:pt idx="1015">
                  <c:v>-22.844</c:v>
                </c:pt>
                <c:pt idx="1016">
                  <c:v>-22.986</c:v>
                </c:pt>
                <c:pt idx="1017">
                  <c:v>-23.121</c:v>
                </c:pt>
                <c:pt idx="1018">
                  <c:v>-23.246</c:v>
                </c:pt>
                <c:pt idx="1019">
                  <c:v>-23.361</c:v>
                </c:pt>
                <c:pt idx="1020">
                  <c:v>-23.463</c:v>
                </c:pt>
                <c:pt idx="1021">
                  <c:v>-23.555</c:v>
                </c:pt>
                <c:pt idx="1022">
                  <c:v>-23.635</c:v>
                </c:pt>
                <c:pt idx="1023">
                  <c:v>-23.706</c:v>
                </c:pt>
                <c:pt idx="1024">
                  <c:v>-23.769</c:v>
                </c:pt>
                <c:pt idx="1025">
                  <c:v>-23.827</c:v>
                </c:pt>
                <c:pt idx="1026">
                  <c:v>-23.882</c:v>
                </c:pt>
                <c:pt idx="1027">
                  <c:v>-23.936</c:v>
                </c:pt>
                <c:pt idx="1028">
                  <c:v>-23.991</c:v>
                </c:pt>
                <c:pt idx="1029">
                  <c:v>-24.048</c:v>
                </c:pt>
                <c:pt idx="1030">
                  <c:v>-24.109</c:v>
                </c:pt>
                <c:pt idx="1031">
                  <c:v>-24.173</c:v>
                </c:pt>
                <c:pt idx="1032">
                  <c:v>-24.24</c:v>
                </c:pt>
                <c:pt idx="1033">
                  <c:v>-24.311</c:v>
                </c:pt>
                <c:pt idx="1034">
                  <c:v>-24.382</c:v>
                </c:pt>
                <c:pt idx="1035">
                  <c:v>-24.453</c:v>
                </c:pt>
                <c:pt idx="1036">
                  <c:v>-24.522</c:v>
                </c:pt>
                <c:pt idx="1037">
                  <c:v>-24.585</c:v>
                </c:pt>
                <c:pt idx="1038">
                  <c:v>-24.641</c:v>
                </c:pt>
                <c:pt idx="1039">
                  <c:v>-24.689</c:v>
                </c:pt>
                <c:pt idx="1040">
                  <c:v>-24.726</c:v>
                </c:pt>
                <c:pt idx="1041">
                  <c:v>-24.752</c:v>
                </c:pt>
                <c:pt idx="1042">
                  <c:v>-24.767</c:v>
                </c:pt>
                <c:pt idx="1043">
                  <c:v>-24.773</c:v>
                </c:pt>
                <c:pt idx="1044">
                  <c:v>-24.771</c:v>
                </c:pt>
                <c:pt idx="1045">
                  <c:v>-24.763</c:v>
                </c:pt>
                <c:pt idx="1046">
                  <c:v>-24.751</c:v>
                </c:pt>
                <c:pt idx="1047">
                  <c:v>-24.74</c:v>
                </c:pt>
                <c:pt idx="1048">
                  <c:v>-24.731</c:v>
                </c:pt>
                <c:pt idx="1049">
                  <c:v>-24.727</c:v>
                </c:pt>
                <c:pt idx="1050">
                  <c:v>-24.73</c:v>
                </c:pt>
                <c:pt idx="1051">
                  <c:v>-24.743</c:v>
                </c:pt>
                <c:pt idx="1052">
                  <c:v>-24.765</c:v>
                </c:pt>
                <c:pt idx="1053">
                  <c:v>-24.797</c:v>
                </c:pt>
                <c:pt idx="1054">
                  <c:v>-24.839</c:v>
                </c:pt>
                <c:pt idx="1055">
                  <c:v>-24.888</c:v>
                </c:pt>
                <c:pt idx="1056">
                  <c:v>-24.943</c:v>
                </c:pt>
                <c:pt idx="1057">
                  <c:v>-25.001</c:v>
                </c:pt>
                <c:pt idx="1058">
                  <c:v>-25.058</c:v>
                </c:pt>
                <c:pt idx="1059">
                  <c:v>-25.11</c:v>
                </c:pt>
                <c:pt idx="1060">
                  <c:v>-25.153</c:v>
                </c:pt>
                <c:pt idx="1061">
                  <c:v>-25.183</c:v>
                </c:pt>
                <c:pt idx="1062">
                  <c:v>-25.196</c:v>
                </c:pt>
                <c:pt idx="1063">
                  <c:v>-25.19</c:v>
                </c:pt>
                <c:pt idx="1064">
                  <c:v>-25.163</c:v>
                </c:pt>
                <c:pt idx="1065">
                  <c:v>-25.117</c:v>
                </c:pt>
                <c:pt idx="1066">
                  <c:v>-25.052</c:v>
                </c:pt>
                <c:pt idx="1067">
                  <c:v>-24.971</c:v>
                </c:pt>
                <c:pt idx="1068">
                  <c:v>-24.878</c:v>
                </c:pt>
                <c:pt idx="1069">
                  <c:v>-24.778</c:v>
                </c:pt>
                <c:pt idx="1070">
                  <c:v>-24.676</c:v>
                </c:pt>
                <c:pt idx="1071">
                  <c:v>-24.577</c:v>
                </c:pt>
                <c:pt idx="1072">
                  <c:v>-24.486</c:v>
                </c:pt>
                <c:pt idx="1073">
                  <c:v>-24.407</c:v>
                </c:pt>
                <c:pt idx="1074">
                  <c:v>-24.344</c:v>
                </c:pt>
                <c:pt idx="1075">
                  <c:v>-24.3</c:v>
                </c:pt>
                <c:pt idx="1076">
                  <c:v>-24.278</c:v>
                </c:pt>
                <c:pt idx="1077">
                  <c:v>-24.278</c:v>
                </c:pt>
                <c:pt idx="1078">
                  <c:v>-24.302</c:v>
                </c:pt>
                <c:pt idx="1079">
                  <c:v>-24.348</c:v>
                </c:pt>
                <c:pt idx="1080">
                  <c:v>-24.416</c:v>
                </c:pt>
                <c:pt idx="1081">
                  <c:v>-24.503</c:v>
                </c:pt>
                <c:pt idx="1082">
                  <c:v>-24.607</c:v>
                </c:pt>
                <c:pt idx="1083">
                  <c:v>-24.721</c:v>
                </c:pt>
                <c:pt idx="1084">
                  <c:v>-24.842</c:v>
                </c:pt>
                <c:pt idx="1085">
                  <c:v>-24.964</c:v>
                </c:pt>
                <c:pt idx="1086">
                  <c:v>-25.079</c:v>
                </c:pt>
                <c:pt idx="1087">
                  <c:v>-25.18</c:v>
                </c:pt>
                <c:pt idx="1088">
                  <c:v>-25.262</c:v>
                </c:pt>
                <c:pt idx="1089">
                  <c:v>-25.318</c:v>
                </c:pt>
                <c:pt idx="1090">
                  <c:v>-25.345</c:v>
                </c:pt>
                <c:pt idx="1091">
                  <c:v>-25.341</c:v>
                </c:pt>
                <c:pt idx="1092">
                  <c:v>-25.307</c:v>
                </c:pt>
                <c:pt idx="1093">
                  <c:v>-25.245</c:v>
                </c:pt>
                <c:pt idx="1094">
                  <c:v>-25.159</c:v>
                </c:pt>
                <c:pt idx="1095">
                  <c:v>-25.056</c:v>
                </c:pt>
                <c:pt idx="1096">
                  <c:v>-24.942</c:v>
                </c:pt>
                <c:pt idx="1097">
                  <c:v>-24.824</c:v>
                </c:pt>
                <c:pt idx="1098">
                  <c:v>-24.708</c:v>
                </c:pt>
                <c:pt idx="1099">
                  <c:v>-24.601</c:v>
                </c:pt>
                <c:pt idx="1100">
                  <c:v>-24.507</c:v>
                </c:pt>
                <c:pt idx="1101">
                  <c:v>-24.431</c:v>
                </c:pt>
                <c:pt idx="1102">
                  <c:v>-24.377</c:v>
                </c:pt>
                <c:pt idx="1103">
                  <c:v>-24.346</c:v>
                </c:pt>
                <c:pt idx="1104">
                  <c:v>-24.342</c:v>
                </c:pt>
                <c:pt idx="1105">
                  <c:v>-24.366</c:v>
                </c:pt>
                <c:pt idx="1106">
                  <c:v>-24.418</c:v>
                </c:pt>
                <c:pt idx="1107">
                  <c:v>-24.497</c:v>
                </c:pt>
                <c:pt idx="1108">
                  <c:v>-24.604</c:v>
                </c:pt>
                <c:pt idx="1109">
                  <c:v>-24.737</c:v>
                </c:pt>
                <c:pt idx="1110">
                  <c:v>-24.894</c:v>
                </c:pt>
                <c:pt idx="1111">
                  <c:v>-25.072</c:v>
                </c:pt>
                <c:pt idx="1112">
                  <c:v>-25.268</c:v>
                </c:pt>
                <c:pt idx="1113">
                  <c:v>-25.476</c:v>
                </c:pt>
                <c:pt idx="1114">
                  <c:v>-25.692</c:v>
                </c:pt>
                <c:pt idx="1115">
                  <c:v>-25.909</c:v>
                </c:pt>
                <c:pt idx="1116">
                  <c:v>-26.122</c:v>
                </c:pt>
                <c:pt idx="1117">
                  <c:v>-26.323</c:v>
                </c:pt>
                <c:pt idx="1118">
                  <c:v>-26.508</c:v>
                </c:pt>
                <c:pt idx="1119">
                  <c:v>-26.67</c:v>
                </c:pt>
                <c:pt idx="1120">
                  <c:v>-26.805</c:v>
                </c:pt>
                <c:pt idx="1121">
                  <c:v>-26.911</c:v>
                </c:pt>
                <c:pt idx="1122">
                  <c:v>-26.988</c:v>
                </c:pt>
                <c:pt idx="1123">
                  <c:v>-27.038</c:v>
                </c:pt>
                <c:pt idx="1124">
                  <c:v>-27.062</c:v>
                </c:pt>
                <c:pt idx="1125">
                  <c:v>-27.066</c:v>
                </c:pt>
                <c:pt idx="1126">
                  <c:v>-27.054</c:v>
                </c:pt>
                <c:pt idx="1127">
                  <c:v>-27.03</c:v>
                </c:pt>
                <c:pt idx="1128">
                  <c:v>-27</c:v>
                </c:pt>
                <c:pt idx="1129">
                  <c:v>-26.968</c:v>
                </c:pt>
                <c:pt idx="1130">
                  <c:v>-26.937</c:v>
                </c:pt>
                <c:pt idx="1131">
                  <c:v>-26.91</c:v>
                </c:pt>
                <c:pt idx="1132">
                  <c:v>-26.889</c:v>
                </c:pt>
                <c:pt idx="1133">
                  <c:v>-26.875</c:v>
                </c:pt>
                <c:pt idx="1134">
                  <c:v>-26.87</c:v>
                </c:pt>
                <c:pt idx="1135">
                  <c:v>-26.874</c:v>
                </c:pt>
                <c:pt idx="1136">
                  <c:v>-26.888</c:v>
                </c:pt>
                <c:pt idx="1137">
                  <c:v>-26.911</c:v>
                </c:pt>
                <c:pt idx="1138">
                  <c:v>-26.943</c:v>
                </c:pt>
                <c:pt idx="1139">
                  <c:v>-26.985</c:v>
                </c:pt>
                <c:pt idx="1140">
                  <c:v>-27.036</c:v>
                </c:pt>
                <c:pt idx="1141">
                  <c:v>-27.097</c:v>
                </c:pt>
                <c:pt idx="1142">
                  <c:v>-27.169</c:v>
                </c:pt>
                <c:pt idx="1143">
                  <c:v>-27.251</c:v>
                </c:pt>
                <c:pt idx="1144">
                  <c:v>-27.344</c:v>
                </c:pt>
                <c:pt idx="1145">
                  <c:v>-27.449</c:v>
                </c:pt>
                <c:pt idx="1146">
                  <c:v>-27.566</c:v>
                </c:pt>
                <c:pt idx="1147">
                  <c:v>-27.697</c:v>
                </c:pt>
                <c:pt idx="1148">
                  <c:v>-27.841</c:v>
                </c:pt>
                <c:pt idx="1149">
                  <c:v>-27.999</c:v>
                </c:pt>
                <c:pt idx="1150">
                  <c:v>-28.169</c:v>
                </c:pt>
                <c:pt idx="1151">
                  <c:v>-28.351</c:v>
                </c:pt>
                <c:pt idx="1152">
                  <c:v>-28.543</c:v>
                </c:pt>
                <c:pt idx="1153">
                  <c:v>-28.743</c:v>
                </c:pt>
                <c:pt idx="1154">
                  <c:v>-28.945</c:v>
                </c:pt>
                <c:pt idx="1155">
                  <c:v>-29.147</c:v>
                </c:pt>
                <c:pt idx="1156">
                  <c:v>-29.341</c:v>
                </c:pt>
                <c:pt idx="1157">
                  <c:v>-29.521</c:v>
                </c:pt>
                <c:pt idx="1158">
                  <c:v>-29.681</c:v>
                </c:pt>
                <c:pt idx="1159">
                  <c:v>-29.812</c:v>
                </c:pt>
                <c:pt idx="1160">
                  <c:v>-29.91</c:v>
                </c:pt>
                <c:pt idx="1161">
                  <c:v>-29.97</c:v>
                </c:pt>
                <c:pt idx="1162">
                  <c:v>-29.988</c:v>
                </c:pt>
                <c:pt idx="1163">
                  <c:v>-29.965</c:v>
                </c:pt>
                <c:pt idx="1164">
                  <c:v>-29.902</c:v>
                </c:pt>
                <c:pt idx="1165">
                  <c:v>-29.805</c:v>
                </c:pt>
                <c:pt idx="1166">
                  <c:v>-29.678</c:v>
                </c:pt>
                <c:pt idx="1167">
                  <c:v>-29.529</c:v>
                </c:pt>
                <c:pt idx="1168">
                  <c:v>-29.363</c:v>
                </c:pt>
                <c:pt idx="1169">
                  <c:v>-29.186</c:v>
                </c:pt>
                <c:pt idx="1170">
                  <c:v>-29.005</c:v>
                </c:pt>
                <c:pt idx="1171">
                  <c:v>-28.822</c:v>
                </c:pt>
                <c:pt idx="1172">
                  <c:v>-28.642</c:v>
                </c:pt>
                <c:pt idx="1173">
                  <c:v>-28.466</c:v>
                </c:pt>
                <c:pt idx="1174">
                  <c:v>-28.296</c:v>
                </c:pt>
                <c:pt idx="1175">
                  <c:v>-28.133</c:v>
                </c:pt>
                <c:pt idx="1176">
                  <c:v>-27.978</c:v>
                </c:pt>
                <c:pt idx="1177">
                  <c:v>-27.829</c:v>
                </c:pt>
                <c:pt idx="1178">
                  <c:v>-27.687</c:v>
                </c:pt>
                <c:pt idx="1179">
                  <c:v>-27.551</c:v>
                </c:pt>
                <c:pt idx="1180">
                  <c:v>-27.421</c:v>
                </c:pt>
                <c:pt idx="1181">
                  <c:v>-27.296</c:v>
                </c:pt>
                <c:pt idx="1182">
                  <c:v>-27.175</c:v>
                </c:pt>
                <c:pt idx="1183">
                  <c:v>-27.059</c:v>
                </c:pt>
                <c:pt idx="1184">
                  <c:v>-26.948</c:v>
                </c:pt>
                <c:pt idx="1185">
                  <c:v>-26.842</c:v>
                </c:pt>
                <c:pt idx="1186">
                  <c:v>-26.742</c:v>
                </c:pt>
                <c:pt idx="1187">
                  <c:v>-26.648</c:v>
                </c:pt>
                <c:pt idx="1188">
                  <c:v>-26.561</c:v>
                </c:pt>
                <c:pt idx="1189">
                  <c:v>-26.484</c:v>
                </c:pt>
                <c:pt idx="1190">
                  <c:v>-26.416</c:v>
                </c:pt>
                <c:pt idx="1191">
                  <c:v>-26.359</c:v>
                </c:pt>
                <c:pt idx="1192">
                  <c:v>-26.314</c:v>
                </c:pt>
                <c:pt idx="1193">
                  <c:v>-26.282</c:v>
                </c:pt>
                <c:pt idx="1194">
                  <c:v>-26.264</c:v>
                </c:pt>
                <c:pt idx="1195">
                  <c:v>-26.26</c:v>
                </c:pt>
                <c:pt idx="1196">
                  <c:v>-26.272</c:v>
                </c:pt>
                <c:pt idx="1197">
                  <c:v>-26.298</c:v>
                </c:pt>
                <c:pt idx="1198">
                  <c:v>-26.339</c:v>
                </c:pt>
                <c:pt idx="1199">
                  <c:v>-26.394</c:v>
                </c:pt>
                <c:pt idx="1200">
                  <c:v>-26.462</c:v>
                </c:pt>
              </c:numCache>
            </c:numRef>
          </c:yVal>
          <c:smooth val="0"/>
        </c:ser>
        <c:ser>
          <c:idx val="11"/>
          <c:order val="11"/>
          <c:tx>
            <c:strRef>
              <c:f>Eplane!$X$1</c:f>
              <c:strCache>
                <c:ptCount val="1"/>
                <c:pt idx="0">
                  <c:v>-17EPx</c:v>
                </c:pt>
              </c:strCache>
            </c:strRef>
          </c:tx>
          <c:spPr>
            <a:ln w="19050" cap="rnd">
              <a:solidFill>
                <a:schemeClr val="accent6">
                  <a:lumMod val="6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Eplane!$X$2:$X$1203</c:f>
              <c:numCache>
                <c:formatCode>General</c:formatCode>
                <c:ptCount val="1202"/>
                <c:pt idx="0">
                  <c:v>-52.068</c:v>
                </c:pt>
                <c:pt idx="1">
                  <c:v>-51.986</c:v>
                </c:pt>
                <c:pt idx="2">
                  <c:v>-51.898</c:v>
                </c:pt>
                <c:pt idx="3">
                  <c:v>-51.8</c:v>
                </c:pt>
                <c:pt idx="4">
                  <c:v>-51.689</c:v>
                </c:pt>
                <c:pt idx="5">
                  <c:v>-51.559</c:v>
                </c:pt>
                <c:pt idx="6">
                  <c:v>-51.407</c:v>
                </c:pt>
                <c:pt idx="7">
                  <c:v>-51.228</c:v>
                </c:pt>
                <c:pt idx="8">
                  <c:v>-51.02</c:v>
                </c:pt>
                <c:pt idx="9">
                  <c:v>-50.78</c:v>
                </c:pt>
                <c:pt idx="10">
                  <c:v>-50.51</c:v>
                </c:pt>
                <c:pt idx="11">
                  <c:v>-50.21</c:v>
                </c:pt>
                <c:pt idx="12">
                  <c:v>-49.887</c:v>
                </c:pt>
                <c:pt idx="13">
                  <c:v>-49.546</c:v>
                </c:pt>
                <c:pt idx="14">
                  <c:v>-49.195</c:v>
                </c:pt>
                <c:pt idx="15">
                  <c:v>-48.84</c:v>
                </c:pt>
                <c:pt idx="16">
                  <c:v>-48.488</c:v>
                </c:pt>
                <c:pt idx="17">
                  <c:v>-48.146</c:v>
                </c:pt>
                <c:pt idx="18">
                  <c:v>-47.817</c:v>
                </c:pt>
                <c:pt idx="19">
                  <c:v>-47.504</c:v>
                </c:pt>
                <c:pt idx="20">
                  <c:v>-47.211</c:v>
                </c:pt>
                <c:pt idx="21">
                  <c:v>-46.937</c:v>
                </c:pt>
                <c:pt idx="22">
                  <c:v>-46.683</c:v>
                </c:pt>
                <c:pt idx="23">
                  <c:v>-46.448</c:v>
                </c:pt>
                <c:pt idx="24">
                  <c:v>-46.229</c:v>
                </c:pt>
                <c:pt idx="25">
                  <c:v>-46.026</c:v>
                </c:pt>
                <c:pt idx="26">
                  <c:v>-45.835</c:v>
                </c:pt>
                <c:pt idx="27">
                  <c:v>-45.655</c:v>
                </c:pt>
                <c:pt idx="28">
                  <c:v>-45.482</c:v>
                </c:pt>
                <c:pt idx="29">
                  <c:v>-45.315</c:v>
                </c:pt>
                <c:pt idx="30">
                  <c:v>-45.151</c:v>
                </c:pt>
                <c:pt idx="31">
                  <c:v>-44.988</c:v>
                </c:pt>
                <c:pt idx="32">
                  <c:v>-44.824</c:v>
                </c:pt>
                <c:pt idx="33">
                  <c:v>-44.658</c:v>
                </c:pt>
                <c:pt idx="34">
                  <c:v>-44.488</c:v>
                </c:pt>
                <c:pt idx="35">
                  <c:v>-44.313</c:v>
                </c:pt>
                <c:pt idx="36">
                  <c:v>-44.135</c:v>
                </c:pt>
                <c:pt idx="37">
                  <c:v>-43.952</c:v>
                </c:pt>
                <c:pt idx="38">
                  <c:v>-43.768</c:v>
                </c:pt>
                <c:pt idx="39">
                  <c:v>-43.582</c:v>
                </c:pt>
                <c:pt idx="40">
                  <c:v>-43.399</c:v>
                </c:pt>
                <c:pt idx="41">
                  <c:v>-43.22</c:v>
                </c:pt>
                <c:pt idx="42">
                  <c:v>-43.049</c:v>
                </c:pt>
                <c:pt idx="43">
                  <c:v>-42.888</c:v>
                </c:pt>
                <c:pt idx="44">
                  <c:v>-42.741</c:v>
                </c:pt>
                <c:pt idx="45">
                  <c:v>-42.611</c:v>
                </c:pt>
                <c:pt idx="46">
                  <c:v>-42.499</c:v>
                </c:pt>
                <c:pt idx="47">
                  <c:v>-42.408</c:v>
                </c:pt>
                <c:pt idx="48">
                  <c:v>-42.339</c:v>
                </c:pt>
                <c:pt idx="49">
                  <c:v>-42.293</c:v>
                </c:pt>
                <c:pt idx="50">
                  <c:v>-42.271</c:v>
                </c:pt>
                <c:pt idx="51">
                  <c:v>-42.272</c:v>
                </c:pt>
                <c:pt idx="52">
                  <c:v>-42.296</c:v>
                </c:pt>
                <c:pt idx="53">
                  <c:v>-42.342</c:v>
                </c:pt>
                <c:pt idx="54">
                  <c:v>-42.408</c:v>
                </c:pt>
                <c:pt idx="55">
                  <c:v>-42.492</c:v>
                </c:pt>
                <c:pt idx="56">
                  <c:v>-42.592</c:v>
                </c:pt>
                <c:pt idx="57">
                  <c:v>-42.706</c:v>
                </c:pt>
                <c:pt idx="58">
                  <c:v>-42.831</c:v>
                </c:pt>
                <c:pt idx="59">
                  <c:v>-42.963</c:v>
                </c:pt>
                <c:pt idx="60">
                  <c:v>-43.1</c:v>
                </c:pt>
                <c:pt idx="61">
                  <c:v>-43.24</c:v>
                </c:pt>
                <c:pt idx="62">
                  <c:v>-43.378</c:v>
                </c:pt>
                <c:pt idx="63">
                  <c:v>-43.514</c:v>
                </c:pt>
                <c:pt idx="64">
                  <c:v>-43.643</c:v>
                </c:pt>
                <c:pt idx="65">
                  <c:v>-43.766</c:v>
                </c:pt>
                <c:pt idx="66">
                  <c:v>-43.88</c:v>
                </c:pt>
                <c:pt idx="67">
                  <c:v>-43.985</c:v>
                </c:pt>
                <c:pt idx="68">
                  <c:v>-44.081</c:v>
                </c:pt>
                <c:pt idx="69">
                  <c:v>-44.169</c:v>
                </c:pt>
                <c:pt idx="70">
                  <c:v>-44.25</c:v>
                </c:pt>
                <c:pt idx="71">
                  <c:v>-44.325</c:v>
                </c:pt>
                <c:pt idx="72">
                  <c:v>-44.394</c:v>
                </c:pt>
                <c:pt idx="73">
                  <c:v>-44.46</c:v>
                </c:pt>
                <c:pt idx="74">
                  <c:v>-44.523</c:v>
                </c:pt>
                <c:pt idx="75">
                  <c:v>-44.583</c:v>
                </c:pt>
                <c:pt idx="76">
                  <c:v>-44.639</c:v>
                </c:pt>
                <c:pt idx="77">
                  <c:v>-44.69</c:v>
                </c:pt>
                <c:pt idx="78">
                  <c:v>-44.734</c:v>
                </c:pt>
                <c:pt idx="79">
                  <c:v>-44.771</c:v>
                </c:pt>
                <c:pt idx="80">
                  <c:v>-44.797</c:v>
                </c:pt>
                <c:pt idx="81">
                  <c:v>-44.811</c:v>
                </c:pt>
                <c:pt idx="82">
                  <c:v>-44.812</c:v>
                </c:pt>
                <c:pt idx="83">
                  <c:v>-44.801</c:v>
                </c:pt>
                <c:pt idx="84">
                  <c:v>-44.778</c:v>
                </c:pt>
                <c:pt idx="85">
                  <c:v>-44.745</c:v>
                </c:pt>
                <c:pt idx="86">
                  <c:v>-44.704</c:v>
                </c:pt>
                <c:pt idx="87">
                  <c:v>-44.66</c:v>
                </c:pt>
                <c:pt idx="88">
                  <c:v>-44.614</c:v>
                </c:pt>
                <c:pt idx="89">
                  <c:v>-44.57</c:v>
                </c:pt>
                <c:pt idx="90">
                  <c:v>-44.53</c:v>
                </c:pt>
                <c:pt idx="91">
                  <c:v>-44.496</c:v>
                </c:pt>
                <c:pt idx="92">
                  <c:v>-44.468</c:v>
                </c:pt>
                <c:pt idx="93">
                  <c:v>-44.448</c:v>
                </c:pt>
                <c:pt idx="94">
                  <c:v>-44.434</c:v>
                </c:pt>
                <c:pt idx="95">
                  <c:v>-44.427</c:v>
                </c:pt>
                <c:pt idx="96">
                  <c:v>-44.426</c:v>
                </c:pt>
                <c:pt idx="97">
                  <c:v>-44.431</c:v>
                </c:pt>
                <c:pt idx="98">
                  <c:v>-44.442</c:v>
                </c:pt>
                <c:pt idx="99">
                  <c:v>-44.461</c:v>
                </c:pt>
                <c:pt idx="100">
                  <c:v>-44.489</c:v>
                </c:pt>
                <c:pt idx="101">
                  <c:v>-44.528</c:v>
                </c:pt>
                <c:pt idx="102">
                  <c:v>-44.58</c:v>
                </c:pt>
                <c:pt idx="103">
                  <c:v>-44.65</c:v>
                </c:pt>
                <c:pt idx="104">
                  <c:v>-44.738</c:v>
                </c:pt>
                <c:pt idx="105">
                  <c:v>-44.846</c:v>
                </c:pt>
                <c:pt idx="106">
                  <c:v>-44.977</c:v>
                </c:pt>
                <c:pt idx="107">
                  <c:v>-45.129</c:v>
                </c:pt>
                <c:pt idx="108">
                  <c:v>-45.302</c:v>
                </c:pt>
                <c:pt idx="109">
                  <c:v>-45.491</c:v>
                </c:pt>
                <c:pt idx="110">
                  <c:v>-45.694</c:v>
                </c:pt>
                <c:pt idx="111">
                  <c:v>-45.902</c:v>
                </c:pt>
                <c:pt idx="112">
                  <c:v>-46.108</c:v>
                </c:pt>
                <c:pt idx="113">
                  <c:v>-46.303</c:v>
                </c:pt>
                <c:pt idx="114">
                  <c:v>-46.475</c:v>
                </c:pt>
                <c:pt idx="115">
                  <c:v>-46.615</c:v>
                </c:pt>
                <c:pt idx="116">
                  <c:v>-46.713</c:v>
                </c:pt>
                <c:pt idx="117">
                  <c:v>-46.761</c:v>
                </c:pt>
                <c:pt idx="118">
                  <c:v>-46.754</c:v>
                </c:pt>
                <c:pt idx="119">
                  <c:v>-46.691</c:v>
                </c:pt>
                <c:pt idx="120">
                  <c:v>-46.572</c:v>
                </c:pt>
                <c:pt idx="121">
                  <c:v>-46.4</c:v>
                </c:pt>
                <c:pt idx="122">
                  <c:v>-46.182</c:v>
                </c:pt>
                <c:pt idx="123">
                  <c:v>-45.925</c:v>
                </c:pt>
                <c:pt idx="124">
                  <c:v>-45.636</c:v>
                </c:pt>
                <c:pt idx="125">
                  <c:v>-45.323</c:v>
                </c:pt>
                <c:pt idx="126">
                  <c:v>-44.997</c:v>
                </c:pt>
                <c:pt idx="127">
                  <c:v>-44.663</c:v>
                </c:pt>
                <c:pt idx="128">
                  <c:v>-44.331</c:v>
                </c:pt>
                <c:pt idx="129">
                  <c:v>-44.007</c:v>
                </c:pt>
                <c:pt idx="130">
                  <c:v>-43.698</c:v>
                </c:pt>
                <c:pt idx="131">
                  <c:v>-43.41</c:v>
                </c:pt>
                <c:pt idx="132">
                  <c:v>-43.146</c:v>
                </c:pt>
                <c:pt idx="133">
                  <c:v>-42.91</c:v>
                </c:pt>
                <c:pt idx="134">
                  <c:v>-42.706</c:v>
                </c:pt>
                <c:pt idx="135">
                  <c:v>-42.534</c:v>
                </c:pt>
                <c:pt idx="136">
                  <c:v>-42.395</c:v>
                </c:pt>
                <c:pt idx="137">
                  <c:v>-42.29</c:v>
                </c:pt>
                <c:pt idx="138">
                  <c:v>-42.217</c:v>
                </c:pt>
                <c:pt idx="139">
                  <c:v>-42.175</c:v>
                </c:pt>
                <c:pt idx="140">
                  <c:v>-42.16</c:v>
                </c:pt>
                <c:pt idx="141">
                  <c:v>-42.171</c:v>
                </c:pt>
                <c:pt idx="142">
                  <c:v>-42.202</c:v>
                </c:pt>
                <c:pt idx="143">
                  <c:v>-42.251</c:v>
                </c:pt>
                <c:pt idx="144">
                  <c:v>-42.311</c:v>
                </c:pt>
                <c:pt idx="145">
                  <c:v>-42.377</c:v>
                </c:pt>
                <c:pt idx="146">
                  <c:v>-42.445</c:v>
                </c:pt>
                <c:pt idx="147">
                  <c:v>-42.508</c:v>
                </c:pt>
                <c:pt idx="148">
                  <c:v>-42.562</c:v>
                </c:pt>
                <c:pt idx="149">
                  <c:v>-42.601</c:v>
                </c:pt>
                <c:pt idx="150">
                  <c:v>-42.621</c:v>
                </c:pt>
                <c:pt idx="151">
                  <c:v>-42.62</c:v>
                </c:pt>
                <c:pt idx="152">
                  <c:v>-42.595</c:v>
                </c:pt>
                <c:pt idx="153">
                  <c:v>-42.545</c:v>
                </c:pt>
                <c:pt idx="154">
                  <c:v>-42.47</c:v>
                </c:pt>
                <c:pt idx="155">
                  <c:v>-42.373</c:v>
                </c:pt>
                <c:pt idx="156">
                  <c:v>-42.254</c:v>
                </c:pt>
                <c:pt idx="157">
                  <c:v>-42.119</c:v>
                </c:pt>
                <c:pt idx="158">
                  <c:v>-41.97</c:v>
                </c:pt>
                <c:pt idx="159">
                  <c:v>-41.811</c:v>
                </c:pt>
                <c:pt idx="160">
                  <c:v>-41.648</c:v>
                </c:pt>
                <c:pt idx="161">
                  <c:v>-41.484</c:v>
                </c:pt>
                <c:pt idx="162">
                  <c:v>-41.322</c:v>
                </c:pt>
                <c:pt idx="163">
                  <c:v>-41.165</c:v>
                </c:pt>
                <c:pt idx="164">
                  <c:v>-41.017</c:v>
                </c:pt>
                <c:pt idx="165">
                  <c:v>-40.879</c:v>
                </c:pt>
                <c:pt idx="166">
                  <c:v>-40.752</c:v>
                </c:pt>
                <c:pt idx="167">
                  <c:v>-40.637</c:v>
                </c:pt>
                <c:pt idx="168">
                  <c:v>-40.533</c:v>
                </c:pt>
                <c:pt idx="169">
                  <c:v>-40.441</c:v>
                </c:pt>
                <c:pt idx="170">
                  <c:v>-40.359</c:v>
                </c:pt>
                <c:pt idx="171">
                  <c:v>-40.284</c:v>
                </c:pt>
                <c:pt idx="172">
                  <c:v>-40.217</c:v>
                </c:pt>
                <c:pt idx="173">
                  <c:v>-40.154</c:v>
                </c:pt>
                <c:pt idx="174">
                  <c:v>-40.093</c:v>
                </c:pt>
                <c:pt idx="175">
                  <c:v>-40.033</c:v>
                </c:pt>
                <c:pt idx="176">
                  <c:v>-39.971</c:v>
                </c:pt>
                <c:pt idx="177">
                  <c:v>-39.905</c:v>
                </c:pt>
                <c:pt idx="178">
                  <c:v>-39.835</c:v>
                </c:pt>
                <c:pt idx="179">
                  <c:v>-39.759</c:v>
                </c:pt>
                <c:pt idx="180">
                  <c:v>-39.676</c:v>
                </c:pt>
                <c:pt idx="181">
                  <c:v>-39.587</c:v>
                </c:pt>
                <c:pt idx="182">
                  <c:v>-39.492</c:v>
                </c:pt>
                <c:pt idx="183">
                  <c:v>-39.392</c:v>
                </c:pt>
                <c:pt idx="184">
                  <c:v>-39.289</c:v>
                </c:pt>
                <c:pt idx="185">
                  <c:v>-39.184</c:v>
                </c:pt>
                <c:pt idx="186">
                  <c:v>-39.079</c:v>
                </c:pt>
                <c:pt idx="187">
                  <c:v>-38.977</c:v>
                </c:pt>
                <c:pt idx="188">
                  <c:v>-38.879</c:v>
                </c:pt>
                <c:pt idx="189">
                  <c:v>-38.788</c:v>
                </c:pt>
                <c:pt idx="190">
                  <c:v>-38.705</c:v>
                </c:pt>
                <c:pt idx="191">
                  <c:v>-38.634</c:v>
                </c:pt>
                <c:pt idx="192">
                  <c:v>-38.574</c:v>
                </c:pt>
                <c:pt idx="193">
                  <c:v>-38.528</c:v>
                </c:pt>
                <c:pt idx="194">
                  <c:v>-38.496</c:v>
                </c:pt>
                <c:pt idx="195">
                  <c:v>-38.479</c:v>
                </c:pt>
                <c:pt idx="196">
                  <c:v>-38.478</c:v>
                </c:pt>
                <c:pt idx="197">
                  <c:v>-38.491</c:v>
                </c:pt>
                <c:pt idx="198">
                  <c:v>-38.519</c:v>
                </c:pt>
                <c:pt idx="199">
                  <c:v>-38.561</c:v>
                </c:pt>
                <c:pt idx="200">
                  <c:v>-38.614</c:v>
                </c:pt>
                <c:pt idx="201">
                  <c:v>-38.679</c:v>
                </c:pt>
                <c:pt idx="202">
                  <c:v>-38.752</c:v>
                </c:pt>
                <c:pt idx="203">
                  <c:v>-38.832</c:v>
                </c:pt>
                <c:pt idx="204">
                  <c:v>-38.917</c:v>
                </c:pt>
                <c:pt idx="205">
                  <c:v>-39.004</c:v>
                </c:pt>
                <c:pt idx="206">
                  <c:v>-39.09</c:v>
                </c:pt>
                <c:pt idx="207">
                  <c:v>-39.174</c:v>
                </c:pt>
                <c:pt idx="208">
                  <c:v>-39.254</c:v>
                </c:pt>
                <c:pt idx="209">
                  <c:v>-39.327</c:v>
                </c:pt>
                <c:pt idx="210">
                  <c:v>-39.393</c:v>
                </c:pt>
                <c:pt idx="211">
                  <c:v>-39.449</c:v>
                </c:pt>
                <c:pt idx="212">
                  <c:v>-39.495</c:v>
                </c:pt>
                <c:pt idx="213">
                  <c:v>-39.531</c:v>
                </c:pt>
                <c:pt idx="214">
                  <c:v>-39.556</c:v>
                </c:pt>
                <c:pt idx="215">
                  <c:v>-39.57</c:v>
                </c:pt>
                <c:pt idx="216">
                  <c:v>-39.574</c:v>
                </c:pt>
                <c:pt idx="217">
                  <c:v>-39.568</c:v>
                </c:pt>
                <c:pt idx="218">
                  <c:v>-39.555</c:v>
                </c:pt>
                <c:pt idx="219">
                  <c:v>-39.535</c:v>
                </c:pt>
                <c:pt idx="220">
                  <c:v>-39.51</c:v>
                </c:pt>
                <c:pt idx="221">
                  <c:v>-39.483</c:v>
                </c:pt>
                <c:pt idx="222">
                  <c:v>-39.454</c:v>
                </c:pt>
                <c:pt idx="223">
                  <c:v>-39.425</c:v>
                </c:pt>
                <c:pt idx="224">
                  <c:v>-39.398</c:v>
                </c:pt>
                <c:pt idx="225">
                  <c:v>-39.375</c:v>
                </c:pt>
                <c:pt idx="226">
                  <c:v>-39.356</c:v>
                </c:pt>
                <c:pt idx="227">
                  <c:v>-39.342</c:v>
                </c:pt>
                <c:pt idx="228">
                  <c:v>-39.333</c:v>
                </c:pt>
                <c:pt idx="229">
                  <c:v>-39.328</c:v>
                </c:pt>
                <c:pt idx="230">
                  <c:v>-39.328</c:v>
                </c:pt>
                <c:pt idx="231">
                  <c:v>-39.331</c:v>
                </c:pt>
                <c:pt idx="232">
                  <c:v>-39.337</c:v>
                </c:pt>
                <c:pt idx="233">
                  <c:v>-39.343</c:v>
                </c:pt>
                <c:pt idx="234">
                  <c:v>-39.349</c:v>
                </c:pt>
                <c:pt idx="235">
                  <c:v>-39.353</c:v>
                </c:pt>
                <c:pt idx="236">
                  <c:v>-39.355</c:v>
                </c:pt>
                <c:pt idx="237">
                  <c:v>-39.355</c:v>
                </c:pt>
                <c:pt idx="238">
                  <c:v>-39.352</c:v>
                </c:pt>
                <c:pt idx="239">
                  <c:v>-39.347</c:v>
                </c:pt>
                <c:pt idx="240">
                  <c:v>-39.339</c:v>
                </c:pt>
                <c:pt idx="241">
                  <c:v>-39.33</c:v>
                </c:pt>
                <c:pt idx="242">
                  <c:v>-39.319</c:v>
                </c:pt>
                <c:pt idx="243">
                  <c:v>-39.307</c:v>
                </c:pt>
                <c:pt idx="244">
                  <c:v>-39.294</c:v>
                </c:pt>
                <c:pt idx="245">
                  <c:v>-39.28</c:v>
                </c:pt>
                <c:pt idx="246">
                  <c:v>-39.263</c:v>
                </c:pt>
                <c:pt idx="247">
                  <c:v>-39.244</c:v>
                </c:pt>
                <c:pt idx="248">
                  <c:v>-39.219</c:v>
                </c:pt>
                <c:pt idx="249">
                  <c:v>-39.189</c:v>
                </c:pt>
                <c:pt idx="250">
                  <c:v>-39.151</c:v>
                </c:pt>
                <c:pt idx="251">
                  <c:v>-39.104</c:v>
                </c:pt>
                <c:pt idx="252">
                  <c:v>-39.047</c:v>
                </c:pt>
                <c:pt idx="253">
                  <c:v>-38.977</c:v>
                </c:pt>
                <c:pt idx="254">
                  <c:v>-38.896</c:v>
                </c:pt>
                <c:pt idx="255">
                  <c:v>-38.801</c:v>
                </c:pt>
                <c:pt idx="256">
                  <c:v>-38.693</c:v>
                </c:pt>
                <c:pt idx="257">
                  <c:v>-38.573</c:v>
                </c:pt>
                <c:pt idx="258">
                  <c:v>-38.44</c:v>
                </c:pt>
                <c:pt idx="259">
                  <c:v>-38.296</c:v>
                </c:pt>
                <c:pt idx="260">
                  <c:v>-38.141</c:v>
                </c:pt>
                <c:pt idx="261">
                  <c:v>-37.977</c:v>
                </c:pt>
                <c:pt idx="262">
                  <c:v>-37.807</c:v>
                </c:pt>
                <c:pt idx="263">
                  <c:v>-37.631</c:v>
                </c:pt>
                <c:pt idx="264">
                  <c:v>-37.453</c:v>
                </c:pt>
                <c:pt idx="265">
                  <c:v>-37.275</c:v>
                </c:pt>
                <c:pt idx="266">
                  <c:v>-37.101</c:v>
                </c:pt>
                <c:pt idx="267">
                  <c:v>-36.932</c:v>
                </c:pt>
                <c:pt idx="268">
                  <c:v>-36.773</c:v>
                </c:pt>
                <c:pt idx="269">
                  <c:v>-36.624</c:v>
                </c:pt>
                <c:pt idx="270">
                  <c:v>-36.491</c:v>
                </c:pt>
                <c:pt idx="271">
                  <c:v>-36.373</c:v>
                </c:pt>
                <c:pt idx="272">
                  <c:v>-36.273</c:v>
                </c:pt>
                <c:pt idx="273">
                  <c:v>-36.193</c:v>
                </c:pt>
                <c:pt idx="274">
                  <c:v>-36.133</c:v>
                </c:pt>
                <c:pt idx="275">
                  <c:v>-36.092</c:v>
                </c:pt>
                <c:pt idx="276">
                  <c:v>-36.07</c:v>
                </c:pt>
                <c:pt idx="277">
                  <c:v>-36.067</c:v>
                </c:pt>
                <c:pt idx="278">
                  <c:v>-36.08</c:v>
                </c:pt>
                <c:pt idx="279">
                  <c:v>-36.107</c:v>
                </c:pt>
                <c:pt idx="280">
                  <c:v>-36.145</c:v>
                </c:pt>
                <c:pt idx="281">
                  <c:v>-36.191</c:v>
                </c:pt>
                <c:pt idx="282">
                  <c:v>-36.241</c:v>
                </c:pt>
                <c:pt idx="283">
                  <c:v>-36.292</c:v>
                </c:pt>
                <c:pt idx="284">
                  <c:v>-36.338</c:v>
                </c:pt>
                <c:pt idx="285">
                  <c:v>-36.376</c:v>
                </c:pt>
                <c:pt idx="286">
                  <c:v>-36.403</c:v>
                </c:pt>
                <c:pt idx="287">
                  <c:v>-36.415</c:v>
                </c:pt>
                <c:pt idx="288">
                  <c:v>-36.41</c:v>
                </c:pt>
                <c:pt idx="289">
                  <c:v>-36.385</c:v>
                </c:pt>
                <c:pt idx="290">
                  <c:v>-36.34</c:v>
                </c:pt>
                <c:pt idx="291">
                  <c:v>-36.275</c:v>
                </c:pt>
                <c:pt idx="292">
                  <c:v>-36.19</c:v>
                </c:pt>
                <c:pt idx="293">
                  <c:v>-36.087</c:v>
                </c:pt>
                <c:pt idx="294">
                  <c:v>-35.97</c:v>
                </c:pt>
                <c:pt idx="295">
                  <c:v>-35.841</c:v>
                </c:pt>
                <c:pt idx="296">
                  <c:v>-35.703</c:v>
                </c:pt>
                <c:pt idx="297">
                  <c:v>-35.56</c:v>
                </c:pt>
                <c:pt idx="298">
                  <c:v>-35.417</c:v>
                </c:pt>
                <c:pt idx="299">
                  <c:v>-35.277</c:v>
                </c:pt>
                <c:pt idx="300">
                  <c:v>-35.143</c:v>
                </c:pt>
                <c:pt idx="301">
                  <c:v>-35.018</c:v>
                </c:pt>
                <c:pt idx="302">
                  <c:v>-34.905</c:v>
                </c:pt>
                <c:pt idx="303">
                  <c:v>-34.807</c:v>
                </c:pt>
                <c:pt idx="304">
                  <c:v>-34.725</c:v>
                </c:pt>
                <c:pt idx="305">
                  <c:v>-34.66</c:v>
                </c:pt>
                <c:pt idx="306">
                  <c:v>-34.614</c:v>
                </c:pt>
                <c:pt idx="307">
                  <c:v>-34.585</c:v>
                </c:pt>
                <c:pt idx="308">
                  <c:v>-34.575</c:v>
                </c:pt>
                <c:pt idx="309">
                  <c:v>-34.581</c:v>
                </c:pt>
                <c:pt idx="310">
                  <c:v>-34.604</c:v>
                </c:pt>
                <c:pt idx="311">
                  <c:v>-34.642</c:v>
                </c:pt>
                <c:pt idx="312">
                  <c:v>-34.692</c:v>
                </c:pt>
                <c:pt idx="313">
                  <c:v>-34.752</c:v>
                </c:pt>
                <c:pt idx="314">
                  <c:v>-34.821</c:v>
                </c:pt>
                <c:pt idx="315">
                  <c:v>-34.894</c:v>
                </c:pt>
                <c:pt idx="316">
                  <c:v>-34.971</c:v>
                </c:pt>
                <c:pt idx="317">
                  <c:v>-35.048</c:v>
                </c:pt>
                <c:pt idx="318">
                  <c:v>-35.122</c:v>
                </c:pt>
                <c:pt idx="319">
                  <c:v>-35.193</c:v>
                </c:pt>
                <c:pt idx="320">
                  <c:v>-35.257</c:v>
                </c:pt>
                <c:pt idx="321">
                  <c:v>-35.315</c:v>
                </c:pt>
                <c:pt idx="322">
                  <c:v>-35.365</c:v>
                </c:pt>
                <c:pt idx="323">
                  <c:v>-35.408</c:v>
                </c:pt>
                <c:pt idx="324">
                  <c:v>-35.445</c:v>
                </c:pt>
                <c:pt idx="325">
                  <c:v>-35.476</c:v>
                </c:pt>
                <c:pt idx="326">
                  <c:v>-35.503</c:v>
                </c:pt>
                <c:pt idx="327">
                  <c:v>-35.529</c:v>
                </c:pt>
                <c:pt idx="328">
                  <c:v>-35.555</c:v>
                </c:pt>
                <c:pt idx="329">
                  <c:v>-35.583</c:v>
                </c:pt>
                <c:pt idx="330">
                  <c:v>-35.616</c:v>
                </c:pt>
                <c:pt idx="331">
                  <c:v>-35.656</c:v>
                </c:pt>
                <c:pt idx="332">
                  <c:v>-35.704</c:v>
                </c:pt>
                <c:pt idx="333">
                  <c:v>-35.762</c:v>
                </c:pt>
                <c:pt idx="334">
                  <c:v>-35.832</c:v>
                </c:pt>
                <c:pt idx="335">
                  <c:v>-35.915</c:v>
                </c:pt>
                <c:pt idx="336">
                  <c:v>-36.011</c:v>
                </c:pt>
                <c:pt idx="337">
                  <c:v>-36.12</c:v>
                </c:pt>
                <c:pt idx="338">
                  <c:v>-36.241</c:v>
                </c:pt>
                <c:pt idx="339">
                  <c:v>-36.374</c:v>
                </c:pt>
                <c:pt idx="340">
                  <c:v>-36.517</c:v>
                </c:pt>
                <c:pt idx="341">
                  <c:v>-36.667</c:v>
                </c:pt>
                <c:pt idx="342">
                  <c:v>-36.821</c:v>
                </c:pt>
                <c:pt idx="343">
                  <c:v>-36.976</c:v>
                </c:pt>
                <c:pt idx="344">
                  <c:v>-37.128</c:v>
                </c:pt>
                <c:pt idx="345">
                  <c:v>-37.271</c:v>
                </c:pt>
                <c:pt idx="346">
                  <c:v>-37.402</c:v>
                </c:pt>
                <c:pt idx="347">
                  <c:v>-37.517</c:v>
                </c:pt>
                <c:pt idx="348">
                  <c:v>-37.612</c:v>
                </c:pt>
                <c:pt idx="349">
                  <c:v>-37.685</c:v>
                </c:pt>
                <c:pt idx="350">
                  <c:v>-37.737</c:v>
                </c:pt>
                <c:pt idx="351">
                  <c:v>-37.769</c:v>
                </c:pt>
                <c:pt idx="352">
                  <c:v>-37.784</c:v>
                </c:pt>
                <c:pt idx="353">
                  <c:v>-37.785</c:v>
                </c:pt>
                <c:pt idx="354">
                  <c:v>-37.778</c:v>
                </c:pt>
                <c:pt idx="355">
                  <c:v>-37.768</c:v>
                </c:pt>
                <c:pt idx="356">
                  <c:v>-37.76</c:v>
                </c:pt>
                <c:pt idx="357">
                  <c:v>-37.759</c:v>
                </c:pt>
                <c:pt idx="358">
                  <c:v>-37.769</c:v>
                </c:pt>
                <c:pt idx="359">
                  <c:v>-37.792</c:v>
                </c:pt>
                <c:pt idx="360">
                  <c:v>-37.83</c:v>
                </c:pt>
                <c:pt idx="361">
                  <c:v>-37.885</c:v>
                </c:pt>
                <c:pt idx="362">
                  <c:v>-37.955</c:v>
                </c:pt>
                <c:pt idx="363">
                  <c:v>-38.041</c:v>
                </c:pt>
                <c:pt idx="364">
                  <c:v>-38.138</c:v>
                </c:pt>
                <c:pt idx="365">
                  <c:v>-38.244</c:v>
                </c:pt>
                <c:pt idx="366">
                  <c:v>-38.354</c:v>
                </c:pt>
                <c:pt idx="367">
                  <c:v>-38.463</c:v>
                </c:pt>
                <c:pt idx="368">
                  <c:v>-38.565</c:v>
                </c:pt>
                <c:pt idx="369">
                  <c:v>-38.653</c:v>
                </c:pt>
                <c:pt idx="370">
                  <c:v>-38.72</c:v>
                </c:pt>
                <c:pt idx="371">
                  <c:v>-38.759</c:v>
                </c:pt>
                <c:pt idx="372">
                  <c:v>-38.764</c:v>
                </c:pt>
                <c:pt idx="373">
                  <c:v>-38.73</c:v>
                </c:pt>
                <c:pt idx="374">
                  <c:v>-38.653</c:v>
                </c:pt>
                <c:pt idx="375">
                  <c:v>-38.534</c:v>
                </c:pt>
                <c:pt idx="376">
                  <c:v>-38.375</c:v>
                </c:pt>
                <c:pt idx="377">
                  <c:v>-38.18</c:v>
                </c:pt>
                <c:pt idx="378">
                  <c:v>-37.954</c:v>
                </c:pt>
                <c:pt idx="379">
                  <c:v>-37.707</c:v>
                </c:pt>
                <c:pt idx="380">
                  <c:v>-37.447</c:v>
                </c:pt>
                <c:pt idx="381">
                  <c:v>-37.182</c:v>
                </c:pt>
                <c:pt idx="382">
                  <c:v>-36.919</c:v>
                </c:pt>
                <c:pt idx="383">
                  <c:v>-36.666</c:v>
                </c:pt>
                <c:pt idx="384">
                  <c:v>-36.428</c:v>
                </c:pt>
                <c:pt idx="385">
                  <c:v>-36.211</c:v>
                </c:pt>
                <c:pt idx="386">
                  <c:v>-36.017</c:v>
                </c:pt>
                <c:pt idx="387">
                  <c:v>-35.85</c:v>
                </c:pt>
                <c:pt idx="388">
                  <c:v>-35.709</c:v>
                </c:pt>
                <c:pt idx="389">
                  <c:v>-35.596</c:v>
                </c:pt>
                <c:pt idx="390">
                  <c:v>-35.511</c:v>
                </c:pt>
                <c:pt idx="391">
                  <c:v>-35.452</c:v>
                </c:pt>
                <c:pt idx="392">
                  <c:v>-35.416</c:v>
                </c:pt>
                <c:pt idx="393">
                  <c:v>-35.402</c:v>
                </c:pt>
                <c:pt idx="394">
                  <c:v>-35.406</c:v>
                </c:pt>
                <c:pt idx="395">
                  <c:v>-35.424</c:v>
                </c:pt>
                <c:pt idx="396">
                  <c:v>-35.451</c:v>
                </c:pt>
                <c:pt idx="397">
                  <c:v>-35.481</c:v>
                </c:pt>
                <c:pt idx="398">
                  <c:v>-35.508</c:v>
                </c:pt>
                <c:pt idx="399">
                  <c:v>-35.527</c:v>
                </c:pt>
                <c:pt idx="400">
                  <c:v>-35.531</c:v>
                </c:pt>
                <c:pt idx="401">
                  <c:v>-35.513</c:v>
                </c:pt>
                <c:pt idx="402">
                  <c:v>-35.469</c:v>
                </c:pt>
                <c:pt idx="403">
                  <c:v>-35.394</c:v>
                </c:pt>
                <c:pt idx="404">
                  <c:v>-35.286</c:v>
                </c:pt>
                <c:pt idx="405">
                  <c:v>-35.146</c:v>
                </c:pt>
                <c:pt idx="406">
                  <c:v>-34.973</c:v>
                </c:pt>
                <c:pt idx="407">
                  <c:v>-34.773</c:v>
                </c:pt>
                <c:pt idx="408">
                  <c:v>-34.55</c:v>
                </c:pt>
                <c:pt idx="409">
                  <c:v>-34.31</c:v>
                </c:pt>
                <c:pt idx="410">
                  <c:v>-34.06</c:v>
                </c:pt>
                <c:pt idx="411">
                  <c:v>-33.807</c:v>
                </c:pt>
                <c:pt idx="412">
                  <c:v>-33.555</c:v>
                </c:pt>
                <c:pt idx="413">
                  <c:v>-33.311</c:v>
                </c:pt>
                <c:pt idx="414">
                  <c:v>-33.079</c:v>
                </c:pt>
                <c:pt idx="415">
                  <c:v>-32.862</c:v>
                </c:pt>
                <c:pt idx="416">
                  <c:v>-32.664</c:v>
                </c:pt>
                <c:pt idx="417">
                  <c:v>-32.486</c:v>
                </c:pt>
                <c:pt idx="418">
                  <c:v>-32.329</c:v>
                </c:pt>
                <c:pt idx="419">
                  <c:v>-32.194</c:v>
                </c:pt>
                <c:pt idx="420">
                  <c:v>-32.082</c:v>
                </c:pt>
                <c:pt idx="421">
                  <c:v>-31.993</c:v>
                </c:pt>
                <c:pt idx="422">
                  <c:v>-31.925</c:v>
                </c:pt>
                <c:pt idx="423">
                  <c:v>-31.879</c:v>
                </c:pt>
                <c:pt idx="424">
                  <c:v>-31.854</c:v>
                </c:pt>
                <c:pt idx="425">
                  <c:v>-31.847</c:v>
                </c:pt>
                <c:pt idx="426">
                  <c:v>-31.857</c:v>
                </c:pt>
                <c:pt idx="427">
                  <c:v>-31.882</c:v>
                </c:pt>
                <c:pt idx="428">
                  <c:v>-31.918</c:v>
                </c:pt>
                <c:pt idx="429">
                  <c:v>-31.962</c:v>
                </c:pt>
                <c:pt idx="430">
                  <c:v>-32.008</c:v>
                </c:pt>
                <c:pt idx="431">
                  <c:v>-32.051</c:v>
                </c:pt>
                <c:pt idx="432">
                  <c:v>-32.083</c:v>
                </c:pt>
                <c:pt idx="433">
                  <c:v>-32.099</c:v>
                </c:pt>
                <c:pt idx="434">
                  <c:v>-32.09</c:v>
                </c:pt>
                <c:pt idx="435">
                  <c:v>-32.05</c:v>
                </c:pt>
                <c:pt idx="436">
                  <c:v>-31.976</c:v>
                </c:pt>
                <c:pt idx="437">
                  <c:v>-31.864</c:v>
                </c:pt>
                <c:pt idx="438">
                  <c:v>-31.715</c:v>
                </c:pt>
                <c:pt idx="439">
                  <c:v>-31.533</c:v>
                </c:pt>
                <c:pt idx="440">
                  <c:v>-31.322</c:v>
                </c:pt>
                <c:pt idx="441">
                  <c:v>-31.09</c:v>
                </c:pt>
                <c:pt idx="442">
                  <c:v>-30.846</c:v>
                </c:pt>
                <c:pt idx="443">
                  <c:v>-30.599</c:v>
                </c:pt>
                <c:pt idx="444">
                  <c:v>-30.355</c:v>
                </c:pt>
                <c:pt idx="445">
                  <c:v>-30.123</c:v>
                </c:pt>
                <c:pt idx="446">
                  <c:v>-29.909</c:v>
                </c:pt>
                <c:pt idx="447">
                  <c:v>-29.718</c:v>
                </c:pt>
                <c:pt idx="448">
                  <c:v>-29.555</c:v>
                </c:pt>
                <c:pt idx="449">
                  <c:v>-29.424</c:v>
                </c:pt>
                <c:pt idx="450">
                  <c:v>-29.328</c:v>
                </c:pt>
                <c:pt idx="451">
                  <c:v>-29.269</c:v>
                </c:pt>
                <c:pt idx="452">
                  <c:v>-29.249</c:v>
                </c:pt>
                <c:pt idx="453">
                  <c:v>-29.27</c:v>
                </c:pt>
                <c:pt idx="454">
                  <c:v>-29.334</c:v>
                </c:pt>
                <c:pt idx="455">
                  <c:v>-29.441</c:v>
                </c:pt>
                <c:pt idx="456">
                  <c:v>-29.592</c:v>
                </c:pt>
                <c:pt idx="457">
                  <c:v>-29.787</c:v>
                </c:pt>
                <c:pt idx="458">
                  <c:v>-30.026</c:v>
                </c:pt>
                <c:pt idx="459">
                  <c:v>-30.306</c:v>
                </c:pt>
                <c:pt idx="460">
                  <c:v>-30.623</c:v>
                </c:pt>
                <c:pt idx="461">
                  <c:v>-30.971</c:v>
                </c:pt>
                <c:pt idx="462">
                  <c:v>-31.337</c:v>
                </c:pt>
                <c:pt idx="463">
                  <c:v>-31.706</c:v>
                </c:pt>
                <c:pt idx="464">
                  <c:v>-32.055</c:v>
                </c:pt>
                <c:pt idx="465">
                  <c:v>-32.355</c:v>
                </c:pt>
                <c:pt idx="466">
                  <c:v>-32.573</c:v>
                </c:pt>
                <c:pt idx="467">
                  <c:v>-32.679</c:v>
                </c:pt>
                <c:pt idx="468">
                  <c:v>-32.651</c:v>
                </c:pt>
                <c:pt idx="469">
                  <c:v>-32.484</c:v>
                </c:pt>
                <c:pt idx="470">
                  <c:v>-32.19</c:v>
                </c:pt>
                <c:pt idx="471">
                  <c:v>-31.794</c:v>
                </c:pt>
                <c:pt idx="472">
                  <c:v>-31.33</c:v>
                </c:pt>
                <c:pt idx="473">
                  <c:v>-30.829</c:v>
                </c:pt>
                <c:pt idx="474">
                  <c:v>-30.317</c:v>
                </c:pt>
                <c:pt idx="475">
                  <c:v>-29.815</c:v>
                </c:pt>
                <c:pt idx="476">
                  <c:v>-29.336</c:v>
                </c:pt>
                <c:pt idx="477">
                  <c:v>-28.891</c:v>
                </c:pt>
                <c:pt idx="478">
                  <c:v>-28.486</c:v>
                </c:pt>
                <c:pt idx="479">
                  <c:v>-28.124</c:v>
                </c:pt>
                <c:pt idx="480">
                  <c:v>-27.806</c:v>
                </c:pt>
                <c:pt idx="481">
                  <c:v>-27.535</c:v>
                </c:pt>
                <c:pt idx="482">
                  <c:v>-27.31</c:v>
                </c:pt>
                <c:pt idx="483">
                  <c:v>-27.131</c:v>
                </c:pt>
                <c:pt idx="484">
                  <c:v>-26.998</c:v>
                </c:pt>
                <c:pt idx="485">
                  <c:v>-26.911</c:v>
                </c:pt>
                <c:pt idx="486">
                  <c:v>-26.869</c:v>
                </c:pt>
                <c:pt idx="487">
                  <c:v>-26.872</c:v>
                </c:pt>
                <c:pt idx="488">
                  <c:v>-26.919</c:v>
                </c:pt>
                <c:pt idx="489">
                  <c:v>-27.01</c:v>
                </c:pt>
                <c:pt idx="490">
                  <c:v>-27.144</c:v>
                </c:pt>
                <c:pt idx="491">
                  <c:v>-27.318</c:v>
                </c:pt>
                <c:pt idx="492">
                  <c:v>-27.531</c:v>
                </c:pt>
                <c:pt idx="493">
                  <c:v>-27.779</c:v>
                </c:pt>
                <c:pt idx="494">
                  <c:v>-28.055</c:v>
                </c:pt>
                <c:pt idx="495">
                  <c:v>-28.353</c:v>
                </c:pt>
                <c:pt idx="496">
                  <c:v>-28.66</c:v>
                </c:pt>
                <c:pt idx="497">
                  <c:v>-28.962</c:v>
                </c:pt>
                <c:pt idx="498">
                  <c:v>-29.24</c:v>
                </c:pt>
                <c:pt idx="499">
                  <c:v>-29.473</c:v>
                </c:pt>
                <c:pt idx="500">
                  <c:v>-29.635</c:v>
                </c:pt>
                <c:pt idx="501">
                  <c:v>-29.707</c:v>
                </c:pt>
                <c:pt idx="502">
                  <c:v>-29.672</c:v>
                </c:pt>
                <c:pt idx="503">
                  <c:v>-29.524</c:v>
                </c:pt>
                <c:pt idx="504">
                  <c:v>-29.269</c:v>
                </c:pt>
                <c:pt idx="505">
                  <c:v>-28.921</c:v>
                </c:pt>
                <c:pt idx="506">
                  <c:v>-28.501</c:v>
                </c:pt>
                <c:pt idx="507">
                  <c:v>-28.029</c:v>
                </c:pt>
                <c:pt idx="508">
                  <c:v>-27.527</c:v>
                </c:pt>
                <c:pt idx="509">
                  <c:v>-27.01</c:v>
                </c:pt>
                <c:pt idx="510">
                  <c:v>-26.492</c:v>
                </c:pt>
                <c:pt idx="511">
                  <c:v>-25.981</c:v>
                </c:pt>
                <c:pt idx="512">
                  <c:v>-25.483</c:v>
                </c:pt>
                <c:pt idx="513">
                  <c:v>-25.003</c:v>
                </c:pt>
                <c:pt idx="514">
                  <c:v>-24.544</c:v>
                </c:pt>
                <c:pt idx="515">
                  <c:v>-24.105</c:v>
                </c:pt>
                <c:pt idx="516">
                  <c:v>-23.688</c:v>
                </c:pt>
                <c:pt idx="517">
                  <c:v>-23.293</c:v>
                </c:pt>
                <c:pt idx="518">
                  <c:v>-22.918</c:v>
                </c:pt>
                <c:pt idx="519">
                  <c:v>-22.563</c:v>
                </c:pt>
                <c:pt idx="520">
                  <c:v>-22.228</c:v>
                </c:pt>
                <c:pt idx="521">
                  <c:v>-21.91</c:v>
                </c:pt>
                <c:pt idx="522">
                  <c:v>-21.61</c:v>
                </c:pt>
                <c:pt idx="523">
                  <c:v>-21.325</c:v>
                </c:pt>
                <c:pt idx="524">
                  <c:v>-21.055</c:v>
                </c:pt>
                <c:pt idx="525">
                  <c:v>-20.799</c:v>
                </c:pt>
                <c:pt idx="526">
                  <c:v>-20.555</c:v>
                </c:pt>
                <c:pt idx="527">
                  <c:v>-20.323</c:v>
                </c:pt>
                <c:pt idx="528">
                  <c:v>-20.101</c:v>
                </c:pt>
                <c:pt idx="529">
                  <c:v>-19.889</c:v>
                </c:pt>
                <c:pt idx="530">
                  <c:v>-19.686</c:v>
                </c:pt>
                <c:pt idx="531">
                  <c:v>-19.492</c:v>
                </c:pt>
                <c:pt idx="532">
                  <c:v>-19.305</c:v>
                </c:pt>
                <c:pt idx="533">
                  <c:v>-19.126</c:v>
                </c:pt>
                <c:pt idx="534">
                  <c:v>-18.955</c:v>
                </c:pt>
                <c:pt idx="535">
                  <c:v>-18.792</c:v>
                </c:pt>
                <c:pt idx="536">
                  <c:v>-18.636</c:v>
                </c:pt>
                <c:pt idx="537">
                  <c:v>-18.487</c:v>
                </c:pt>
                <c:pt idx="538">
                  <c:v>-18.347</c:v>
                </c:pt>
                <c:pt idx="539">
                  <c:v>-18.216</c:v>
                </c:pt>
                <c:pt idx="540">
                  <c:v>-18.094</c:v>
                </c:pt>
                <c:pt idx="541">
                  <c:v>-17.981</c:v>
                </c:pt>
                <c:pt idx="542">
                  <c:v>-17.878</c:v>
                </c:pt>
                <c:pt idx="543">
                  <c:v>-17.786</c:v>
                </c:pt>
                <c:pt idx="544">
                  <c:v>-17.705</c:v>
                </c:pt>
                <c:pt idx="545">
                  <c:v>-17.635</c:v>
                </c:pt>
                <c:pt idx="546">
                  <c:v>-17.577</c:v>
                </c:pt>
                <c:pt idx="547">
                  <c:v>-17.531</c:v>
                </c:pt>
                <c:pt idx="548">
                  <c:v>-17.497</c:v>
                </c:pt>
                <c:pt idx="549">
                  <c:v>-17.475</c:v>
                </c:pt>
                <c:pt idx="550">
                  <c:v>-17.464</c:v>
                </c:pt>
                <c:pt idx="551">
                  <c:v>-17.465</c:v>
                </c:pt>
                <c:pt idx="552">
                  <c:v>-17.478</c:v>
                </c:pt>
                <c:pt idx="553">
                  <c:v>-17.5</c:v>
                </c:pt>
                <c:pt idx="554">
                  <c:v>-17.533</c:v>
                </c:pt>
                <c:pt idx="555">
                  <c:v>-17.575</c:v>
                </c:pt>
                <c:pt idx="556">
                  <c:v>-17.626</c:v>
                </c:pt>
                <c:pt idx="557">
                  <c:v>-17.685</c:v>
                </c:pt>
                <c:pt idx="558">
                  <c:v>-17.751</c:v>
                </c:pt>
                <c:pt idx="559">
                  <c:v>-17.824</c:v>
                </c:pt>
                <c:pt idx="560">
                  <c:v>-17.903</c:v>
                </c:pt>
                <c:pt idx="561">
                  <c:v>-17.987</c:v>
                </c:pt>
                <c:pt idx="562">
                  <c:v>-18.077</c:v>
                </c:pt>
                <c:pt idx="563">
                  <c:v>-18.172</c:v>
                </c:pt>
                <c:pt idx="564">
                  <c:v>-18.273</c:v>
                </c:pt>
                <c:pt idx="565">
                  <c:v>-18.379</c:v>
                </c:pt>
                <c:pt idx="566">
                  <c:v>-18.491</c:v>
                </c:pt>
                <c:pt idx="567">
                  <c:v>-18.61</c:v>
                </c:pt>
                <c:pt idx="568">
                  <c:v>-18.737</c:v>
                </c:pt>
                <c:pt idx="569">
                  <c:v>-18.873</c:v>
                </c:pt>
                <c:pt idx="570">
                  <c:v>-19.019</c:v>
                </c:pt>
                <c:pt idx="571">
                  <c:v>-19.176</c:v>
                </c:pt>
                <c:pt idx="572">
                  <c:v>-19.346</c:v>
                </c:pt>
                <c:pt idx="573">
                  <c:v>-19.531</c:v>
                </c:pt>
                <c:pt idx="574">
                  <c:v>-19.731</c:v>
                </c:pt>
                <c:pt idx="575">
                  <c:v>-19.949</c:v>
                </c:pt>
                <c:pt idx="576">
                  <c:v>-20.186</c:v>
                </c:pt>
                <c:pt idx="577">
                  <c:v>-20.443</c:v>
                </c:pt>
                <c:pt idx="578">
                  <c:v>-20.723</c:v>
                </c:pt>
                <c:pt idx="579">
                  <c:v>-21.025</c:v>
                </c:pt>
                <c:pt idx="580">
                  <c:v>-21.353</c:v>
                </c:pt>
                <c:pt idx="581">
                  <c:v>-21.705</c:v>
                </c:pt>
                <c:pt idx="582">
                  <c:v>-22.084</c:v>
                </c:pt>
                <c:pt idx="583">
                  <c:v>-22.49</c:v>
                </c:pt>
                <c:pt idx="584">
                  <c:v>-22.924</c:v>
                </c:pt>
                <c:pt idx="585">
                  <c:v>-23.387</c:v>
                </c:pt>
                <c:pt idx="586">
                  <c:v>-23.878</c:v>
                </c:pt>
                <c:pt idx="587">
                  <c:v>-24.399</c:v>
                </c:pt>
                <c:pt idx="588">
                  <c:v>-24.95</c:v>
                </c:pt>
                <c:pt idx="589">
                  <c:v>-25.531</c:v>
                </c:pt>
                <c:pt idx="590">
                  <c:v>-26.142</c:v>
                </c:pt>
                <c:pt idx="591">
                  <c:v>-26.785</c:v>
                </c:pt>
                <c:pt idx="592">
                  <c:v>-27.46</c:v>
                </c:pt>
                <c:pt idx="593">
                  <c:v>-28.17</c:v>
                </c:pt>
                <c:pt idx="594">
                  <c:v>-28.915</c:v>
                </c:pt>
                <c:pt idx="595">
                  <c:v>-29.7</c:v>
                </c:pt>
                <c:pt idx="596">
                  <c:v>-30.526</c:v>
                </c:pt>
                <c:pt idx="597">
                  <c:v>-31.397</c:v>
                </c:pt>
                <c:pt idx="598">
                  <c:v>-32.315</c:v>
                </c:pt>
                <c:pt idx="599">
                  <c:v>-33.279</c:v>
                </c:pt>
                <c:pt idx="600">
                  <c:v>-34.282</c:v>
                </c:pt>
                <c:pt idx="601">
                  <c:v>-35.297</c:v>
                </c:pt>
                <c:pt idx="602">
                  <c:v>-36.27</c:v>
                </c:pt>
                <c:pt idx="603">
                  <c:v>-37.094</c:v>
                </c:pt>
                <c:pt idx="604">
                  <c:v>-37.617</c:v>
                </c:pt>
                <c:pt idx="605">
                  <c:v>-37.687</c:v>
                </c:pt>
                <c:pt idx="606">
                  <c:v>-37.261</c:v>
                </c:pt>
                <c:pt idx="607">
                  <c:v>-36.441</c:v>
                </c:pt>
                <c:pt idx="608">
                  <c:v>-35.395</c:v>
                </c:pt>
                <c:pt idx="609">
                  <c:v>-34.264</c:v>
                </c:pt>
                <c:pt idx="610">
                  <c:v>-33.137</c:v>
                </c:pt>
                <c:pt idx="611">
                  <c:v>-32.057</c:v>
                </c:pt>
                <c:pt idx="612">
                  <c:v>-31.043</c:v>
                </c:pt>
                <c:pt idx="613">
                  <c:v>-30.103</c:v>
                </c:pt>
                <c:pt idx="614">
                  <c:v>-29.235</c:v>
                </c:pt>
                <c:pt idx="615">
                  <c:v>-28.437</c:v>
                </c:pt>
                <c:pt idx="616">
                  <c:v>-27.705</c:v>
                </c:pt>
                <c:pt idx="617">
                  <c:v>-27.034</c:v>
                </c:pt>
                <c:pt idx="618">
                  <c:v>-26.42</c:v>
                </c:pt>
                <c:pt idx="619">
                  <c:v>-25.86</c:v>
                </c:pt>
                <c:pt idx="620">
                  <c:v>-25.349</c:v>
                </c:pt>
                <c:pt idx="621">
                  <c:v>-24.884</c:v>
                </c:pt>
                <c:pt idx="622">
                  <c:v>-24.461</c:v>
                </c:pt>
                <c:pt idx="623">
                  <c:v>-24.078</c:v>
                </c:pt>
                <c:pt idx="624">
                  <c:v>-23.73</c:v>
                </c:pt>
                <c:pt idx="625">
                  <c:v>-23.415</c:v>
                </c:pt>
                <c:pt idx="626">
                  <c:v>-23.131</c:v>
                </c:pt>
                <c:pt idx="627">
                  <c:v>-22.873</c:v>
                </c:pt>
                <c:pt idx="628">
                  <c:v>-22.64</c:v>
                </c:pt>
                <c:pt idx="629">
                  <c:v>-22.429</c:v>
                </c:pt>
                <c:pt idx="630">
                  <c:v>-22.237</c:v>
                </c:pt>
                <c:pt idx="631">
                  <c:v>-22.061</c:v>
                </c:pt>
                <c:pt idx="632">
                  <c:v>-21.901</c:v>
                </c:pt>
                <c:pt idx="633">
                  <c:v>-21.754</c:v>
                </c:pt>
                <c:pt idx="634">
                  <c:v>-21.618</c:v>
                </c:pt>
                <c:pt idx="635">
                  <c:v>-21.492</c:v>
                </c:pt>
                <c:pt idx="636">
                  <c:v>-21.374</c:v>
                </c:pt>
                <c:pt idx="637">
                  <c:v>-21.265</c:v>
                </c:pt>
                <c:pt idx="638">
                  <c:v>-21.163</c:v>
                </c:pt>
                <c:pt idx="639">
                  <c:v>-21.069</c:v>
                </c:pt>
                <c:pt idx="640">
                  <c:v>-20.982</c:v>
                </c:pt>
                <c:pt idx="641">
                  <c:v>-20.902</c:v>
                </c:pt>
                <c:pt idx="642">
                  <c:v>-20.832</c:v>
                </c:pt>
                <c:pt idx="643">
                  <c:v>-20.77</c:v>
                </c:pt>
                <c:pt idx="644">
                  <c:v>-20.718</c:v>
                </c:pt>
                <c:pt idx="645">
                  <c:v>-20.677</c:v>
                </c:pt>
                <c:pt idx="646">
                  <c:v>-20.648</c:v>
                </c:pt>
                <c:pt idx="647">
                  <c:v>-20.632</c:v>
                </c:pt>
                <c:pt idx="648">
                  <c:v>-20.63</c:v>
                </c:pt>
                <c:pt idx="649">
                  <c:v>-20.642</c:v>
                </c:pt>
                <c:pt idx="650">
                  <c:v>-20.669</c:v>
                </c:pt>
                <c:pt idx="651">
                  <c:v>-20.711</c:v>
                </c:pt>
                <c:pt idx="652">
                  <c:v>-20.769</c:v>
                </c:pt>
                <c:pt idx="653">
                  <c:v>-20.843</c:v>
                </c:pt>
                <c:pt idx="654">
                  <c:v>-20.933</c:v>
                </c:pt>
                <c:pt idx="655">
                  <c:v>-21.037</c:v>
                </c:pt>
                <c:pt idx="656">
                  <c:v>-21.156</c:v>
                </c:pt>
                <c:pt idx="657">
                  <c:v>-21.288</c:v>
                </c:pt>
                <c:pt idx="658">
                  <c:v>-21.433</c:v>
                </c:pt>
                <c:pt idx="659">
                  <c:v>-21.589</c:v>
                </c:pt>
                <c:pt idx="660">
                  <c:v>-21.756</c:v>
                </c:pt>
                <c:pt idx="661">
                  <c:v>-21.931</c:v>
                </c:pt>
                <c:pt idx="662">
                  <c:v>-22.114</c:v>
                </c:pt>
                <c:pt idx="663">
                  <c:v>-22.304</c:v>
                </c:pt>
                <c:pt idx="664">
                  <c:v>-22.499</c:v>
                </c:pt>
                <c:pt idx="665">
                  <c:v>-22.699</c:v>
                </c:pt>
                <c:pt idx="666">
                  <c:v>-22.904</c:v>
                </c:pt>
                <c:pt idx="667">
                  <c:v>-23.113</c:v>
                </c:pt>
                <c:pt idx="668">
                  <c:v>-23.327</c:v>
                </c:pt>
                <c:pt idx="669">
                  <c:v>-23.546</c:v>
                </c:pt>
                <c:pt idx="670">
                  <c:v>-23.77</c:v>
                </c:pt>
                <c:pt idx="671">
                  <c:v>-24</c:v>
                </c:pt>
                <c:pt idx="672">
                  <c:v>-24.239</c:v>
                </c:pt>
                <c:pt idx="673">
                  <c:v>-24.487</c:v>
                </c:pt>
                <c:pt idx="674">
                  <c:v>-24.745</c:v>
                </c:pt>
                <c:pt idx="675">
                  <c:v>-25.015</c:v>
                </c:pt>
                <c:pt idx="676">
                  <c:v>-25.299</c:v>
                </c:pt>
                <c:pt idx="677">
                  <c:v>-25.598</c:v>
                </c:pt>
                <c:pt idx="678">
                  <c:v>-25.914</c:v>
                </c:pt>
                <c:pt idx="679">
                  <c:v>-26.247</c:v>
                </c:pt>
                <c:pt idx="680">
                  <c:v>-26.599</c:v>
                </c:pt>
                <c:pt idx="681">
                  <c:v>-26.971</c:v>
                </c:pt>
                <c:pt idx="682">
                  <c:v>-27.363</c:v>
                </c:pt>
                <c:pt idx="683">
                  <c:v>-27.776</c:v>
                </c:pt>
                <c:pt idx="684">
                  <c:v>-28.209</c:v>
                </c:pt>
                <c:pt idx="685">
                  <c:v>-28.664</c:v>
                </c:pt>
                <c:pt idx="686">
                  <c:v>-29.138</c:v>
                </c:pt>
                <c:pt idx="687">
                  <c:v>-29.63</c:v>
                </c:pt>
                <c:pt idx="688">
                  <c:v>-30.137</c:v>
                </c:pt>
                <c:pt idx="689">
                  <c:v>-30.655</c:v>
                </c:pt>
                <c:pt idx="690">
                  <c:v>-31.177</c:v>
                </c:pt>
                <c:pt idx="691">
                  <c:v>-31.693</c:v>
                </c:pt>
                <c:pt idx="692">
                  <c:v>-32.189</c:v>
                </c:pt>
                <c:pt idx="693">
                  <c:v>-32.647</c:v>
                </c:pt>
                <c:pt idx="694">
                  <c:v>-33.045</c:v>
                </c:pt>
                <c:pt idx="695">
                  <c:v>-33.359</c:v>
                </c:pt>
                <c:pt idx="696">
                  <c:v>-33.566</c:v>
                </c:pt>
                <c:pt idx="697">
                  <c:v>-33.652</c:v>
                </c:pt>
                <c:pt idx="698">
                  <c:v>-33.612</c:v>
                </c:pt>
                <c:pt idx="699">
                  <c:v>-33.457</c:v>
                </c:pt>
                <c:pt idx="700">
                  <c:v>-33.205</c:v>
                </c:pt>
                <c:pt idx="701">
                  <c:v>-32.884</c:v>
                </c:pt>
                <c:pt idx="702">
                  <c:v>-32.519</c:v>
                </c:pt>
                <c:pt idx="703">
                  <c:v>-32.137</c:v>
                </c:pt>
                <c:pt idx="704">
                  <c:v>-31.755</c:v>
                </c:pt>
                <c:pt idx="705">
                  <c:v>-31.39</c:v>
                </c:pt>
                <c:pt idx="706">
                  <c:v>-31.053</c:v>
                </c:pt>
                <c:pt idx="707">
                  <c:v>-30.749</c:v>
                </c:pt>
                <c:pt idx="708">
                  <c:v>-30.485</c:v>
                </c:pt>
                <c:pt idx="709">
                  <c:v>-30.262</c:v>
                </c:pt>
                <c:pt idx="710">
                  <c:v>-30.083</c:v>
                </c:pt>
                <c:pt idx="711">
                  <c:v>-29.947</c:v>
                </c:pt>
                <c:pt idx="712">
                  <c:v>-29.854</c:v>
                </c:pt>
                <c:pt idx="713">
                  <c:v>-29.804</c:v>
                </c:pt>
                <c:pt idx="714">
                  <c:v>-29.795</c:v>
                </c:pt>
                <c:pt idx="715">
                  <c:v>-29.828</c:v>
                </c:pt>
                <c:pt idx="716">
                  <c:v>-29.9</c:v>
                </c:pt>
                <c:pt idx="717">
                  <c:v>-30.012</c:v>
                </c:pt>
                <c:pt idx="718">
                  <c:v>-30.162</c:v>
                </c:pt>
                <c:pt idx="719">
                  <c:v>-30.35</c:v>
                </c:pt>
                <c:pt idx="720">
                  <c:v>-30.574</c:v>
                </c:pt>
                <c:pt idx="721">
                  <c:v>-30.833</c:v>
                </c:pt>
                <c:pt idx="722">
                  <c:v>-31.124</c:v>
                </c:pt>
                <c:pt idx="723">
                  <c:v>-31.446</c:v>
                </c:pt>
                <c:pt idx="724">
                  <c:v>-31.792</c:v>
                </c:pt>
                <c:pt idx="725">
                  <c:v>-32.156</c:v>
                </c:pt>
                <c:pt idx="726">
                  <c:v>-32.527</c:v>
                </c:pt>
                <c:pt idx="727">
                  <c:v>-32.891</c:v>
                </c:pt>
                <c:pt idx="728">
                  <c:v>-33.231</c:v>
                </c:pt>
                <c:pt idx="729">
                  <c:v>-33.525</c:v>
                </c:pt>
                <c:pt idx="730">
                  <c:v>-33.753</c:v>
                </c:pt>
                <c:pt idx="731">
                  <c:v>-33.897</c:v>
                </c:pt>
                <c:pt idx="732">
                  <c:v>-33.945</c:v>
                </c:pt>
                <c:pt idx="733">
                  <c:v>-33.896</c:v>
                </c:pt>
                <c:pt idx="734">
                  <c:v>-33.759</c:v>
                </c:pt>
                <c:pt idx="735">
                  <c:v>-33.55</c:v>
                </c:pt>
                <c:pt idx="736">
                  <c:v>-33.293</c:v>
                </c:pt>
                <c:pt idx="737">
                  <c:v>-33.007</c:v>
                </c:pt>
                <c:pt idx="738">
                  <c:v>-32.713</c:v>
                </c:pt>
                <c:pt idx="739">
                  <c:v>-32.426</c:v>
                </c:pt>
                <c:pt idx="740">
                  <c:v>-32.157</c:v>
                </c:pt>
                <c:pt idx="741">
                  <c:v>-31.916</c:v>
                </c:pt>
                <c:pt idx="742">
                  <c:v>-31.707</c:v>
                </c:pt>
                <c:pt idx="743">
                  <c:v>-31.533</c:v>
                </c:pt>
                <c:pt idx="744">
                  <c:v>-31.397</c:v>
                </c:pt>
                <c:pt idx="745">
                  <c:v>-31.297</c:v>
                </c:pt>
                <c:pt idx="746">
                  <c:v>-31.235</c:v>
                </c:pt>
                <c:pt idx="747">
                  <c:v>-31.208</c:v>
                </c:pt>
                <c:pt idx="748">
                  <c:v>-31.216</c:v>
                </c:pt>
                <c:pt idx="749">
                  <c:v>-31.257</c:v>
                </c:pt>
                <c:pt idx="750">
                  <c:v>-31.328</c:v>
                </c:pt>
                <c:pt idx="751">
                  <c:v>-31.429</c:v>
                </c:pt>
                <c:pt idx="752">
                  <c:v>-31.557</c:v>
                </c:pt>
                <c:pt idx="753">
                  <c:v>-31.709</c:v>
                </c:pt>
                <c:pt idx="754">
                  <c:v>-31.882</c:v>
                </c:pt>
                <c:pt idx="755">
                  <c:v>-32.074</c:v>
                </c:pt>
                <c:pt idx="756">
                  <c:v>-32.28</c:v>
                </c:pt>
                <c:pt idx="757">
                  <c:v>-32.495</c:v>
                </c:pt>
                <c:pt idx="758">
                  <c:v>-32.714</c:v>
                </c:pt>
                <c:pt idx="759">
                  <c:v>-32.933</c:v>
                </c:pt>
                <c:pt idx="760">
                  <c:v>-33.144</c:v>
                </c:pt>
                <c:pt idx="761">
                  <c:v>-33.341</c:v>
                </c:pt>
                <c:pt idx="762">
                  <c:v>-33.52</c:v>
                </c:pt>
                <c:pt idx="763">
                  <c:v>-33.676</c:v>
                </c:pt>
                <c:pt idx="764">
                  <c:v>-33.807</c:v>
                </c:pt>
                <c:pt idx="765">
                  <c:v>-33.911</c:v>
                </c:pt>
                <c:pt idx="766">
                  <c:v>-33.99</c:v>
                </c:pt>
                <c:pt idx="767">
                  <c:v>-34.047</c:v>
                </c:pt>
                <c:pt idx="768">
                  <c:v>-34.086</c:v>
                </c:pt>
                <c:pt idx="769">
                  <c:v>-34.111</c:v>
                </c:pt>
                <c:pt idx="770">
                  <c:v>-34.13</c:v>
                </c:pt>
                <c:pt idx="771">
                  <c:v>-34.146</c:v>
                </c:pt>
                <c:pt idx="772">
                  <c:v>-34.166</c:v>
                </c:pt>
                <c:pt idx="773">
                  <c:v>-34.194</c:v>
                </c:pt>
                <c:pt idx="774">
                  <c:v>-34.234</c:v>
                </c:pt>
                <c:pt idx="775">
                  <c:v>-34.288</c:v>
                </c:pt>
                <c:pt idx="776">
                  <c:v>-34.36</c:v>
                </c:pt>
                <c:pt idx="777">
                  <c:v>-34.451</c:v>
                </c:pt>
                <c:pt idx="778">
                  <c:v>-34.563</c:v>
                </c:pt>
                <c:pt idx="779">
                  <c:v>-34.698</c:v>
                </c:pt>
                <c:pt idx="780">
                  <c:v>-34.856</c:v>
                </c:pt>
                <c:pt idx="781">
                  <c:v>-35.039</c:v>
                </c:pt>
                <c:pt idx="782">
                  <c:v>-35.246</c:v>
                </c:pt>
                <c:pt idx="783">
                  <c:v>-35.479</c:v>
                </c:pt>
                <c:pt idx="784">
                  <c:v>-35.738</c:v>
                </c:pt>
                <c:pt idx="785">
                  <c:v>-36.021</c:v>
                </c:pt>
                <c:pt idx="786">
                  <c:v>-36.327</c:v>
                </c:pt>
                <c:pt idx="787">
                  <c:v>-36.654</c:v>
                </c:pt>
                <c:pt idx="788">
                  <c:v>-36.999</c:v>
                </c:pt>
                <c:pt idx="789">
                  <c:v>-37.358</c:v>
                </c:pt>
                <c:pt idx="790">
                  <c:v>-37.725</c:v>
                </c:pt>
                <c:pt idx="791">
                  <c:v>-38.093</c:v>
                </c:pt>
                <c:pt idx="792">
                  <c:v>-38.455</c:v>
                </c:pt>
                <c:pt idx="793">
                  <c:v>-38.802</c:v>
                </c:pt>
                <c:pt idx="794">
                  <c:v>-39.125</c:v>
                </c:pt>
                <c:pt idx="795">
                  <c:v>-39.415</c:v>
                </c:pt>
                <c:pt idx="796">
                  <c:v>-39.666</c:v>
                </c:pt>
                <c:pt idx="797">
                  <c:v>-39.872</c:v>
                </c:pt>
                <c:pt idx="798">
                  <c:v>-40.029</c:v>
                </c:pt>
                <c:pt idx="799">
                  <c:v>-40.139</c:v>
                </c:pt>
                <c:pt idx="800">
                  <c:v>-40.203</c:v>
                </c:pt>
                <c:pt idx="801">
                  <c:v>-40.226</c:v>
                </c:pt>
                <c:pt idx="802">
                  <c:v>-40.215</c:v>
                </c:pt>
                <c:pt idx="803">
                  <c:v>-40.177</c:v>
                </c:pt>
                <c:pt idx="804">
                  <c:v>-40.118</c:v>
                </c:pt>
                <c:pt idx="805">
                  <c:v>-40.048</c:v>
                </c:pt>
                <c:pt idx="806">
                  <c:v>-39.974</c:v>
                </c:pt>
                <c:pt idx="807">
                  <c:v>-39.902</c:v>
                </c:pt>
                <c:pt idx="808">
                  <c:v>-39.84</c:v>
                </c:pt>
                <c:pt idx="809">
                  <c:v>-39.792</c:v>
                </c:pt>
                <c:pt idx="810">
                  <c:v>-39.764</c:v>
                </c:pt>
                <c:pt idx="811">
                  <c:v>-39.759</c:v>
                </c:pt>
                <c:pt idx="812">
                  <c:v>-39.781</c:v>
                </c:pt>
                <c:pt idx="813">
                  <c:v>-39.831</c:v>
                </c:pt>
                <c:pt idx="814">
                  <c:v>-39.91</c:v>
                </c:pt>
                <c:pt idx="815">
                  <c:v>-40.018</c:v>
                </c:pt>
                <c:pt idx="816">
                  <c:v>-40.152</c:v>
                </c:pt>
                <c:pt idx="817">
                  <c:v>-40.309</c:v>
                </c:pt>
                <c:pt idx="818">
                  <c:v>-40.483</c:v>
                </c:pt>
                <c:pt idx="819">
                  <c:v>-40.67</c:v>
                </c:pt>
                <c:pt idx="820">
                  <c:v>-40.86</c:v>
                </c:pt>
                <c:pt idx="821">
                  <c:v>-41.047</c:v>
                </c:pt>
                <c:pt idx="822">
                  <c:v>-41.221</c:v>
                </c:pt>
                <c:pt idx="823">
                  <c:v>-41.374</c:v>
                </c:pt>
                <c:pt idx="824">
                  <c:v>-41.501</c:v>
                </c:pt>
                <c:pt idx="825">
                  <c:v>-41.595</c:v>
                </c:pt>
                <c:pt idx="826">
                  <c:v>-41.655</c:v>
                </c:pt>
                <c:pt idx="827">
                  <c:v>-41.681</c:v>
                </c:pt>
                <c:pt idx="828">
                  <c:v>-41.674</c:v>
                </c:pt>
                <c:pt idx="829">
                  <c:v>-41.64</c:v>
                </c:pt>
                <c:pt idx="830">
                  <c:v>-41.582</c:v>
                </c:pt>
                <c:pt idx="831">
                  <c:v>-41.507</c:v>
                </c:pt>
                <c:pt idx="832">
                  <c:v>-41.418</c:v>
                </c:pt>
                <c:pt idx="833">
                  <c:v>-41.32</c:v>
                </c:pt>
                <c:pt idx="834">
                  <c:v>-41.217</c:v>
                </c:pt>
                <c:pt idx="835">
                  <c:v>-41.111</c:v>
                </c:pt>
                <c:pt idx="836">
                  <c:v>-41.005</c:v>
                </c:pt>
                <c:pt idx="837">
                  <c:v>-40.9</c:v>
                </c:pt>
                <c:pt idx="838">
                  <c:v>-40.798</c:v>
                </c:pt>
                <c:pt idx="839">
                  <c:v>-40.698</c:v>
                </c:pt>
                <c:pt idx="840">
                  <c:v>-40.601</c:v>
                </c:pt>
                <c:pt idx="841">
                  <c:v>-40.506</c:v>
                </c:pt>
                <c:pt idx="842">
                  <c:v>-40.413</c:v>
                </c:pt>
                <c:pt idx="843">
                  <c:v>-40.32</c:v>
                </c:pt>
                <c:pt idx="844">
                  <c:v>-40.225</c:v>
                </c:pt>
                <c:pt idx="845">
                  <c:v>-40.128</c:v>
                </c:pt>
                <c:pt idx="846">
                  <c:v>-40.024</c:v>
                </c:pt>
                <c:pt idx="847">
                  <c:v>-39.913</c:v>
                </c:pt>
                <c:pt idx="848">
                  <c:v>-39.791</c:v>
                </c:pt>
                <c:pt idx="849">
                  <c:v>-39.659</c:v>
                </c:pt>
                <c:pt idx="850">
                  <c:v>-39.514</c:v>
                </c:pt>
                <c:pt idx="851">
                  <c:v>-39.356</c:v>
                </c:pt>
                <c:pt idx="852">
                  <c:v>-39.187</c:v>
                </c:pt>
                <c:pt idx="853">
                  <c:v>-39.007</c:v>
                </c:pt>
                <c:pt idx="854">
                  <c:v>-38.82</c:v>
                </c:pt>
                <c:pt idx="855">
                  <c:v>-38.627</c:v>
                </c:pt>
                <c:pt idx="856">
                  <c:v>-38.432</c:v>
                </c:pt>
                <c:pt idx="857">
                  <c:v>-38.238</c:v>
                </c:pt>
                <c:pt idx="858">
                  <c:v>-38.048</c:v>
                </c:pt>
                <c:pt idx="859">
                  <c:v>-37.865</c:v>
                </c:pt>
                <c:pt idx="860">
                  <c:v>-37.692</c:v>
                </c:pt>
                <c:pt idx="861">
                  <c:v>-37.53</c:v>
                </c:pt>
                <c:pt idx="862">
                  <c:v>-37.383</c:v>
                </c:pt>
                <c:pt idx="863">
                  <c:v>-37.249</c:v>
                </c:pt>
                <c:pt idx="864">
                  <c:v>-37.131</c:v>
                </c:pt>
                <c:pt idx="865">
                  <c:v>-37.029</c:v>
                </c:pt>
                <c:pt idx="866">
                  <c:v>-36.942</c:v>
                </c:pt>
                <c:pt idx="867">
                  <c:v>-36.87</c:v>
                </c:pt>
                <c:pt idx="868">
                  <c:v>-36.811</c:v>
                </c:pt>
                <c:pt idx="869">
                  <c:v>-36.764</c:v>
                </c:pt>
                <c:pt idx="870">
                  <c:v>-36.727</c:v>
                </c:pt>
                <c:pt idx="871">
                  <c:v>-36.698</c:v>
                </c:pt>
                <c:pt idx="872">
                  <c:v>-36.676</c:v>
                </c:pt>
                <c:pt idx="873">
                  <c:v>-36.657</c:v>
                </c:pt>
                <c:pt idx="874">
                  <c:v>-36.639</c:v>
                </c:pt>
                <c:pt idx="875">
                  <c:v>-36.62</c:v>
                </c:pt>
                <c:pt idx="876">
                  <c:v>-36.597</c:v>
                </c:pt>
                <c:pt idx="877">
                  <c:v>-36.57</c:v>
                </c:pt>
                <c:pt idx="878">
                  <c:v>-36.535</c:v>
                </c:pt>
                <c:pt idx="879">
                  <c:v>-36.492</c:v>
                </c:pt>
                <c:pt idx="880">
                  <c:v>-36.44</c:v>
                </c:pt>
                <c:pt idx="881">
                  <c:v>-36.379</c:v>
                </c:pt>
                <c:pt idx="882">
                  <c:v>-36.31</c:v>
                </c:pt>
                <c:pt idx="883">
                  <c:v>-36.232</c:v>
                </c:pt>
                <c:pt idx="884">
                  <c:v>-36.147</c:v>
                </c:pt>
                <c:pt idx="885">
                  <c:v>-36.057</c:v>
                </c:pt>
                <c:pt idx="886">
                  <c:v>-35.963</c:v>
                </c:pt>
                <c:pt idx="887">
                  <c:v>-35.868</c:v>
                </c:pt>
                <c:pt idx="888">
                  <c:v>-35.773</c:v>
                </c:pt>
                <c:pt idx="889">
                  <c:v>-35.681</c:v>
                </c:pt>
                <c:pt idx="890">
                  <c:v>-35.593</c:v>
                </c:pt>
                <c:pt idx="891">
                  <c:v>-35.511</c:v>
                </c:pt>
                <c:pt idx="892">
                  <c:v>-35.438</c:v>
                </c:pt>
                <c:pt idx="893">
                  <c:v>-35.374</c:v>
                </c:pt>
                <c:pt idx="894">
                  <c:v>-35.321</c:v>
                </c:pt>
                <c:pt idx="895">
                  <c:v>-35.28</c:v>
                </c:pt>
                <c:pt idx="896">
                  <c:v>-35.249</c:v>
                </c:pt>
                <c:pt idx="897">
                  <c:v>-35.231</c:v>
                </c:pt>
                <c:pt idx="898">
                  <c:v>-35.224</c:v>
                </c:pt>
                <c:pt idx="899">
                  <c:v>-35.227</c:v>
                </c:pt>
                <c:pt idx="900">
                  <c:v>-35.24</c:v>
                </c:pt>
                <c:pt idx="901">
                  <c:v>-35.261</c:v>
                </c:pt>
                <c:pt idx="902">
                  <c:v>-35.29</c:v>
                </c:pt>
                <c:pt idx="903">
                  <c:v>-35.323</c:v>
                </c:pt>
                <c:pt idx="904">
                  <c:v>-35.361</c:v>
                </c:pt>
                <c:pt idx="905">
                  <c:v>-35.401</c:v>
                </c:pt>
                <c:pt idx="906">
                  <c:v>-35.442</c:v>
                </c:pt>
                <c:pt idx="907">
                  <c:v>-35.482</c:v>
                </c:pt>
                <c:pt idx="908">
                  <c:v>-35.522</c:v>
                </c:pt>
                <c:pt idx="909">
                  <c:v>-35.56</c:v>
                </c:pt>
                <c:pt idx="910">
                  <c:v>-35.596</c:v>
                </c:pt>
                <c:pt idx="911">
                  <c:v>-35.628</c:v>
                </c:pt>
                <c:pt idx="912">
                  <c:v>-35.658</c:v>
                </c:pt>
                <c:pt idx="913">
                  <c:v>-35.684</c:v>
                </c:pt>
                <c:pt idx="914">
                  <c:v>-35.707</c:v>
                </c:pt>
                <c:pt idx="915">
                  <c:v>-35.727</c:v>
                </c:pt>
                <c:pt idx="916">
                  <c:v>-35.744</c:v>
                </c:pt>
                <c:pt idx="917">
                  <c:v>-35.757</c:v>
                </c:pt>
                <c:pt idx="918">
                  <c:v>-35.768</c:v>
                </c:pt>
                <c:pt idx="919">
                  <c:v>-35.775</c:v>
                </c:pt>
                <c:pt idx="920">
                  <c:v>-35.78</c:v>
                </c:pt>
                <c:pt idx="921">
                  <c:v>-35.783</c:v>
                </c:pt>
                <c:pt idx="922">
                  <c:v>-35.784</c:v>
                </c:pt>
                <c:pt idx="923">
                  <c:v>-35.784</c:v>
                </c:pt>
                <c:pt idx="924">
                  <c:v>-35.783</c:v>
                </c:pt>
                <c:pt idx="925">
                  <c:v>-35.782</c:v>
                </c:pt>
                <c:pt idx="926">
                  <c:v>-35.78</c:v>
                </c:pt>
                <c:pt idx="927">
                  <c:v>-35.78</c:v>
                </c:pt>
                <c:pt idx="928">
                  <c:v>-35.78</c:v>
                </c:pt>
                <c:pt idx="929">
                  <c:v>-35.781</c:v>
                </c:pt>
                <c:pt idx="930">
                  <c:v>-35.784</c:v>
                </c:pt>
                <c:pt idx="931">
                  <c:v>-35.788</c:v>
                </c:pt>
                <c:pt idx="932">
                  <c:v>-35.794</c:v>
                </c:pt>
                <c:pt idx="933">
                  <c:v>-35.802</c:v>
                </c:pt>
                <c:pt idx="934">
                  <c:v>-35.812</c:v>
                </c:pt>
                <c:pt idx="935">
                  <c:v>-35.823</c:v>
                </c:pt>
                <c:pt idx="936">
                  <c:v>-35.836</c:v>
                </c:pt>
                <c:pt idx="937">
                  <c:v>-35.852</c:v>
                </c:pt>
                <c:pt idx="938">
                  <c:v>-35.87</c:v>
                </c:pt>
                <c:pt idx="939">
                  <c:v>-35.89</c:v>
                </c:pt>
                <c:pt idx="940">
                  <c:v>-35.913</c:v>
                </c:pt>
                <c:pt idx="941">
                  <c:v>-35.94</c:v>
                </c:pt>
                <c:pt idx="942">
                  <c:v>-35.969</c:v>
                </c:pt>
                <c:pt idx="943">
                  <c:v>-36.002</c:v>
                </c:pt>
                <c:pt idx="944">
                  <c:v>-36.039</c:v>
                </c:pt>
                <c:pt idx="945">
                  <c:v>-36.078</c:v>
                </c:pt>
                <c:pt idx="946">
                  <c:v>-36.121</c:v>
                </c:pt>
                <c:pt idx="947">
                  <c:v>-36.167</c:v>
                </c:pt>
                <c:pt idx="948">
                  <c:v>-36.215</c:v>
                </c:pt>
                <c:pt idx="949">
                  <c:v>-36.264</c:v>
                </c:pt>
                <c:pt idx="950">
                  <c:v>-36.315</c:v>
                </c:pt>
                <c:pt idx="951">
                  <c:v>-36.366</c:v>
                </c:pt>
                <c:pt idx="952">
                  <c:v>-36.416</c:v>
                </c:pt>
                <c:pt idx="953">
                  <c:v>-36.464</c:v>
                </c:pt>
                <c:pt idx="954">
                  <c:v>-36.511</c:v>
                </c:pt>
                <c:pt idx="955">
                  <c:v>-36.554</c:v>
                </c:pt>
                <c:pt idx="956">
                  <c:v>-36.594</c:v>
                </c:pt>
                <c:pt idx="957">
                  <c:v>-36.63</c:v>
                </c:pt>
                <c:pt idx="958">
                  <c:v>-36.661</c:v>
                </c:pt>
                <c:pt idx="959">
                  <c:v>-36.688</c:v>
                </c:pt>
                <c:pt idx="960">
                  <c:v>-36.711</c:v>
                </c:pt>
                <c:pt idx="961">
                  <c:v>-36.728</c:v>
                </c:pt>
                <c:pt idx="962">
                  <c:v>-36.742</c:v>
                </c:pt>
                <c:pt idx="963">
                  <c:v>-36.752</c:v>
                </c:pt>
                <c:pt idx="964">
                  <c:v>-36.759</c:v>
                </c:pt>
                <c:pt idx="965">
                  <c:v>-36.764</c:v>
                </c:pt>
                <c:pt idx="966">
                  <c:v>-36.768</c:v>
                </c:pt>
                <c:pt idx="967">
                  <c:v>-36.773</c:v>
                </c:pt>
                <c:pt idx="968">
                  <c:v>-36.779</c:v>
                </c:pt>
                <c:pt idx="969">
                  <c:v>-36.79</c:v>
                </c:pt>
                <c:pt idx="970">
                  <c:v>-36.805</c:v>
                </c:pt>
                <c:pt idx="971">
                  <c:v>-36.828</c:v>
                </c:pt>
                <c:pt idx="972">
                  <c:v>-36.859</c:v>
                </c:pt>
                <c:pt idx="973">
                  <c:v>-36.901</c:v>
                </c:pt>
                <c:pt idx="974">
                  <c:v>-36.956</c:v>
                </c:pt>
                <c:pt idx="975">
                  <c:v>-37.023</c:v>
                </c:pt>
                <c:pt idx="976">
                  <c:v>-37.106</c:v>
                </c:pt>
                <c:pt idx="977">
                  <c:v>-37.203</c:v>
                </c:pt>
                <c:pt idx="978">
                  <c:v>-37.317</c:v>
                </c:pt>
                <c:pt idx="979">
                  <c:v>-37.447</c:v>
                </c:pt>
                <c:pt idx="980">
                  <c:v>-37.593</c:v>
                </c:pt>
                <c:pt idx="981">
                  <c:v>-37.754</c:v>
                </c:pt>
                <c:pt idx="982">
                  <c:v>-37.928</c:v>
                </c:pt>
                <c:pt idx="983">
                  <c:v>-38.115</c:v>
                </c:pt>
                <c:pt idx="984">
                  <c:v>-38.312</c:v>
                </c:pt>
                <c:pt idx="985">
                  <c:v>-38.517</c:v>
                </c:pt>
                <c:pt idx="986">
                  <c:v>-38.726</c:v>
                </c:pt>
                <c:pt idx="987">
                  <c:v>-38.937</c:v>
                </c:pt>
                <c:pt idx="988">
                  <c:v>-39.146</c:v>
                </c:pt>
                <c:pt idx="989">
                  <c:v>-39.348</c:v>
                </c:pt>
                <c:pt idx="990">
                  <c:v>-39.542</c:v>
                </c:pt>
                <c:pt idx="991">
                  <c:v>-39.724</c:v>
                </c:pt>
                <c:pt idx="992">
                  <c:v>-39.891</c:v>
                </c:pt>
                <c:pt idx="993">
                  <c:v>-40.04</c:v>
                </c:pt>
                <c:pt idx="994">
                  <c:v>-40.172</c:v>
                </c:pt>
                <c:pt idx="995">
                  <c:v>-40.285</c:v>
                </c:pt>
                <c:pt idx="996">
                  <c:v>-40.38</c:v>
                </c:pt>
                <c:pt idx="997">
                  <c:v>-40.458</c:v>
                </c:pt>
                <c:pt idx="998">
                  <c:v>-40.522</c:v>
                </c:pt>
                <c:pt idx="999">
                  <c:v>-40.575</c:v>
                </c:pt>
                <c:pt idx="1000">
                  <c:v>-40.621</c:v>
                </c:pt>
                <c:pt idx="1001">
                  <c:v>-40.663</c:v>
                </c:pt>
                <c:pt idx="1002">
                  <c:v>-40.705</c:v>
                </c:pt>
                <c:pt idx="1003">
                  <c:v>-40.752</c:v>
                </c:pt>
                <c:pt idx="1004">
                  <c:v>-40.807</c:v>
                </c:pt>
                <c:pt idx="1005">
                  <c:v>-40.873</c:v>
                </c:pt>
                <c:pt idx="1006">
                  <c:v>-40.955</c:v>
                </c:pt>
                <c:pt idx="1007">
                  <c:v>-41.054</c:v>
                </c:pt>
                <c:pt idx="1008">
                  <c:v>-41.171</c:v>
                </c:pt>
                <c:pt idx="1009">
                  <c:v>-41.309</c:v>
                </c:pt>
                <c:pt idx="1010">
                  <c:v>-41.467</c:v>
                </c:pt>
                <c:pt idx="1011">
                  <c:v>-41.644</c:v>
                </c:pt>
                <c:pt idx="1012">
                  <c:v>-41.839</c:v>
                </c:pt>
                <c:pt idx="1013">
                  <c:v>-42.05</c:v>
                </c:pt>
                <c:pt idx="1014">
                  <c:v>-42.273</c:v>
                </c:pt>
                <c:pt idx="1015">
                  <c:v>-42.504</c:v>
                </c:pt>
                <c:pt idx="1016">
                  <c:v>-42.738</c:v>
                </c:pt>
                <c:pt idx="1017">
                  <c:v>-42.969</c:v>
                </c:pt>
                <c:pt idx="1018">
                  <c:v>-43.191</c:v>
                </c:pt>
                <c:pt idx="1019">
                  <c:v>-43.398</c:v>
                </c:pt>
                <c:pt idx="1020">
                  <c:v>-43.584</c:v>
                </c:pt>
                <c:pt idx="1021">
                  <c:v>-43.743</c:v>
                </c:pt>
                <c:pt idx="1022">
                  <c:v>-43.87</c:v>
                </c:pt>
                <c:pt idx="1023">
                  <c:v>-43.963</c:v>
                </c:pt>
                <c:pt idx="1024">
                  <c:v>-44.018</c:v>
                </c:pt>
                <c:pt idx="1025">
                  <c:v>-44.036</c:v>
                </c:pt>
                <c:pt idx="1026">
                  <c:v>-44.018</c:v>
                </c:pt>
                <c:pt idx="1027">
                  <c:v>-43.968</c:v>
                </c:pt>
                <c:pt idx="1028">
                  <c:v>-43.889</c:v>
                </c:pt>
                <c:pt idx="1029">
                  <c:v>-43.788</c:v>
                </c:pt>
                <c:pt idx="1030">
                  <c:v>-43.67</c:v>
                </c:pt>
                <c:pt idx="1031">
                  <c:v>-43.541</c:v>
                </c:pt>
                <c:pt idx="1032">
                  <c:v>-43.409</c:v>
                </c:pt>
                <c:pt idx="1033">
                  <c:v>-43.278</c:v>
                </c:pt>
                <c:pt idx="1034">
                  <c:v>-43.155</c:v>
                </c:pt>
                <c:pt idx="1035">
                  <c:v>-43.043</c:v>
                </c:pt>
                <c:pt idx="1036">
                  <c:v>-42.946</c:v>
                </c:pt>
                <c:pt idx="1037">
                  <c:v>-42.867</c:v>
                </c:pt>
                <c:pt idx="1038">
                  <c:v>-42.807</c:v>
                </c:pt>
                <c:pt idx="1039">
                  <c:v>-42.768</c:v>
                </c:pt>
                <c:pt idx="1040">
                  <c:v>-42.749</c:v>
                </c:pt>
                <c:pt idx="1041">
                  <c:v>-42.749</c:v>
                </c:pt>
                <c:pt idx="1042">
                  <c:v>-42.766</c:v>
                </c:pt>
                <c:pt idx="1043">
                  <c:v>-42.799</c:v>
                </c:pt>
                <c:pt idx="1044">
                  <c:v>-42.842</c:v>
                </c:pt>
                <c:pt idx="1045">
                  <c:v>-42.894</c:v>
                </c:pt>
                <c:pt idx="1046">
                  <c:v>-42.95</c:v>
                </c:pt>
                <c:pt idx="1047">
                  <c:v>-43.006</c:v>
                </c:pt>
                <c:pt idx="1048">
                  <c:v>-43.058</c:v>
                </c:pt>
                <c:pt idx="1049">
                  <c:v>-43.1</c:v>
                </c:pt>
                <c:pt idx="1050">
                  <c:v>-43.129</c:v>
                </c:pt>
                <c:pt idx="1051">
                  <c:v>-43.141</c:v>
                </c:pt>
                <c:pt idx="1052">
                  <c:v>-43.134</c:v>
                </c:pt>
                <c:pt idx="1053">
                  <c:v>-43.104</c:v>
                </c:pt>
                <c:pt idx="1054">
                  <c:v>-43.05</c:v>
                </c:pt>
                <c:pt idx="1055">
                  <c:v>-42.973</c:v>
                </c:pt>
                <c:pt idx="1056">
                  <c:v>-42.874</c:v>
                </c:pt>
                <c:pt idx="1057">
                  <c:v>-42.754</c:v>
                </c:pt>
                <c:pt idx="1058">
                  <c:v>-42.618</c:v>
                </c:pt>
                <c:pt idx="1059">
                  <c:v>-42.469</c:v>
                </c:pt>
                <c:pt idx="1060">
                  <c:v>-42.313</c:v>
                </c:pt>
                <c:pt idx="1061">
                  <c:v>-42.154</c:v>
                </c:pt>
                <c:pt idx="1062">
                  <c:v>-41.999</c:v>
                </c:pt>
                <c:pt idx="1063">
                  <c:v>-41.851</c:v>
                </c:pt>
                <c:pt idx="1064">
                  <c:v>-41.715</c:v>
                </c:pt>
                <c:pt idx="1065">
                  <c:v>-41.595</c:v>
                </c:pt>
                <c:pt idx="1066">
                  <c:v>-41.494</c:v>
                </c:pt>
                <c:pt idx="1067">
                  <c:v>-41.415</c:v>
                </c:pt>
                <c:pt idx="1068">
                  <c:v>-41.358</c:v>
                </c:pt>
                <c:pt idx="1069">
                  <c:v>-41.326</c:v>
                </c:pt>
                <c:pt idx="1070">
                  <c:v>-41.317</c:v>
                </c:pt>
                <c:pt idx="1071">
                  <c:v>-41.332</c:v>
                </c:pt>
                <c:pt idx="1072">
                  <c:v>-41.369</c:v>
                </c:pt>
                <c:pt idx="1073">
                  <c:v>-41.427</c:v>
                </c:pt>
                <c:pt idx="1074">
                  <c:v>-41.502</c:v>
                </c:pt>
                <c:pt idx="1075">
                  <c:v>-41.592</c:v>
                </c:pt>
                <c:pt idx="1076">
                  <c:v>-41.694</c:v>
                </c:pt>
                <c:pt idx="1077">
                  <c:v>-41.804</c:v>
                </c:pt>
                <c:pt idx="1078">
                  <c:v>-41.917</c:v>
                </c:pt>
                <c:pt idx="1079">
                  <c:v>-42.03</c:v>
                </c:pt>
                <c:pt idx="1080">
                  <c:v>-42.137</c:v>
                </c:pt>
                <c:pt idx="1081">
                  <c:v>-42.235</c:v>
                </c:pt>
                <c:pt idx="1082">
                  <c:v>-42.319</c:v>
                </c:pt>
                <c:pt idx="1083">
                  <c:v>-42.385</c:v>
                </c:pt>
                <c:pt idx="1084">
                  <c:v>-42.43</c:v>
                </c:pt>
                <c:pt idx="1085">
                  <c:v>-42.454</c:v>
                </c:pt>
                <c:pt idx="1086">
                  <c:v>-42.455</c:v>
                </c:pt>
                <c:pt idx="1087">
                  <c:v>-42.434</c:v>
                </c:pt>
                <c:pt idx="1088">
                  <c:v>-42.393</c:v>
                </c:pt>
                <c:pt idx="1089">
                  <c:v>-42.335</c:v>
                </c:pt>
                <c:pt idx="1090">
                  <c:v>-42.266</c:v>
                </c:pt>
                <c:pt idx="1091">
                  <c:v>-42.188</c:v>
                </c:pt>
                <c:pt idx="1092">
                  <c:v>-42.109</c:v>
                </c:pt>
                <c:pt idx="1093">
                  <c:v>-42.031</c:v>
                </c:pt>
                <c:pt idx="1094">
                  <c:v>-41.961</c:v>
                </c:pt>
                <c:pt idx="1095">
                  <c:v>-41.902</c:v>
                </c:pt>
                <c:pt idx="1096">
                  <c:v>-41.858</c:v>
                </c:pt>
                <c:pt idx="1097">
                  <c:v>-41.833</c:v>
                </c:pt>
                <c:pt idx="1098">
                  <c:v>-41.827</c:v>
                </c:pt>
                <c:pt idx="1099">
                  <c:v>-41.844</c:v>
                </c:pt>
                <c:pt idx="1100">
                  <c:v>-41.884</c:v>
                </c:pt>
                <c:pt idx="1101">
                  <c:v>-41.947</c:v>
                </c:pt>
                <c:pt idx="1102">
                  <c:v>-42.033</c:v>
                </c:pt>
                <c:pt idx="1103">
                  <c:v>-42.141</c:v>
                </c:pt>
                <c:pt idx="1104">
                  <c:v>-42.271</c:v>
                </c:pt>
                <c:pt idx="1105">
                  <c:v>-42.42</c:v>
                </c:pt>
                <c:pt idx="1106">
                  <c:v>-42.587</c:v>
                </c:pt>
                <c:pt idx="1107">
                  <c:v>-42.77</c:v>
                </c:pt>
                <c:pt idx="1108">
                  <c:v>-42.965</c:v>
                </c:pt>
                <c:pt idx="1109">
                  <c:v>-43.17</c:v>
                </c:pt>
                <c:pt idx="1110">
                  <c:v>-43.382</c:v>
                </c:pt>
                <c:pt idx="1111">
                  <c:v>-43.597</c:v>
                </c:pt>
                <c:pt idx="1112">
                  <c:v>-43.812</c:v>
                </c:pt>
                <c:pt idx="1113">
                  <c:v>-44.024</c:v>
                </c:pt>
                <c:pt idx="1114">
                  <c:v>-44.228</c:v>
                </c:pt>
                <c:pt idx="1115">
                  <c:v>-44.422</c:v>
                </c:pt>
                <c:pt idx="1116">
                  <c:v>-44.602</c:v>
                </c:pt>
                <c:pt idx="1117">
                  <c:v>-44.768</c:v>
                </c:pt>
                <c:pt idx="1118">
                  <c:v>-44.918</c:v>
                </c:pt>
                <c:pt idx="1119">
                  <c:v>-45.051</c:v>
                </c:pt>
                <c:pt idx="1120">
                  <c:v>-45.169</c:v>
                </c:pt>
                <c:pt idx="1121">
                  <c:v>-45.272</c:v>
                </c:pt>
                <c:pt idx="1122">
                  <c:v>-45.363</c:v>
                </c:pt>
                <c:pt idx="1123">
                  <c:v>-45.444</c:v>
                </c:pt>
                <c:pt idx="1124">
                  <c:v>-45.519</c:v>
                </c:pt>
                <c:pt idx="1125">
                  <c:v>-45.59</c:v>
                </c:pt>
                <c:pt idx="1126">
                  <c:v>-45.66</c:v>
                </c:pt>
                <c:pt idx="1127">
                  <c:v>-45.731</c:v>
                </c:pt>
                <c:pt idx="1128">
                  <c:v>-45.804</c:v>
                </c:pt>
                <c:pt idx="1129">
                  <c:v>-45.879</c:v>
                </c:pt>
                <c:pt idx="1130">
                  <c:v>-45.957</c:v>
                </c:pt>
                <c:pt idx="1131">
                  <c:v>-46.036</c:v>
                </c:pt>
                <c:pt idx="1132">
                  <c:v>-46.115</c:v>
                </c:pt>
                <c:pt idx="1133">
                  <c:v>-46.191</c:v>
                </c:pt>
                <c:pt idx="1134">
                  <c:v>-46.261</c:v>
                </c:pt>
                <c:pt idx="1135">
                  <c:v>-46.323</c:v>
                </c:pt>
                <c:pt idx="1136">
                  <c:v>-46.373</c:v>
                </c:pt>
                <c:pt idx="1137">
                  <c:v>-46.408</c:v>
                </c:pt>
                <c:pt idx="1138">
                  <c:v>-46.425</c:v>
                </c:pt>
                <c:pt idx="1139">
                  <c:v>-46.423</c:v>
                </c:pt>
                <c:pt idx="1140">
                  <c:v>-46.401</c:v>
                </c:pt>
                <c:pt idx="1141">
                  <c:v>-46.357</c:v>
                </c:pt>
                <c:pt idx="1142">
                  <c:v>-46.293</c:v>
                </c:pt>
                <c:pt idx="1143">
                  <c:v>-46.21</c:v>
                </c:pt>
                <c:pt idx="1144">
                  <c:v>-46.111</c:v>
                </c:pt>
                <c:pt idx="1145">
                  <c:v>-45.998</c:v>
                </c:pt>
                <c:pt idx="1146">
                  <c:v>-45.875</c:v>
                </c:pt>
                <c:pt idx="1147">
                  <c:v>-45.746</c:v>
                </c:pt>
                <c:pt idx="1148">
                  <c:v>-45.614</c:v>
                </c:pt>
                <c:pt idx="1149">
                  <c:v>-45.483</c:v>
                </c:pt>
                <c:pt idx="1150">
                  <c:v>-45.358</c:v>
                </c:pt>
                <c:pt idx="1151">
                  <c:v>-45.24</c:v>
                </c:pt>
                <c:pt idx="1152">
                  <c:v>-45.134</c:v>
                </c:pt>
                <c:pt idx="1153">
                  <c:v>-45.041</c:v>
                </c:pt>
                <c:pt idx="1154">
                  <c:v>-44.964</c:v>
                </c:pt>
                <c:pt idx="1155">
                  <c:v>-44.903</c:v>
                </c:pt>
                <c:pt idx="1156">
                  <c:v>-44.86</c:v>
                </c:pt>
                <c:pt idx="1157">
                  <c:v>-44.836</c:v>
                </c:pt>
                <c:pt idx="1158">
                  <c:v>-44.829</c:v>
                </c:pt>
                <c:pt idx="1159">
                  <c:v>-44.84</c:v>
                </c:pt>
                <c:pt idx="1160">
                  <c:v>-44.868</c:v>
                </c:pt>
                <c:pt idx="1161">
                  <c:v>-44.911</c:v>
                </c:pt>
                <c:pt idx="1162">
                  <c:v>-44.968</c:v>
                </c:pt>
                <c:pt idx="1163">
                  <c:v>-45.035</c:v>
                </c:pt>
                <c:pt idx="1164">
                  <c:v>-45.112</c:v>
                </c:pt>
                <c:pt idx="1165">
                  <c:v>-45.195</c:v>
                </c:pt>
                <c:pt idx="1166">
                  <c:v>-45.282</c:v>
                </c:pt>
                <c:pt idx="1167">
                  <c:v>-45.37</c:v>
                </c:pt>
                <c:pt idx="1168">
                  <c:v>-45.456</c:v>
                </c:pt>
                <c:pt idx="1169">
                  <c:v>-45.537</c:v>
                </c:pt>
                <c:pt idx="1170">
                  <c:v>-45.612</c:v>
                </c:pt>
                <c:pt idx="1171">
                  <c:v>-45.678</c:v>
                </c:pt>
                <c:pt idx="1172">
                  <c:v>-45.734</c:v>
                </c:pt>
                <c:pt idx="1173">
                  <c:v>-45.778</c:v>
                </c:pt>
                <c:pt idx="1174">
                  <c:v>-45.811</c:v>
                </c:pt>
                <c:pt idx="1175">
                  <c:v>-45.833</c:v>
                </c:pt>
                <c:pt idx="1176">
                  <c:v>-45.845</c:v>
                </c:pt>
                <c:pt idx="1177">
                  <c:v>-45.847</c:v>
                </c:pt>
                <c:pt idx="1178">
                  <c:v>-45.842</c:v>
                </c:pt>
                <c:pt idx="1179">
                  <c:v>-45.833</c:v>
                </c:pt>
                <c:pt idx="1180">
                  <c:v>-45.821</c:v>
                </c:pt>
                <c:pt idx="1181">
                  <c:v>-45.81</c:v>
                </c:pt>
                <c:pt idx="1182">
                  <c:v>-45.802</c:v>
                </c:pt>
                <c:pt idx="1183">
                  <c:v>-45.801</c:v>
                </c:pt>
                <c:pt idx="1184">
                  <c:v>-45.808</c:v>
                </c:pt>
                <c:pt idx="1185">
                  <c:v>-45.826</c:v>
                </c:pt>
                <c:pt idx="1186">
                  <c:v>-45.857</c:v>
                </c:pt>
                <c:pt idx="1187">
                  <c:v>-45.902</c:v>
                </c:pt>
                <c:pt idx="1188">
                  <c:v>-45.964</c:v>
                </c:pt>
                <c:pt idx="1189">
                  <c:v>-46.041</c:v>
                </c:pt>
                <c:pt idx="1190">
                  <c:v>-46.135</c:v>
                </c:pt>
                <c:pt idx="1191">
                  <c:v>-46.244</c:v>
                </c:pt>
                <c:pt idx="1192">
                  <c:v>-46.369</c:v>
                </c:pt>
                <c:pt idx="1193">
                  <c:v>-46.507</c:v>
                </c:pt>
                <c:pt idx="1194">
                  <c:v>-46.656</c:v>
                </c:pt>
                <c:pt idx="1195">
                  <c:v>-46.814</c:v>
                </c:pt>
                <c:pt idx="1196">
                  <c:v>-46.979</c:v>
                </c:pt>
                <c:pt idx="1197">
                  <c:v>-47.146</c:v>
                </c:pt>
                <c:pt idx="1198">
                  <c:v>-47.315</c:v>
                </c:pt>
                <c:pt idx="1199">
                  <c:v>-47.481</c:v>
                </c:pt>
                <c:pt idx="1200">
                  <c:v>-47.643</c:v>
                </c:pt>
              </c:numCache>
            </c:numRef>
          </c:yVal>
          <c:smooth val="0"/>
        </c:ser>
        <c:ser>
          <c:idx val="12"/>
          <c:order val="12"/>
          <c:tx>
            <c:strRef>
              <c:f>Eplane!$Z$1</c:f>
              <c:strCache>
                <c:ptCount val="1"/>
                <c:pt idx="0">
                  <c:v>-15EPm</c:v>
                </c:pt>
              </c:strCache>
            </c:strRef>
          </c:tx>
          <c:spPr>
            <a:ln w="19050" cap="rnd">
              <a:solidFill>
                <a:schemeClr val="accent1">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Eplane!$Z$2:$Z$1203</c:f>
              <c:numCache>
                <c:formatCode>General</c:formatCode>
                <c:ptCount val="1202"/>
                <c:pt idx="0">
                  <c:v>-27.949</c:v>
                </c:pt>
                <c:pt idx="1">
                  <c:v>-27.872</c:v>
                </c:pt>
                <c:pt idx="2">
                  <c:v>-27.809</c:v>
                </c:pt>
                <c:pt idx="3">
                  <c:v>-27.76</c:v>
                </c:pt>
                <c:pt idx="4">
                  <c:v>-27.723</c:v>
                </c:pt>
                <c:pt idx="5">
                  <c:v>-27.699</c:v>
                </c:pt>
                <c:pt idx="6">
                  <c:v>-27.687</c:v>
                </c:pt>
                <c:pt idx="7">
                  <c:v>-27.683</c:v>
                </c:pt>
                <c:pt idx="8">
                  <c:v>-27.688</c:v>
                </c:pt>
                <c:pt idx="9">
                  <c:v>-27.7</c:v>
                </c:pt>
                <c:pt idx="10">
                  <c:v>-27.715</c:v>
                </c:pt>
                <c:pt idx="11">
                  <c:v>-27.733</c:v>
                </c:pt>
                <c:pt idx="12">
                  <c:v>-27.752</c:v>
                </c:pt>
                <c:pt idx="13">
                  <c:v>-27.77</c:v>
                </c:pt>
                <c:pt idx="14">
                  <c:v>-27.787</c:v>
                </c:pt>
                <c:pt idx="15">
                  <c:v>-27.803</c:v>
                </c:pt>
                <c:pt idx="16">
                  <c:v>-27.816</c:v>
                </c:pt>
                <c:pt idx="17">
                  <c:v>-27.827</c:v>
                </c:pt>
                <c:pt idx="18">
                  <c:v>-27.837</c:v>
                </c:pt>
                <c:pt idx="19">
                  <c:v>-27.846</c:v>
                </c:pt>
                <c:pt idx="20">
                  <c:v>-27.854</c:v>
                </c:pt>
                <c:pt idx="21">
                  <c:v>-27.864</c:v>
                </c:pt>
                <c:pt idx="22">
                  <c:v>-27.874</c:v>
                </c:pt>
                <c:pt idx="23">
                  <c:v>-27.886</c:v>
                </c:pt>
                <c:pt idx="24">
                  <c:v>-27.899</c:v>
                </c:pt>
                <c:pt idx="25">
                  <c:v>-27.913</c:v>
                </c:pt>
                <c:pt idx="26">
                  <c:v>-27.928</c:v>
                </c:pt>
                <c:pt idx="27">
                  <c:v>-27.941</c:v>
                </c:pt>
                <c:pt idx="28">
                  <c:v>-27.951</c:v>
                </c:pt>
                <c:pt idx="29">
                  <c:v>-27.957</c:v>
                </c:pt>
                <c:pt idx="30">
                  <c:v>-27.954</c:v>
                </c:pt>
                <c:pt idx="31">
                  <c:v>-27.943</c:v>
                </c:pt>
                <c:pt idx="32">
                  <c:v>-27.918</c:v>
                </c:pt>
                <c:pt idx="33">
                  <c:v>-27.88</c:v>
                </c:pt>
                <c:pt idx="34">
                  <c:v>-27.826</c:v>
                </c:pt>
                <c:pt idx="35">
                  <c:v>-27.755</c:v>
                </c:pt>
                <c:pt idx="36">
                  <c:v>-27.668</c:v>
                </c:pt>
                <c:pt idx="37">
                  <c:v>-27.565</c:v>
                </c:pt>
                <c:pt idx="38">
                  <c:v>-27.448</c:v>
                </c:pt>
                <c:pt idx="39">
                  <c:v>-27.32</c:v>
                </c:pt>
                <c:pt idx="40">
                  <c:v>-27.183</c:v>
                </c:pt>
                <c:pt idx="41">
                  <c:v>-27.041</c:v>
                </c:pt>
                <c:pt idx="42">
                  <c:v>-26.897</c:v>
                </c:pt>
                <c:pt idx="43">
                  <c:v>-26.755</c:v>
                </c:pt>
                <c:pt idx="44">
                  <c:v>-26.617</c:v>
                </c:pt>
                <c:pt idx="45">
                  <c:v>-26.486</c:v>
                </c:pt>
                <c:pt idx="46">
                  <c:v>-26.366</c:v>
                </c:pt>
                <c:pt idx="47">
                  <c:v>-26.257</c:v>
                </c:pt>
                <c:pt idx="48">
                  <c:v>-26.16</c:v>
                </c:pt>
                <c:pt idx="49">
                  <c:v>-26.077</c:v>
                </c:pt>
                <c:pt idx="50">
                  <c:v>-26.007</c:v>
                </c:pt>
                <c:pt idx="51">
                  <c:v>-25.952</c:v>
                </c:pt>
                <c:pt idx="52">
                  <c:v>-25.91</c:v>
                </c:pt>
                <c:pt idx="53">
                  <c:v>-25.88</c:v>
                </c:pt>
                <c:pt idx="54">
                  <c:v>-25.863</c:v>
                </c:pt>
                <c:pt idx="55">
                  <c:v>-25.857</c:v>
                </c:pt>
                <c:pt idx="56">
                  <c:v>-25.861</c:v>
                </c:pt>
                <c:pt idx="57">
                  <c:v>-25.874</c:v>
                </c:pt>
                <c:pt idx="58">
                  <c:v>-25.896</c:v>
                </c:pt>
                <c:pt idx="59">
                  <c:v>-25.925</c:v>
                </c:pt>
                <c:pt idx="60">
                  <c:v>-25.963</c:v>
                </c:pt>
                <c:pt idx="61">
                  <c:v>-26.008</c:v>
                </c:pt>
                <c:pt idx="62">
                  <c:v>-26.06</c:v>
                </c:pt>
                <c:pt idx="63">
                  <c:v>-26.12</c:v>
                </c:pt>
                <c:pt idx="64">
                  <c:v>-26.188</c:v>
                </c:pt>
                <c:pt idx="65">
                  <c:v>-26.264</c:v>
                </c:pt>
                <c:pt idx="66">
                  <c:v>-26.349</c:v>
                </c:pt>
                <c:pt idx="67">
                  <c:v>-26.443</c:v>
                </c:pt>
                <c:pt idx="68">
                  <c:v>-26.547</c:v>
                </c:pt>
                <c:pt idx="69">
                  <c:v>-26.66</c:v>
                </c:pt>
                <c:pt idx="70">
                  <c:v>-26.782</c:v>
                </c:pt>
                <c:pt idx="71">
                  <c:v>-26.911</c:v>
                </c:pt>
                <c:pt idx="72">
                  <c:v>-27.046</c:v>
                </c:pt>
                <c:pt idx="73">
                  <c:v>-27.185</c:v>
                </c:pt>
                <c:pt idx="74">
                  <c:v>-27.322</c:v>
                </c:pt>
                <c:pt idx="75">
                  <c:v>-27.455</c:v>
                </c:pt>
                <c:pt idx="76">
                  <c:v>-27.579</c:v>
                </c:pt>
                <c:pt idx="77">
                  <c:v>-27.688</c:v>
                </c:pt>
                <c:pt idx="78">
                  <c:v>-27.776</c:v>
                </c:pt>
                <c:pt idx="79">
                  <c:v>-27.839</c:v>
                </c:pt>
                <c:pt idx="80">
                  <c:v>-27.874</c:v>
                </c:pt>
                <c:pt idx="81">
                  <c:v>-27.877</c:v>
                </c:pt>
                <c:pt idx="82">
                  <c:v>-27.85</c:v>
                </c:pt>
                <c:pt idx="83">
                  <c:v>-27.793</c:v>
                </c:pt>
                <c:pt idx="84">
                  <c:v>-27.711</c:v>
                </c:pt>
                <c:pt idx="85">
                  <c:v>-27.611</c:v>
                </c:pt>
                <c:pt idx="86">
                  <c:v>-27.497</c:v>
                </c:pt>
                <c:pt idx="87">
                  <c:v>-27.379</c:v>
                </c:pt>
                <c:pt idx="88">
                  <c:v>-27.263</c:v>
                </c:pt>
                <c:pt idx="89">
                  <c:v>-27.156</c:v>
                </c:pt>
                <c:pt idx="90">
                  <c:v>-27.063</c:v>
                </c:pt>
                <c:pt idx="91">
                  <c:v>-26.991</c:v>
                </c:pt>
                <c:pt idx="92">
                  <c:v>-26.941</c:v>
                </c:pt>
                <c:pt idx="93">
                  <c:v>-26.919</c:v>
                </c:pt>
                <c:pt idx="94">
                  <c:v>-26.924</c:v>
                </c:pt>
                <c:pt idx="95">
                  <c:v>-26.959</c:v>
                </c:pt>
                <c:pt idx="96">
                  <c:v>-27.022</c:v>
                </c:pt>
                <c:pt idx="97">
                  <c:v>-27.113</c:v>
                </c:pt>
                <c:pt idx="98">
                  <c:v>-27.228</c:v>
                </c:pt>
                <c:pt idx="99">
                  <c:v>-27.364</c:v>
                </c:pt>
                <c:pt idx="100">
                  <c:v>-27.516</c:v>
                </c:pt>
                <c:pt idx="101">
                  <c:v>-27.675</c:v>
                </c:pt>
                <c:pt idx="102">
                  <c:v>-27.835</c:v>
                </c:pt>
                <c:pt idx="103">
                  <c:v>-27.985</c:v>
                </c:pt>
                <c:pt idx="104">
                  <c:v>-28.114</c:v>
                </c:pt>
                <c:pt idx="105">
                  <c:v>-28.213</c:v>
                </c:pt>
                <c:pt idx="106">
                  <c:v>-28.272</c:v>
                </c:pt>
                <c:pt idx="107">
                  <c:v>-28.284</c:v>
                </c:pt>
                <c:pt idx="108">
                  <c:v>-28.245</c:v>
                </c:pt>
                <c:pt idx="109">
                  <c:v>-28.156</c:v>
                </c:pt>
                <c:pt idx="110">
                  <c:v>-28.02</c:v>
                </c:pt>
                <c:pt idx="111">
                  <c:v>-27.845</c:v>
                </c:pt>
                <c:pt idx="112">
                  <c:v>-27.64</c:v>
                </c:pt>
                <c:pt idx="113">
                  <c:v>-27.416</c:v>
                </c:pt>
                <c:pt idx="114">
                  <c:v>-27.182</c:v>
                </c:pt>
                <c:pt idx="115">
                  <c:v>-26.947</c:v>
                </c:pt>
                <c:pt idx="116">
                  <c:v>-26.72</c:v>
                </c:pt>
                <c:pt idx="117">
                  <c:v>-26.507</c:v>
                </c:pt>
                <c:pt idx="118">
                  <c:v>-26.312</c:v>
                </c:pt>
                <c:pt idx="119">
                  <c:v>-26.138</c:v>
                </c:pt>
                <c:pt idx="120">
                  <c:v>-25.987</c:v>
                </c:pt>
                <c:pt idx="121">
                  <c:v>-25.861</c:v>
                </c:pt>
                <c:pt idx="122">
                  <c:v>-25.757</c:v>
                </c:pt>
                <c:pt idx="123">
                  <c:v>-25.676</c:v>
                </c:pt>
                <c:pt idx="124">
                  <c:v>-25.614</c:v>
                </c:pt>
                <c:pt idx="125">
                  <c:v>-25.57</c:v>
                </c:pt>
                <c:pt idx="126">
                  <c:v>-25.537</c:v>
                </c:pt>
                <c:pt idx="127">
                  <c:v>-25.514</c:v>
                </c:pt>
                <c:pt idx="128">
                  <c:v>-25.495</c:v>
                </c:pt>
                <c:pt idx="129">
                  <c:v>-25.476</c:v>
                </c:pt>
                <c:pt idx="130">
                  <c:v>-25.451</c:v>
                </c:pt>
                <c:pt idx="131">
                  <c:v>-25.418</c:v>
                </c:pt>
                <c:pt idx="132">
                  <c:v>-25.374</c:v>
                </c:pt>
                <c:pt idx="133">
                  <c:v>-25.315</c:v>
                </c:pt>
                <c:pt idx="134">
                  <c:v>-25.242</c:v>
                </c:pt>
                <c:pt idx="135">
                  <c:v>-25.153</c:v>
                </c:pt>
                <c:pt idx="136">
                  <c:v>-25.051</c:v>
                </c:pt>
                <c:pt idx="137">
                  <c:v>-24.938</c:v>
                </c:pt>
                <c:pt idx="138">
                  <c:v>-24.815</c:v>
                </c:pt>
                <c:pt idx="139">
                  <c:v>-24.687</c:v>
                </c:pt>
                <c:pt idx="140">
                  <c:v>-24.556</c:v>
                </c:pt>
                <c:pt idx="141">
                  <c:v>-24.424</c:v>
                </c:pt>
                <c:pt idx="142">
                  <c:v>-24.296</c:v>
                </c:pt>
                <c:pt idx="143">
                  <c:v>-24.172</c:v>
                </c:pt>
                <c:pt idx="144">
                  <c:v>-24.054</c:v>
                </c:pt>
                <c:pt idx="145">
                  <c:v>-23.944</c:v>
                </c:pt>
                <c:pt idx="146">
                  <c:v>-23.842</c:v>
                </c:pt>
                <c:pt idx="147">
                  <c:v>-23.747</c:v>
                </c:pt>
                <c:pt idx="148">
                  <c:v>-23.661</c:v>
                </c:pt>
                <c:pt idx="149">
                  <c:v>-23.581</c:v>
                </c:pt>
                <c:pt idx="150">
                  <c:v>-23.507</c:v>
                </c:pt>
                <c:pt idx="151">
                  <c:v>-23.437</c:v>
                </c:pt>
                <c:pt idx="152">
                  <c:v>-23.37</c:v>
                </c:pt>
                <c:pt idx="153">
                  <c:v>-23.304</c:v>
                </c:pt>
                <c:pt idx="154">
                  <c:v>-23.237</c:v>
                </c:pt>
                <c:pt idx="155">
                  <c:v>-23.169</c:v>
                </c:pt>
                <c:pt idx="156">
                  <c:v>-23.098</c:v>
                </c:pt>
                <c:pt idx="157">
                  <c:v>-23.023</c:v>
                </c:pt>
                <c:pt idx="158">
                  <c:v>-22.945</c:v>
                </c:pt>
                <c:pt idx="159">
                  <c:v>-22.864</c:v>
                </c:pt>
                <c:pt idx="160">
                  <c:v>-22.78</c:v>
                </c:pt>
                <c:pt idx="161">
                  <c:v>-22.694</c:v>
                </c:pt>
                <c:pt idx="162">
                  <c:v>-22.608</c:v>
                </c:pt>
                <c:pt idx="163">
                  <c:v>-22.522</c:v>
                </c:pt>
                <c:pt idx="164">
                  <c:v>-22.44</c:v>
                </c:pt>
                <c:pt idx="165">
                  <c:v>-22.361</c:v>
                </c:pt>
                <c:pt idx="166">
                  <c:v>-22.288</c:v>
                </c:pt>
                <c:pt idx="167">
                  <c:v>-22.222</c:v>
                </c:pt>
                <c:pt idx="168">
                  <c:v>-22.163</c:v>
                </c:pt>
                <c:pt idx="169">
                  <c:v>-22.112</c:v>
                </c:pt>
                <c:pt idx="170">
                  <c:v>-22.07</c:v>
                </c:pt>
                <c:pt idx="171">
                  <c:v>-22.036</c:v>
                </c:pt>
                <c:pt idx="172">
                  <c:v>-22.009</c:v>
                </c:pt>
                <c:pt idx="173">
                  <c:v>-21.99</c:v>
                </c:pt>
                <c:pt idx="174">
                  <c:v>-21.976</c:v>
                </c:pt>
                <c:pt idx="175">
                  <c:v>-21.966</c:v>
                </c:pt>
                <c:pt idx="176">
                  <c:v>-21.96</c:v>
                </c:pt>
                <c:pt idx="177">
                  <c:v>-21.955</c:v>
                </c:pt>
                <c:pt idx="178">
                  <c:v>-21.951</c:v>
                </c:pt>
                <c:pt idx="179">
                  <c:v>-21.944</c:v>
                </c:pt>
                <c:pt idx="180">
                  <c:v>-21.935</c:v>
                </c:pt>
                <c:pt idx="181">
                  <c:v>-21.922</c:v>
                </c:pt>
                <c:pt idx="182">
                  <c:v>-21.905</c:v>
                </c:pt>
                <c:pt idx="183">
                  <c:v>-21.883</c:v>
                </c:pt>
                <c:pt idx="184">
                  <c:v>-21.856</c:v>
                </c:pt>
                <c:pt idx="185">
                  <c:v>-21.826</c:v>
                </c:pt>
                <c:pt idx="186">
                  <c:v>-21.792</c:v>
                </c:pt>
                <c:pt idx="187">
                  <c:v>-21.756</c:v>
                </c:pt>
                <c:pt idx="188">
                  <c:v>-21.72</c:v>
                </c:pt>
                <c:pt idx="189">
                  <c:v>-21.685</c:v>
                </c:pt>
                <c:pt idx="190">
                  <c:v>-21.652</c:v>
                </c:pt>
                <c:pt idx="191">
                  <c:v>-21.623</c:v>
                </c:pt>
                <c:pt idx="192">
                  <c:v>-21.6</c:v>
                </c:pt>
                <c:pt idx="193">
                  <c:v>-21.584</c:v>
                </c:pt>
                <c:pt idx="194">
                  <c:v>-21.575</c:v>
                </c:pt>
                <c:pt idx="195">
                  <c:v>-21.574</c:v>
                </c:pt>
                <c:pt idx="196">
                  <c:v>-21.582</c:v>
                </c:pt>
                <c:pt idx="197">
                  <c:v>-21.598</c:v>
                </c:pt>
                <c:pt idx="198">
                  <c:v>-21.623</c:v>
                </c:pt>
                <c:pt idx="199">
                  <c:v>-21.654</c:v>
                </c:pt>
                <c:pt idx="200">
                  <c:v>-21.692</c:v>
                </c:pt>
                <c:pt idx="201">
                  <c:v>-21.735</c:v>
                </c:pt>
                <c:pt idx="202">
                  <c:v>-21.781</c:v>
                </c:pt>
                <c:pt idx="203">
                  <c:v>-21.829</c:v>
                </c:pt>
                <c:pt idx="204">
                  <c:v>-21.876</c:v>
                </c:pt>
                <c:pt idx="205">
                  <c:v>-21.922</c:v>
                </c:pt>
                <c:pt idx="206">
                  <c:v>-21.963</c:v>
                </c:pt>
                <c:pt idx="207">
                  <c:v>-21.999</c:v>
                </c:pt>
                <c:pt idx="208">
                  <c:v>-22.029</c:v>
                </c:pt>
                <c:pt idx="209">
                  <c:v>-22.052</c:v>
                </c:pt>
                <c:pt idx="210">
                  <c:v>-22.067</c:v>
                </c:pt>
                <c:pt idx="211">
                  <c:v>-22.075</c:v>
                </c:pt>
                <c:pt idx="212">
                  <c:v>-22.075</c:v>
                </c:pt>
                <c:pt idx="213">
                  <c:v>-22.069</c:v>
                </c:pt>
                <c:pt idx="214">
                  <c:v>-22.058</c:v>
                </c:pt>
                <c:pt idx="215">
                  <c:v>-22.042</c:v>
                </c:pt>
                <c:pt idx="216">
                  <c:v>-22.024</c:v>
                </c:pt>
                <c:pt idx="217">
                  <c:v>-22.003</c:v>
                </c:pt>
                <c:pt idx="218">
                  <c:v>-21.982</c:v>
                </c:pt>
                <c:pt idx="219">
                  <c:v>-21.961</c:v>
                </c:pt>
                <c:pt idx="220">
                  <c:v>-21.941</c:v>
                </c:pt>
                <c:pt idx="221">
                  <c:v>-21.923</c:v>
                </c:pt>
                <c:pt idx="222">
                  <c:v>-21.907</c:v>
                </c:pt>
                <c:pt idx="223">
                  <c:v>-21.893</c:v>
                </c:pt>
                <c:pt idx="224">
                  <c:v>-21.88</c:v>
                </c:pt>
                <c:pt idx="225">
                  <c:v>-21.868</c:v>
                </c:pt>
                <c:pt idx="226">
                  <c:v>-21.857</c:v>
                </c:pt>
                <c:pt idx="227">
                  <c:v>-21.846</c:v>
                </c:pt>
                <c:pt idx="228">
                  <c:v>-21.834</c:v>
                </c:pt>
                <c:pt idx="229">
                  <c:v>-21.82</c:v>
                </c:pt>
                <c:pt idx="230">
                  <c:v>-21.803</c:v>
                </c:pt>
                <c:pt idx="231">
                  <c:v>-21.783</c:v>
                </c:pt>
                <c:pt idx="232">
                  <c:v>-21.758</c:v>
                </c:pt>
                <c:pt idx="233">
                  <c:v>-21.729</c:v>
                </c:pt>
                <c:pt idx="234">
                  <c:v>-21.695</c:v>
                </c:pt>
                <c:pt idx="235">
                  <c:v>-21.657</c:v>
                </c:pt>
                <c:pt idx="236">
                  <c:v>-21.614</c:v>
                </c:pt>
                <c:pt idx="237">
                  <c:v>-21.567</c:v>
                </c:pt>
                <c:pt idx="238">
                  <c:v>-21.517</c:v>
                </c:pt>
                <c:pt idx="239">
                  <c:v>-21.463</c:v>
                </c:pt>
                <c:pt idx="240">
                  <c:v>-21.407</c:v>
                </c:pt>
                <c:pt idx="241">
                  <c:v>-21.348</c:v>
                </c:pt>
                <c:pt idx="242">
                  <c:v>-21.288</c:v>
                </c:pt>
                <c:pt idx="243">
                  <c:v>-21.227</c:v>
                </c:pt>
                <c:pt idx="244">
                  <c:v>-21.164</c:v>
                </c:pt>
                <c:pt idx="245">
                  <c:v>-21.101</c:v>
                </c:pt>
                <c:pt idx="246">
                  <c:v>-21.036</c:v>
                </c:pt>
                <c:pt idx="247">
                  <c:v>-20.971</c:v>
                </c:pt>
                <c:pt idx="248">
                  <c:v>-20.904</c:v>
                </c:pt>
                <c:pt idx="249">
                  <c:v>-20.835</c:v>
                </c:pt>
                <c:pt idx="250">
                  <c:v>-20.765</c:v>
                </c:pt>
                <c:pt idx="251">
                  <c:v>-20.693</c:v>
                </c:pt>
                <c:pt idx="252">
                  <c:v>-20.619</c:v>
                </c:pt>
                <c:pt idx="253">
                  <c:v>-20.542</c:v>
                </c:pt>
                <c:pt idx="254">
                  <c:v>-20.463</c:v>
                </c:pt>
                <c:pt idx="255">
                  <c:v>-20.382</c:v>
                </c:pt>
                <c:pt idx="256">
                  <c:v>-20.3</c:v>
                </c:pt>
                <c:pt idx="257">
                  <c:v>-20.215</c:v>
                </c:pt>
                <c:pt idx="258">
                  <c:v>-20.13</c:v>
                </c:pt>
                <c:pt idx="259">
                  <c:v>-20.044</c:v>
                </c:pt>
                <c:pt idx="260">
                  <c:v>-19.958</c:v>
                </c:pt>
                <c:pt idx="261">
                  <c:v>-19.872</c:v>
                </c:pt>
                <c:pt idx="262">
                  <c:v>-19.788</c:v>
                </c:pt>
                <c:pt idx="263">
                  <c:v>-19.706</c:v>
                </c:pt>
                <c:pt idx="264">
                  <c:v>-19.625</c:v>
                </c:pt>
                <c:pt idx="265">
                  <c:v>-19.547</c:v>
                </c:pt>
                <c:pt idx="266">
                  <c:v>-19.472</c:v>
                </c:pt>
                <c:pt idx="267">
                  <c:v>-19.4</c:v>
                </c:pt>
                <c:pt idx="268">
                  <c:v>-19.331</c:v>
                </c:pt>
                <c:pt idx="269">
                  <c:v>-19.265</c:v>
                </c:pt>
                <c:pt idx="270">
                  <c:v>-19.202</c:v>
                </c:pt>
                <c:pt idx="271">
                  <c:v>-19.141</c:v>
                </c:pt>
                <c:pt idx="272">
                  <c:v>-19.083</c:v>
                </c:pt>
                <c:pt idx="273">
                  <c:v>-19.027</c:v>
                </c:pt>
                <c:pt idx="274">
                  <c:v>-18.972</c:v>
                </c:pt>
                <c:pt idx="275">
                  <c:v>-18.919</c:v>
                </c:pt>
                <c:pt idx="276">
                  <c:v>-18.867</c:v>
                </c:pt>
                <c:pt idx="277">
                  <c:v>-18.816</c:v>
                </c:pt>
                <c:pt idx="278">
                  <c:v>-18.765</c:v>
                </c:pt>
                <c:pt idx="279">
                  <c:v>-18.716</c:v>
                </c:pt>
                <c:pt idx="280">
                  <c:v>-18.667</c:v>
                </c:pt>
                <c:pt idx="281">
                  <c:v>-18.618</c:v>
                </c:pt>
                <c:pt idx="282">
                  <c:v>-18.571</c:v>
                </c:pt>
                <c:pt idx="283">
                  <c:v>-18.525</c:v>
                </c:pt>
                <c:pt idx="284">
                  <c:v>-18.481</c:v>
                </c:pt>
                <c:pt idx="285">
                  <c:v>-18.439</c:v>
                </c:pt>
                <c:pt idx="286">
                  <c:v>-18.399</c:v>
                </c:pt>
                <c:pt idx="287">
                  <c:v>-18.361</c:v>
                </c:pt>
                <c:pt idx="288">
                  <c:v>-18.327</c:v>
                </c:pt>
                <c:pt idx="289">
                  <c:v>-18.295</c:v>
                </c:pt>
                <c:pt idx="290">
                  <c:v>-18.268</c:v>
                </c:pt>
                <c:pt idx="291">
                  <c:v>-18.243</c:v>
                </c:pt>
                <c:pt idx="292">
                  <c:v>-18.223</c:v>
                </c:pt>
                <c:pt idx="293">
                  <c:v>-18.206</c:v>
                </c:pt>
                <c:pt idx="294">
                  <c:v>-18.194</c:v>
                </c:pt>
                <c:pt idx="295">
                  <c:v>-18.185</c:v>
                </c:pt>
                <c:pt idx="296">
                  <c:v>-18.18</c:v>
                </c:pt>
                <c:pt idx="297">
                  <c:v>-18.178</c:v>
                </c:pt>
                <c:pt idx="298">
                  <c:v>-18.18</c:v>
                </c:pt>
                <c:pt idx="299">
                  <c:v>-18.185</c:v>
                </c:pt>
                <c:pt idx="300">
                  <c:v>-18.193</c:v>
                </c:pt>
                <c:pt idx="301">
                  <c:v>-18.205</c:v>
                </c:pt>
                <c:pt idx="302">
                  <c:v>-18.219</c:v>
                </c:pt>
                <c:pt idx="303">
                  <c:v>-18.236</c:v>
                </c:pt>
                <c:pt idx="304">
                  <c:v>-18.257</c:v>
                </c:pt>
                <c:pt idx="305">
                  <c:v>-18.28</c:v>
                </c:pt>
                <c:pt idx="306">
                  <c:v>-18.307</c:v>
                </c:pt>
                <c:pt idx="307">
                  <c:v>-18.337</c:v>
                </c:pt>
                <c:pt idx="308">
                  <c:v>-18.371</c:v>
                </c:pt>
                <c:pt idx="309">
                  <c:v>-18.408</c:v>
                </c:pt>
                <c:pt idx="310">
                  <c:v>-18.45</c:v>
                </c:pt>
                <c:pt idx="311">
                  <c:v>-18.496</c:v>
                </c:pt>
                <c:pt idx="312">
                  <c:v>-18.547</c:v>
                </c:pt>
                <c:pt idx="313">
                  <c:v>-18.603</c:v>
                </c:pt>
                <c:pt idx="314">
                  <c:v>-18.664</c:v>
                </c:pt>
                <c:pt idx="315">
                  <c:v>-18.73</c:v>
                </c:pt>
                <c:pt idx="316">
                  <c:v>-18.802</c:v>
                </c:pt>
                <c:pt idx="317">
                  <c:v>-18.88</c:v>
                </c:pt>
                <c:pt idx="318">
                  <c:v>-18.963</c:v>
                </c:pt>
                <c:pt idx="319">
                  <c:v>-19.052</c:v>
                </c:pt>
                <c:pt idx="320">
                  <c:v>-19.147</c:v>
                </c:pt>
                <c:pt idx="321">
                  <c:v>-19.247</c:v>
                </c:pt>
                <c:pt idx="322">
                  <c:v>-19.353</c:v>
                </c:pt>
                <c:pt idx="323">
                  <c:v>-19.465</c:v>
                </c:pt>
                <c:pt idx="324">
                  <c:v>-19.583</c:v>
                </c:pt>
                <c:pt idx="325">
                  <c:v>-19.706</c:v>
                </c:pt>
                <c:pt idx="326">
                  <c:v>-19.835</c:v>
                </c:pt>
                <c:pt idx="327">
                  <c:v>-19.97</c:v>
                </c:pt>
                <c:pt idx="328">
                  <c:v>-20.111</c:v>
                </c:pt>
                <c:pt idx="329">
                  <c:v>-20.259</c:v>
                </c:pt>
                <c:pt idx="330">
                  <c:v>-20.413</c:v>
                </c:pt>
                <c:pt idx="331">
                  <c:v>-20.574</c:v>
                </c:pt>
                <c:pt idx="332">
                  <c:v>-20.743</c:v>
                </c:pt>
                <c:pt idx="333">
                  <c:v>-20.919</c:v>
                </c:pt>
                <c:pt idx="334">
                  <c:v>-21.104</c:v>
                </c:pt>
                <c:pt idx="335">
                  <c:v>-21.297</c:v>
                </c:pt>
                <c:pt idx="336">
                  <c:v>-21.498</c:v>
                </c:pt>
                <c:pt idx="337">
                  <c:v>-21.709</c:v>
                </c:pt>
                <c:pt idx="338">
                  <c:v>-21.929</c:v>
                </c:pt>
                <c:pt idx="339">
                  <c:v>-22.157</c:v>
                </c:pt>
                <c:pt idx="340">
                  <c:v>-22.394</c:v>
                </c:pt>
                <c:pt idx="341">
                  <c:v>-22.638</c:v>
                </c:pt>
                <c:pt idx="342">
                  <c:v>-22.89</c:v>
                </c:pt>
                <c:pt idx="343">
                  <c:v>-23.147</c:v>
                </c:pt>
                <c:pt idx="344">
                  <c:v>-23.409</c:v>
                </c:pt>
                <c:pt idx="345">
                  <c:v>-23.674</c:v>
                </c:pt>
                <c:pt idx="346">
                  <c:v>-23.94</c:v>
                </c:pt>
                <c:pt idx="347">
                  <c:v>-24.204</c:v>
                </c:pt>
                <c:pt idx="348">
                  <c:v>-24.464</c:v>
                </c:pt>
                <c:pt idx="349">
                  <c:v>-24.716</c:v>
                </c:pt>
                <c:pt idx="350">
                  <c:v>-24.959</c:v>
                </c:pt>
                <c:pt idx="351">
                  <c:v>-25.189</c:v>
                </c:pt>
                <c:pt idx="352">
                  <c:v>-25.403</c:v>
                </c:pt>
                <c:pt idx="353">
                  <c:v>-25.598</c:v>
                </c:pt>
                <c:pt idx="354">
                  <c:v>-25.772</c:v>
                </c:pt>
                <c:pt idx="355">
                  <c:v>-25.921</c:v>
                </c:pt>
                <c:pt idx="356">
                  <c:v>-26.044</c:v>
                </c:pt>
                <c:pt idx="357">
                  <c:v>-26.139</c:v>
                </c:pt>
                <c:pt idx="358">
                  <c:v>-26.206</c:v>
                </c:pt>
                <c:pt idx="359">
                  <c:v>-26.244</c:v>
                </c:pt>
                <c:pt idx="360">
                  <c:v>-26.253</c:v>
                </c:pt>
                <c:pt idx="361">
                  <c:v>-26.234</c:v>
                </c:pt>
                <c:pt idx="362">
                  <c:v>-26.188</c:v>
                </c:pt>
                <c:pt idx="363">
                  <c:v>-26.115</c:v>
                </c:pt>
                <c:pt idx="364">
                  <c:v>-26.018</c:v>
                </c:pt>
                <c:pt idx="365">
                  <c:v>-25.898</c:v>
                </c:pt>
                <c:pt idx="366">
                  <c:v>-25.757</c:v>
                </c:pt>
                <c:pt idx="367">
                  <c:v>-25.596</c:v>
                </c:pt>
                <c:pt idx="368">
                  <c:v>-25.417</c:v>
                </c:pt>
                <c:pt idx="369">
                  <c:v>-25.221</c:v>
                </c:pt>
                <c:pt idx="370">
                  <c:v>-25.011</c:v>
                </c:pt>
                <c:pt idx="371">
                  <c:v>-24.788</c:v>
                </c:pt>
                <c:pt idx="372">
                  <c:v>-24.552</c:v>
                </c:pt>
                <c:pt idx="373">
                  <c:v>-24.306</c:v>
                </c:pt>
                <c:pt idx="374">
                  <c:v>-24.051</c:v>
                </c:pt>
                <c:pt idx="375">
                  <c:v>-23.788</c:v>
                </c:pt>
                <c:pt idx="376">
                  <c:v>-23.518</c:v>
                </c:pt>
                <c:pt idx="377">
                  <c:v>-23.243</c:v>
                </c:pt>
                <c:pt idx="378">
                  <c:v>-22.964</c:v>
                </c:pt>
                <c:pt idx="379">
                  <c:v>-22.681</c:v>
                </c:pt>
                <c:pt idx="380">
                  <c:v>-22.397</c:v>
                </c:pt>
                <c:pt idx="381">
                  <c:v>-22.111</c:v>
                </c:pt>
                <c:pt idx="382">
                  <c:v>-21.825</c:v>
                </c:pt>
                <c:pt idx="383">
                  <c:v>-21.541</c:v>
                </c:pt>
                <c:pt idx="384">
                  <c:v>-21.258</c:v>
                </c:pt>
                <c:pt idx="385">
                  <c:v>-20.977</c:v>
                </c:pt>
                <c:pt idx="386">
                  <c:v>-20.701</c:v>
                </c:pt>
                <c:pt idx="387">
                  <c:v>-20.429</c:v>
                </c:pt>
                <c:pt idx="388">
                  <c:v>-20.162</c:v>
                </c:pt>
                <c:pt idx="389">
                  <c:v>-19.902</c:v>
                </c:pt>
                <c:pt idx="390">
                  <c:v>-19.649</c:v>
                </c:pt>
                <c:pt idx="391">
                  <c:v>-19.403</c:v>
                </c:pt>
                <c:pt idx="392">
                  <c:v>-19.166</c:v>
                </c:pt>
                <c:pt idx="393">
                  <c:v>-18.938</c:v>
                </c:pt>
                <c:pt idx="394">
                  <c:v>-18.719</c:v>
                </c:pt>
                <c:pt idx="395">
                  <c:v>-18.51</c:v>
                </c:pt>
                <c:pt idx="396">
                  <c:v>-18.309</c:v>
                </c:pt>
                <c:pt idx="397">
                  <c:v>-18.119</c:v>
                </c:pt>
                <c:pt idx="398">
                  <c:v>-17.937</c:v>
                </c:pt>
                <c:pt idx="399">
                  <c:v>-17.763</c:v>
                </c:pt>
                <c:pt idx="400">
                  <c:v>-17.598</c:v>
                </c:pt>
                <c:pt idx="401">
                  <c:v>-17.44</c:v>
                </c:pt>
                <c:pt idx="402">
                  <c:v>-17.289</c:v>
                </c:pt>
                <c:pt idx="403">
                  <c:v>-17.143</c:v>
                </c:pt>
                <c:pt idx="404">
                  <c:v>-17.003</c:v>
                </c:pt>
                <c:pt idx="405">
                  <c:v>-16.866</c:v>
                </c:pt>
                <c:pt idx="406">
                  <c:v>-16.733</c:v>
                </c:pt>
                <c:pt idx="407">
                  <c:v>-16.603</c:v>
                </c:pt>
                <c:pt idx="408">
                  <c:v>-16.475</c:v>
                </c:pt>
                <c:pt idx="409">
                  <c:v>-16.348</c:v>
                </c:pt>
                <c:pt idx="410">
                  <c:v>-16.222</c:v>
                </c:pt>
                <c:pt idx="411">
                  <c:v>-16.098</c:v>
                </c:pt>
                <c:pt idx="412">
                  <c:v>-15.975</c:v>
                </c:pt>
                <c:pt idx="413">
                  <c:v>-15.853</c:v>
                </c:pt>
                <c:pt idx="414">
                  <c:v>-15.733</c:v>
                </c:pt>
                <c:pt idx="415">
                  <c:v>-15.616</c:v>
                </c:pt>
                <c:pt idx="416">
                  <c:v>-15.501</c:v>
                </c:pt>
                <c:pt idx="417">
                  <c:v>-15.39</c:v>
                </c:pt>
                <c:pt idx="418">
                  <c:v>-15.283</c:v>
                </c:pt>
                <c:pt idx="419">
                  <c:v>-15.182</c:v>
                </c:pt>
                <c:pt idx="420">
                  <c:v>-15.087</c:v>
                </c:pt>
                <c:pt idx="421">
                  <c:v>-14.998</c:v>
                </c:pt>
                <c:pt idx="422">
                  <c:v>-14.918</c:v>
                </c:pt>
                <c:pt idx="423">
                  <c:v>-14.845</c:v>
                </c:pt>
                <c:pt idx="424">
                  <c:v>-14.78</c:v>
                </c:pt>
                <c:pt idx="425">
                  <c:v>-14.725</c:v>
                </c:pt>
                <c:pt idx="426">
                  <c:v>-14.678</c:v>
                </c:pt>
                <c:pt idx="427">
                  <c:v>-14.64</c:v>
                </c:pt>
                <c:pt idx="428">
                  <c:v>-14.611</c:v>
                </c:pt>
                <c:pt idx="429">
                  <c:v>-14.59</c:v>
                </c:pt>
                <c:pt idx="430">
                  <c:v>-14.576</c:v>
                </c:pt>
                <c:pt idx="431">
                  <c:v>-14.569</c:v>
                </c:pt>
                <c:pt idx="432">
                  <c:v>-14.568</c:v>
                </c:pt>
                <c:pt idx="433">
                  <c:v>-14.571</c:v>
                </c:pt>
                <c:pt idx="434">
                  <c:v>-14.578</c:v>
                </c:pt>
                <c:pt idx="435">
                  <c:v>-14.588</c:v>
                </c:pt>
                <c:pt idx="436">
                  <c:v>-14.6</c:v>
                </c:pt>
                <c:pt idx="437">
                  <c:v>-14.612</c:v>
                </c:pt>
                <c:pt idx="438">
                  <c:v>-14.623</c:v>
                </c:pt>
                <c:pt idx="439">
                  <c:v>-14.634</c:v>
                </c:pt>
                <c:pt idx="440">
                  <c:v>-14.644</c:v>
                </c:pt>
                <c:pt idx="441">
                  <c:v>-14.652</c:v>
                </c:pt>
                <c:pt idx="442">
                  <c:v>-14.658</c:v>
                </c:pt>
                <c:pt idx="443">
                  <c:v>-14.662</c:v>
                </c:pt>
                <c:pt idx="444">
                  <c:v>-14.666</c:v>
                </c:pt>
                <c:pt idx="445">
                  <c:v>-14.669</c:v>
                </c:pt>
                <c:pt idx="446">
                  <c:v>-14.673</c:v>
                </c:pt>
                <c:pt idx="447">
                  <c:v>-14.679</c:v>
                </c:pt>
                <c:pt idx="448">
                  <c:v>-14.688</c:v>
                </c:pt>
                <c:pt idx="449">
                  <c:v>-14.702</c:v>
                </c:pt>
                <c:pt idx="450">
                  <c:v>-14.721</c:v>
                </c:pt>
                <c:pt idx="451">
                  <c:v>-14.748</c:v>
                </c:pt>
                <c:pt idx="452">
                  <c:v>-14.783</c:v>
                </c:pt>
                <c:pt idx="453">
                  <c:v>-14.829</c:v>
                </c:pt>
                <c:pt idx="454">
                  <c:v>-14.886</c:v>
                </c:pt>
                <c:pt idx="455">
                  <c:v>-14.955</c:v>
                </c:pt>
                <c:pt idx="456">
                  <c:v>-15.038</c:v>
                </c:pt>
                <c:pt idx="457">
                  <c:v>-15.134</c:v>
                </c:pt>
                <c:pt idx="458">
                  <c:v>-15.246</c:v>
                </c:pt>
                <c:pt idx="459">
                  <c:v>-15.372</c:v>
                </c:pt>
                <c:pt idx="460">
                  <c:v>-15.512</c:v>
                </c:pt>
                <c:pt idx="461">
                  <c:v>-15.667</c:v>
                </c:pt>
                <c:pt idx="462">
                  <c:v>-15.835</c:v>
                </c:pt>
                <c:pt idx="463">
                  <c:v>-16.017</c:v>
                </c:pt>
                <c:pt idx="464">
                  <c:v>-16.209</c:v>
                </c:pt>
                <c:pt idx="465">
                  <c:v>-16.412</c:v>
                </c:pt>
                <c:pt idx="466">
                  <c:v>-16.622</c:v>
                </c:pt>
                <c:pt idx="467">
                  <c:v>-16.837</c:v>
                </c:pt>
                <c:pt idx="468">
                  <c:v>-17.055</c:v>
                </c:pt>
                <c:pt idx="469">
                  <c:v>-17.271</c:v>
                </c:pt>
                <c:pt idx="470">
                  <c:v>-17.482</c:v>
                </c:pt>
                <c:pt idx="471">
                  <c:v>-17.684</c:v>
                </c:pt>
                <c:pt idx="472">
                  <c:v>-17.872</c:v>
                </c:pt>
                <c:pt idx="473">
                  <c:v>-18.041</c:v>
                </c:pt>
                <c:pt idx="474">
                  <c:v>-18.187</c:v>
                </c:pt>
                <c:pt idx="475">
                  <c:v>-18.304</c:v>
                </c:pt>
                <c:pt idx="476">
                  <c:v>-18.39</c:v>
                </c:pt>
                <c:pt idx="477">
                  <c:v>-18.44</c:v>
                </c:pt>
                <c:pt idx="478">
                  <c:v>-18.454</c:v>
                </c:pt>
                <c:pt idx="479">
                  <c:v>-18.431</c:v>
                </c:pt>
                <c:pt idx="480">
                  <c:v>-18.373</c:v>
                </c:pt>
                <c:pt idx="481">
                  <c:v>-18.282</c:v>
                </c:pt>
                <c:pt idx="482">
                  <c:v>-18.161</c:v>
                </c:pt>
                <c:pt idx="483">
                  <c:v>-18.014</c:v>
                </c:pt>
                <c:pt idx="484">
                  <c:v>-17.847</c:v>
                </c:pt>
                <c:pt idx="485">
                  <c:v>-17.663</c:v>
                </c:pt>
                <c:pt idx="486">
                  <c:v>-17.467</c:v>
                </c:pt>
                <c:pt idx="487">
                  <c:v>-17.262</c:v>
                </c:pt>
                <c:pt idx="488">
                  <c:v>-17.051</c:v>
                </c:pt>
                <c:pt idx="489">
                  <c:v>-16.836</c:v>
                </c:pt>
                <c:pt idx="490">
                  <c:v>-16.619</c:v>
                </c:pt>
                <c:pt idx="491">
                  <c:v>-16.4</c:v>
                </c:pt>
                <c:pt idx="492">
                  <c:v>-16.179</c:v>
                </c:pt>
                <c:pt idx="493">
                  <c:v>-15.957</c:v>
                </c:pt>
                <c:pt idx="494">
                  <c:v>-15.732</c:v>
                </c:pt>
                <c:pt idx="495">
                  <c:v>-15.504</c:v>
                </c:pt>
                <c:pt idx="496">
                  <c:v>-15.271</c:v>
                </c:pt>
                <c:pt idx="497">
                  <c:v>-15.032</c:v>
                </c:pt>
                <c:pt idx="498">
                  <c:v>-14.787</c:v>
                </c:pt>
                <c:pt idx="499">
                  <c:v>-14.534</c:v>
                </c:pt>
                <c:pt idx="500">
                  <c:v>-14.272</c:v>
                </c:pt>
                <c:pt idx="501">
                  <c:v>-14.001</c:v>
                </c:pt>
                <c:pt idx="502">
                  <c:v>-13.721</c:v>
                </c:pt>
                <c:pt idx="503">
                  <c:v>-13.432</c:v>
                </c:pt>
                <c:pt idx="504">
                  <c:v>-13.134</c:v>
                </c:pt>
                <c:pt idx="505">
                  <c:v>-12.828</c:v>
                </c:pt>
                <c:pt idx="506">
                  <c:v>-12.514</c:v>
                </c:pt>
                <c:pt idx="507">
                  <c:v>-12.195</c:v>
                </c:pt>
                <c:pt idx="508">
                  <c:v>-11.871</c:v>
                </c:pt>
                <c:pt idx="509">
                  <c:v>-11.543</c:v>
                </c:pt>
                <c:pt idx="510">
                  <c:v>-11.213</c:v>
                </c:pt>
                <c:pt idx="511">
                  <c:v>-10.883</c:v>
                </c:pt>
                <c:pt idx="512">
                  <c:v>-10.553</c:v>
                </c:pt>
                <c:pt idx="513">
                  <c:v>-10.225</c:v>
                </c:pt>
                <c:pt idx="514">
                  <c:v>-9.899</c:v>
                </c:pt>
                <c:pt idx="515">
                  <c:v>-9.578</c:v>
                </c:pt>
                <c:pt idx="516">
                  <c:v>-9.261</c:v>
                </c:pt>
                <c:pt idx="517">
                  <c:v>-8.95</c:v>
                </c:pt>
                <c:pt idx="518">
                  <c:v>-8.644</c:v>
                </c:pt>
                <c:pt idx="519">
                  <c:v>-8.345</c:v>
                </c:pt>
                <c:pt idx="520">
                  <c:v>-8.052</c:v>
                </c:pt>
                <c:pt idx="521">
                  <c:v>-7.765</c:v>
                </c:pt>
                <c:pt idx="522">
                  <c:v>-7.486</c:v>
                </c:pt>
                <c:pt idx="523">
                  <c:v>-7.213</c:v>
                </c:pt>
                <c:pt idx="524">
                  <c:v>-6.946</c:v>
                </c:pt>
                <c:pt idx="525">
                  <c:v>-6.686</c:v>
                </c:pt>
                <c:pt idx="526">
                  <c:v>-6.432</c:v>
                </c:pt>
                <c:pt idx="527">
                  <c:v>-6.184</c:v>
                </c:pt>
                <c:pt idx="528">
                  <c:v>-5.942</c:v>
                </c:pt>
                <c:pt idx="529">
                  <c:v>-5.705</c:v>
                </c:pt>
                <c:pt idx="530">
                  <c:v>-5.475</c:v>
                </c:pt>
                <c:pt idx="531">
                  <c:v>-5.25</c:v>
                </c:pt>
                <c:pt idx="532">
                  <c:v>-5.03</c:v>
                </c:pt>
                <c:pt idx="533">
                  <c:v>-4.816</c:v>
                </c:pt>
                <c:pt idx="534">
                  <c:v>-4.607</c:v>
                </c:pt>
                <c:pt idx="535">
                  <c:v>-4.404</c:v>
                </c:pt>
                <c:pt idx="536">
                  <c:v>-4.207</c:v>
                </c:pt>
                <c:pt idx="537">
                  <c:v>-4.016</c:v>
                </c:pt>
                <c:pt idx="538">
                  <c:v>-3.831</c:v>
                </c:pt>
                <c:pt idx="539">
                  <c:v>-3.651</c:v>
                </c:pt>
                <c:pt idx="540">
                  <c:v>-3.478</c:v>
                </c:pt>
                <c:pt idx="541">
                  <c:v>-3.311</c:v>
                </c:pt>
                <c:pt idx="542">
                  <c:v>-3.151</c:v>
                </c:pt>
                <c:pt idx="543">
                  <c:v>-2.997</c:v>
                </c:pt>
                <c:pt idx="544">
                  <c:v>-2.849</c:v>
                </c:pt>
                <c:pt idx="545">
                  <c:v>-2.707</c:v>
                </c:pt>
                <c:pt idx="546">
                  <c:v>-2.572</c:v>
                </c:pt>
                <c:pt idx="547">
                  <c:v>-2.443</c:v>
                </c:pt>
                <c:pt idx="548">
                  <c:v>-2.319</c:v>
                </c:pt>
                <c:pt idx="549">
                  <c:v>-2.202</c:v>
                </c:pt>
                <c:pt idx="550">
                  <c:v>-2.089</c:v>
                </c:pt>
                <c:pt idx="551">
                  <c:v>-1.982</c:v>
                </c:pt>
                <c:pt idx="552">
                  <c:v>-1.88</c:v>
                </c:pt>
                <c:pt idx="553">
                  <c:v>-1.782</c:v>
                </c:pt>
                <c:pt idx="554">
                  <c:v>-1.688</c:v>
                </c:pt>
                <c:pt idx="555">
                  <c:v>-1.599</c:v>
                </c:pt>
                <c:pt idx="556">
                  <c:v>-1.513</c:v>
                </c:pt>
                <c:pt idx="557">
                  <c:v>-1.43</c:v>
                </c:pt>
                <c:pt idx="558">
                  <c:v>-1.351</c:v>
                </c:pt>
                <c:pt idx="559">
                  <c:v>-1.275</c:v>
                </c:pt>
                <c:pt idx="560">
                  <c:v>-1.202</c:v>
                </c:pt>
                <c:pt idx="561">
                  <c:v>-1.132</c:v>
                </c:pt>
                <c:pt idx="562">
                  <c:v>-1.065</c:v>
                </c:pt>
                <c:pt idx="563">
                  <c:v>-1.001</c:v>
                </c:pt>
                <c:pt idx="564">
                  <c:v>-0.939</c:v>
                </c:pt>
                <c:pt idx="565">
                  <c:v>-0.881</c:v>
                </c:pt>
                <c:pt idx="566">
                  <c:v>-0.825</c:v>
                </c:pt>
                <c:pt idx="567">
                  <c:v>-0.773</c:v>
                </c:pt>
                <c:pt idx="568">
                  <c:v>-0.724</c:v>
                </c:pt>
                <c:pt idx="569">
                  <c:v>-0.678</c:v>
                </c:pt>
                <c:pt idx="570">
                  <c:v>-0.636</c:v>
                </c:pt>
                <c:pt idx="571">
                  <c:v>-0.597</c:v>
                </c:pt>
                <c:pt idx="572">
                  <c:v>-0.562</c:v>
                </c:pt>
                <c:pt idx="573">
                  <c:v>-0.53</c:v>
                </c:pt>
                <c:pt idx="574">
                  <c:v>-0.502</c:v>
                </c:pt>
                <c:pt idx="575">
                  <c:v>-0.478</c:v>
                </c:pt>
                <c:pt idx="576">
                  <c:v>-0.457</c:v>
                </c:pt>
                <c:pt idx="577">
                  <c:v>-0.439</c:v>
                </c:pt>
                <c:pt idx="578">
                  <c:v>-0.425</c:v>
                </c:pt>
                <c:pt idx="579">
                  <c:v>-0.413</c:v>
                </c:pt>
                <c:pt idx="580">
                  <c:v>-0.405</c:v>
                </c:pt>
                <c:pt idx="581">
                  <c:v>-0.399</c:v>
                </c:pt>
                <c:pt idx="582">
                  <c:v>-0.396</c:v>
                </c:pt>
                <c:pt idx="583">
                  <c:v>-0.395</c:v>
                </c:pt>
                <c:pt idx="584">
                  <c:v>-0.396</c:v>
                </c:pt>
                <c:pt idx="585">
                  <c:v>-0.398</c:v>
                </c:pt>
                <c:pt idx="586">
                  <c:v>-0.403</c:v>
                </c:pt>
                <c:pt idx="587">
                  <c:v>-0.409</c:v>
                </c:pt>
                <c:pt idx="588">
                  <c:v>-0.417</c:v>
                </c:pt>
                <c:pt idx="589">
                  <c:v>-0.426</c:v>
                </c:pt>
                <c:pt idx="590">
                  <c:v>-0.436</c:v>
                </c:pt>
                <c:pt idx="591">
                  <c:v>-0.449</c:v>
                </c:pt>
                <c:pt idx="592">
                  <c:v>-0.462</c:v>
                </c:pt>
                <c:pt idx="593">
                  <c:v>-0.478</c:v>
                </c:pt>
                <c:pt idx="594">
                  <c:v>-0.495</c:v>
                </c:pt>
                <c:pt idx="595">
                  <c:v>-0.514</c:v>
                </c:pt>
                <c:pt idx="596">
                  <c:v>-0.536</c:v>
                </c:pt>
                <c:pt idx="597">
                  <c:v>-0.56</c:v>
                </c:pt>
                <c:pt idx="598">
                  <c:v>-0.587</c:v>
                </c:pt>
                <c:pt idx="599">
                  <c:v>-0.617</c:v>
                </c:pt>
                <c:pt idx="600">
                  <c:v>-0.651</c:v>
                </c:pt>
                <c:pt idx="601">
                  <c:v>-0.687</c:v>
                </c:pt>
                <c:pt idx="602">
                  <c:v>-0.728</c:v>
                </c:pt>
                <c:pt idx="603">
                  <c:v>-0.772</c:v>
                </c:pt>
                <c:pt idx="604">
                  <c:v>-0.82</c:v>
                </c:pt>
                <c:pt idx="605">
                  <c:v>-0.871</c:v>
                </c:pt>
                <c:pt idx="606">
                  <c:v>-0.927</c:v>
                </c:pt>
                <c:pt idx="607">
                  <c:v>-0.986</c:v>
                </c:pt>
                <c:pt idx="608">
                  <c:v>-1.049</c:v>
                </c:pt>
                <c:pt idx="609">
                  <c:v>-1.115</c:v>
                </c:pt>
                <c:pt idx="610">
                  <c:v>-1.185</c:v>
                </c:pt>
                <c:pt idx="611">
                  <c:v>-1.258</c:v>
                </c:pt>
                <c:pt idx="612">
                  <c:v>-1.334</c:v>
                </c:pt>
                <c:pt idx="613">
                  <c:v>-1.412</c:v>
                </c:pt>
                <c:pt idx="614">
                  <c:v>-1.493</c:v>
                </c:pt>
                <c:pt idx="615">
                  <c:v>-1.575</c:v>
                </c:pt>
                <c:pt idx="616">
                  <c:v>-1.66</c:v>
                </c:pt>
                <c:pt idx="617">
                  <c:v>-1.746</c:v>
                </c:pt>
                <c:pt idx="618">
                  <c:v>-1.833</c:v>
                </c:pt>
                <c:pt idx="619">
                  <c:v>-1.922</c:v>
                </c:pt>
                <c:pt idx="620">
                  <c:v>-2.012</c:v>
                </c:pt>
                <c:pt idx="621">
                  <c:v>-2.103</c:v>
                </c:pt>
                <c:pt idx="622">
                  <c:v>-2.195</c:v>
                </c:pt>
                <c:pt idx="623">
                  <c:v>-2.288</c:v>
                </c:pt>
                <c:pt idx="624">
                  <c:v>-2.382</c:v>
                </c:pt>
                <c:pt idx="625">
                  <c:v>-2.477</c:v>
                </c:pt>
                <c:pt idx="626">
                  <c:v>-2.573</c:v>
                </c:pt>
                <c:pt idx="627">
                  <c:v>-2.672</c:v>
                </c:pt>
                <c:pt idx="628">
                  <c:v>-2.771</c:v>
                </c:pt>
                <c:pt idx="629">
                  <c:v>-2.873</c:v>
                </c:pt>
                <c:pt idx="630">
                  <c:v>-2.977</c:v>
                </c:pt>
                <c:pt idx="631">
                  <c:v>-3.083</c:v>
                </c:pt>
                <c:pt idx="632">
                  <c:v>-3.191</c:v>
                </c:pt>
                <c:pt idx="633">
                  <c:v>-3.302</c:v>
                </c:pt>
                <c:pt idx="634">
                  <c:v>-3.415</c:v>
                </c:pt>
                <c:pt idx="635">
                  <c:v>-3.531</c:v>
                </c:pt>
                <c:pt idx="636">
                  <c:v>-3.649</c:v>
                </c:pt>
                <c:pt idx="637">
                  <c:v>-3.769</c:v>
                </c:pt>
                <c:pt idx="638">
                  <c:v>-3.891</c:v>
                </c:pt>
                <c:pt idx="639">
                  <c:v>-4.016</c:v>
                </c:pt>
                <c:pt idx="640">
                  <c:v>-4.142</c:v>
                </c:pt>
                <c:pt idx="641">
                  <c:v>-4.269</c:v>
                </c:pt>
                <c:pt idx="642">
                  <c:v>-4.398</c:v>
                </c:pt>
                <c:pt idx="643">
                  <c:v>-4.527</c:v>
                </c:pt>
                <c:pt idx="644">
                  <c:v>-4.656</c:v>
                </c:pt>
                <c:pt idx="645">
                  <c:v>-4.785</c:v>
                </c:pt>
                <c:pt idx="646">
                  <c:v>-4.914</c:v>
                </c:pt>
                <c:pt idx="647">
                  <c:v>-5.041</c:v>
                </c:pt>
                <c:pt idx="648">
                  <c:v>-5.168</c:v>
                </c:pt>
                <c:pt idx="649">
                  <c:v>-5.293</c:v>
                </c:pt>
                <c:pt idx="650">
                  <c:v>-5.417</c:v>
                </c:pt>
                <c:pt idx="651">
                  <c:v>-5.539</c:v>
                </c:pt>
                <c:pt idx="652">
                  <c:v>-5.66</c:v>
                </c:pt>
                <c:pt idx="653">
                  <c:v>-5.779</c:v>
                </c:pt>
                <c:pt idx="654">
                  <c:v>-5.896</c:v>
                </c:pt>
                <c:pt idx="655">
                  <c:v>-6.013</c:v>
                </c:pt>
                <c:pt idx="656">
                  <c:v>-6.128</c:v>
                </c:pt>
                <c:pt idx="657">
                  <c:v>-6.243</c:v>
                </c:pt>
                <c:pt idx="658">
                  <c:v>-6.358</c:v>
                </c:pt>
                <c:pt idx="659">
                  <c:v>-6.473</c:v>
                </c:pt>
                <c:pt idx="660">
                  <c:v>-6.589</c:v>
                </c:pt>
                <c:pt idx="661">
                  <c:v>-6.706</c:v>
                </c:pt>
                <c:pt idx="662">
                  <c:v>-6.824</c:v>
                </c:pt>
                <c:pt idx="663">
                  <c:v>-6.944</c:v>
                </c:pt>
                <c:pt idx="664">
                  <c:v>-7.066</c:v>
                </c:pt>
                <c:pt idx="665">
                  <c:v>-7.19</c:v>
                </c:pt>
                <c:pt idx="666">
                  <c:v>-7.317</c:v>
                </c:pt>
                <c:pt idx="667">
                  <c:v>-7.447</c:v>
                </c:pt>
                <c:pt idx="668">
                  <c:v>-7.579</c:v>
                </c:pt>
                <c:pt idx="669">
                  <c:v>-7.715</c:v>
                </c:pt>
                <c:pt idx="670">
                  <c:v>-7.853</c:v>
                </c:pt>
                <c:pt idx="671">
                  <c:v>-7.995</c:v>
                </c:pt>
                <c:pt idx="672">
                  <c:v>-8.14</c:v>
                </c:pt>
                <c:pt idx="673">
                  <c:v>-8.289</c:v>
                </c:pt>
                <c:pt idx="674">
                  <c:v>-8.442</c:v>
                </c:pt>
                <c:pt idx="675">
                  <c:v>-8.598</c:v>
                </c:pt>
                <c:pt idx="676">
                  <c:v>-8.759</c:v>
                </c:pt>
                <c:pt idx="677">
                  <c:v>-8.925</c:v>
                </c:pt>
                <c:pt idx="678">
                  <c:v>-9.096</c:v>
                </c:pt>
                <c:pt idx="679">
                  <c:v>-9.274</c:v>
                </c:pt>
                <c:pt idx="680">
                  <c:v>-9.458</c:v>
                </c:pt>
                <c:pt idx="681">
                  <c:v>-9.649</c:v>
                </c:pt>
                <c:pt idx="682">
                  <c:v>-9.849</c:v>
                </c:pt>
                <c:pt idx="683">
                  <c:v>-10.059</c:v>
                </c:pt>
                <c:pt idx="684">
                  <c:v>-10.279</c:v>
                </c:pt>
                <c:pt idx="685">
                  <c:v>-10.511</c:v>
                </c:pt>
                <c:pt idx="686">
                  <c:v>-10.756</c:v>
                </c:pt>
                <c:pt idx="687">
                  <c:v>-11.015</c:v>
                </c:pt>
                <c:pt idx="688">
                  <c:v>-11.289</c:v>
                </c:pt>
                <c:pt idx="689">
                  <c:v>-11.579</c:v>
                </c:pt>
                <c:pt idx="690">
                  <c:v>-11.886</c:v>
                </c:pt>
                <c:pt idx="691">
                  <c:v>-12.21</c:v>
                </c:pt>
                <c:pt idx="692">
                  <c:v>-12.554</c:v>
                </c:pt>
                <c:pt idx="693">
                  <c:v>-12.916</c:v>
                </c:pt>
                <c:pt idx="694">
                  <c:v>-13.297</c:v>
                </c:pt>
                <c:pt idx="695">
                  <c:v>-13.697</c:v>
                </c:pt>
                <c:pt idx="696">
                  <c:v>-14.114</c:v>
                </c:pt>
                <c:pt idx="697">
                  <c:v>-14.548</c:v>
                </c:pt>
                <c:pt idx="698">
                  <c:v>-14.995</c:v>
                </c:pt>
                <c:pt idx="699">
                  <c:v>-15.452</c:v>
                </c:pt>
                <c:pt idx="700">
                  <c:v>-15.913</c:v>
                </c:pt>
                <c:pt idx="701">
                  <c:v>-16.373</c:v>
                </c:pt>
                <c:pt idx="702">
                  <c:v>-16.822</c:v>
                </c:pt>
                <c:pt idx="703">
                  <c:v>-17.251</c:v>
                </c:pt>
                <c:pt idx="704">
                  <c:v>-17.647</c:v>
                </c:pt>
                <c:pt idx="705">
                  <c:v>-17.997</c:v>
                </c:pt>
                <c:pt idx="706">
                  <c:v>-18.29</c:v>
                </c:pt>
                <c:pt idx="707">
                  <c:v>-18.516</c:v>
                </c:pt>
                <c:pt idx="708">
                  <c:v>-18.667</c:v>
                </c:pt>
                <c:pt idx="709">
                  <c:v>-18.742</c:v>
                </c:pt>
                <c:pt idx="710">
                  <c:v>-18.746</c:v>
                </c:pt>
                <c:pt idx="711">
                  <c:v>-18.687</c:v>
                </c:pt>
                <c:pt idx="712">
                  <c:v>-18.577</c:v>
                </c:pt>
                <c:pt idx="713">
                  <c:v>-18.428</c:v>
                </c:pt>
                <c:pt idx="714">
                  <c:v>-18.255</c:v>
                </c:pt>
                <c:pt idx="715">
                  <c:v>-18.069</c:v>
                </c:pt>
                <c:pt idx="716">
                  <c:v>-17.88</c:v>
                </c:pt>
                <c:pt idx="717">
                  <c:v>-17.696</c:v>
                </c:pt>
                <c:pt idx="718">
                  <c:v>-17.524</c:v>
                </c:pt>
                <c:pt idx="719">
                  <c:v>-17.366</c:v>
                </c:pt>
                <c:pt idx="720">
                  <c:v>-17.227</c:v>
                </c:pt>
                <c:pt idx="721">
                  <c:v>-17.106</c:v>
                </c:pt>
                <c:pt idx="722">
                  <c:v>-17.006</c:v>
                </c:pt>
                <c:pt idx="723">
                  <c:v>-16.923</c:v>
                </c:pt>
                <c:pt idx="724">
                  <c:v>-16.859</c:v>
                </c:pt>
                <c:pt idx="725">
                  <c:v>-16.809</c:v>
                </c:pt>
                <c:pt idx="726">
                  <c:v>-16.772</c:v>
                </c:pt>
                <c:pt idx="727">
                  <c:v>-16.745</c:v>
                </c:pt>
                <c:pt idx="728">
                  <c:v>-16.724</c:v>
                </c:pt>
                <c:pt idx="729">
                  <c:v>-16.707</c:v>
                </c:pt>
                <c:pt idx="730">
                  <c:v>-16.689</c:v>
                </c:pt>
                <c:pt idx="731">
                  <c:v>-16.667</c:v>
                </c:pt>
                <c:pt idx="732">
                  <c:v>-16.64</c:v>
                </c:pt>
                <c:pt idx="733">
                  <c:v>-16.603</c:v>
                </c:pt>
                <c:pt idx="734">
                  <c:v>-16.556</c:v>
                </c:pt>
                <c:pt idx="735">
                  <c:v>-16.497</c:v>
                </c:pt>
                <c:pt idx="736">
                  <c:v>-16.425</c:v>
                </c:pt>
                <c:pt idx="737">
                  <c:v>-16.342</c:v>
                </c:pt>
                <c:pt idx="738">
                  <c:v>-16.247</c:v>
                </c:pt>
                <c:pt idx="739">
                  <c:v>-16.143</c:v>
                </c:pt>
                <c:pt idx="740">
                  <c:v>-16.032</c:v>
                </c:pt>
                <c:pt idx="741">
                  <c:v>-15.915</c:v>
                </c:pt>
                <c:pt idx="742">
                  <c:v>-15.795</c:v>
                </c:pt>
                <c:pt idx="743">
                  <c:v>-15.676</c:v>
                </c:pt>
                <c:pt idx="744">
                  <c:v>-15.559</c:v>
                </c:pt>
                <c:pt idx="745">
                  <c:v>-15.448</c:v>
                </c:pt>
                <c:pt idx="746">
                  <c:v>-15.344</c:v>
                </c:pt>
                <c:pt idx="747">
                  <c:v>-15.249</c:v>
                </c:pt>
                <c:pt idx="748">
                  <c:v>-15.165</c:v>
                </c:pt>
                <c:pt idx="749">
                  <c:v>-15.093</c:v>
                </c:pt>
                <c:pt idx="750">
                  <c:v>-15.034</c:v>
                </c:pt>
                <c:pt idx="751">
                  <c:v>-14.988</c:v>
                </c:pt>
                <c:pt idx="752">
                  <c:v>-14.956</c:v>
                </c:pt>
                <c:pt idx="753">
                  <c:v>-14.937</c:v>
                </c:pt>
                <c:pt idx="754">
                  <c:v>-14.932</c:v>
                </c:pt>
                <c:pt idx="755">
                  <c:v>-14.938</c:v>
                </c:pt>
                <c:pt idx="756">
                  <c:v>-14.955</c:v>
                </c:pt>
                <c:pt idx="757">
                  <c:v>-14.982</c:v>
                </c:pt>
                <c:pt idx="758">
                  <c:v>-15.018</c:v>
                </c:pt>
                <c:pt idx="759">
                  <c:v>-15.06</c:v>
                </c:pt>
                <c:pt idx="760">
                  <c:v>-15.108</c:v>
                </c:pt>
                <c:pt idx="761">
                  <c:v>-15.16</c:v>
                </c:pt>
                <c:pt idx="762">
                  <c:v>-15.214</c:v>
                </c:pt>
                <c:pt idx="763">
                  <c:v>-15.268</c:v>
                </c:pt>
                <c:pt idx="764">
                  <c:v>-15.323</c:v>
                </c:pt>
                <c:pt idx="765">
                  <c:v>-15.377</c:v>
                </c:pt>
                <c:pt idx="766">
                  <c:v>-15.429</c:v>
                </c:pt>
                <c:pt idx="767">
                  <c:v>-15.479</c:v>
                </c:pt>
                <c:pt idx="768">
                  <c:v>-15.526</c:v>
                </c:pt>
                <c:pt idx="769">
                  <c:v>-15.571</c:v>
                </c:pt>
                <c:pt idx="770">
                  <c:v>-15.613</c:v>
                </c:pt>
                <c:pt idx="771">
                  <c:v>-15.655</c:v>
                </c:pt>
                <c:pt idx="772">
                  <c:v>-15.695</c:v>
                </c:pt>
                <c:pt idx="773">
                  <c:v>-15.736</c:v>
                </c:pt>
                <c:pt idx="774">
                  <c:v>-15.777</c:v>
                </c:pt>
                <c:pt idx="775">
                  <c:v>-15.821</c:v>
                </c:pt>
                <c:pt idx="776">
                  <c:v>-15.868</c:v>
                </c:pt>
                <c:pt idx="777">
                  <c:v>-15.92</c:v>
                </c:pt>
                <c:pt idx="778">
                  <c:v>-15.976</c:v>
                </c:pt>
                <c:pt idx="779">
                  <c:v>-16.039</c:v>
                </c:pt>
                <c:pt idx="780">
                  <c:v>-16.109</c:v>
                </c:pt>
                <c:pt idx="781">
                  <c:v>-16.186</c:v>
                </c:pt>
                <c:pt idx="782">
                  <c:v>-16.272</c:v>
                </c:pt>
                <c:pt idx="783">
                  <c:v>-16.365</c:v>
                </c:pt>
                <c:pt idx="784">
                  <c:v>-16.467</c:v>
                </c:pt>
                <c:pt idx="785">
                  <c:v>-16.577</c:v>
                </c:pt>
                <c:pt idx="786">
                  <c:v>-16.694</c:v>
                </c:pt>
                <c:pt idx="787">
                  <c:v>-16.819</c:v>
                </c:pt>
                <c:pt idx="788">
                  <c:v>-16.952</c:v>
                </c:pt>
                <c:pt idx="789">
                  <c:v>-17.091</c:v>
                </c:pt>
                <c:pt idx="790">
                  <c:v>-17.236</c:v>
                </c:pt>
                <c:pt idx="791">
                  <c:v>-17.386</c:v>
                </c:pt>
                <c:pt idx="792">
                  <c:v>-17.543</c:v>
                </c:pt>
                <c:pt idx="793">
                  <c:v>-17.704</c:v>
                </c:pt>
                <c:pt idx="794">
                  <c:v>-17.87</c:v>
                </c:pt>
                <c:pt idx="795">
                  <c:v>-18.04</c:v>
                </c:pt>
                <c:pt idx="796">
                  <c:v>-18.216</c:v>
                </c:pt>
                <c:pt idx="797">
                  <c:v>-18.396</c:v>
                </c:pt>
                <c:pt idx="798">
                  <c:v>-18.581</c:v>
                </c:pt>
                <c:pt idx="799">
                  <c:v>-18.771</c:v>
                </c:pt>
                <c:pt idx="800">
                  <c:v>-18.967</c:v>
                </c:pt>
                <c:pt idx="801">
                  <c:v>-19.167</c:v>
                </c:pt>
                <c:pt idx="802">
                  <c:v>-19.374</c:v>
                </c:pt>
                <c:pt idx="803">
                  <c:v>-19.587</c:v>
                </c:pt>
                <c:pt idx="804">
                  <c:v>-19.805</c:v>
                </c:pt>
                <c:pt idx="805">
                  <c:v>-20.03</c:v>
                </c:pt>
                <c:pt idx="806">
                  <c:v>-20.262</c:v>
                </c:pt>
                <c:pt idx="807">
                  <c:v>-20.5</c:v>
                </c:pt>
                <c:pt idx="808">
                  <c:v>-20.746</c:v>
                </c:pt>
                <c:pt idx="809">
                  <c:v>-20.998</c:v>
                </c:pt>
                <c:pt idx="810">
                  <c:v>-21.258</c:v>
                </c:pt>
                <c:pt idx="811">
                  <c:v>-21.525</c:v>
                </c:pt>
                <c:pt idx="812">
                  <c:v>-21.8</c:v>
                </c:pt>
                <c:pt idx="813">
                  <c:v>-22.083</c:v>
                </c:pt>
                <c:pt idx="814">
                  <c:v>-22.373</c:v>
                </c:pt>
                <c:pt idx="815">
                  <c:v>-22.672</c:v>
                </c:pt>
                <c:pt idx="816">
                  <c:v>-22.978</c:v>
                </c:pt>
                <c:pt idx="817">
                  <c:v>-23.293</c:v>
                </c:pt>
                <c:pt idx="818">
                  <c:v>-23.616</c:v>
                </c:pt>
                <c:pt idx="819">
                  <c:v>-23.948</c:v>
                </c:pt>
                <c:pt idx="820">
                  <c:v>-24.288</c:v>
                </c:pt>
                <c:pt idx="821">
                  <c:v>-24.636</c:v>
                </c:pt>
                <c:pt idx="822">
                  <c:v>-24.991</c:v>
                </c:pt>
                <c:pt idx="823">
                  <c:v>-25.354</c:v>
                </c:pt>
                <c:pt idx="824">
                  <c:v>-25.722</c:v>
                </c:pt>
                <c:pt idx="825">
                  <c:v>-26.094</c:v>
                </c:pt>
                <c:pt idx="826">
                  <c:v>-26.468</c:v>
                </c:pt>
                <c:pt idx="827">
                  <c:v>-26.839</c:v>
                </c:pt>
                <c:pt idx="828">
                  <c:v>-27.205</c:v>
                </c:pt>
                <c:pt idx="829">
                  <c:v>-27.559</c:v>
                </c:pt>
                <c:pt idx="830">
                  <c:v>-27.896</c:v>
                </c:pt>
                <c:pt idx="831">
                  <c:v>-28.208</c:v>
                </c:pt>
                <c:pt idx="832">
                  <c:v>-28.49</c:v>
                </c:pt>
                <c:pt idx="833">
                  <c:v>-28.734</c:v>
                </c:pt>
                <c:pt idx="834">
                  <c:v>-28.935</c:v>
                </c:pt>
                <c:pt idx="835">
                  <c:v>-29.09</c:v>
                </c:pt>
                <c:pt idx="836">
                  <c:v>-29.197</c:v>
                </c:pt>
                <c:pt idx="837">
                  <c:v>-29.256</c:v>
                </c:pt>
                <c:pt idx="838">
                  <c:v>-29.27</c:v>
                </c:pt>
                <c:pt idx="839">
                  <c:v>-29.244</c:v>
                </c:pt>
                <c:pt idx="840">
                  <c:v>-29.183</c:v>
                </c:pt>
                <c:pt idx="841">
                  <c:v>-29.091</c:v>
                </c:pt>
                <c:pt idx="842">
                  <c:v>-28.976</c:v>
                </c:pt>
                <c:pt idx="843">
                  <c:v>-28.841</c:v>
                </c:pt>
                <c:pt idx="844">
                  <c:v>-28.69</c:v>
                </c:pt>
                <c:pt idx="845">
                  <c:v>-28.528</c:v>
                </c:pt>
                <c:pt idx="846">
                  <c:v>-28.356</c:v>
                </c:pt>
                <c:pt idx="847">
                  <c:v>-28.176</c:v>
                </c:pt>
                <c:pt idx="848">
                  <c:v>-27.99</c:v>
                </c:pt>
                <c:pt idx="849">
                  <c:v>-27.798</c:v>
                </c:pt>
                <c:pt idx="850">
                  <c:v>-27.603</c:v>
                </c:pt>
                <c:pt idx="851">
                  <c:v>-27.404</c:v>
                </c:pt>
                <c:pt idx="852">
                  <c:v>-27.203</c:v>
                </c:pt>
                <c:pt idx="853">
                  <c:v>-27</c:v>
                </c:pt>
                <c:pt idx="854">
                  <c:v>-26.797</c:v>
                </c:pt>
                <c:pt idx="855">
                  <c:v>-26.595</c:v>
                </c:pt>
                <c:pt idx="856">
                  <c:v>-26.396</c:v>
                </c:pt>
                <c:pt idx="857">
                  <c:v>-26.199</c:v>
                </c:pt>
                <c:pt idx="858">
                  <c:v>-26.008</c:v>
                </c:pt>
                <c:pt idx="859">
                  <c:v>-25.822</c:v>
                </c:pt>
                <c:pt idx="860">
                  <c:v>-25.643</c:v>
                </c:pt>
                <c:pt idx="861">
                  <c:v>-25.472</c:v>
                </c:pt>
                <c:pt idx="862">
                  <c:v>-25.31</c:v>
                </c:pt>
                <c:pt idx="863">
                  <c:v>-25.156</c:v>
                </c:pt>
                <c:pt idx="864">
                  <c:v>-25.011</c:v>
                </c:pt>
                <c:pt idx="865">
                  <c:v>-24.876</c:v>
                </c:pt>
                <c:pt idx="866">
                  <c:v>-24.748</c:v>
                </c:pt>
                <c:pt idx="867">
                  <c:v>-24.629</c:v>
                </c:pt>
                <c:pt idx="868">
                  <c:v>-24.516</c:v>
                </c:pt>
                <c:pt idx="869">
                  <c:v>-24.41</c:v>
                </c:pt>
                <c:pt idx="870">
                  <c:v>-24.308</c:v>
                </c:pt>
                <c:pt idx="871">
                  <c:v>-24.209</c:v>
                </c:pt>
                <c:pt idx="872">
                  <c:v>-24.112</c:v>
                </c:pt>
                <c:pt idx="873">
                  <c:v>-24.015</c:v>
                </c:pt>
                <c:pt idx="874">
                  <c:v>-23.918</c:v>
                </c:pt>
                <c:pt idx="875">
                  <c:v>-23.82</c:v>
                </c:pt>
                <c:pt idx="876">
                  <c:v>-23.719</c:v>
                </c:pt>
                <c:pt idx="877">
                  <c:v>-23.616</c:v>
                </c:pt>
                <c:pt idx="878">
                  <c:v>-23.51</c:v>
                </c:pt>
                <c:pt idx="879">
                  <c:v>-23.402</c:v>
                </c:pt>
                <c:pt idx="880">
                  <c:v>-23.292</c:v>
                </c:pt>
                <c:pt idx="881">
                  <c:v>-23.181</c:v>
                </c:pt>
                <c:pt idx="882">
                  <c:v>-23.07</c:v>
                </c:pt>
                <c:pt idx="883">
                  <c:v>-22.959</c:v>
                </c:pt>
                <c:pt idx="884">
                  <c:v>-22.849</c:v>
                </c:pt>
                <c:pt idx="885">
                  <c:v>-22.741</c:v>
                </c:pt>
                <c:pt idx="886">
                  <c:v>-22.635</c:v>
                </c:pt>
                <c:pt idx="887">
                  <c:v>-22.533</c:v>
                </c:pt>
                <c:pt idx="888">
                  <c:v>-22.433</c:v>
                </c:pt>
                <c:pt idx="889">
                  <c:v>-22.337</c:v>
                </c:pt>
                <c:pt idx="890">
                  <c:v>-22.245</c:v>
                </c:pt>
                <c:pt idx="891">
                  <c:v>-22.155</c:v>
                </c:pt>
                <c:pt idx="892">
                  <c:v>-22.068</c:v>
                </c:pt>
                <c:pt idx="893">
                  <c:v>-21.984</c:v>
                </c:pt>
                <c:pt idx="894">
                  <c:v>-21.901</c:v>
                </c:pt>
                <c:pt idx="895">
                  <c:v>-21.819</c:v>
                </c:pt>
                <c:pt idx="896">
                  <c:v>-21.738</c:v>
                </c:pt>
                <c:pt idx="897">
                  <c:v>-21.658</c:v>
                </c:pt>
                <c:pt idx="898">
                  <c:v>-21.577</c:v>
                </c:pt>
                <c:pt idx="899">
                  <c:v>-21.496</c:v>
                </c:pt>
                <c:pt idx="900">
                  <c:v>-21.414</c:v>
                </c:pt>
                <c:pt idx="901">
                  <c:v>-21.332</c:v>
                </c:pt>
                <c:pt idx="902">
                  <c:v>-21.249</c:v>
                </c:pt>
                <c:pt idx="903">
                  <c:v>-21.166</c:v>
                </c:pt>
                <c:pt idx="904">
                  <c:v>-21.082</c:v>
                </c:pt>
                <c:pt idx="905">
                  <c:v>-20.999</c:v>
                </c:pt>
                <c:pt idx="906">
                  <c:v>-20.917</c:v>
                </c:pt>
                <c:pt idx="907">
                  <c:v>-20.835</c:v>
                </c:pt>
                <c:pt idx="908">
                  <c:v>-20.755</c:v>
                </c:pt>
                <c:pt idx="909">
                  <c:v>-20.676</c:v>
                </c:pt>
                <c:pt idx="910">
                  <c:v>-20.599</c:v>
                </c:pt>
                <c:pt idx="911">
                  <c:v>-20.523</c:v>
                </c:pt>
                <c:pt idx="912">
                  <c:v>-20.45</c:v>
                </c:pt>
                <c:pt idx="913">
                  <c:v>-20.378</c:v>
                </c:pt>
                <c:pt idx="914">
                  <c:v>-20.308</c:v>
                </c:pt>
                <c:pt idx="915">
                  <c:v>-20.239</c:v>
                </c:pt>
                <c:pt idx="916">
                  <c:v>-20.172</c:v>
                </c:pt>
                <c:pt idx="917">
                  <c:v>-20.106</c:v>
                </c:pt>
                <c:pt idx="918">
                  <c:v>-20.04</c:v>
                </c:pt>
                <c:pt idx="919">
                  <c:v>-19.975</c:v>
                </c:pt>
                <c:pt idx="920">
                  <c:v>-19.911</c:v>
                </c:pt>
                <c:pt idx="921">
                  <c:v>-19.847</c:v>
                </c:pt>
                <c:pt idx="922">
                  <c:v>-19.783</c:v>
                </c:pt>
                <c:pt idx="923">
                  <c:v>-19.72</c:v>
                </c:pt>
                <c:pt idx="924">
                  <c:v>-19.657</c:v>
                </c:pt>
                <c:pt idx="925">
                  <c:v>-19.595</c:v>
                </c:pt>
                <c:pt idx="926">
                  <c:v>-19.534</c:v>
                </c:pt>
                <c:pt idx="927">
                  <c:v>-19.474</c:v>
                </c:pt>
                <c:pt idx="928">
                  <c:v>-19.415</c:v>
                </c:pt>
                <c:pt idx="929">
                  <c:v>-19.359</c:v>
                </c:pt>
                <c:pt idx="930">
                  <c:v>-19.303</c:v>
                </c:pt>
                <c:pt idx="931">
                  <c:v>-19.25</c:v>
                </c:pt>
                <c:pt idx="932">
                  <c:v>-19.199</c:v>
                </c:pt>
                <c:pt idx="933">
                  <c:v>-19.15</c:v>
                </c:pt>
                <c:pt idx="934">
                  <c:v>-19.103</c:v>
                </c:pt>
                <c:pt idx="935">
                  <c:v>-19.059</c:v>
                </c:pt>
                <c:pt idx="936">
                  <c:v>-19.016</c:v>
                </c:pt>
                <c:pt idx="937">
                  <c:v>-18.974</c:v>
                </c:pt>
                <c:pt idx="938">
                  <c:v>-18.935</c:v>
                </c:pt>
                <c:pt idx="939">
                  <c:v>-18.897</c:v>
                </c:pt>
                <c:pt idx="940">
                  <c:v>-18.86</c:v>
                </c:pt>
                <c:pt idx="941">
                  <c:v>-18.825</c:v>
                </c:pt>
                <c:pt idx="942">
                  <c:v>-18.792</c:v>
                </c:pt>
                <c:pt idx="943">
                  <c:v>-18.76</c:v>
                </c:pt>
                <c:pt idx="944">
                  <c:v>-18.729</c:v>
                </c:pt>
                <c:pt idx="945">
                  <c:v>-18.701</c:v>
                </c:pt>
                <c:pt idx="946">
                  <c:v>-18.676</c:v>
                </c:pt>
                <c:pt idx="947">
                  <c:v>-18.653</c:v>
                </c:pt>
                <c:pt idx="948">
                  <c:v>-18.633</c:v>
                </c:pt>
                <c:pt idx="949">
                  <c:v>-18.618</c:v>
                </c:pt>
                <c:pt idx="950">
                  <c:v>-18.607</c:v>
                </c:pt>
                <c:pt idx="951">
                  <c:v>-18.6</c:v>
                </c:pt>
                <c:pt idx="952">
                  <c:v>-18.598</c:v>
                </c:pt>
                <c:pt idx="953">
                  <c:v>-18.602</c:v>
                </c:pt>
                <c:pt idx="954">
                  <c:v>-18.611</c:v>
                </c:pt>
                <c:pt idx="955">
                  <c:v>-18.626</c:v>
                </c:pt>
                <c:pt idx="956">
                  <c:v>-18.646</c:v>
                </c:pt>
                <c:pt idx="957">
                  <c:v>-18.671</c:v>
                </c:pt>
                <c:pt idx="958">
                  <c:v>-18.7</c:v>
                </c:pt>
                <c:pt idx="959">
                  <c:v>-18.734</c:v>
                </c:pt>
                <c:pt idx="960">
                  <c:v>-18.771</c:v>
                </c:pt>
                <c:pt idx="961">
                  <c:v>-18.81</c:v>
                </c:pt>
                <c:pt idx="962">
                  <c:v>-18.852</c:v>
                </c:pt>
                <c:pt idx="963">
                  <c:v>-18.894</c:v>
                </c:pt>
                <c:pt idx="964">
                  <c:v>-18.937</c:v>
                </c:pt>
                <c:pt idx="965">
                  <c:v>-18.979</c:v>
                </c:pt>
                <c:pt idx="966">
                  <c:v>-19.021</c:v>
                </c:pt>
                <c:pt idx="967">
                  <c:v>-19.061</c:v>
                </c:pt>
                <c:pt idx="968">
                  <c:v>-19.1</c:v>
                </c:pt>
                <c:pt idx="969">
                  <c:v>-19.137</c:v>
                </c:pt>
                <c:pt idx="970">
                  <c:v>-19.174</c:v>
                </c:pt>
                <c:pt idx="971">
                  <c:v>-19.211</c:v>
                </c:pt>
                <c:pt idx="972">
                  <c:v>-19.248</c:v>
                </c:pt>
                <c:pt idx="973">
                  <c:v>-19.286</c:v>
                </c:pt>
                <c:pt idx="974">
                  <c:v>-19.326</c:v>
                </c:pt>
                <c:pt idx="975">
                  <c:v>-19.37</c:v>
                </c:pt>
                <c:pt idx="976">
                  <c:v>-19.418</c:v>
                </c:pt>
                <c:pt idx="977">
                  <c:v>-19.472</c:v>
                </c:pt>
                <c:pt idx="978">
                  <c:v>-19.531</c:v>
                </c:pt>
                <c:pt idx="979">
                  <c:v>-19.596</c:v>
                </c:pt>
                <c:pt idx="980">
                  <c:v>-19.669</c:v>
                </c:pt>
                <c:pt idx="981">
                  <c:v>-19.748</c:v>
                </c:pt>
                <c:pt idx="982">
                  <c:v>-19.834</c:v>
                </c:pt>
                <c:pt idx="983">
                  <c:v>-19.926</c:v>
                </c:pt>
                <c:pt idx="984">
                  <c:v>-20.023</c:v>
                </c:pt>
                <c:pt idx="985">
                  <c:v>-20.124</c:v>
                </c:pt>
                <c:pt idx="986">
                  <c:v>-20.228</c:v>
                </c:pt>
                <c:pt idx="987">
                  <c:v>-20.334</c:v>
                </c:pt>
                <c:pt idx="988">
                  <c:v>-20.439</c:v>
                </c:pt>
                <c:pt idx="989">
                  <c:v>-20.541</c:v>
                </c:pt>
                <c:pt idx="990">
                  <c:v>-20.641</c:v>
                </c:pt>
                <c:pt idx="991">
                  <c:v>-20.735</c:v>
                </c:pt>
                <c:pt idx="992">
                  <c:v>-20.824</c:v>
                </c:pt>
                <c:pt idx="993">
                  <c:v>-20.907</c:v>
                </c:pt>
                <c:pt idx="994">
                  <c:v>-20.982</c:v>
                </c:pt>
                <c:pt idx="995">
                  <c:v>-21.052</c:v>
                </c:pt>
                <c:pt idx="996">
                  <c:v>-21.116</c:v>
                </c:pt>
                <c:pt idx="997">
                  <c:v>-21.176</c:v>
                </c:pt>
                <c:pt idx="998">
                  <c:v>-21.234</c:v>
                </c:pt>
                <c:pt idx="999">
                  <c:v>-21.291</c:v>
                </c:pt>
                <c:pt idx="1000">
                  <c:v>-21.349</c:v>
                </c:pt>
                <c:pt idx="1001">
                  <c:v>-21.412</c:v>
                </c:pt>
                <c:pt idx="1002">
                  <c:v>-21.479</c:v>
                </c:pt>
                <c:pt idx="1003">
                  <c:v>-21.554</c:v>
                </c:pt>
                <c:pt idx="1004">
                  <c:v>-21.638</c:v>
                </c:pt>
                <c:pt idx="1005">
                  <c:v>-21.732</c:v>
                </c:pt>
                <c:pt idx="1006">
                  <c:v>-21.837</c:v>
                </c:pt>
                <c:pt idx="1007">
                  <c:v>-21.954</c:v>
                </c:pt>
                <c:pt idx="1008">
                  <c:v>-22.081</c:v>
                </c:pt>
                <c:pt idx="1009">
                  <c:v>-22.219</c:v>
                </c:pt>
                <c:pt idx="1010">
                  <c:v>-22.366</c:v>
                </c:pt>
                <c:pt idx="1011">
                  <c:v>-22.521</c:v>
                </c:pt>
                <c:pt idx="1012">
                  <c:v>-22.682</c:v>
                </c:pt>
                <c:pt idx="1013">
                  <c:v>-22.846</c:v>
                </c:pt>
                <c:pt idx="1014">
                  <c:v>-23.01</c:v>
                </c:pt>
                <c:pt idx="1015">
                  <c:v>-23.172</c:v>
                </c:pt>
                <c:pt idx="1016">
                  <c:v>-23.329</c:v>
                </c:pt>
                <c:pt idx="1017">
                  <c:v>-23.479</c:v>
                </c:pt>
                <c:pt idx="1018">
                  <c:v>-23.619</c:v>
                </c:pt>
                <c:pt idx="1019">
                  <c:v>-23.748</c:v>
                </c:pt>
                <c:pt idx="1020">
                  <c:v>-23.865</c:v>
                </c:pt>
                <c:pt idx="1021">
                  <c:v>-23.97</c:v>
                </c:pt>
                <c:pt idx="1022">
                  <c:v>-24.064</c:v>
                </c:pt>
                <c:pt idx="1023">
                  <c:v>-24.147</c:v>
                </c:pt>
                <c:pt idx="1024">
                  <c:v>-24.223</c:v>
                </c:pt>
                <c:pt idx="1025">
                  <c:v>-24.293</c:v>
                </c:pt>
                <c:pt idx="1026">
                  <c:v>-24.359</c:v>
                </c:pt>
                <c:pt idx="1027">
                  <c:v>-24.424</c:v>
                </c:pt>
                <c:pt idx="1028">
                  <c:v>-24.489</c:v>
                </c:pt>
                <c:pt idx="1029">
                  <c:v>-24.556</c:v>
                </c:pt>
                <c:pt idx="1030">
                  <c:v>-24.627</c:v>
                </c:pt>
                <c:pt idx="1031">
                  <c:v>-24.7</c:v>
                </c:pt>
                <c:pt idx="1032">
                  <c:v>-24.776</c:v>
                </c:pt>
                <c:pt idx="1033">
                  <c:v>-24.854</c:v>
                </c:pt>
                <c:pt idx="1034">
                  <c:v>-24.932</c:v>
                </c:pt>
                <c:pt idx="1035">
                  <c:v>-25.008</c:v>
                </c:pt>
                <c:pt idx="1036">
                  <c:v>-25.08</c:v>
                </c:pt>
                <c:pt idx="1037">
                  <c:v>-25.145</c:v>
                </c:pt>
                <c:pt idx="1038">
                  <c:v>-25.201</c:v>
                </c:pt>
                <c:pt idx="1039">
                  <c:v>-25.246</c:v>
                </c:pt>
                <c:pt idx="1040">
                  <c:v>-25.279</c:v>
                </c:pt>
                <c:pt idx="1041">
                  <c:v>-25.298</c:v>
                </c:pt>
                <c:pt idx="1042">
                  <c:v>-25.306</c:v>
                </c:pt>
                <c:pt idx="1043">
                  <c:v>-25.301</c:v>
                </c:pt>
                <c:pt idx="1044">
                  <c:v>-25.288</c:v>
                </c:pt>
                <c:pt idx="1045">
                  <c:v>-25.268</c:v>
                </c:pt>
                <c:pt idx="1046">
                  <c:v>-25.245</c:v>
                </c:pt>
                <c:pt idx="1047">
                  <c:v>-25.221</c:v>
                </c:pt>
                <c:pt idx="1048">
                  <c:v>-25.201</c:v>
                </c:pt>
                <c:pt idx="1049">
                  <c:v>-25.186</c:v>
                </c:pt>
                <c:pt idx="1050">
                  <c:v>-25.179</c:v>
                </c:pt>
                <c:pt idx="1051">
                  <c:v>-25.182</c:v>
                </c:pt>
                <c:pt idx="1052">
                  <c:v>-25.195</c:v>
                </c:pt>
                <c:pt idx="1053">
                  <c:v>-25.219</c:v>
                </c:pt>
                <c:pt idx="1054">
                  <c:v>-25.252</c:v>
                </c:pt>
                <c:pt idx="1055">
                  <c:v>-25.293</c:v>
                </c:pt>
                <c:pt idx="1056">
                  <c:v>-25.339</c:v>
                </c:pt>
                <c:pt idx="1057">
                  <c:v>-25.386</c:v>
                </c:pt>
                <c:pt idx="1058">
                  <c:v>-25.432</c:v>
                </c:pt>
                <c:pt idx="1059">
                  <c:v>-25.471</c:v>
                </c:pt>
                <c:pt idx="1060">
                  <c:v>-25.5</c:v>
                </c:pt>
                <c:pt idx="1061">
                  <c:v>-25.514</c:v>
                </c:pt>
                <c:pt idx="1062">
                  <c:v>-25.509</c:v>
                </c:pt>
                <c:pt idx="1063">
                  <c:v>-25.485</c:v>
                </c:pt>
                <c:pt idx="1064">
                  <c:v>-25.439</c:v>
                </c:pt>
                <c:pt idx="1065">
                  <c:v>-25.372</c:v>
                </c:pt>
                <c:pt idx="1066">
                  <c:v>-25.288</c:v>
                </c:pt>
                <c:pt idx="1067">
                  <c:v>-25.188</c:v>
                </c:pt>
                <c:pt idx="1068">
                  <c:v>-25.077</c:v>
                </c:pt>
                <c:pt idx="1069">
                  <c:v>-24.961</c:v>
                </c:pt>
                <c:pt idx="1070">
                  <c:v>-24.844</c:v>
                </c:pt>
                <c:pt idx="1071">
                  <c:v>-24.732</c:v>
                </c:pt>
                <c:pt idx="1072">
                  <c:v>-24.629</c:v>
                </c:pt>
                <c:pt idx="1073">
                  <c:v>-24.541</c:v>
                </c:pt>
                <c:pt idx="1074">
                  <c:v>-24.47</c:v>
                </c:pt>
                <c:pt idx="1075">
                  <c:v>-24.419</c:v>
                </c:pt>
                <c:pt idx="1076">
                  <c:v>-24.39</c:v>
                </c:pt>
                <c:pt idx="1077">
                  <c:v>-24.384</c:v>
                </c:pt>
                <c:pt idx="1078">
                  <c:v>-24.403</c:v>
                </c:pt>
                <c:pt idx="1079">
                  <c:v>-24.444</c:v>
                </c:pt>
                <c:pt idx="1080">
                  <c:v>-24.506</c:v>
                </c:pt>
                <c:pt idx="1081">
                  <c:v>-24.588</c:v>
                </c:pt>
                <c:pt idx="1082">
                  <c:v>-24.685</c:v>
                </c:pt>
                <c:pt idx="1083">
                  <c:v>-24.793</c:v>
                </c:pt>
                <c:pt idx="1084">
                  <c:v>-24.906</c:v>
                </c:pt>
                <c:pt idx="1085">
                  <c:v>-25.019</c:v>
                </c:pt>
                <c:pt idx="1086">
                  <c:v>-25.124</c:v>
                </c:pt>
                <c:pt idx="1087">
                  <c:v>-25.216</c:v>
                </c:pt>
                <c:pt idx="1088">
                  <c:v>-25.287</c:v>
                </c:pt>
                <c:pt idx="1089">
                  <c:v>-25.332</c:v>
                </c:pt>
                <c:pt idx="1090">
                  <c:v>-25.349</c:v>
                </c:pt>
                <c:pt idx="1091">
                  <c:v>-25.336</c:v>
                </c:pt>
                <c:pt idx="1092">
                  <c:v>-25.293</c:v>
                </c:pt>
                <c:pt idx="1093">
                  <c:v>-25.224</c:v>
                </c:pt>
                <c:pt idx="1094">
                  <c:v>-25.134</c:v>
                </c:pt>
                <c:pt idx="1095">
                  <c:v>-25.028</c:v>
                </c:pt>
                <c:pt idx="1096">
                  <c:v>-24.912</c:v>
                </c:pt>
                <c:pt idx="1097">
                  <c:v>-24.795</c:v>
                </c:pt>
                <c:pt idx="1098">
                  <c:v>-24.681</c:v>
                </c:pt>
                <c:pt idx="1099">
                  <c:v>-24.576</c:v>
                </c:pt>
                <c:pt idx="1100">
                  <c:v>-24.486</c:v>
                </c:pt>
                <c:pt idx="1101">
                  <c:v>-24.414</c:v>
                </c:pt>
                <c:pt idx="1102">
                  <c:v>-24.364</c:v>
                </c:pt>
                <c:pt idx="1103">
                  <c:v>-24.339</c:v>
                </c:pt>
                <c:pt idx="1104">
                  <c:v>-24.34</c:v>
                </c:pt>
                <c:pt idx="1105">
                  <c:v>-24.368</c:v>
                </c:pt>
                <c:pt idx="1106">
                  <c:v>-24.424</c:v>
                </c:pt>
                <c:pt idx="1107">
                  <c:v>-24.509</c:v>
                </c:pt>
                <c:pt idx="1108">
                  <c:v>-24.62</c:v>
                </c:pt>
                <c:pt idx="1109">
                  <c:v>-24.757</c:v>
                </c:pt>
                <c:pt idx="1110">
                  <c:v>-24.918</c:v>
                </c:pt>
                <c:pt idx="1111">
                  <c:v>-25.1</c:v>
                </c:pt>
                <c:pt idx="1112">
                  <c:v>-25.299</c:v>
                </c:pt>
                <c:pt idx="1113">
                  <c:v>-25.511</c:v>
                </c:pt>
                <c:pt idx="1114">
                  <c:v>-25.731</c:v>
                </c:pt>
                <c:pt idx="1115">
                  <c:v>-25.953</c:v>
                </c:pt>
                <c:pt idx="1116">
                  <c:v>-26.171</c:v>
                </c:pt>
                <c:pt idx="1117">
                  <c:v>-26.378</c:v>
                </c:pt>
                <c:pt idx="1118">
                  <c:v>-26.569</c:v>
                </c:pt>
                <c:pt idx="1119">
                  <c:v>-26.739</c:v>
                </c:pt>
                <c:pt idx="1120">
                  <c:v>-26.883</c:v>
                </c:pt>
                <c:pt idx="1121">
                  <c:v>-26.999</c:v>
                </c:pt>
                <c:pt idx="1122">
                  <c:v>-27.087</c:v>
                </c:pt>
                <c:pt idx="1123">
                  <c:v>-27.148</c:v>
                </c:pt>
                <c:pt idx="1124">
                  <c:v>-27.185</c:v>
                </c:pt>
                <c:pt idx="1125">
                  <c:v>-27.201</c:v>
                </c:pt>
                <c:pt idx="1126">
                  <c:v>-27.202</c:v>
                </c:pt>
                <c:pt idx="1127">
                  <c:v>-27.192</c:v>
                </c:pt>
                <c:pt idx="1128">
                  <c:v>-27.175</c:v>
                </c:pt>
                <c:pt idx="1129">
                  <c:v>-27.156</c:v>
                </c:pt>
                <c:pt idx="1130">
                  <c:v>-27.138</c:v>
                </c:pt>
                <c:pt idx="1131">
                  <c:v>-27.125</c:v>
                </c:pt>
                <c:pt idx="1132">
                  <c:v>-27.117</c:v>
                </c:pt>
                <c:pt idx="1133">
                  <c:v>-27.117</c:v>
                </c:pt>
                <c:pt idx="1134">
                  <c:v>-27.126</c:v>
                </c:pt>
                <c:pt idx="1135">
                  <c:v>-27.144</c:v>
                </c:pt>
                <c:pt idx="1136">
                  <c:v>-27.171</c:v>
                </c:pt>
                <c:pt idx="1137">
                  <c:v>-27.209</c:v>
                </c:pt>
                <c:pt idx="1138">
                  <c:v>-27.256</c:v>
                </c:pt>
                <c:pt idx="1139">
                  <c:v>-27.312</c:v>
                </c:pt>
                <c:pt idx="1140">
                  <c:v>-27.379</c:v>
                </c:pt>
                <c:pt idx="1141">
                  <c:v>-27.456</c:v>
                </c:pt>
                <c:pt idx="1142">
                  <c:v>-27.544</c:v>
                </c:pt>
                <c:pt idx="1143">
                  <c:v>-27.643</c:v>
                </c:pt>
                <c:pt idx="1144">
                  <c:v>-27.755</c:v>
                </c:pt>
                <c:pt idx="1145">
                  <c:v>-27.878</c:v>
                </c:pt>
                <c:pt idx="1146">
                  <c:v>-28.015</c:v>
                </c:pt>
                <c:pt idx="1147">
                  <c:v>-28.166</c:v>
                </c:pt>
                <c:pt idx="1148">
                  <c:v>-28.331</c:v>
                </c:pt>
                <c:pt idx="1149">
                  <c:v>-28.511</c:v>
                </c:pt>
                <c:pt idx="1150">
                  <c:v>-28.704</c:v>
                </c:pt>
                <c:pt idx="1151">
                  <c:v>-28.909</c:v>
                </c:pt>
                <c:pt idx="1152">
                  <c:v>-29.124</c:v>
                </c:pt>
                <c:pt idx="1153">
                  <c:v>-29.346</c:v>
                </c:pt>
                <c:pt idx="1154">
                  <c:v>-29.571</c:v>
                </c:pt>
                <c:pt idx="1155">
                  <c:v>-29.792</c:v>
                </c:pt>
                <c:pt idx="1156">
                  <c:v>-30.002</c:v>
                </c:pt>
                <c:pt idx="1157">
                  <c:v>-30.195</c:v>
                </c:pt>
                <c:pt idx="1158">
                  <c:v>-30.361</c:v>
                </c:pt>
                <c:pt idx="1159">
                  <c:v>-30.492</c:v>
                </c:pt>
                <c:pt idx="1160">
                  <c:v>-30.583</c:v>
                </c:pt>
                <c:pt idx="1161">
                  <c:v>-30.627</c:v>
                </c:pt>
                <c:pt idx="1162">
                  <c:v>-30.624</c:v>
                </c:pt>
                <c:pt idx="1163">
                  <c:v>-30.573</c:v>
                </c:pt>
                <c:pt idx="1164">
                  <c:v>-30.48</c:v>
                </c:pt>
                <c:pt idx="1165">
                  <c:v>-30.348</c:v>
                </c:pt>
                <c:pt idx="1166">
                  <c:v>-30.187</c:v>
                </c:pt>
                <c:pt idx="1167">
                  <c:v>-30.003</c:v>
                </c:pt>
                <c:pt idx="1168">
                  <c:v>-29.804</c:v>
                </c:pt>
                <c:pt idx="1169">
                  <c:v>-29.597</c:v>
                </c:pt>
                <c:pt idx="1170">
                  <c:v>-29.387</c:v>
                </c:pt>
                <c:pt idx="1171">
                  <c:v>-29.179</c:v>
                </c:pt>
                <c:pt idx="1172">
                  <c:v>-28.976</c:v>
                </c:pt>
                <c:pt idx="1173">
                  <c:v>-28.779</c:v>
                </c:pt>
                <c:pt idx="1174">
                  <c:v>-28.59</c:v>
                </c:pt>
                <c:pt idx="1175">
                  <c:v>-28.411</c:v>
                </c:pt>
                <c:pt idx="1176">
                  <c:v>-28.239</c:v>
                </c:pt>
                <c:pt idx="1177">
                  <c:v>-28.076</c:v>
                </c:pt>
                <c:pt idx="1178">
                  <c:v>-27.921</c:v>
                </c:pt>
                <c:pt idx="1179">
                  <c:v>-27.773</c:v>
                </c:pt>
                <c:pt idx="1180">
                  <c:v>-27.631</c:v>
                </c:pt>
                <c:pt idx="1181">
                  <c:v>-27.494</c:v>
                </c:pt>
                <c:pt idx="1182">
                  <c:v>-27.363</c:v>
                </c:pt>
                <c:pt idx="1183">
                  <c:v>-27.238</c:v>
                </c:pt>
                <c:pt idx="1184">
                  <c:v>-27.118</c:v>
                </c:pt>
                <c:pt idx="1185">
                  <c:v>-27.003</c:v>
                </c:pt>
                <c:pt idx="1186">
                  <c:v>-26.895</c:v>
                </c:pt>
                <c:pt idx="1187">
                  <c:v>-26.795</c:v>
                </c:pt>
                <c:pt idx="1188">
                  <c:v>-26.702</c:v>
                </c:pt>
                <c:pt idx="1189">
                  <c:v>-26.619</c:v>
                </c:pt>
                <c:pt idx="1190">
                  <c:v>-26.547</c:v>
                </c:pt>
                <c:pt idx="1191">
                  <c:v>-26.486</c:v>
                </c:pt>
                <c:pt idx="1192">
                  <c:v>-26.438</c:v>
                </c:pt>
                <c:pt idx="1193">
                  <c:v>-26.404</c:v>
                </c:pt>
                <c:pt idx="1194">
                  <c:v>-26.384</c:v>
                </c:pt>
                <c:pt idx="1195">
                  <c:v>-26.379</c:v>
                </c:pt>
                <c:pt idx="1196">
                  <c:v>-26.389</c:v>
                </c:pt>
                <c:pt idx="1197">
                  <c:v>-26.414</c:v>
                </c:pt>
                <c:pt idx="1198">
                  <c:v>-26.453</c:v>
                </c:pt>
                <c:pt idx="1199">
                  <c:v>-26.507</c:v>
                </c:pt>
                <c:pt idx="1200">
                  <c:v>-26.575</c:v>
                </c:pt>
              </c:numCache>
            </c:numRef>
          </c:yVal>
          <c:smooth val="0"/>
        </c:ser>
        <c:ser>
          <c:idx val="13"/>
          <c:order val="13"/>
          <c:tx>
            <c:strRef>
              <c:f>Eplane!$AB$1</c:f>
              <c:strCache>
                <c:ptCount val="1"/>
                <c:pt idx="0">
                  <c:v>-15EPx</c:v>
                </c:pt>
              </c:strCache>
            </c:strRef>
          </c:tx>
          <c:spPr>
            <a:ln w="19050" cap="rnd">
              <a:solidFill>
                <a:schemeClr val="accent2">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Eplane!$AB$2:$AB$1203</c:f>
              <c:numCache>
                <c:formatCode>General</c:formatCode>
                <c:ptCount val="1202"/>
                <c:pt idx="0">
                  <c:v>-49.781</c:v>
                </c:pt>
                <c:pt idx="1">
                  <c:v>-49.683</c:v>
                </c:pt>
                <c:pt idx="2">
                  <c:v>-49.578</c:v>
                </c:pt>
                <c:pt idx="3">
                  <c:v>-49.462</c:v>
                </c:pt>
                <c:pt idx="4">
                  <c:v>-49.334</c:v>
                </c:pt>
                <c:pt idx="5">
                  <c:v>-49.19</c:v>
                </c:pt>
                <c:pt idx="6">
                  <c:v>-49.029</c:v>
                </c:pt>
                <c:pt idx="7">
                  <c:v>-48.847</c:v>
                </c:pt>
                <c:pt idx="8">
                  <c:v>-48.644</c:v>
                </c:pt>
                <c:pt idx="9">
                  <c:v>-48.418</c:v>
                </c:pt>
                <c:pt idx="10">
                  <c:v>-48.17</c:v>
                </c:pt>
                <c:pt idx="11">
                  <c:v>-47.902</c:v>
                </c:pt>
                <c:pt idx="12">
                  <c:v>-47.618</c:v>
                </c:pt>
                <c:pt idx="13">
                  <c:v>-47.321</c:v>
                </c:pt>
                <c:pt idx="14">
                  <c:v>-47.016</c:v>
                </c:pt>
                <c:pt idx="15">
                  <c:v>-46.71</c:v>
                </c:pt>
                <c:pt idx="16">
                  <c:v>-46.407</c:v>
                </c:pt>
                <c:pt idx="17">
                  <c:v>-46.111</c:v>
                </c:pt>
                <c:pt idx="18">
                  <c:v>-45.826</c:v>
                </c:pt>
                <c:pt idx="19">
                  <c:v>-45.554</c:v>
                </c:pt>
                <c:pt idx="20">
                  <c:v>-45.298</c:v>
                </c:pt>
                <c:pt idx="21">
                  <c:v>-45.058</c:v>
                </c:pt>
                <c:pt idx="22">
                  <c:v>-44.834</c:v>
                </c:pt>
                <c:pt idx="23">
                  <c:v>-44.624</c:v>
                </c:pt>
                <c:pt idx="24">
                  <c:v>-44.429</c:v>
                </c:pt>
                <c:pt idx="25">
                  <c:v>-44.245</c:v>
                </c:pt>
                <c:pt idx="26">
                  <c:v>-44.071</c:v>
                </c:pt>
                <c:pt idx="27">
                  <c:v>-43.906</c:v>
                </c:pt>
                <c:pt idx="28">
                  <c:v>-43.746</c:v>
                </c:pt>
                <c:pt idx="29">
                  <c:v>-43.589</c:v>
                </c:pt>
                <c:pt idx="30">
                  <c:v>-43.435</c:v>
                </c:pt>
                <c:pt idx="31">
                  <c:v>-43.28</c:v>
                </c:pt>
                <c:pt idx="32">
                  <c:v>-43.124</c:v>
                </c:pt>
                <c:pt idx="33">
                  <c:v>-42.966</c:v>
                </c:pt>
                <c:pt idx="34">
                  <c:v>-42.804</c:v>
                </c:pt>
                <c:pt idx="35">
                  <c:v>-42.638</c:v>
                </c:pt>
                <c:pt idx="36">
                  <c:v>-42.468</c:v>
                </c:pt>
                <c:pt idx="37">
                  <c:v>-42.296</c:v>
                </c:pt>
                <c:pt idx="38">
                  <c:v>-42.123</c:v>
                </c:pt>
                <c:pt idx="39">
                  <c:v>-41.95</c:v>
                </c:pt>
                <c:pt idx="40">
                  <c:v>-41.78</c:v>
                </c:pt>
                <c:pt idx="41">
                  <c:v>-41.615</c:v>
                </c:pt>
                <c:pt idx="42">
                  <c:v>-41.458</c:v>
                </c:pt>
                <c:pt idx="43">
                  <c:v>-41.313</c:v>
                </c:pt>
                <c:pt idx="44">
                  <c:v>-41.182</c:v>
                </c:pt>
                <c:pt idx="45">
                  <c:v>-41.067</c:v>
                </c:pt>
                <c:pt idx="46">
                  <c:v>-40.971</c:v>
                </c:pt>
                <c:pt idx="47">
                  <c:v>-40.895</c:v>
                </c:pt>
                <c:pt idx="48">
                  <c:v>-40.841</c:v>
                </c:pt>
                <c:pt idx="49">
                  <c:v>-40.809</c:v>
                </c:pt>
                <c:pt idx="50">
                  <c:v>-40.8</c:v>
                </c:pt>
                <c:pt idx="51">
                  <c:v>-40.813</c:v>
                </c:pt>
                <c:pt idx="52">
                  <c:v>-40.848</c:v>
                </c:pt>
                <c:pt idx="53">
                  <c:v>-40.904</c:v>
                </c:pt>
                <c:pt idx="54">
                  <c:v>-40.978</c:v>
                </c:pt>
                <c:pt idx="55">
                  <c:v>-41.069</c:v>
                </c:pt>
                <c:pt idx="56">
                  <c:v>-41.174</c:v>
                </c:pt>
                <c:pt idx="57">
                  <c:v>-41.291</c:v>
                </c:pt>
                <c:pt idx="58">
                  <c:v>-41.416</c:v>
                </c:pt>
                <c:pt idx="59">
                  <c:v>-41.548</c:v>
                </c:pt>
                <c:pt idx="60">
                  <c:v>-41.682</c:v>
                </c:pt>
                <c:pt idx="61">
                  <c:v>-41.817</c:v>
                </c:pt>
                <c:pt idx="62">
                  <c:v>-41.949</c:v>
                </c:pt>
                <c:pt idx="63">
                  <c:v>-42.075</c:v>
                </c:pt>
                <c:pt idx="64">
                  <c:v>-42.194</c:v>
                </c:pt>
                <c:pt idx="65">
                  <c:v>-42.304</c:v>
                </c:pt>
                <c:pt idx="66">
                  <c:v>-42.405</c:v>
                </c:pt>
                <c:pt idx="67">
                  <c:v>-42.496</c:v>
                </c:pt>
                <c:pt idx="68">
                  <c:v>-42.577</c:v>
                </c:pt>
                <c:pt idx="69">
                  <c:v>-42.649</c:v>
                </c:pt>
                <c:pt idx="70">
                  <c:v>-42.713</c:v>
                </c:pt>
                <c:pt idx="71">
                  <c:v>-42.772</c:v>
                </c:pt>
                <c:pt idx="72">
                  <c:v>-42.826</c:v>
                </c:pt>
                <c:pt idx="73">
                  <c:v>-42.876</c:v>
                </c:pt>
                <c:pt idx="74">
                  <c:v>-42.923</c:v>
                </c:pt>
                <c:pt idx="75">
                  <c:v>-42.967</c:v>
                </c:pt>
                <c:pt idx="76">
                  <c:v>-43.008</c:v>
                </c:pt>
                <c:pt idx="77">
                  <c:v>-43.044</c:v>
                </c:pt>
                <c:pt idx="78">
                  <c:v>-43.074</c:v>
                </c:pt>
                <c:pt idx="79">
                  <c:v>-43.096</c:v>
                </c:pt>
                <c:pt idx="80">
                  <c:v>-43.108</c:v>
                </c:pt>
                <c:pt idx="81">
                  <c:v>-43.108</c:v>
                </c:pt>
                <c:pt idx="82">
                  <c:v>-43.096</c:v>
                </c:pt>
                <c:pt idx="83">
                  <c:v>-43.072</c:v>
                </c:pt>
                <c:pt idx="84">
                  <c:v>-43.037</c:v>
                </c:pt>
                <c:pt idx="85">
                  <c:v>-42.991</c:v>
                </c:pt>
                <c:pt idx="86">
                  <c:v>-42.938</c:v>
                </c:pt>
                <c:pt idx="87">
                  <c:v>-42.881</c:v>
                </c:pt>
                <c:pt idx="88">
                  <c:v>-42.821</c:v>
                </c:pt>
                <c:pt idx="89">
                  <c:v>-42.762</c:v>
                </c:pt>
                <c:pt idx="90">
                  <c:v>-42.705</c:v>
                </c:pt>
                <c:pt idx="91">
                  <c:v>-42.653</c:v>
                </c:pt>
                <c:pt idx="92">
                  <c:v>-42.605</c:v>
                </c:pt>
                <c:pt idx="93">
                  <c:v>-42.564</c:v>
                </c:pt>
                <c:pt idx="94">
                  <c:v>-42.529</c:v>
                </c:pt>
                <c:pt idx="95">
                  <c:v>-42.499</c:v>
                </c:pt>
                <c:pt idx="96">
                  <c:v>-42.475</c:v>
                </c:pt>
                <c:pt idx="97">
                  <c:v>-42.458</c:v>
                </c:pt>
                <c:pt idx="98">
                  <c:v>-42.449</c:v>
                </c:pt>
                <c:pt idx="99">
                  <c:v>-42.448</c:v>
                </c:pt>
                <c:pt idx="100">
                  <c:v>-42.458</c:v>
                </c:pt>
                <c:pt idx="101">
                  <c:v>-42.481</c:v>
                </c:pt>
                <c:pt idx="102">
                  <c:v>-42.519</c:v>
                </c:pt>
                <c:pt idx="103">
                  <c:v>-42.575</c:v>
                </c:pt>
                <c:pt idx="104">
                  <c:v>-42.65</c:v>
                </c:pt>
                <c:pt idx="105">
                  <c:v>-42.747</c:v>
                </c:pt>
                <c:pt idx="106">
                  <c:v>-42.866</c:v>
                </c:pt>
                <c:pt idx="107">
                  <c:v>-43.005</c:v>
                </c:pt>
                <c:pt idx="108">
                  <c:v>-43.164</c:v>
                </c:pt>
                <c:pt idx="109">
                  <c:v>-43.338</c:v>
                </c:pt>
                <c:pt idx="110">
                  <c:v>-43.524</c:v>
                </c:pt>
                <c:pt idx="111">
                  <c:v>-43.714</c:v>
                </c:pt>
                <c:pt idx="112">
                  <c:v>-43.9</c:v>
                </c:pt>
                <c:pt idx="113">
                  <c:v>-44.073</c:v>
                </c:pt>
                <c:pt idx="114">
                  <c:v>-44.225</c:v>
                </c:pt>
                <c:pt idx="115">
                  <c:v>-44.345</c:v>
                </c:pt>
                <c:pt idx="116">
                  <c:v>-44.426</c:v>
                </c:pt>
                <c:pt idx="117">
                  <c:v>-44.46</c:v>
                </c:pt>
                <c:pt idx="118">
                  <c:v>-44.445</c:v>
                </c:pt>
                <c:pt idx="119">
                  <c:v>-44.379</c:v>
                </c:pt>
                <c:pt idx="120">
                  <c:v>-44.264</c:v>
                </c:pt>
                <c:pt idx="121">
                  <c:v>-44.102</c:v>
                </c:pt>
                <c:pt idx="122">
                  <c:v>-43.9</c:v>
                </c:pt>
                <c:pt idx="123">
                  <c:v>-43.665</c:v>
                </c:pt>
                <c:pt idx="124">
                  <c:v>-43.402</c:v>
                </c:pt>
                <c:pt idx="125">
                  <c:v>-43.121</c:v>
                </c:pt>
                <c:pt idx="126">
                  <c:v>-42.828</c:v>
                </c:pt>
                <c:pt idx="127">
                  <c:v>-42.532</c:v>
                </c:pt>
                <c:pt idx="128">
                  <c:v>-42.238</c:v>
                </c:pt>
                <c:pt idx="129">
                  <c:v>-41.953</c:v>
                </c:pt>
                <c:pt idx="130">
                  <c:v>-41.684</c:v>
                </c:pt>
                <c:pt idx="131">
                  <c:v>-41.435</c:v>
                </c:pt>
                <c:pt idx="132">
                  <c:v>-41.209</c:v>
                </c:pt>
                <c:pt idx="133">
                  <c:v>-41.01</c:v>
                </c:pt>
                <c:pt idx="134">
                  <c:v>-40.841</c:v>
                </c:pt>
                <c:pt idx="135">
                  <c:v>-40.703</c:v>
                </c:pt>
                <c:pt idx="136">
                  <c:v>-40.595</c:v>
                </c:pt>
                <c:pt idx="137">
                  <c:v>-40.519</c:v>
                </c:pt>
                <c:pt idx="138">
                  <c:v>-40.472</c:v>
                </c:pt>
                <c:pt idx="139">
                  <c:v>-40.453</c:v>
                </c:pt>
                <c:pt idx="140">
                  <c:v>-40.459</c:v>
                </c:pt>
                <c:pt idx="141">
                  <c:v>-40.487</c:v>
                </c:pt>
                <c:pt idx="142">
                  <c:v>-40.533</c:v>
                </c:pt>
                <c:pt idx="143">
                  <c:v>-40.591</c:v>
                </c:pt>
                <c:pt idx="144">
                  <c:v>-40.658</c:v>
                </c:pt>
                <c:pt idx="145">
                  <c:v>-40.728</c:v>
                </c:pt>
                <c:pt idx="146">
                  <c:v>-40.795</c:v>
                </c:pt>
                <c:pt idx="147">
                  <c:v>-40.854</c:v>
                </c:pt>
                <c:pt idx="148">
                  <c:v>-40.901</c:v>
                </c:pt>
                <c:pt idx="149">
                  <c:v>-40.93</c:v>
                </c:pt>
                <c:pt idx="150">
                  <c:v>-40.939</c:v>
                </c:pt>
                <c:pt idx="151">
                  <c:v>-40.924</c:v>
                </c:pt>
                <c:pt idx="152">
                  <c:v>-40.885</c:v>
                </c:pt>
                <c:pt idx="153">
                  <c:v>-40.822</c:v>
                </c:pt>
                <c:pt idx="154">
                  <c:v>-40.736</c:v>
                </c:pt>
                <c:pt idx="155">
                  <c:v>-40.629</c:v>
                </c:pt>
                <c:pt idx="156">
                  <c:v>-40.504</c:v>
                </c:pt>
                <c:pt idx="157">
                  <c:v>-40.365</c:v>
                </c:pt>
                <c:pt idx="158">
                  <c:v>-40.217</c:v>
                </c:pt>
                <c:pt idx="159">
                  <c:v>-40.063</c:v>
                </c:pt>
                <c:pt idx="160">
                  <c:v>-39.908</c:v>
                </c:pt>
                <c:pt idx="161">
                  <c:v>-39.755</c:v>
                </c:pt>
                <c:pt idx="162">
                  <c:v>-39.607</c:v>
                </c:pt>
                <c:pt idx="163">
                  <c:v>-39.468</c:v>
                </c:pt>
                <c:pt idx="164">
                  <c:v>-39.338</c:v>
                </c:pt>
                <c:pt idx="165">
                  <c:v>-39.221</c:v>
                </c:pt>
                <c:pt idx="166">
                  <c:v>-39.115</c:v>
                </c:pt>
                <c:pt idx="167">
                  <c:v>-39.022</c:v>
                </c:pt>
                <c:pt idx="168">
                  <c:v>-38.94</c:v>
                </c:pt>
                <c:pt idx="169">
                  <c:v>-38.869</c:v>
                </c:pt>
                <c:pt idx="170">
                  <c:v>-38.807</c:v>
                </c:pt>
                <c:pt idx="171">
                  <c:v>-38.752</c:v>
                </c:pt>
                <c:pt idx="172">
                  <c:v>-38.703</c:v>
                </c:pt>
                <c:pt idx="173">
                  <c:v>-38.656</c:v>
                </c:pt>
                <c:pt idx="174">
                  <c:v>-38.61</c:v>
                </c:pt>
                <c:pt idx="175">
                  <c:v>-38.561</c:v>
                </c:pt>
                <c:pt idx="176">
                  <c:v>-38.509</c:v>
                </c:pt>
                <c:pt idx="177">
                  <c:v>-38.451</c:v>
                </c:pt>
                <c:pt idx="178">
                  <c:v>-38.386</c:v>
                </c:pt>
                <c:pt idx="179">
                  <c:v>-38.314</c:v>
                </c:pt>
                <c:pt idx="180">
                  <c:v>-38.233</c:v>
                </c:pt>
                <c:pt idx="181">
                  <c:v>-38.145</c:v>
                </c:pt>
                <c:pt idx="182">
                  <c:v>-38.049</c:v>
                </c:pt>
                <c:pt idx="183">
                  <c:v>-37.948</c:v>
                </c:pt>
                <c:pt idx="184">
                  <c:v>-37.843</c:v>
                </c:pt>
                <c:pt idx="185">
                  <c:v>-37.736</c:v>
                </c:pt>
                <c:pt idx="186">
                  <c:v>-37.629</c:v>
                </c:pt>
                <c:pt idx="187">
                  <c:v>-37.524</c:v>
                </c:pt>
                <c:pt idx="188">
                  <c:v>-37.424</c:v>
                </c:pt>
                <c:pt idx="189">
                  <c:v>-37.331</c:v>
                </c:pt>
                <c:pt idx="190">
                  <c:v>-37.248</c:v>
                </c:pt>
                <c:pt idx="191">
                  <c:v>-37.175</c:v>
                </c:pt>
                <c:pt idx="192">
                  <c:v>-37.114</c:v>
                </c:pt>
                <c:pt idx="193">
                  <c:v>-37.067</c:v>
                </c:pt>
                <c:pt idx="194">
                  <c:v>-37.034</c:v>
                </c:pt>
                <c:pt idx="195">
                  <c:v>-37.015</c:v>
                </c:pt>
                <c:pt idx="196">
                  <c:v>-37.011</c:v>
                </c:pt>
                <c:pt idx="197">
                  <c:v>-37.021</c:v>
                </c:pt>
                <c:pt idx="198">
                  <c:v>-37.044</c:v>
                </c:pt>
                <c:pt idx="199">
                  <c:v>-37.08</c:v>
                </c:pt>
                <c:pt idx="200">
                  <c:v>-37.125</c:v>
                </c:pt>
                <c:pt idx="201">
                  <c:v>-37.18</c:v>
                </c:pt>
                <c:pt idx="202">
                  <c:v>-37.242</c:v>
                </c:pt>
                <c:pt idx="203">
                  <c:v>-37.308</c:v>
                </c:pt>
                <c:pt idx="204">
                  <c:v>-37.376</c:v>
                </c:pt>
                <c:pt idx="205">
                  <c:v>-37.444</c:v>
                </c:pt>
                <c:pt idx="206">
                  <c:v>-37.51</c:v>
                </c:pt>
                <c:pt idx="207">
                  <c:v>-37.572</c:v>
                </c:pt>
                <c:pt idx="208">
                  <c:v>-37.627</c:v>
                </c:pt>
                <c:pt idx="209">
                  <c:v>-37.676</c:v>
                </c:pt>
                <c:pt idx="210">
                  <c:v>-37.715</c:v>
                </c:pt>
                <c:pt idx="211">
                  <c:v>-37.745</c:v>
                </c:pt>
                <c:pt idx="212">
                  <c:v>-37.765</c:v>
                </c:pt>
                <c:pt idx="213">
                  <c:v>-37.776</c:v>
                </c:pt>
                <c:pt idx="214">
                  <c:v>-37.777</c:v>
                </c:pt>
                <c:pt idx="215">
                  <c:v>-37.769</c:v>
                </c:pt>
                <c:pt idx="216">
                  <c:v>-37.753</c:v>
                </c:pt>
                <c:pt idx="217">
                  <c:v>-37.731</c:v>
                </c:pt>
                <c:pt idx="218">
                  <c:v>-37.703</c:v>
                </c:pt>
                <c:pt idx="219">
                  <c:v>-37.671</c:v>
                </c:pt>
                <c:pt idx="220">
                  <c:v>-37.637</c:v>
                </c:pt>
                <c:pt idx="221">
                  <c:v>-37.601</c:v>
                </c:pt>
                <c:pt idx="222">
                  <c:v>-37.566</c:v>
                </c:pt>
                <c:pt idx="223">
                  <c:v>-37.533</c:v>
                </c:pt>
                <c:pt idx="224">
                  <c:v>-37.503</c:v>
                </c:pt>
                <c:pt idx="225">
                  <c:v>-37.476</c:v>
                </c:pt>
                <c:pt idx="226">
                  <c:v>-37.453</c:v>
                </c:pt>
                <c:pt idx="227">
                  <c:v>-37.434</c:v>
                </c:pt>
                <c:pt idx="228">
                  <c:v>-37.419</c:v>
                </c:pt>
                <c:pt idx="229">
                  <c:v>-37.407</c:v>
                </c:pt>
                <c:pt idx="230">
                  <c:v>-37.399</c:v>
                </c:pt>
                <c:pt idx="231">
                  <c:v>-37.392</c:v>
                </c:pt>
                <c:pt idx="232">
                  <c:v>-37.385</c:v>
                </c:pt>
                <c:pt idx="233">
                  <c:v>-37.378</c:v>
                </c:pt>
                <c:pt idx="234">
                  <c:v>-37.37</c:v>
                </c:pt>
                <c:pt idx="235">
                  <c:v>-37.359</c:v>
                </c:pt>
                <c:pt idx="236">
                  <c:v>-37.346</c:v>
                </c:pt>
                <c:pt idx="237">
                  <c:v>-37.329</c:v>
                </c:pt>
                <c:pt idx="238">
                  <c:v>-37.31</c:v>
                </c:pt>
                <c:pt idx="239">
                  <c:v>-37.287</c:v>
                </c:pt>
                <c:pt idx="240">
                  <c:v>-37.263</c:v>
                </c:pt>
                <c:pt idx="241">
                  <c:v>-37.238</c:v>
                </c:pt>
                <c:pt idx="242">
                  <c:v>-37.211</c:v>
                </c:pt>
                <c:pt idx="243">
                  <c:v>-37.184</c:v>
                </c:pt>
                <c:pt idx="244">
                  <c:v>-37.157</c:v>
                </c:pt>
                <c:pt idx="245">
                  <c:v>-37.13</c:v>
                </c:pt>
                <c:pt idx="246">
                  <c:v>-37.103</c:v>
                </c:pt>
                <c:pt idx="247">
                  <c:v>-37.074</c:v>
                </c:pt>
                <c:pt idx="248">
                  <c:v>-37.043</c:v>
                </c:pt>
                <c:pt idx="249">
                  <c:v>-37.009</c:v>
                </c:pt>
                <c:pt idx="250">
                  <c:v>-36.971</c:v>
                </c:pt>
                <c:pt idx="251">
                  <c:v>-36.927</c:v>
                </c:pt>
                <c:pt idx="252">
                  <c:v>-36.876</c:v>
                </c:pt>
                <c:pt idx="253">
                  <c:v>-36.817</c:v>
                </c:pt>
                <c:pt idx="254">
                  <c:v>-36.748</c:v>
                </c:pt>
                <c:pt idx="255">
                  <c:v>-36.67</c:v>
                </c:pt>
                <c:pt idx="256">
                  <c:v>-36.582</c:v>
                </c:pt>
                <c:pt idx="257">
                  <c:v>-36.484</c:v>
                </c:pt>
                <c:pt idx="258">
                  <c:v>-36.375</c:v>
                </c:pt>
                <c:pt idx="259">
                  <c:v>-36.256</c:v>
                </c:pt>
                <c:pt idx="260">
                  <c:v>-36.127</c:v>
                </c:pt>
                <c:pt idx="261">
                  <c:v>-35.991</c:v>
                </c:pt>
                <c:pt idx="262">
                  <c:v>-35.847</c:v>
                </c:pt>
                <c:pt idx="263">
                  <c:v>-35.698</c:v>
                </c:pt>
                <c:pt idx="264">
                  <c:v>-35.545</c:v>
                </c:pt>
                <c:pt idx="265">
                  <c:v>-35.392</c:v>
                </c:pt>
                <c:pt idx="266">
                  <c:v>-35.24</c:v>
                </c:pt>
                <c:pt idx="267">
                  <c:v>-35.092</c:v>
                </c:pt>
                <c:pt idx="268">
                  <c:v>-34.95</c:v>
                </c:pt>
                <c:pt idx="269">
                  <c:v>-34.818</c:v>
                </c:pt>
                <c:pt idx="270">
                  <c:v>-34.697</c:v>
                </c:pt>
                <c:pt idx="271">
                  <c:v>-34.59</c:v>
                </c:pt>
                <c:pt idx="272">
                  <c:v>-34.498</c:v>
                </c:pt>
                <c:pt idx="273">
                  <c:v>-34.422</c:v>
                </c:pt>
                <c:pt idx="274">
                  <c:v>-34.364</c:v>
                </c:pt>
                <c:pt idx="275">
                  <c:v>-34.323</c:v>
                </c:pt>
                <c:pt idx="276">
                  <c:v>-34.298</c:v>
                </c:pt>
                <c:pt idx="277">
                  <c:v>-34.29</c:v>
                </c:pt>
                <c:pt idx="278">
                  <c:v>-34.296</c:v>
                </c:pt>
                <c:pt idx="279">
                  <c:v>-34.314</c:v>
                </c:pt>
                <c:pt idx="280">
                  <c:v>-34.343</c:v>
                </c:pt>
                <c:pt idx="281">
                  <c:v>-34.378</c:v>
                </c:pt>
                <c:pt idx="282">
                  <c:v>-34.418</c:v>
                </c:pt>
                <c:pt idx="283">
                  <c:v>-34.458</c:v>
                </c:pt>
                <c:pt idx="284">
                  <c:v>-34.496</c:v>
                </c:pt>
                <c:pt idx="285">
                  <c:v>-34.527</c:v>
                </c:pt>
                <c:pt idx="286">
                  <c:v>-34.548</c:v>
                </c:pt>
                <c:pt idx="287">
                  <c:v>-34.557</c:v>
                </c:pt>
                <c:pt idx="288">
                  <c:v>-34.552</c:v>
                </c:pt>
                <c:pt idx="289">
                  <c:v>-34.53</c:v>
                </c:pt>
                <c:pt idx="290">
                  <c:v>-34.49</c:v>
                </c:pt>
                <c:pt idx="291">
                  <c:v>-34.433</c:v>
                </c:pt>
                <c:pt idx="292">
                  <c:v>-34.36</c:v>
                </c:pt>
                <c:pt idx="293">
                  <c:v>-34.271</c:v>
                </c:pt>
                <c:pt idx="294">
                  <c:v>-34.168</c:v>
                </c:pt>
                <c:pt idx="295">
                  <c:v>-34.055</c:v>
                </c:pt>
                <c:pt idx="296">
                  <c:v>-33.934</c:v>
                </c:pt>
                <c:pt idx="297">
                  <c:v>-33.809</c:v>
                </c:pt>
                <c:pt idx="298">
                  <c:v>-33.683</c:v>
                </c:pt>
                <c:pt idx="299">
                  <c:v>-33.559</c:v>
                </c:pt>
                <c:pt idx="300">
                  <c:v>-33.441</c:v>
                </c:pt>
                <c:pt idx="301">
                  <c:v>-33.33</c:v>
                </c:pt>
                <c:pt idx="302">
                  <c:v>-33.231</c:v>
                </c:pt>
                <c:pt idx="303">
                  <c:v>-33.144</c:v>
                </c:pt>
                <c:pt idx="304">
                  <c:v>-33.071</c:v>
                </c:pt>
                <c:pt idx="305">
                  <c:v>-33.014</c:v>
                </c:pt>
                <c:pt idx="306">
                  <c:v>-32.973</c:v>
                </c:pt>
                <c:pt idx="307">
                  <c:v>-32.949</c:v>
                </c:pt>
                <c:pt idx="308">
                  <c:v>-32.941</c:v>
                </c:pt>
                <c:pt idx="309">
                  <c:v>-32.948</c:v>
                </c:pt>
                <c:pt idx="310">
                  <c:v>-32.97</c:v>
                </c:pt>
                <c:pt idx="311">
                  <c:v>-33.005</c:v>
                </c:pt>
                <c:pt idx="312">
                  <c:v>-33.051</c:v>
                </c:pt>
                <c:pt idx="313">
                  <c:v>-33.107</c:v>
                </c:pt>
                <c:pt idx="314">
                  <c:v>-33.169</c:v>
                </c:pt>
                <c:pt idx="315">
                  <c:v>-33.237</c:v>
                </c:pt>
                <c:pt idx="316">
                  <c:v>-33.307</c:v>
                </c:pt>
                <c:pt idx="317">
                  <c:v>-33.377</c:v>
                </c:pt>
                <c:pt idx="318">
                  <c:v>-33.445</c:v>
                </c:pt>
                <c:pt idx="319">
                  <c:v>-33.509</c:v>
                </c:pt>
                <c:pt idx="320">
                  <c:v>-33.568</c:v>
                </c:pt>
                <c:pt idx="321">
                  <c:v>-33.621</c:v>
                </c:pt>
                <c:pt idx="322">
                  <c:v>-33.668</c:v>
                </c:pt>
                <c:pt idx="323">
                  <c:v>-33.708</c:v>
                </c:pt>
                <c:pt idx="324">
                  <c:v>-33.743</c:v>
                </c:pt>
                <c:pt idx="325">
                  <c:v>-33.773</c:v>
                </c:pt>
                <c:pt idx="326">
                  <c:v>-33.8</c:v>
                </c:pt>
                <c:pt idx="327">
                  <c:v>-33.826</c:v>
                </c:pt>
                <c:pt idx="328">
                  <c:v>-33.854</c:v>
                </c:pt>
                <c:pt idx="329">
                  <c:v>-33.884</c:v>
                </c:pt>
                <c:pt idx="330">
                  <c:v>-33.92</c:v>
                </c:pt>
                <c:pt idx="331">
                  <c:v>-33.963</c:v>
                </c:pt>
                <c:pt idx="332">
                  <c:v>-34.015</c:v>
                </c:pt>
                <c:pt idx="333">
                  <c:v>-34.077</c:v>
                </c:pt>
                <c:pt idx="334">
                  <c:v>-34.151</c:v>
                </c:pt>
                <c:pt idx="335">
                  <c:v>-34.237</c:v>
                </c:pt>
                <c:pt idx="336">
                  <c:v>-34.336</c:v>
                </c:pt>
                <c:pt idx="337">
                  <c:v>-34.447</c:v>
                </c:pt>
                <c:pt idx="338">
                  <c:v>-34.571</c:v>
                </c:pt>
                <c:pt idx="339">
                  <c:v>-34.705</c:v>
                </c:pt>
                <c:pt idx="340">
                  <c:v>-34.849</c:v>
                </c:pt>
                <c:pt idx="341">
                  <c:v>-35</c:v>
                </c:pt>
                <c:pt idx="342">
                  <c:v>-35.155</c:v>
                </c:pt>
                <c:pt idx="343">
                  <c:v>-35.31</c:v>
                </c:pt>
                <c:pt idx="344">
                  <c:v>-35.462</c:v>
                </c:pt>
                <c:pt idx="345">
                  <c:v>-35.606</c:v>
                </c:pt>
                <c:pt idx="346">
                  <c:v>-35.738</c:v>
                </c:pt>
                <c:pt idx="347">
                  <c:v>-35.854</c:v>
                </c:pt>
                <c:pt idx="348">
                  <c:v>-35.951</c:v>
                </c:pt>
                <c:pt idx="349">
                  <c:v>-36.028</c:v>
                </c:pt>
                <c:pt idx="350">
                  <c:v>-36.084</c:v>
                </c:pt>
                <c:pt idx="351">
                  <c:v>-36.12</c:v>
                </c:pt>
                <c:pt idx="352">
                  <c:v>-36.139</c:v>
                </c:pt>
                <c:pt idx="353">
                  <c:v>-36.145</c:v>
                </c:pt>
                <c:pt idx="354">
                  <c:v>-36.143</c:v>
                </c:pt>
                <c:pt idx="355">
                  <c:v>-36.137</c:v>
                </c:pt>
                <c:pt idx="356">
                  <c:v>-36.132</c:v>
                </c:pt>
                <c:pt idx="357">
                  <c:v>-36.134</c:v>
                </c:pt>
                <c:pt idx="358">
                  <c:v>-36.145</c:v>
                </c:pt>
                <c:pt idx="359">
                  <c:v>-36.169</c:v>
                </c:pt>
                <c:pt idx="360">
                  <c:v>-36.209</c:v>
                </c:pt>
                <c:pt idx="361">
                  <c:v>-36.264</c:v>
                </c:pt>
                <c:pt idx="362">
                  <c:v>-36.334</c:v>
                </c:pt>
                <c:pt idx="363">
                  <c:v>-36.419</c:v>
                </c:pt>
                <c:pt idx="364">
                  <c:v>-36.517</c:v>
                </c:pt>
                <c:pt idx="365">
                  <c:v>-36.623</c:v>
                </c:pt>
                <c:pt idx="366">
                  <c:v>-36.735</c:v>
                </c:pt>
                <c:pt idx="367">
                  <c:v>-36.846</c:v>
                </c:pt>
                <c:pt idx="368">
                  <c:v>-36.951</c:v>
                </c:pt>
                <c:pt idx="369">
                  <c:v>-37.044</c:v>
                </c:pt>
                <c:pt idx="370">
                  <c:v>-37.116</c:v>
                </c:pt>
                <c:pt idx="371">
                  <c:v>-37.163</c:v>
                </c:pt>
                <c:pt idx="372">
                  <c:v>-37.176</c:v>
                </c:pt>
                <c:pt idx="373">
                  <c:v>-37.152</c:v>
                </c:pt>
                <c:pt idx="374">
                  <c:v>-37.086</c:v>
                </c:pt>
                <c:pt idx="375">
                  <c:v>-36.979</c:v>
                </c:pt>
                <c:pt idx="376">
                  <c:v>-36.832</c:v>
                </c:pt>
                <c:pt idx="377">
                  <c:v>-36.648</c:v>
                </c:pt>
                <c:pt idx="378">
                  <c:v>-36.435</c:v>
                </c:pt>
                <c:pt idx="379">
                  <c:v>-36.201</c:v>
                </c:pt>
                <c:pt idx="380">
                  <c:v>-35.952</c:v>
                </c:pt>
                <c:pt idx="381">
                  <c:v>-35.698</c:v>
                </c:pt>
                <c:pt idx="382">
                  <c:v>-35.447</c:v>
                </c:pt>
                <c:pt idx="383">
                  <c:v>-35.205</c:v>
                </c:pt>
                <c:pt idx="384">
                  <c:v>-34.978</c:v>
                </c:pt>
                <c:pt idx="385">
                  <c:v>-34.771</c:v>
                </c:pt>
                <c:pt idx="386">
                  <c:v>-34.588</c:v>
                </c:pt>
                <c:pt idx="387">
                  <c:v>-34.43</c:v>
                </c:pt>
                <c:pt idx="388">
                  <c:v>-34.299</c:v>
                </c:pt>
                <c:pt idx="389">
                  <c:v>-34.196</c:v>
                </c:pt>
                <c:pt idx="390">
                  <c:v>-34.12</c:v>
                </c:pt>
                <c:pt idx="391">
                  <c:v>-34.069</c:v>
                </c:pt>
                <c:pt idx="392">
                  <c:v>-34.042</c:v>
                </c:pt>
                <c:pt idx="393">
                  <c:v>-34.035</c:v>
                </c:pt>
                <c:pt idx="394">
                  <c:v>-34.046</c:v>
                </c:pt>
                <c:pt idx="395">
                  <c:v>-34.069</c:v>
                </c:pt>
                <c:pt idx="396">
                  <c:v>-34.101</c:v>
                </c:pt>
                <c:pt idx="397">
                  <c:v>-34.135</c:v>
                </c:pt>
                <c:pt idx="398">
                  <c:v>-34.166</c:v>
                </c:pt>
                <c:pt idx="399">
                  <c:v>-34.186</c:v>
                </c:pt>
                <c:pt idx="400">
                  <c:v>-34.191</c:v>
                </c:pt>
                <c:pt idx="401">
                  <c:v>-34.172</c:v>
                </c:pt>
                <c:pt idx="402">
                  <c:v>-34.126</c:v>
                </c:pt>
                <c:pt idx="403">
                  <c:v>-34.048</c:v>
                </c:pt>
                <c:pt idx="404">
                  <c:v>-33.936</c:v>
                </c:pt>
                <c:pt idx="405">
                  <c:v>-33.79</c:v>
                </c:pt>
                <c:pt idx="406">
                  <c:v>-33.611</c:v>
                </c:pt>
                <c:pt idx="407">
                  <c:v>-33.404</c:v>
                </c:pt>
                <c:pt idx="408">
                  <c:v>-33.174</c:v>
                </c:pt>
                <c:pt idx="409">
                  <c:v>-32.926</c:v>
                </c:pt>
                <c:pt idx="410">
                  <c:v>-32.669</c:v>
                </c:pt>
                <c:pt idx="411">
                  <c:v>-32.408</c:v>
                </c:pt>
                <c:pt idx="412">
                  <c:v>-32.15</c:v>
                </c:pt>
                <c:pt idx="413">
                  <c:v>-31.899</c:v>
                </c:pt>
                <c:pt idx="414">
                  <c:v>-31.66</c:v>
                </c:pt>
                <c:pt idx="415">
                  <c:v>-31.437</c:v>
                </c:pt>
                <c:pt idx="416">
                  <c:v>-31.232</c:v>
                </c:pt>
                <c:pt idx="417">
                  <c:v>-31.048</c:v>
                </c:pt>
                <c:pt idx="418">
                  <c:v>-30.885</c:v>
                </c:pt>
                <c:pt idx="419">
                  <c:v>-30.745</c:v>
                </c:pt>
                <c:pt idx="420">
                  <c:v>-30.627</c:v>
                </c:pt>
                <c:pt idx="421">
                  <c:v>-30.532</c:v>
                </c:pt>
                <c:pt idx="422">
                  <c:v>-30.458</c:v>
                </c:pt>
                <c:pt idx="423">
                  <c:v>-30.406</c:v>
                </c:pt>
                <c:pt idx="424">
                  <c:v>-30.375</c:v>
                </c:pt>
                <c:pt idx="425">
                  <c:v>-30.362</c:v>
                </c:pt>
                <c:pt idx="426">
                  <c:v>-30.366</c:v>
                </c:pt>
                <c:pt idx="427">
                  <c:v>-30.384</c:v>
                </c:pt>
                <c:pt idx="428">
                  <c:v>-30.414</c:v>
                </c:pt>
                <c:pt idx="429">
                  <c:v>-30.451</c:v>
                </c:pt>
                <c:pt idx="430">
                  <c:v>-30.491</c:v>
                </c:pt>
                <c:pt idx="431">
                  <c:v>-30.527</c:v>
                </c:pt>
                <c:pt idx="432">
                  <c:v>-30.553</c:v>
                </c:pt>
                <c:pt idx="433">
                  <c:v>-30.562</c:v>
                </c:pt>
                <c:pt idx="434">
                  <c:v>-30.547</c:v>
                </c:pt>
                <c:pt idx="435">
                  <c:v>-30.502</c:v>
                </c:pt>
                <c:pt idx="436">
                  <c:v>-30.423</c:v>
                </c:pt>
                <c:pt idx="437">
                  <c:v>-30.307</c:v>
                </c:pt>
                <c:pt idx="438">
                  <c:v>-30.155</c:v>
                </c:pt>
                <c:pt idx="439">
                  <c:v>-29.97</c:v>
                </c:pt>
                <c:pt idx="440">
                  <c:v>-29.757</c:v>
                </c:pt>
                <c:pt idx="441">
                  <c:v>-29.524</c:v>
                </c:pt>
                <c:pt idx="442">
                  <c:v>-29.279</c:v>
                </c:pt>
                <c:pt idx="443">
                  <c:v>-29.029</c:v>
                </c:pt>
                <c:pt idx="444">
                  <c:v>-28.785</c:v>
                </c:pt>
                <c:pt idx="445">
                  <c:v>-28.551</c:v>
                </c:pt>
                <c:pt idx="446">
                  <c:v>-28.335</c:v>
                </c:pt>
                <c:pt idx="447">
                  <c:v>-28.142</c:v>
                </c:pt>
                <c:pt idx="448">
                  <c:v>-27.976</c:v>
                </c:pt>
                <c:pt idx="449">
                  <c:v>-27.842</c:v>
                </c:pt>
                <c:pt idx="450">
                  <c:v>-27.741</c:v>
                </c:pt>
                <c:pt idx="451">
                  <c:v>-27.678</c:v>
                </c:pt>
                <c:pt idx="452">
                  <c:v>-27.652</c:v>
                </c:pt>
                <c:pt idx="453">
                  <c:v>-27.667</c:v>
                </c:pt>
                <c:pt idx="454">
                  <c:v>-27.724</c:v>
                </c:pt>
                <c:pt idx="455">
                  <c:v>-27.824</c:v>
                </c:pt>
                <c:pt idx="456">
                  <c:v>-27.967</c:v>
                </c:pt>
                <c:pt idx="457">
                  <c:v>-28.154</c:v>
                </c:pt>
                <c:pt idx="458">
                  <c:v>-28.384</c:v>
                </c:pt>
                <c:pt idx="459">
                  <c:v>-28.655</c:v>
                </c:pt>
                <c:pt idx="460">
                  <c:v>-28.962</c:v>
                </c:pt>
                <c:pt idx="461">
                  <c:v>-29.298</c:v>
                </c:pt>
                <c:pt idx="462">
                  <c:v>-29.654</c:v>
                </c:pt>
                <c:pt idx="463">
                  <c:v>-30.012</c:v>
                </c:pt>
                <c:pt idx="464">
                  <c:v>-30.351</c:v>
                </c:pt>
                <c:pt idx="465">
                  <c:v>-30.644</c:v>
                </c:pt>
                <c:pt idx="466">
                  <c:v>-30.858</c:v>
                </c:pt>
                <c:pt idx="467">
                  <c:v>-30.965</c:v>
                </c:pt>
                <c:pt idx="468">
                  <c:v>-30.944</c:v>
                </c:pt>
                <c:pt idx="469">
                  <c:v>-30.789</c:v>
                </c:pt>
                <c:pt idx="470">
                  <c:v>-30.51</c:v>
                </c:pt>
                <c:pt idx="471">
                  <c:v>-30.132</c:v>
                </c:pt>
                <c:pt idx="472">
                  <c:v>-29.685</c:v>
                </c:pt>
                <c:pt idx="473">
                  <c:v>-29.2</c:v>
                </c:pt>
                <c:pt idx="474">
                  <c:v>-28.704</c:v>
                </c:pt>
                <c:pt idx="475">
                  <c:v>-28.215</c:v>
                </c:pt>
                <c:pt idx="476">
                  <c:v>-27.748</c:v>
                </c:pt>
                <c:pt idx="477">
                  <c:v>-27.313</c:v>
                </c:pt>
                <c:pt idx="478">
                  <c:v>-26.916</c:v>
                </c:pt>
                <c:pt idx="479">
                  <c:v>-26.56</c:v>
                </c:pt>
                <c:pt idx="480">
                  <c:v>-26.249</c:v>
                </c:pt>
                <c:pt idx="481">
                  <c:v>-25.983</c:v>
                </c:pt>
                <c:pt idx="482">
                  <c:v>-25.761</c:v>
                </c:pt>
                <c:pt idx="483">
                  <c:v>-25.586</c:v>
                </c:pt>
                <c:pt idx="484">
                  <c:v>-25.455</c:v>
                </c:pt>
                <c:pt idx="485">
                  <c:v>-25.37</c:v>
                </c:pt>
                <c:pt idx="486">
                  <c:v>-25.329</c:v>
                </c:pt>
                <c:pt idx="487">
                  <c:v>-25.333</c:v>
                </c:pt>
                <c:pt idx="488">
                  <c:v>-25.381</c:v>
                </c:pt>
                <c:pt idx="489">
                  <c:v>-25.473</c:v>
                </c:pt>
                <c:pt idx="490">
                  <c:v>-25.607</c:v>
                </c:pt>
                <c:pt idx="491">
                  <c:v>-25.782</c:v>
                </c:pt>
                <c:pt idx="492">
                  <c:v>-25.995</c:v>
                </c:pt>
                <c:pt idx="493">
                  <c:v>-26.243</c:v>
                </c:pt>
                <c:pt idx="494">
                  <c:v>-26.521</c:v>
                </c:pt>
                <c:pt idx="495">
                  <c:v>-26.821</c:v>
                </c:pt>
                <c:pt idx="496">
                  <c:v>-27.131</c:v>
                </c:pt>
                <c:pt idx="497">
                  <c:v>-27.438</c:v>
                </c:pt>
                <c:pt idx="498">
                  <c:v>-27.723</c:v>
                </c:pt>
                <c:pt idx="499">
                  <c:v>-27.964</c:v>
                </c:pt>
                <c:pt idx="500">
                  <c:v>-28.138</c:v>
                </c:pt>
                <c:pt idx="501">
                  <c:v>-28.221</c:v>
                </c:pt>
                <c:pt idx="502">
                  <c:v>-28.199</c:v>
                </c:pt>
                <c:pt idx="503">
                  <c:v>-28.065</c:v>
                </c:pt>
                <c:pt idx="504">
                  <c:v>-27.822</c:v>
                </c:pt>
                <c:pt idx="505">
                  <c:v>-27.485</c:v>
                </c:pt>
                <c:pt idx="506">
                  <c:v>-27.073</c:v>
                </c:pt>
                <c:pt idx="507">
                  <c:v>-26.608</c:v>
                </c:pt>
                <c:pt idx="508">
                  <c:v>-26.111</c:v>
                </c:pt>
                <c:pt idx="509">
                  <c:v>-25.597</c:v>
                </c:pt>
                <c:pt idx="510">
                  <c:v>-25.08</c:v>
                </c:pt>
                <c:pt idx="511">
                  <c:v>-24.57</c:v>
                </c:pt>
                <c:pt idx="512">
                  <c:v>-24.073</c:v>
                </c:pt>
                <c:pt idx="513">
                  <c:v>-23.592</c:v>
                </c:pt>
                <c:pt idx="514">
                  <c:v>-23.132</c:v>
                </c:pt>
                <c:pt idx="515">
                  <c:v>-22.692</c:v>
                </c:pt>
                <c:pt idx="516">
                  <c:v>-22.274</c:v>
                </c:pt>
                <c:pt idx="517">
                  <c:v>-21.877</c:v>
                </c:pt>
                <c:pt idx="518">
                  <c:v>-21.501</c:v>
                </c:pt>
                <c:pt idx="519">
                  <c:v>-21.145</c:v>
                </c:pt>
                <c:pt idx="520">
                  <c:v>-20.808</c:v>
                </c:pt>
                <c:pt idx="521">
                  <c:v>-20.489</c:v>
                </c:pt>
                <c:pt idx="522">
                  <c:v>-20.188</c:v>
                </c:pt>
                <c:pt idx="523">
                  <c:v>-19.902</c:v>
                </c:pt>
                <c:pt idx="524">
                  <c:v>-19.631</c:v>
                </c:pt>
                <c:pt idx="525">
                  <c:v>-19.374</c:v>
                </c:pt>
                <c:pt idx="526">
                  <c:v>-19.129</c:v>
                </c:pt>
                <c:pt idx="527">
                  <c:v>-18.896</c:v>
                </c:pt>
                <c:pt idx="528">
                  <c:v>-18.674</c:v>
                </c:pt>
                <c:pt idx="529">
                  <c:v>-18.461</c:v>
                </c:pt>
                <c:pt idx="530">
                  <c:v>-18.257</c:v>
                </c:pt>
                <c:pt idx="531">
                  <c:v>-18.062</c:v>
                </c:pt>
                <c:pt idx="532">
                  <c:v>-17.874</c:v>
                </c:pt>
                <c:pt idx="533">
                  <c:v>-17.694</c:v>
                </c:pt>
                <c:pt idx="534">
                  <c:v>-17.522</c:v>
                </c:pt>
                <c:pt idx="535">
                  <c:v>-17.356</c:v>
                </c:pt>
                <c:pt idx="536">
                  <c:v>-17.198</c:v>
                </c:pt>
                <c:pt idx="537">
                  <c:v>-17.048</c:v>
                </c:pt>
                <c:pt idx="538">
                  <c:v>-16.905</c:v>
                </c:pt>
                <c:pt idx="539">
                  <c:v>-16.771</c:v>
                </c:pt>
                <c:pt idx="540">
                  <c:v>-16.646</c:v>
                </c:pt>
                <c:pt idx="541">
                  <c:v>-16.53</c:v>
                </c:pt>
                <c:pt idx="542">
                  <c:v>-16.424</c:v>
                </c:pt>
                <c:pt idx="543">
                  <c:v>-16.329</c:v>
                </c:pt>
                <c:pt idx="544">
                  <c:v>-16.245</c:v>
                </c:pt>
                <c:pt idx="545">
                  <c:v>-16.172</c:v>
                </c:pt>
                <c:pt idx="546">
                  <c:v>-16.112</c:v>
                </c:pt>
                <c:pt idx="547">
                  <c:v>-16.063</c:v>
                </c:pt>
                <c:pt idx="548">
                  <c:v>-16.026</c:v>
                </c:pt>
                <c:pt idx="549">
                  <c:v>-16.002</c:v>
                </c:pt>
                <c:pt idx="550">
                  <c:v>-15.99</c:v>
                </c:pt>
                <c:pt idx="551">
                  <c:v>-15.989</c:v>
                </c:pt>
                <c:pt idx="552">
                  <c:v>-16</c:v>
                </c:pt>
                <c:pt idx="553">
                  <c:v>-16.022</c:v>
                </c:pt>
                <c:pt idx="554">
                  <c:v>-16.054</c:v>
                </c:pt>
                <c:pt idx="555">
                  <c:v>-16.096</c:v>
                </c:pt>
                <c:pt idx="556">
                  <c:v>-16.147</c:v>
                </c:pt>
                <c:pt idx="557">
                  <c:v>-16.205</c:v>
                </c:pt>
                <c:pt idx="558">
                  <c:v>-16.272</c:v>
                </c:pt>
                <c:pt idx="559">
                  <c:v>-16.345</c:v>
                </c:pt>
                <c:pt idx="560">
                  <c:v>-16.425</c:v>
                </c:pt>
                <c:pt idx="561">
                  <c:v>-16.51</c:v>
                </c:pt>
                <c:pt idx="562">
                  <c:v>-16.601</c:v>
                </c:pt>
                <c:pt idx="563">
                  <c:v>-16.697</c:v>
                </c:pt>
                <c:pt idx="564">
                  <c:v>-16.799</c:v>
                </c:pt>
                <c:pt idx="565">
                  <c:v>-16.907</c:v>
                </c:pt>
                <c:pt idx="566">
                  <c:v>-17.021</c:v>
                </c:pt>
                <c:pt idx="567">
                  <c:v>-17.143</c:v>
                </c:pt>
                <c:pt idx="568">
                  <c:v>-17.272</c:v>
                </c:pt>
                <c:pt idx="569">
                  <c:v>-17.41</c:v>
                </c:pt>
                <c:pt idx="570">
                  <c:v>-17.559</c:v>
                </c:pt>
                <c:pt idx="571">
                  <c:v>-17.72</c:v>
                </c:pt>
                <c:pt idx="572">
                  <c:v>-17.894</c:v>
                </c:pt>
                <c:pt idx="573">
                  <c:v>-18.083</c:v>
                </c:pt>
                <c:pt idx="574">
                  <c:v>-18.288</c:v>
                </c:pt>
                <c:pt idx="575">
                  <c:v>-18.512</c:v>
                </c:pt>
                <c:pt idx="576">
                  <c:v>-18.756</c:v>
                </c:pt>
                <c:pt idx="577">
                  <c:v>-19.021</c:v>
                </c:pt>
                <c:pt idx="578">
                  <c:v>-19.309</c:v>
                </c:pt>
                <c:pt idx="579">
                  <c:v>-19.622</c:v>
                </c:pt>
                <c:pt idx="580">
                  <c:v>-19.961</c:v>
                </c:pt>
                <c:pt idx="581">
                  <c:v>-20.328</c:v>
                </c:pt>
                <c:pt idx="582">
                  <c:v>-20.722</c:v>
                </c:pt>
                <c:pt idx="583">
                  <c:v>-21.147</c:v>
                </c:pt>
                <c:pt idx="584">
                  <c:v>-21.601</c:v>
                </c:pt>
                <c:pt idx="585">
                  <c:v>-22.087</c:v>
                </c:pt>
                <c:pt idx="586">
                  <c:v>-22.606</c:v>
                </c:pt>
                <c:pt idx="587">
                  <c:v>-23.158</c:v>
                </c:pt>
                <c:pt idx="588">
                  <c:v>-23.745</c:v>
                </c:pt>
                <c:pt idx="589">
                  <c:v>-24.367</c:v>
                </c:pt>
                <c:pt idx="590">
                  <c:v>-25.027</c:v>
                </c:pt>
                <c:pt idx="591">
                  <c:v>-25.726</c:v>
                </c:pt>
                <c:pt idx="592">
                  <c:v>-26.467</c:v>
                </c:pt>
                <c:pt idx="593">
                  <c:v>-27.254</c:v>
                </c:pt>
                <c:pt idx="594">
                  <c:v>-28.091</c:v>
                </c:pt>
                <c:pt idx="595">
                  <c:v>-28.985</c:v>
                </c:pt>
                <c:pt idx="596">
                  <c:v>-29.941</c:v>
                </c:pt>
                <c:pt idx="597">
                  <c:v>-30.969</c:v>
                </c:pt>
                <c:pt idx="598">
                  <c:v>-32.075</c:v>
                </c:pt>
                <c:pt idx="599">
                  <c:v>-33.262</c:v>
                </c:pt>
                <c:pt idx="600">
                  <c:v>-34.516</c:v>
                </c:pt>
                <c:pt idx="601">
                  <c:v>-35.787</c:v>
                </c:pt>
                <c:pt idx="602">
                  <c:v>-36.94</c:v>
                </c:pt>
                <c:pt idx="603">
                  <c:v>-37.722</c:v>
                </c:pt>
                <c:pt idx="604">
                  <c:v>-37.841</c:v>
                </c:pt>
                <c:pt idx="605">
                  <c:v>-37.22</c:v>
                </c:pt>
                <c:pt idx="606">
                  <c:v>-36.084</c:v>
                </c:pt>
                <c:pt idx="607">
                  <c:v>-34.732</c:v>
                </c:pt>
                <c:pt idx="608">
                  <c:v>-33.358</c:v>
                </c:pt>
                <c:pt idx="609">
                  <c:v>-32.05</c:v>
                </c:pt>
                <c:pt idx="610">
                  <c:v>-30.837</c:v>
                </c:pt>
                <c:pt idx="611">
                  <c:v>-29.724</c:v>
                </c:pt>
                <c:pt idx="612">
                  <c:v>-28.706</c:v>
                </c:pt>
                <c:pt idx="613">
                  <c:v>-27.776</c:v>
                </c:pt>
                <c:pt idx="614">
                  <c:v>-26.926</c:v>
                </c:pt>
                <c:pt idx="615">
                  <c:v>-26.148</c:v>
                </c:pt>
                <c:pt idx="616">
                  <c:v>-25.437</c:v>
                </c:pt>
                <c:pt idx="617">
                  <c:v>-24.787</c:v>
                </c:pt>
                <c:pt idx="618">
                  <c:v>-24.192</c:v>
                </c:pt>
                <c:pt idx="619">
                  <c:v>-23.65</c:v>
                </c:pt>
                <c:pt idx="620">
                  <c:v>-23.155</c:v>
                </c:pt>
                <c:pt idx="621">
                  <c:v>-22.704</c:v>
                </c:pt>
                <c:pt idx="622">
                  <c:v>-22.293</c:v>
                </c:pt>
                <c:pt idx="623">
                  <c:v>-21.921</c:v>
                </c:pt>
                <c:pt idx="624">
                  <c:v>-21.583</c:v>
                </c:pt>
                <c:pt idx="625">
                  <c:v>-21.276</c:v>
                </c:pt>
                <c:pt idx="626">
                  <c:v>-20.999</c:v>
                </c:pt>
                <c:pt idx="627">
                  <c:v>-20.747</c:v>
                </c:pt>
                <c:pt idx="628">
                  <c:v>-20.519</c:v>
                </c:pt>
                <c:pt idx="629">
                  <c:v>-20.311</c:v>
                </c:pt>
                <c:pt idx="630">
                  <c:v>-20.122</c:v>
                </c:pt>
                <c:pt idx="631">
                  <c:v>-19.95</c:v>
                </c:pt>
                <c:pt idx="632">
                  <c:v>-19.791</c:v>
                </c:pt>
                <c:pt idx="633">
                  <c:v>-19.645</c:v>
                </c:pt>
                <c:pt idx="634">
                  <c:v>-19.51</c:v>
                </c:pt>
                <c:pt idx="635">
                  <c:v>-19.384</c:v>
                </c:pt>
                <c:pt idx="636">
                  <c:v>-19.267</c:v>
                </c:pt>
                <c:pt idx="637">
                  <c:v>-19.157</c:v>
                </c:pt>
                <c:pt idx="638">
                  <c:v>-19.055</c:v>
                </c:pt>
                <c:pt idx="639">
                  <c:v>-18.96</c:v>
                </c:pt>
                <c:pt idx="640">
                  <c:v>-18.872</c:v>
                </c:pt>
                <c:pt idx="641">
                  <c:v>-18.792</c:v>
                </c:pt>
                <c:pt idx="642">
                  <c:v>-18.719</c:v>
                </c:pt>
                <c:pt idx="643">
                  <c:v>-18.656</c:v>
                </c:pt>
                <c:pt idx="644">
                  <c:v>-18.602</c:v>
                </c:pt>
                <c:pt idx="645">
                  <c:v>-18.559</c:v>
                </c:pt>
                <c:pt idx="646">
                  <c:v>-18.527</c:v>
                </c:pt>
                <c:pt idx="647">
                  <c:v>-18.508</c:v>
                </c:pt>
                <c:pt idx="648">
                  <c:v>-18.502</c:v>
                </c:pt>
                <c:pt idx="649">
                  <c:v>-18.51</c:v>
                </c:pt>
                <c:pt idx="650">
                  <c:v>-18.533</c:v>
                </c:pt>
                <c:pt idx="651">
                  <c:v>-18.57</c:v>
                </c:pt>
                <c:pt idx="652">
                  <c:v>-18.622</c:v>
                </c:pt>
                <c:pt idx="653">
                  <c:v>-18.69</c:v>
                </c:pt>
                <c:pt idx="654">
                  <c:v>-18.773</c:v>
                </c:pt>
                <c:pt idx="655">
                  <c:v>-18.87</c:v>
                </c:pt>
                <c:pt idx="656">
                  <c:v>-18.98</c:v>
                </c:pt>
                <c:pt idx="657">
                  <c:v>-19.104</c:v>
                </c:pt>
                <c:pt idx="658">
                  <c:v>-19.241</c:v>
                </c:pt>
                <c:pt idx="659">
                  <c:v>-19.388</c:v>
                </c:pt>
                <c:pt idx="660">
                  <c:v>-19.545</c:v>
                </c:pt>
                <c:pt idx="661">
                  <c:v>-19.711</c:v>
                </c:pt>
                <c:pt idx="662">
                  <c:v>-19.885</c:v>
                </c:pt>
                <c:pt idx="663">
                  <c:v>-20.066</c:v>
                </c:pt>
                <c:pt idx="664">
                  <c:v>-20.253</c:v>
                </c:pt>
                <c:pt idx="665">
                  <c:v>-20.444</c:v>
                </c:pt>
                <c:pt idx="666">
                  <c:v>-20.641</c:v>
                </c:pt>
                <c:pt idx="667">
                  <c:v>-20.843</c:v>
                </c:pt>
                <c:pt idx="668">
                  <c:v>-21.049</c:v>
                </c:pt>
                <c:pt idx="669">
                  <c:v>-21.261</c:v>
                </c:pt>
                <c:pt idx="670">
                  <c:v>-21.479</c:v>
                </c:pt>
                <c:pt idx="671">
                  <c:v>-21.704</c:v>
                </c:pt>
                <c:pt idx="672">
                  <c:v>-21.936</c:v>
                </c:pt>
                <c:pt idx="673">
                  <c:v>-22.178</c:v>
                </c:pt>
                <c:pt idx="674">
                  <c:v>-22.431</c:v>
                </c:pt>
                <c:pt idx="675">
                  <c:v>-22.695</c:v>
                </c:pt>
                <c:pt idx="676">
                  <c:v>-22.973</c:v>
                </c:pt>
                <c:pt idx="677">
                  <c:v>-23.266</c:v>
                </c:pt>
                <c:pt idx="678">
                  <c:v>-23.575</c:v>
                </c:pt>
                <c:pt idx="679">
                  <c:v>-23.902</c:v>
                </c:pt>
                <c:pt idx="680">
                  <c:v>-24.247</c:v>
                </c:pt>
                <c:pt idx="681">
                  <c:v>-24.611</c:v>
                </c:pt>
                <c:pt idx="682">
                  <c:v>-24.995</c:v>
                </c:pt>
                <c:pt idx="683">
                  <c:v>-25.4</c:v>
                </c:pt>
                <c:pt idx="684">
                  <c:v>-25.826</c:v>
                </c:pt>
                <c:pt idx="685">
                  <c:v>-26.273</c:v>
                </c:pt>
                <c:pt idx="686">
                  <c:v>-26.739</c:v>
                </c:pt>
                <c:pt idx="687">
                  <c:v>-27.224</c:v>
                </c:pt>
                <c:pt idx="688">
                  <c:v>-27.725</c:v>
                </c:pt>
                <c:pt idx="689">
                  <c:v>-28.237</c:v>
                </c:pt>
                <c:pt idx="690">
                  <c:v>-28.755</c:v>
                </c:pt>
                <c:pt idx="691">
                  <c:v>-29.269</c:v>
                </c:pt>
                <c:pt idx="692">
                  <c:v>-29.766</c:v>
                </c:pt>
                <c:pt idx="693">
                  <c:v>-30.229</c:v>
                </c:pt>
                <c:pt idx="694">
                  <c:v>-30.636</c:v>
                </c:pt>
                <c:pt idx="695">
                  <c:v>-30.965</c:v>
                </c:pt>
                <c:pt idx="696">
                  <c:v>-31.194</c:v>
                </c:pt>
                <c:pt idx="697">
                  <c:v>-31.306</c:v>
                </c:pt>
                <c:pt idx="698">
                  <c:v>-31.296</c:v>
                </c:pt>
                <c:pt idx="699">
                  <c:v>-31.17</c:v>
                </c:pt>
                <c:pt idx="700">
                  <c:v>-30.946</c:v>
                </c:pt>
                <c:pt idx="701">
                  <c:v>-30.649</c:v>
                </c:pt>
                <c:pt idx="702">
                  <c:v>-30.306</c:v>
                </c:pt>
                <c:pt idx="703">
                  <c:v>-29.94</c:v>
                </c:pt>
                <c:pt idx="704">
                  <c:v>-29.571</c:v>
                </c:pt>
                <c:pt idx="705">
                  <c:v>-29.215</c:v>
                </c:pt>
                <c:pt idx="706">
                  <c:v>-28.884</c:v>
                </c:pt>
                <c:pt idx="707">
                  <c:v>-28.585</c:v>
                </c:pt>
                <c:pt idx="708">
                  <c:v>-28.324</c:v>
                </c:pt>
                <c:pt idx="709">
                  <c:v>-28.103</c:v>
                </c:pt>
                <c:pt idx="710">
                  <c:v>-27.924</c:v>
                </c:pt>
                <c:pt idx="711">
                  <c:v>-27.788</c:v>
                </c:pt>
                <c:pt idx="712">
                  <c:v>-27.695</c:v>
                </c:pt>
                <c:pt idx="713">
                  <c:v>-27.645</c:v>
                </c:pt>
                <c:pt idx="714">
                  <c:v>-27.636</c:v>
                </c:pt>
                <c:pt idx="715">
                  <c:v>-27.669</c:v>
                </c:pt>
                <c:pt idx="716">
                  <c:v>-27.743</c:v>
                </c:pt>
                <c:pt idx="717">
                  <c:v>-27.856</c:v>
                </c:pt>
                <c:pt idx="718">
                  <c:v>-28.009</c:v>
                </c:pt>
                <c:pt idx="719">
                  <c:v>-28.2</c:v>
                </c:pt>
                <c:pt idx="720">
                  <c:v>-28.429</c:v>
                </c:pt>
                <c:pt idx="721">
                  <c:v>-28.695</c:v>
                </c:pt>
                <c:pt idx="722">
                  <c:v>-28.994</c:v>
                </c:pt>
                <c:pt idx="723">
                  <c:v>-29.325</c:v>
                </c:pt>
                <c:pt idx="724">
                  <c:v>-29.683</c:v>
                </c:pt>
                <c:pt idx="725">
                  <c:v>-30.059</c:v>
                </c:pt>
                <c:pt idx="726">
                  <c:v>-30.445</c:v>
                </c:pt>
                <c:pt idx="727">
                  <c:v>-30.825</c:v>
                </c:pt>
                <c:pt idx="728">
                  <c:v>-31.182</c:v>
                </c:pt>
                <c:pt idx="729">
                  <c:v>-31.495</c:v>
                </c:pt>
                <c:pt idx="730">
                  <c:v>-31.741</c:v>
                </c:pt>
                <c:pt idx="731">
                  <c:v>-31.902</c:v>
                </c:pt>
                <c:pt idx="732">
                  <c:v>-31.963</c:v>
                </c:pt>
                <c:pt idx="733">
                  <c:v>-31.924</c:v>
                </c:pt>
                <c:pt idx="734">
                  <c:v>-31.792</c:v>
                </c:pt>
                <c:pt idx="735">
                  <c:v>-31.586</c:v>
                </c:pt>
                <c:pt idx="736">
                  <c:v>-31.327</c:v>
                </c:pt>
                <c:pt idx="737">
                  <c:v>-31.038</c:v>
                </c:pt>
                <c:pt idx="738">
                  <c:v>-30.739</c:v>
                </c:pt>
                <c:pt idx="739">
                  <c:v>-30.447</c:v>
                </c:pt>
                <c:pt idx="740">
                  <c:v>-30.173</c:v>
                </c:pt>
                <c:pt idx="741">
                  <c:v>-29.926</c:v>
                </c:pt>
                <c:pt idx="742">
                  <c:v>-29.712</c:v>
                </c:pt>
                <c:pt idx="743">
                  <c:v>-29.535</c:v>
                </c:pt>
                <c:pt idx="744">
                  <c:v>-29.395</c:v>
                </c:pt>
                <c:pt idx="745">
                  <c:v>-29.293</c:v>
                </c:pt>
                <c:pt idx="746">
                  <c:v>-29.229</c:v>
                </c:pt>
                <c:pt idx="747">
                  <c:v>-29.203</c:v>
                </c:pt>
                <c:pt idx="748">
                  <c:v>-29.211</c:v>
                </c:pt>
                <c:pt idx="749">
                  <c:v>-29.254</c:v>
                </c:pt>
                <c:pt idx="750">
                  <c:v>-29.329</c:v>
                </c:pt>
                <c:pt idx="751">
                  <c:v>-29.434</c:v>
                </c:pt>
                <c:pt idx="752">
                  <c:v>-29.567</c:v>
                </c:pt>
                <c:pt idx="753">
                  <c:v>-29.725</c:v>
                </c:pt>
                <c:pt idx="754">
                  <c:v>-29.906</c:v>
                </c:pt>
                <c:pt idx="755">
                  <c:v>-30.105</c:v>
                </c:pt>
                <c:pt idx="756">
                  <c:v>-30.319</c:v>
                </c:pt>
                <c:pt idx="757">
                  <c:v>-30.542</c:v>
                </c:pt>
                <c:pt idx="758">
                  <c:v>-30.77</c:v>
                </c:pt>
                <c:pt idx="759">
                  <c:v>-30.996</c:v>
                </c:pt>
                <c:pt idx="760">
                  <c:v>-31.214</c:v>
                </c:pt>
                <c:pt idx="761">
                  <c:v>-31.418</c:v>
                </c:pt>
                <c:pt idx="762">
                  <c:v>-31.601</c:v>
                </c:pt>
                <c:pt idx="763">
                  <c:v>-31.76</c:v>
                </c:pt>
                <c:pt idx="764">
                  <c:v>-31.892</c:v>
                </c:pt>
                <c:pt idx="765">
                  <c:v>-31.995</c:v>
                </c:pt>
                <c:pt idx="766">
                  <c:v>-32.072</c:v>
                </c:pt>
                <c:pt idx="767">
                  <c:v>-32.125</c:v>
                </c:pt>
                <c:pt idx="768">
                  <c:v>-32.159</c:v>
                </c:pt>
                <c:pt idx="769">
                  <c:v>-32.179</c:v>
                </c:pt>
                <c:pt idx="770">
                  <c:v>-32.191</c:v>
                </c:pt>
                <c:pt idx="771">
                  <c:v>-32.201</c:v>
                </c:pt>
                <c:pt idx="772">
                  <c:v>-32.214</c:v>
                </c:pt>
                <c:pt idx="773">
                  <c:v>-32.235</c:v>
                </c:pt>
                <c:pt idx="774">
                  <c:v>-32.267</c:v>
                </c:pt>
                <c:pt idx="775">
                  <c:v>-32.314</c:v>
                </c:pt>
                <c:pt idx="776">
                  <c:v>-32.378</c:v>
                </c:pt>
                <c:pt idx="777">
                  <c:v>-32.462</c:v>
                </c:pt>
                <c:pt idx="778">
                  <c:v>-32.566</c:v>
                </c:pt>
                <c:pt idx="779">
                  <c:v>-32.692</c:v>
                </c:pt>
                <c:pt idx="780">
                  <c:v>-32.842</c:v>
                </c:pt>
                <c:pt idx="781">
                  <c:v>-33.016</c:v>
                </c:pt>
                <c:pt idx="782">
                  <c:v>-33.214</c:v>
                </c:pt>
                <c:pt idx="783">
                  <c:v>-33.437</c:v>
                </c:pt>
                <c:pt idx="784">
                  <c:v>-33.684</c:v>
                </c:pt>
                <c:pt idx="785">
                  <c:v>-33.955</c:v>
                </c:pt>
                <c:pt idx="786">
                  <c:v>-34.249</c:v>
                </c:pt>
                <c:pt idx="787">
                  <c:v>-34.562</c:v>
                </c:pt>
                <c:pt idx="788">
                  <c:v>-34.893</c:v>
                </c:pt>
                <c:pt idx="789">
                  <c:v>-35.236</c:v>
                </c:pt>
                <c:pt idx="790">
                  <c:v>-35.586</c:v>
                </c:pt>
                <c:pt idx="791">
                  <c:v>-35.937</c:v>
                </c:pt>
                <c:pt idx="792">
                  <c:v>-36.28</c:v>
                </c:pt>
                <c:pt idx="793">
                  <c:v>-36.607</c:v>
                </c:pt>
                <c:pt idx="794">
                  <c:v>-36.911</c:v>
                </c:pt>
                <c:pt idx="795">
                  <c:v>-37.181</c:v>
                </c:pt>
                <c:pt idx="796">
                  <c:v>-37.413</c:v>
                </c:pt>
                <c:pt idx="797">
                  <c:v>-37.602</c:v>
                </c:pt>
                <c:pt idx="798">
                  <c:v>-37.744</c:v>
                </c:pt>
                <c:pt idx="799">
                  <c:v>-37.84</c:v>
                </c:pt>
                <c:pt idx="800">
                  <c:v>-37.894</c:v>
                </c:pt>
                <c:pt idx="801">
                  <c:v>-37.91</c:v>
                </c:pt>
                <c:pt idx="802">
                  <c:v>-37.894</c:v>
                </c:pt>
                <c:pt idx="803">
                  <c:v>-37.854</c:v>
                </c:pt>
                <c:pt idx="804">
                  <c:v>-37.796</c:v>
                </c:pt>
                <c:pt idx="805">
                  <c:v>-37.73</c:v>
                </c:pt>
                <c:pt idx="806">
                  <c:v>-37.661</c:v>
                </c:pt>
                <c:pt idx="807">
                  <c:v>-37.596</c:v>
                </c:pt>
                <c:pt idx="808">
                  <c:v>-37.541</c:v>
                </c:pt>
                <c:pt idx="809">
                  <c:v>-37.503</c:v>
                </c:pt>
                <c:pt idx="810">
                  <c:v>-37.484</c:v>
                </c:pt>
                <c:pt idx="811">
                  <c:v>-37.488</c:v>
                </c:pt>
                <c:pt idx="812">
                  <c:v>-37.519</c:v>
                </c:pt>
                <c:pt idx="813">
                  <c:v>-37.578</c:v>
                </c:pt>
                <c:pt idx="814">
                  <c:v>-37.665</c:v>
                </c:pt>
                <c:pt idx="815">
                  <c:v>-37.78</c:v>
                </c:pt>
                <c:pt idx="816">
                  <c:v>-37.92</c:v>
                </c:pt>
                <c:pt idx="817">
                  <c:v>-38.082</c:v>
                </c:pt>
                <c:pt idx="818">
                  <c:v>-38.261</c:v>
                </c:pt>
                <c:pt idx="819">
                  <c:v>-38.452</c:v>
                </c:pt>
                <c:pt idx="820">
                  <c:v>-38.646</c:v>
                </c:pt>
                <c:pt idx="821">
                  <c:v>-38.836</c:v>
                </c:pt>
                <c:pt idx="822">
                  <c:v>-39.012</c:v>
                </c:pt>
                <c:pt idx="823">
                  <c:v>-39.168</c:v>
                </c:pt>
                <c:pt idx="824">
                  <c:v>-39.296</c:v>
                </c:pt>
                <c:pt idx="825">
                  <c:v>-39.392</c:v>
                </c:pt>
                <c:pt idx="826">
                  <c:v>-39.452</c:v>
                </c:pt>
                <c:pt idx="827">
                  <c:v>-39.476</c:v>
                </c:pt>
                <c:pt idx="828">
                  <c:v>-39.467</c:v>
                </c:pt>
                <c:pt idx="829">
                  <c:v>-39.429</c:v>
                </c:pt>
                <c:pt idx="830">
                  <c:v>-39.366</c:v>
                </c:pt>
                <c:pt idx="831">
                  <c:v>-39.284</c:v>
                </c:pt>
                <c:pt idx="832">
                  <c:v>-39.188</c:v>
                </c:pt>
                <c:pt idx="833">
                  <c:v>-39.084</c:v>
                </c:pt>
                <c:pt idx="834">
                  <c:v>-38.974</c:v>
                </c:pt>
                <c:pt idx="835">
                  <c:v>-38.864</c:v>
                </c:pt>
                <c:pt idx="836">
                  <c:v>-38.755</c:v>
                </c:pt>
                <c:pt idx="837">
                  <c:v>-38.65</c:v>
                </c:pt>
                <c:pt idx="838">
                  <c:v>-38.549</c:v>
                </c:pt>
                <c:pt idx="839">
                  <c:v>-38.455</c:v>
                </c:pt>
                <c:pt idx="840">
                  <c:v>-38.366</c:v>
                </c:pt>
                <c:pt idx="841">
                  <c:v>-38.283</c:v>
                </c:pt>
                <c:pt idx="842">
                  <c:v>-38.204</c:v>
                </c:pt>
                <c:pt idx="843">
                  <c:v>-38.129</c:v>
                </c:pt>
                <c:pt idx="844">
                  <c:v>-38.053</c:v>
                </c:pt>
                <c:pt idx="845">
                  <c:v>-37.977</c:v>
                </c:pt>
                <c:pt idx="846">
                  <c:v>-37.895</c:v>
                </c:pt>
                <c:pt idx="847">
                  <c:v>-37.807</c:v>
                </c:pt>
                <c:pt idx="848">
                  <c:v>-37.709</c:v>
                </c:pt>
                <c:pt idx="849">
                  <c:v>-37.599</c:v>
                </c:pt>
                <c:pt idx="850">
                  <c:v>-37.476</c:v>
                </c:pt>
                <c:pt idx="851">
                  <c:v>-37.339</c:v>
                </c:pt>
                <c:pt idx="852">
                  <c:v>-37.189</c:v>
                </c:pt>
                <c:pt idx="853">
                  <c:v>-37.026</c:v>
                </c:pt>
                <c:pt idx="854">
                  <c:v>-36.854</c:v>
                </c:pt>
                <c:pt idx="855">
                  <c:v>-36.675</c:v>
                </c:pt>
                <c:pt idx="856">
                  <c:v>-36.491</c:v>
                </c:pt>
                <c:pt idx="857">
                  <c:v>-36.307</c:v>
                </c:pt>
                <c:pt idx="858">
                  <c:v>-36.125</c:v>
                </c:pt>
                <c:pt idx="859">
                  <c:v>-35.948</c:v>
                </c:pt>
                <c:pt idx="860">
                  <c:v>-35.779</c:v>
                </c:pt>
                <c:pt idx="861">
                  <c:v>-35.621</c:v>
                </c:pt>
                <c:pt idx="862">
                  <c:v>-35.474</c:v>
                </c:pt>
                <c:pt idx="863">
                  <c:v>-35.341</c:v>
                </c:pt>
                <c:pt idx="864">
                  <c:v>-35.223</c:v>
                </c:pt>
                <c:pt idx="865">
                  <c:v>-35.118</c:v>
                </c:pt>
                <c:pt idx="866">
                  <c:v>-35.029</c:v>
                </c:pt>
                <c:pt idx="867">
                  <c:v>-34.953</c:v>
                </c:pt>
                <c:pt idx="868">
                  <c:v>-34.89</c:v>
                </c:pt>
                <c:pt idx="869">
                  <c:v>-34.839</c:v>
                </c:pt>
                <c:pt idx="870">
                  <c:v>-34.798</c:v>
                </c:pt>
                <c:pt idx="871">
                  <c:v>-34.765</c:v>
                </c:pt>
                <c:pt idx="872">
                  <c:v>-34.738</c:v>
                </c:pt>
                <c:pt idx="873">
                  <c:v>-34.716</c:v>
                </c:pt>
                <c:pt idx="874">
                  <c:v>-34.695</c:v>
                </c:pt>
                <c:pt idx="875">
                  <c:v>-34.674</c:v>
                </c:pt>
                <c:pt idx="876">
                  <c:v>-34.65</c:v>
                </c:pt>
                <c:pt idx="877">
                  <c:v>-34.622</c:v>
                </c:pt>
                <c:pt idx="878">
                  <c:v>-34.588</c:v>
                </c:pt>
                <c:pt idx="879">
                  <c:v>-34.548</c:v>
                </c:pt>
                <c:pt idx="880">
                  <c:v>-34.5</c:v>
                </c:pt>
                <c:pt idx="881">
                  <c:v>-34.444</c:v>
                </c:pt>
                <c:pt idx="882">
                  <c:v>-34.381</c:v>
                </c:pt>
                <c:pt idx="883">
                  <c:v>-34.311</c:v>
                </c:pt>
                <c:pt idx="884">
                  <c:v>-34.235</c:v>
                </c:pt>
                <c:pt idx="885">
                  <c:v>-34.156</c:v>
                </c:pt>
                <c:pt idx="886">
                  <c:v>-34.073</c:v>
                </c:pt>
                <c:pt idx="887">
                  <c:v>-33.99</c:v>
                </c:pt>
                <c:pt idx="888">
                  <c:v>-33.908</c:v>
                </c:pt>
                <c:pt idx="889">
                  <c:v>-33.829</c:v>
                </c:pt>
                <c:pt idx="890">
                  <c:v>-33.755</c:v>
                </c:pt>
                <c:pt idx="891">
                  <c:v>-33.687</c:v>
                </c:pt>
                <c:pt idx="892">
                  <c:v>-33.628</c:v>
                </c:pt>
                <c:pt idx="893">
                  <c:v>-33.578</c:v>
                </c:pt>
                <c:pt idx="894">
                  <c:v>-33.538</c:v>
                </c:pt>
                <c:pt idx="895">
                  <c:v>-33.509</c:v>
                </c:pt>
                <c:pt idx="896">
                  <c:v>-33.491</c:v>
                </c:pt>
                <c:pt idx="897">
                  <c:v>-33.484</c:v>
                </c:pt>
                <c:pt idx="898">
                  <c:v>-33.488</c:v>
                </c:pt>
                <c:pt idx="899">
                  <c:v>-33.502</c:v>
                </c:pt>
                <c:pt idx="900">
                  <c:v>-33.525</c:v>
                </c:pt>
                <c:pt idx="901">
                  <c:v>-33.555</c:v>
                </c:pt>
                <c:pt idx="902">
                  <c:v>-33.591</c:v>
                </c:pt>
                <c:pt idx="903">
                  <c:v>-33.631</c:v>
                </c:pt>
                <c:pt idx="904">
                  <c:v>-33.675</c:v>
                </c:pt>
                <c:pt idx="905">
                  <c:v>-33.719</c:v>
                </c:pt>
                <c:pt idx="906">
                  <c:v>-33.764</c:v>
                </c:pt>
                <c:pt idx="907">
                  <c:v>-33.806</c:v>
                </c:pt>
                <c:pt idx="908">
                  <c:v>-33.847</c:v>
                </c:pt>
                <c:pt idx="909">
                  <c:v>-33.884</c:v>
                </c:pt>
                <c:pt idx="910">
                  <c:v>-33.917</c:v>
                </c:pt>
                <c:pt idx="911">
                  <c:v>-33.946</c:v>
                </c:pt>
                <c:pt idx="912">
                  <c:v>-33.971</c:v>
                </c:pt>
                <c:pt idx="913">
                  <c:v>-33.991</c:v>
                </c:pt>
                <c:pt idx="914">
                  <c:v>-34.008</c:v>
                </c:pt>
                <c:pt idx="915">
                  <c:v>-34.022</c:v>
                </c:pt>
                <c:pt idx="916">
                  <c:v>-34.032</c:v>
                </c:pt>
                <c:pt idx="917">
                  <c:v>-34.04</c:v>
                </c:pt>
                <c:pt idx="918">
                  <c:v>-34.046</c:v>
                </c:pt>
                <c:pt idx="919">
                  <c:v>-34.05</c:v>
                </c:pt>
                <c:pt idx="920">
                  <c:v>-34.053</c:v>
                </c:pt>
                <c:pt idx="921">
                  <c:v>-34.056</c:v>
                </c:pt>
                <c:pt idx="922">
                  <c:v>-34.059</c:v>
                </c:pt>
                <c:pt idx="923">
                  <c:v>-34.063</c:v>
                </c:pt>
                <c:pt idx="924">
                  <c:v>-34.068</c:v>
                </c:pt>
                <c:pt idx="925">
                  <c:v>-34.074</c:v>
                </c:pt>
                <c:pt idx="926">
                  <c:v>-34.082</c:v>
                </c:pt>
                <c:pt idx="927">
                  <c:v>-34.093</c:v>
                </c:pt>
                <c:pt idx="928">
                  <c:v>-34.105</c:v>
                </c:pt>
                <c:pt idx="929">
                  <c:v>-34.12</c:v>
                </c:pt>
                <c:pt idx="930">
                  <c:v>-34.136</c:v>
                </c:pt>
                <c:pt idx="931">
                  <c:v>-34.154</c:v>
                </c:pt>
                <c:pt idx="932">
                  <c:v>-34.174</c:v>
                </c:pt>
                <c:pt idx="933">
                  <c:v>-34.195</c:v>
                </c:pt>
                <c:pt idx="934">
                  <c:v>-34.218</c:v>
                </c:pt>
                <c:pt idx="935">
                  <c:v>-34.24</c:v>
                </c:pt>
                <c:pt idx="936">
                  <c:v>-34.264</c:v>
                </c:pt>
                <c:pt idx="937">
                  <c:v>-34.288</c:v>
                </c:pt>
                <c:pt idx="938">
                  <c:v>-34.313</c:v>
                </c:pt>
                <c:pt idx="939">
                  <c:v>-34.338</c:v>
                </c:pt>
                <c:pt idx="940">
                  <c:v>-34.365</c:v>
                </c:pt>
                <c:pt idx="941">
                  <c:v>-34.393</c:v>
                </c:pt>
                <c:pt idx="942">
                  <c:v>-34.423</c:v>
                </c:pt>
                <c:pt idx="943">
                  <c:v>-34.455</c:v>
                </c:pt>
                <c:pt idx="944">
                  <c:v>-34.489</c:v>
                </c:pt>
                <c:pt idx="945">
                  <c:v>-34.525</c:v>
                </c:pt>
                <c:pt idx="946">
                  <c:v>-34.564</c:v>
                </c:pt>
                <c:pt idx="947">
                  <c:v>-34.605</c:v>
                </c:pt>
                <c:pt idx="948">
                  <c:v>-34.649</c:v>
                </c:pt>
                <c:pt idx="949">
                  <c:v>-34.695</c:v>
                </c:pt>
                <c:pt idx="950">
                  <c:v>-34.742</c:v>
                </c:pt>
                <c:pt idx="951">
                  <c:v>-34.79</c:v>
                </c:pt>
                <c:pt idx="952">
                  <c:v>-34.839</c:v>
                </c:pt>
                <c:pt idx="953">
                  <c:v>-34.889</c:v>
                </c:pt>
                <c:pt idx="954">
                  <c:v>-34.937</c:v>
                </c:pt>
                <c:pt idx="955">
                  <c:v>-34.985</c:v>
                </c:pt>
                <c:pt idx="956">
                  <c:v>-35.03</c:v>
                </c:pt>
                <c:pt idx="957">
                  <c:v>-35.074</c:v>
                </c:pt>
                <c:pt idx="958">
                  <c:v>-35.114</c:v>
                </c:pt>
                <c:pt idx="959">
                  <c:v>-35.151</c:v>
                </c:pt>
                <c:pt idx="960">
                  <c:v>-35.184</c:v>
                </c:pt>
                <c:pt idx="961">
                  <c:v>-35.213</c:v>
                </c:pt>
                <c:pt idx="962">
                  <c:v>-35.238</c:v>
                </c:pt>
                <c:pt idx="963">
                  <c:v>-35.26</c:v>
                </c:pt>
                <c:pt idx="964">
                  <c:v>-35.278</c:v>
                </c:pt>
                <c:pt idx="965">
                  <c:v>-35.293</c:v>
                </c:pt>
                <c:pt idx="966">
                  <c:v>-35.307</c:v>
                </c:pt>
                <c:pt idx="967">
                  <c:v>-35.319</c:v>
                </c:pt>
                <c:pt idx="968">
                  <c:v>-35.332</c:v>
                </c:pt>
                <c:pt idx="969">
                  <c:v>-35.348</c:v>
                </c:pt>
                <c:pt idx="970">
                  <c:v>-35.366</c:v>
                </c:pt>
                <c:pt idx="971">
                  <c:v>-35.39</c:v>
                </c:pt>
                <c:pt idx="972">
                  <c:v>-35.421</c:v>
                </c:pt>
                <c:pt idx="973">
                  <c:v>-35.461</c:v>
                </c:pt>
                <c:pt idx="974">
                  <c:v>-35.511</c:v>
                </c:pt>
                <c:pt idx="975">
                  <c:v>-35.573</c:v>
                </c:pt>
                <c:pt idx="976">
                  <c:v>-35.648</c:v>
                </c:pt>
                <c:pt idx="977">
                  <c:v>-35.737</c:v>
                </c:pt>
                <c:pt idx="978">
                  <c:v>-35.84</c:v>
                </c:pt>
                <c:pt idx="979">
                  <c:v>-35.958</c:v>
                </c:pt>
                <c:pt idx="980">
                  <c:v>-36.09</c:v>
                </c:pt>
                <c:pt idx="981">
                  <c:v>-36.236</c:v>
                </c:pt>
                <c:pt idx="982">
                  <c:v>-36.394</c:v>
                </c:pt>
                <c:pt idx="983">
                  <c:v>-36.563</c:v>
                </c:pt>
                <c:pt idx="984">
                  <c:v>-36.742</c:v>
                </c:pt>
                <c:pt idx="985">
                  <c:v>-36.926</c:v>
                </c:pt>
                <c:pt idx="986">
                  <c:v>-37.115</c:v>
                </c:pt>
                <c:pt idx="987">
                  <c:v>-37.304</c:v>
                </c:pt>
                <c:pt idx="988">
                  <c:v>-37.491</c:v>
                </c:pt>
                <c:pt idx="989">
                  <c:v>-37.672</c:v>
                </c:pt>
                <c:pt idx="990">
                  <c:v>-37.844</c:v>
                </c:pt>
                <c:pt idx="991">
                  <c:v>-38.004</c:v>
                </c:pt>
                <c:pt idx="992">
                  <c:v>-38.15</c:v>
                </c:pt>
                <c:pt idx="993">
                  <c:v>-38.28</c:v>
                </c:pt>
                <c:pt idx="994">
                  <c:v>-38.393</c:v>
                </c:pt>
                <c:pt idx="995">
                  <c:v>-38.488</c:v>
                </c:pt>
                <c:pt idx="996">
                  <c:v>-38.567</c:v>
                </c:pt>
                <c:pt idx="997">
                  <c:v>-38.63</c:v>
                </c:pt>
                <c:pt idx="998">
                  <c:v>-38.68</c:v>
                </c:pt>
                <c:pt idx="999">
                  <c:v>-38.72</c:v>
                </c:pt>
                <c:pt idx="1000">
                  <c:v>-38.753</c:v>
                </c:pt>
                <c:pt idx="1001">
                  <c:v>-38.783</c:v>
                </c:pt>
                <c:pt idx="1002">
                  <c:v>-38.814</c:v>
                </c:pt>
                <c:pt idx="1003">
                  <c:v>-38.849</c:v>
                </c:pt>
                <c:pt idx="1004">
                  <c:v>-38.892</c:v>
                </c:pt>
                <c:pt idx="1005">
                  <c:v>-38.946</c:v>
                </c:pt>
                <c:pt idx="1006">
                  <c:v>-39.015</c:v>
                </c:pt>
                <c:pt idx="1007">
                  <c:v>-39.099</c:v>
                </c:pt>
                <c:pt idx="1008">
                  <c:v>-39.2</c:v>
                </c:pt>
                <c:pt idx="1009">
                  <c:v>-39.32</c:v>
                </c:pt>
                <c:pt idx="1010">
                  <c:v>-39.459</c:v>
                </c:pt>
                <c:pt idx="1011">
                  <c:v>-39.615</c:v>
                </c:pt>
                <c:pt idx="1012">
                  <c:v>-39.787</c:v>
                </c:pt>
                <c:pt idx="1013">
                  <c:v>-39.973</c:v>
                </c:pt>
                <c:pt idx="1014">
                  <c:v>-40.17</c:v>
                </c:pt>
                <c:pt idx="1015">
                  <c:v>-40.373</c:v>
                </c:pt>
                <c:pt idx="1016">
                  <c:v>-40.578</c:v>
                </c:pt>
                <c:pt idx="1017">
                  <c:v>-40.781</c:v>
                </c:pt>
                <c:pt idx="1018">
                  <c:v>-40.974</c:v>
                </c:pt>
                <c:pt idx="1019">
                  <c:v>-41.154</c:v>
                </c:pt>
                <c:pt idx="1020">
                  <c:v>-41.315</c:v>
                </c:pt>
                <c:pt idx="1021">
                  <c:v>-41.452</c:v>
                </c:pt>
                <c:pt idx="1022">
                  <c:v>-41.561</c:v>
                </c:pt>
                <c:pt idx="1023">
                  <c:v>-41.64</c:v>
                </c:pt>
                <c:pt idx="1024">
                  <c:v>-41.687</c:v>
                </c:pt>
                <c:pt idx="1025">
                  <c:v>-41.702</c:v>
                </c:pt>
                <c:pt idx="1026">
                  <c:v>-41.687</c:v>
                </c:pt>
                <c:pt idx="1027">
                  <c:v>-41.646</c:v>
                </c:pt>
                <c:pt idx="1028">
                  <c:v>-41.58</c:v>
                </c:pt>
                <c:pt idx="1029">
                  <c:v>-41.497</c:v>
                </c:pt>
                <c:pt idx="1030">
                  <c:v>-41.401</c:v>
                </c:pt>
                <c:pt idx="1031">
                  <c:v>-41.298</c:v>
                </c:pt>
                <c:pt idx="1032">
                  <c:v>-41.193</c:v>
                </c:pt>
                <c:pt idx="1033">
                  <c:v>-41.091</c:v>
                </c:pt>
                <c:pt idx="1034">
                  <c:v>-40.997</c:v>
                </c:pt>
                <c:pt idx="1035">
                  <c:v>-40.916</c:v>
                </c:pt>
                <c:pt idx="1036">
                  <c:v>-40.849</c:v>
                </c:pt>
                <c:pt idx="1037">
                  <c:v>-40.8</c:v>
                </c:pt>
                <c:pt idx="1038">
                  <c:v>-40.769</c:v>
                </c:pt>
                <c:pt idx="1039">
                  <c:v>-40.758</c:v>
                </c:pt>
                <c:pt idx="1040">
                  <c:v>-40.765</c:v>
                </c:pt>
                <c:pt idx="1041">
                  <c:v>-40.79</c:v>
                </c:pt>
                <c:pt idx="1042">
                  <c:v>-40.831</c:v>
                </c:pt>
                <c:pt idx="1043">
                  <c:v>-40.885</c:v>
                </c:pt>
                <c:pt idx="1044">
                  <c:v>-40.948</c:v>
                </c:pt>
                <c:pt idx="1045">
                  <c:v>-41.018</c:v>
                </c:pt>
                <c:pt idx="1046">
                  <c:v>-41.09</c:v>
                </c:pt>
                <c:pt idx="1047">
                  <c:v>-41.16</c:v>
                </c:pt>
                <c:pt idx="1048">
                  <c:v>-41.223</c:v>
                </c:pt>
                <c:pt idx="1049">
                  <c:v>-41.276</c:v>
                </c:pt>
                <c:pt idx="1050">
                  <c:v>-41.313</c:v>
                </c:pt>
                <c:pt idx="1051">
                  <c:v>-41.332</c:v>
                </c:pt>
                <c:pt idx="1052">
                  <c:v>-41.331</c:v>
                </c:pt>
                <c:pt idx="1053">
                  <c:v>-41.306</c:v>
                </c:pt>
                <c:pt idx="1054">
                  <c:v>-41.257</c:v>
                </c:pt>
                <c:pt idx="1055">
                  <c:v>-41.186</c:v>
                </c:pt>
                <c:pt idx="1056">
                  <c:v>-41.093</c:v>
                </c:pt>
                <c:pt idx="1057">
                  <c:v>-40.981</c:v>
                </c:pt>
                <c:pt idx="1058">
                  <c:v>-40.855</c:v>
                </c:pt>
                <c:pt idx="1059">
                  <c:v>-40.718</c:v>
                </c:pt>
                <c:pt idx="1060">
                  <c:v>-40.575</c:v>
                </c:pt>
                <c:pt idx="1061">
                  <c:v>-40.433</c:v>
                </c:pt>
                <c:pt idx="1062">
                  <c:v>-40.295</c:v>
                </c:pt>
                <c:pt idx="1063">
                  <c:v>-40.167</c:v>
                </c:pt>
                <c:pt idx="1064">
                  <c:v>-40.052</c:v>
                </c:pt>
                <c:pt idx="1065">
                  <c:v>-39.954</c:v>
                </c:pt>
                <c:pt idx="1066">
                  <c:v>-39.877</c:v>
                </c:pt>
                <c:pt idx="1067">
                  <c:v>-39.821</c:v>
                </c:pt>
                <c:pt idx="1068">
                  <c:v>-39.788</c:v>
                </c:pt>
                <c:pt idx="1069">
                  <c:v>-39.779</c:v>
                </c:pt>
                <c:pt idx="1070">
                  <c:v>-39.793</c:v>
                </c:pt>
                <c:pt idx="1071">
                  <c:v>-39.83</c:v>
                </c:pt>
                <c:pt idx="1072">
                  <c:v>-39.889</c:v>
                </c:pt>
                <c:pt idx="1073">
                  <c:v>-39.966</c:v>
                </c:pt>
                <c:pt idx="1074">
                  <c:v>-40.06</c:v>
                </c:pt>
                <c:pt idx="1075">
                  <c:v>-40.166</c:v>
                </c:pt>
                <c:pt idx="1076">
                  <c:v>-40.283</c:v>
                </c:pt>
                <c:pt idx="1077">
                  <c:v>-40.405</c:v>
                </c:pt>
                <c:pt idx="1078">
                  <c:v>-40.528</c:v>
                </c:pt>
                <c:pt idx="1079">
                  <c:v>-40.647</c:v>
                </c:pt>
                <c:pt idx="1080">
                  <c:v>-40.759</c:v>
                </c:pt>
                <c:pt idx="1081">
                  <c:v>-40.858</c:v>
                </c:pt>
                <c:pt idx="1082">
                  <c:v>-40.94</c:v>
                </c:pt>
                <c:pt idx="1083">
                  <c:v>-41.002</c:v>
                </c:pt>
                <c:pt idx="1084">
                  <c:v>-41.04</c:v>
                </c:pt>
                <c:pt idx="1085">
                  <c:v>-41.055</c:v>
                </c:pt>
                <c:pt idx="1086">
                  <c:v>-41.045</c:v>
                </c:pt>
                <c:pt idx="1087">
                  <c:v>-41.012</c:v>
                </c:pt>
                <c:pt idx="1088">
                  <c:v>-40.959</c:v>
                </c:pt>
                <c:pt idx="1089">
                  <c:v>-40.89</c:v>
                </c:pt>
                <c:pt idx="1090">
                  <c:v>-40.809</c:v>
                </c:pt>
                <c:pt idx="1091">
                  <c:v>-40.721</c:v>
                </c:pt>
                <c:pt idx="1092">
                  <c:v>-40.632</c:v>
                </c:pt>
                <c:pt idx="1093">
                  <c:v>-40.547</c:v>
                </c:pt>
                <c:pt idx="1094">
                  <c:v>-40.47</c:v>
                </c:pt>
                <c:pt idx="1095">
                  <c:v>-40.406</c:v>
                </c:pt>
                <c:pt idx="1096">
                  <c:v>-40.358</c:v>
                </c:pt>
                <c:pt idx="1097">
                  <c:v>-40.33</c:v>
                </c:pt>
                <c:pt idx="1098">
                  <c:v>-40.321</c:v>
                </c:pt>
                <c:pt idx="1099">
                  <c:v>-40.335</c:v>
                </c:pt>
                <c:pt idx="1100">
                  <c:v>-40.372</c:v>
                </c:pt>
                <c:pt idx="1101">
                  <c:v>-40.432</c:v>
                </c:pt>
                <c:pt idx="1102">
                  <c:v>-40.514</c:v>
                </c:pt>
                <c:pt idx="1103">
                  <c:v>-40.617</c:v>
                </c:pt>
                <c:pt idx="1104">
                  <c:v>-40.74</c:v>
                </c:pt>
                <c:pt idx="1105">
                  <c:v>-40.881</c:v>
                </c:pt>
                <c:pt idx="1106">
                  <c:v>-41.039</c:v>
                </c:pt>
                <c:pt idx="1107">
                  <c:v>-41.21</c:v>
                </c:pt>
                <c:pt idx="1108">
                  <c:v>-41.393</c:v>
                </c:pt>
                <c:pt idx="1109">
                  <c:v>-41.584</c:v>
                </c:pt>
                <c:pt idx="1110">
                  <c:v>-41.782</c:v>
                </c:pt>
                <c:pt idx="1111">
                  <c:v>-41.981</c:v>
                </c:pt>
                <c:pt idx="1112">
                  <c:v>-42.18</c:v>
                </c:pt>
                <c:pt idx="1113">
                  <c:v>-42.376</c:v>
                </c:pt>
                <c:pt idx="1114">
                  <c:v>-42.564</c:v>
                </c:pt>
                <c:pt idx="1115">
                  <c:v>-42.742</c:v>
                </c:pt>
                <c:pt idx="1116">
                  <c:v>-42.907</c:v>
                </c:pt>
                <c:pt idx="1117">
                  <c:v>-43.059</c:v>
                </c:pt>
                <c:pt idx="1118">
                  <c:v>-43.195</c:v>
                </c:pt>
                <c:pt idx="1119">
                  <c:v>-43.315</c:v>
                </c:pt>
                <c:pt idx="1120">
                  <c:v>-43.42</c:v>
                </c:pt>
                <c:pt idx="1121">
                  <c:v>-43.512</c:v>
                </c:pt>
                <c:pt idx="1122">
                  <c:v>-43.592</c:v>
                </c:pt>
                <c:pt idx="1123">
                  <c:v>-43.663</c:v>
                </c:pt>
                <c:pt idx="1124">
                  <c:v>-43.728</c:v>
                </c:pt>
                <c:pt idx="1125">
                  <c:v>-43.79</c:v>
                </c:pt>
                <c:pt idx="1126">
                  <c:v>-43.85</c:v>
                </c:pt>
                <c:pt idx="1127">
                  <c:v>-43.91</c:v>
                </c:pt>
                <c:pt idx="1128">
                  <c:v>-43.971</c:v>
                </c:pt>
                <c:pt idx="1129">
                  <c:v>-44.034</c:v>
                </c:pt>
                <c:pt idx="1130">
                  <c:v>-44.098</c:v>
                </c:pt>
                <c:pt idx="1131">
                  <c:v>-44.162</c:v>
                </c:pt>
                <c:pt idx="1132">
                  <c:v>-44.223</c:v>
                </c:pt>
                <c:pt idx="1133">
                  <c:v>-44.28</c:v>
                </c:pt>
                <c:pt idx="1134">
                  <c:v>-44.33</c:v>
                </c:pt>
                <c:pt idx="1135">
                  <c:v>-44.369</c:v>
                </c:pt>
                <c:pt idx="1136">
                  <c:v>-44.395</c:v>
                </c:pt>
                <c:pt idx="1137">
                  <c:v>-44.405</c:v>
                </c:pt>
                <c:pt idx="1138">
                  <c:v>-44.398</c:v>
                </c:pt>
                <c:pt idx="1139">
                  <c:v>-44.372</c:v>
                </c:pt>
                <c:pt idx="1140">
                  <c:v>-44.326</c:v>
                </c:pt>
                <c:pt idx="1141">
                  <c:v>-44.263</c:v>
                </c:pt>
                <c:pt idx="1142">
                  <c:v>-44.181</c:v>
                </c:pt>
                <c:pt idx="1143">
                  <c:v>-44.085</c:v>
                </c:pt>
                <c:pt idx="1144">
                  <c:v>-43.976</c:v>
                </c:pt>
                <c:pt idx="1145">
                  <c:v>-43.857</c:v>
                </c:pt>
                <c:pt idx="1146">
                  <c:v>-43.733</c:v>
                </c:pt>
                <c:pt idx="1147">
                  <c:v>-43.606</c:v>
                </c:pt>
                <c:pt idx="1148">
                  <c:v>-43.481</c:v>
                </c:pt>
                <c:pt idx="1149">
                  <c:v>-43.361</c:v>
                </c:pt>
                <c:pt idx="1150">
                  <c:v>-43.248</c:v>
                </c:pt>
                <c:pt idx="1151">
                  <c:v>-43.146</c:v>
                </c:pt>
                <c:pt idx="1152">
                  <c:v>-43.058</c:v>
                </c:pt>
                <c:pt idx="1153">
                  <c:v>-42.984</c:v>
                </c:pt>
                <c:pt idx="1154">
                  <c:v>-42.927</c:v>
                </c:pt>
                <c:pt idx="1155">
                  <c:v>-42.887</c:v>
                </c:pt>
                <c:pt idx="1156">
                  <c:v>-42.864</c:v>
                </c:pt>
                <c:pt idx="1157">
                  <c:v>-42.86</c:v>
                </c:pt>
                <c:pt idx="1158">
                  <c:v>-42.873</c:v>
                </c:pt>
                <c:pt idx="1159">
                  <c:v>-42.903</c:v>
                </c:pt>
                <c:pt idx="1160">
                  <c:v>-42.948</c:v>
                </c:pt>
                <c:pt idx="1161">
                  <c:v>-43.007</c:v>
                </c:pt>
                <c:pt idx="1162">
                  <c:v>-43.078</c:v>
                </c:pt>
                <c:pt idx="1163">
                  <c:v>-43.159</c:v>
                </c:pt>
                <c:pt idx="1164">
                  <c:v>-43.248</c:v>
                </c:pt>
                <c:pt idx="1165">
                  <c:v>-43.342</c:v>
                </c:pt>
                <c:pt idx="1166">
                  <c:v>-43.438</c:v>
                </c:pt>
                <c:pt idx="1167">
                  <c:v>-43.536</c:v>
                </c:pt>
                <c:pt idx="1168">
                  <c:v>-43.631</c:v>
                </c:pt>
                <c:pt idx="1169">
                  <c:v>-43.722</c:v>
                </c:pt>
                <c:pt idx="1170">
                  <c:v>-43.807</c:v>
                </c:pt>
                <c:pt idx="1171">
                  <c:v>-43.884</c:v>
                </c:pt>
                <c:pt idx="1172">
                  <c:v>-43.953</c:v>
                </c:pt>
                <c:pt idx="1173">
                  <c:v>-44.012</c:v>
                </c:pt>
                <c:pt idx="1174">
                  <c:v>-44.061</c:v>
                </c:pt>
                <c:pt idx="1175">
                  <c:v>-44.101</c:v>
                </c:pt>
                <c:pt idx="1176">
                  <c:v>-44.132</c:v>
                </c:pt>
                <c:pt idx="1177">
                  <c:v>-44.157</c:v>
                </c:pt>
                <c:pt idx="1178">
                  <c:v>-44.175</c:v>
                </c:pt>
                <c:pt idx="1179">
                  <c:v>-44.19</c:v>
                </c:pt>
                <c:pt idx="1180">
                  <c:v>-44.204</c:v>
                </c:pt>
                <c:pt idx="1181">
                  <c:v>-44.219</c:v>
                </c:pt>
                <c:pt idx="1182">
                  <c:v>-44.237</c:v>
                </c:pt>
                <c:pt idx="1183">
                  <c:v>-44.261</c:v>
                </c:pt>
                <c:pt idx="1184">
                  <c:v>-44.292</c:v>
                </c:pt>
                <c:pt idx="1185">
                  <c:v>-44.333</c:v>
                </c:pt>
                <c:pt idx="1186">
                  <c:v>-44.386</c:v>
                </c:pt>
                <c:pt idx="1187">
                  <c:v>-44.451</c:v>
                </c:pt>
                <c:pt idx="1188">
                  <c:v>-44.53</c:v>
                </c:pt>
                <c:pt idx="1189">
                  <c:v>-44.623</c:v>
                </c:pt>
                <c:pt idx="1190">
                  <c:v>-44.729</c:v>
                </c:pt>
                <c:pt idx="1191">
                  <c:v>-44.85</c:v>
                </c:pt>
                <c:pt idx="1192">
                  <c:v>-44.983</c:v>
                </c:pt>
                <c:pt idx="1193">
                  <c:v>-45.127</c:v>
                </c:pt>
                <c:pt idx="1194">
                  <c:v>-45.281</c:v>
                </c:pt>
                <c:pt idx="1195">
                  <c:v>-45.441</c:v>
                </c:pt>
                <c:pt idx="1196">
                  <c:v>-45.606</c:v>
                </c:pt>
                <c:pt idx="1197">
                  <c:v>-45.773</c:v>
                </c:pt>
                <c:pt idx="1198">
                  <c:v>-45.939</c:v>
                </c:pt>
                <c:pt idx="1199">
                  <c:v>-46.102</c:v>
                </c:pt>
                <c:pt idx="1200">
                  <c:v>-46.26</c:v>
                </c:pt>
              </c:numCache>
            </c:numRef>
          </c:yVal>
          <c:smooth val="0"/>
        </c:ser>
        <c:ser>
          <c:idx val="14"/>
          <c:order val="14"/>
          <c:tx>
            <c:strRef>
              <c:f>Eplane!$AD$1</c:f>
              <c:strCache>
                <c:ptCount val="1"/>
                <c:pt idx="0">
                  <c:v>-13EPm</c:v>
                </c:pt>
              </c:strCache>
            </c:strRef>
          </c:tx>
          <c:spPr>
            <a:ln w="19050" cap="rnd">
              <a:solidFill>
                <a:schemeClr val="accent3">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Eplane!$AD$2:$AD$1203</c:f>
              <c:numCache>
                <c:formatCode>General</c:formatCode>
                <c:ptCount val="1202"/>
                <c:pt idx="0">
                  <c:v>-28.456</c:v>
                </c:pt>
                <c:pt idx="1">
                  <c:v>-28.378</c:v>
                </c:pt>
                <c:pt idx="2">
                  <c:v>-28.313</c:v>
                </c:pt>
                <c:pt idx="3">
                  <c:v>-28.261</c:v>
                </c:pt>
                <c:pt idx="4">
                  <c:v>-28.223</c:v>
                </c:pt>
                <c:pt idx="5">
                  <c:v>-28.196</c:v>
                </c:pt>
                <c:pt idx="6">
                  <c:v>-28.18</c:v>
                </c:pt>
                <c:pt idx="7">
                  <c:v>-28.172</c:v>
                </c:pt>
                <c:pt idx="8">
                  <c:v>-28.172</c:v>
                </c:pt>
                <c:pt idx="9">
                  <c:v>-28.176</c:v>
                </c:pt>
                <c:pt idx="10">
                  <c:v>-28.184</c:v>
                </c:pt>
                <c:pt idx="11">
                  <c:v>-28.192</c:v>
                </c:pt>
                <c:pt idx="12">
                  <c:v>-28.2</c:v>
                </c:pt>
                <c:pt idx="13">
                  <c:v>-28.207</c:v>
                </c:pt>
                <c:pt idx="14">
                  <c:v>-28.21</c:v>
                </c:pt>
                <c:pt idx="15">
                  <c:v>-28.211</c:v>
                </c:pt>
                <c:pt idx="16">
                  <c:v>-28.209</c:v>
                </c:pt>
                <c:pt idx="17">
                  <c:v>-28.204</c:v>
                </c:pt>
                <c:pt idx="18">
                  <c:v>-28.196</c:v>
                </c:pt>
                <c:pt idx="19">
                  <c:v>-28.188</c:v>
                </c:pt>
                <c:pt idx="20">
                  <c:v>-28.179</c:v>
                </c:pt>
                <c:pt idx="21">
                  <c:v>-28.17</c:v>
                </c:pt>
                <c:pt idx="22">
                  <c:v>-28.163</c:v>
                </c:pt>
                <c:pt idx="23">
                  <c:v>-28.156</c:v>
                </c:pt>
                <c:pt idx="24">
                  <c:v>-28.151</c:v>
                </c:pt>
                <c:pt idx="25">
                  <c:v>-28.146</c:v>
                </c:pt>
                <c:pt idx="26">
                  <c:v>-28.14</c:v>
                </c:pt>
                <c:pt idx="27">
                  <c:v>-28.133</c:v>
                </c:pt>
                <c:pt idx="28">
                  <c:v>-28.122</c:v>
                </c:pt>
                <c:pt idx="29">
                  <c:v>-28.106</c:v>
                </c:pt>
                <c:pt idx="30">
                  <c:v>-28.081</c:v>
                </c:pt>
                <c:pt idx="31">
                  <c:v>-28.046</c:v>
                </c:pt>
                <c:pt idx="32">
                  <c:v>-28</c:v>
                </c:pt>
                <c:pt idx="33">
                  <c:v>-27.939</c:v>
                </c:pt>
                <c:pt idx="34">
                  <c:v>-27.864</c:v>
                </c:pt>
                <c:pt idx="35">
                  <c:v>-27.773</c:v>
                </c:pt>
                <c:pt idx="36">
                  <c:v>-27.667</c:v>
                </c:pt>
                <c:pt idx="37">
                  <c:v>-27.548</c:v>
                </c:pt>
                <c:pt idx="38">
                  <c:v>-27.418</c:v>
                </c:pt>
                <c:pt idx="39">
                  <c:v>-27.279</c:v>
                </c:pt>
                <c:pt idx="40">
                  <c:v>-27.134</c:v>
                </c:pt>
                <c:pt idx="41">
                  <c:v>-26.986</c:v>
                </c:pt>
                <c:pt idx="42">
                  <c:v>-26.839</c:v>
                </c:pt>
                <c:pt idx="43">
                  <c:v>-26.696</c:v>
                </c:pt>
                <c:pt idx="44">
                  <c:v>-26.56</c:v>
                </c:pt>
                <c:pt idx="45">
                  <c:v>-26.433</c:v>
                </c:pt>
                <c:pt idx="46">
                  <c:v>-26.317</c:v>
                </c:pt>
                <c:pt idx="47">
                  <c:v>-26.214</c:v>
                </c:pt>
                <c:pt idx="48">
                  <c:v>-26.124</c:v>
                </c:pt>
                <c:pt idx="49">
                  <c:v>-26.049</c:v>
                </c:pt>
                <c:pt idx="50">
                  <c:v>-25.988</c:v>
                </c:pt>
                <c:pt idx="51">
                  <c:v>-25.942</c:v>
                </c:pt>
                <c:pt idx="52">
                  <c:v>-25.909</c:v>
                </c:pt>
                <c:pt idx="53">
                  <c:v>-25.89</c:v>
                </c:pt>
                <c:pt idx="54">
                  <c:v>-25.883</c:v>
                </c:pt>
                <c:pt idx="55">
                  <c:v>-25.887</c:v>
                </c:pt>
                <c:pt idx="56">
                  <c:v>-25.902</c:v>
                </c:pt>
                <c:pt idx="57">
                  <c:v>-25.926</c:v>
                </c:pt>
                <c:pt idx="58">
                  <c:v>-25.959</c:v>
                </c:pt>
                <c:pt idx="59">
                  <c:v>-25.999</c:v>
                </c:pt>
                <c:pt idx="60">
                  <c:v>-26.048</c:v>
                </c:pt>
                <c:pt idx="61">
                  <c:v>-26.103</c:v>
                </c:pt>
                <c:pt idx="62">
                  <c:v>-26.166</c:v>
                </c:pt>
                <c:pt idx="63">
                  <c:v>-26.237</c:v>
                </c:pt>
                <c:pt idx="64">
                  <c:v>-26.315</c:v>
                </c:pt>
                <c:pt idx="65">
                  <c:v>-26.402</c:v>
                </c:pt>
                <c:pt idx="66">
                  <c:v>-26.498</c:v>
                </c:pt>
                <c:pt idx="67">
                  <c:v>-26.603</c:v>
                </c:pt>
                <c:pt idx="68">
                  <c:v>-26.717</c:v>
                </c:pt>
                <c:pt idx="69">
                  <c:v>-26.841</c:v>
                </c:pt>
                <c:pt idx="70">
                  <c:v>-26.974</c:v>
                </c:pt>
                <c:pt idx="71">
                  <c:v>-27.115</c:v>
                </c:pt>
                <c:pt idx="72">
                  <c:v>-27.261</c:v>
                </c:pt>
                <c:pt idx="73">
                  <c:v>-27.412</c:v>
                </c:pt>
                <c:pt idx="74">
                  <c:v>-27.563</c:v>
                </c:pt>
                <c:pt idx="75">
                  <c:v>-27.71</c:v>
                </c:pt>
                <c:pt idx="76">
                  <c:v>-27.848</c:v>
                </c:pt>
                <c:pt idx="77">
                  <c:v>-27.973</c:v>
                </c:pt>
                <c:pt idx="78">
                  <c:v>-28.079</c:v>
                </c:pt>
                <c:pt idx="79">
                  <c:v>-28.16</c:v>
                </c:pt>
                <c:pt idx="80">
                  <c:v>-28.214</c:v>
                </c:pt>
                <c:pt idx="81">
                  <c:v>-28.237</c:v>
                </c:pt>
                <c:pt idx="82">
                  <c:v>-28.229</c:v>
                </c:pt>
                <c:pt idx="83">
                  <c:v>-28.193</c:v>
                </c:pt>
                <c:pt idx="84">
                  <c:v>-28.131</c:v>
                </c:pt>
                <c:pt idx="85">
                  <c:v>-28.05</c:v>
                </c:pt>
                <c:pt idx="86">
                  <c:v>-27.956</c:v>
                </c:pt>
                <c:pt idx="87">
                  <c:v>-27.856</c:v>
                </c:pt>
                <c:pt idx="88">
                  <c:v>-27.759</c:v>
                </c:pt>
                <c:pt idx="89">
                  <c:v>-27.67</c:v>
                </c:pt>
                <c:pt idx="90">
                  <c:v>-27.596</c:v>
                </c:pt>
                <c:pt idx="91">
                  <c:v>-27.542</c:v>
                </c:pt>
                <c:pt idx="92">
                  <c:v>-27.512</c:v>
                </c:pt>
                <c:pt idx="93">
                  <c:v>-27.51</c:v>
                </c:pt>
                <c:pt idx="94">
                  <c:v>-27.536</c:v>
                </c:pt>
                <c:pt idx="95">
                  <c:v>-27.592</c:v>
                </c:pt>
                <c:pt idx="96">
                  <c:v>-27.677</c:v>
                </c:pt>
                <c:pt idx="97">
                  <c:v>-27.791</c:v>
                </c:pt>
                <c:pt idx="98">
                  <c:v>-27.929</c:v>
                </c:pt>
                <c:pt idx="99">
                  <c:v>-28.088</c:v>
                </c:pt>
                <c:pt idx="100">
                  <c:v>-28.262</c:v>
                </c:pt>
                <c:pt idx="101">
                  <c:v>-28.442</c:v>
                </c:pt>
                <c:pt idx="102">
                  <c:v>-28.619</c:v>
                </c:pt>
                <c:pt idx="103">
                  <c:v>-28.783</c:v>
                </c:pt>
                <c:pt idx="104">
                  <c:v>-28.921</c:v>
                </c:pt>
                <c:pt idx="105">
                  <c:v>-29.022</c:v>
                </c:pt>
                <c:pt idx="106">
                  <c:v>-29.077</c:v>
                </c:pt>
                <c:pt idx="107">
                  <c:v>-29.077</c:v>
                </c:pt>
                <c:pt idx="108">
                  <c:v>-29.02</c:v>
                </c:pt>
                <c:pt idx="109">
                  <c:v>-28.908</c:v>
                </c:pt>
                <c:pt idx="110">
                  <c:v>-28.746</c:v>
                </c:pt>
                <c:pt idx="111">
                  <c:v>-28.544</c:v>
                </c:pt>
                <c:pt idx="112">
                  <c:v>-28.312</c:v>
                </c:pt>
                <c:pt idx="113">
                  <c:v>-28.062</c:v>
                </c:pt>
                <c:pt idx="114">
                  <c:v>-27.805</c:v>
                </c:pt>
                <c:pt idx="115">
                  <c:v>-27.55</c:v>
                </c:pt>
                <c:pt idx="116">
                  <c:v>-27.305</c:v>
                </c:pt>
                <c:pt idx="117">
                  <c:v>-27.076</c:v>
                </c:pt>
                <c:pt idx="118">
                  <c:v>-26.867</c:v>
                </c:pt>
                <c:pt idx="119">
                  <c:v>-26.681</c:v>
                </c:pt>
                <c:pt idx="120">
                  <c:v>-26.519</c:v>
                </c:pt>
                <c:pt idx="121">
                  <c:v>-26.382</c:v>
                </c:pt>
                <c:pt idx="122">
                  <c:v>-26.267</c:v>
                </c:pt>
                <c:pt idx="123">
                  <c:v>-26.174</c:v>
                </c:pt>
                <c:pt idx="124">
                  <c:v>-26.1</c:v>
                </c:pt>
                <c:pt idx="125">
                  <c:v>-26.041</c:v>
                </c:pt>
                <c:pt idx="126">
                  <c:v>-25.993</c:v>
                </c:pt>
                <c:pt idx="127">
                  <c:v>-25.951</c:v>
                </c:pt>
                <c:pt idx="128">
                  <c:v>-25.912</c:v>
                </c:pt>
                <c:pt idx="129">
                  <c:v>-25.871</c:v>
                </c:pt>
                <c:pt idx="130">
                  <c:v>-25.823</c:v>
                </c:pt>
                <c:pt idx="131">
                  <c:v>-25.765</c:v>
                </c:pt>
                <c:pt idx="132">
                  <c:v>-25.695</c:v>
                </c:pt>
                <c:pt idx="133">
                  <c:v>-25.611</c:v>
                </c:pt>
                <c:pt idx="134">
                  <c:v>-25.513</c:v>
                </c:pt>
                <c:pt idx="135">
                  <c:v>-25.402</c:v>
                </c:pt>
                <c:pt idx="136">
                  <c:v>-25.279</c:v>
                </c:pt>
                <c:pt idx="137">
                  <c:v>-25.146</c:v>
                </c:pt>
                <c:pt idx="138">
                  <c:v>-25.007</c:v>
                </c:pt>
                <c:pt idx="139">
                  <c:v>-24.865</c:v>
                </c:pt>
                <c:pt idx="140">
                  <c:v>-24.721</c:v>
                </c:pt>
                <c:pt idx="141">
                  <c:v>-24.58</c:v>
                </c:pt>
                <c:pt idx="142">
                  <c:v>-24.443</c:v>
                </c:pt>
                <c:pt idx="143">
                  <c:v>-24.311</c:v>
                </c:pt>
                <c:pt idx="144">
                  <c:v>-24.188</c:v>
                </c:pt>
                <c:pt idx="145">
                  <c:v>-24.072</c:v>
                </c:pt>
                <c:pt idx="146">
                  <c:v>-23.964</c:v>
                </c:pt>
                <c:pt idx="147">
                  <c:v>-23.864</c:v>
                </c:pt>
                <c:pt idx="148">
                  <c:v>-23.772</c:v>
                </c:pt>
                <c:pt idx="149">
                  <c:v>-23.685</c:v>
                </c:pt>
                <c:pt idx="150">
                  <c:v>-23.604</c:v>
                </c:pt>
                <c:pt idx="151">
                  <c:v>-23.527</c:v>
                </c:pt>
                <c:pt idx="152">
                  <c:v>-23.452</c:v>
                </c:pt>
                <c:pt idx="153">
                  <c:v>-23.378</c:v>
                </c:pt>
                <c:pt idx="154">
                  <c:v>-23.303</c:v>
                </c:pt>
                <c:pt idx="155">
                  <c:v>-23.226</c:v>
                </c:pt>
                <c:pt idx="156">
                  <c:v>-23.147</c:v>
                </c:pt>
                <c:pt idx="157">
                  <c:v>-23.064</c:v>
                </c:pt>
                <c:pt idx="158">
                  <c:v>-22.979</c:v>
                </c:pt>
                <c:pt idx="159">
                  <c:v>-22.892</c:v>
                </c:pt>
                <c:pt idx="160">
                  <c:v>-22.803</c:v>
                </c:pt>
                <c:pt idx="161">
                  <c:v>-22.713</c:v>
                </c:pt>
                <c:pt idx="162">
                  <c:v>-22.624</c:v>
                </c:pt>
                <c:pt idx="163">
                  <c:v>-22.537</c:v>
                </c:pt>
                <c:pt idx="164">
                  <c:v>-22.454</c:v>
                </c:pt>
                <c:pt idx="165">
                  <c:v>-22.376</c:v>
                </c:pt>
                <c:pt idx="166">
                  <c:v>-22.304</c:v>
                </c:pt>
                <c:pt idx="167">
                  <c:v>-22.239</c:v>
                </c:pt>
                <c:pt idx="168">
                  <c:v>-22.183</c:v>
                </c:pt>
                <c:pt idx="169">
                  <c:v>-22.135</c:v>
                </c:pt>
                <c:pt idx="170">
                  <c:v>-22.096</c:v>
                </c:pt>
                <c:pt idx="171">
                  <c:v>-22.065</c:v>
                </c:pt>
                <c:pt idx="172">
                  <c:v>-22.042</c:v>
                </c:pt>
                <c:pt idx="173">
                  <c:v>-22.026</c:v>
                </c:pt>
                <c:pt idx="174">
                  <c:v>-22.015</c:v>
                </c:pt>
                <c:pt idx="175">
                  <c:v>-22.01</c:v>
                </c:pt>
                <c:pt idx="176">
                  <c:v>-22.007</c:v>
                </c:pt>
                <c:pt idx="177">
                  <c:v>-22.006</c:v>
                </c:pt>
                <c:pt idx="178">
                  <c:v>-22.004</c:v>
                </c:pt>
                <c:pt idx="179">
                  <c:v>-22.002</c:v>
                </c:pt>
                <c:pt idx="180">
                  <c:v>-21.997</c:v>
                </c:pt>
                <c:pt idx="181">
                  <c:v>-21.989</c:v>
                </c:pt>
                <c:pt idx="182">
                  <c:v>-21.976</c:v>
                </c:pt>
                <c:pt idx="183">
                  <c:v>-21.96</c:v>
                </c:pt>
                <c:pt idx="184">
                  <c:v>-21.939</c:v>
                </c:pt>
                <c:pt idx="185">
                  <c:v>-21.915</c:v>
                </c:pt>
                <c:pt idx="186">
                  <c:v>-21.889</c:v>
                </c:pt>
                <c:pt idx="187">
                  <c:v>-21.861</c:v>
                </c:pt>
                <c:pt idx="188">
                  <c:v>-21.833</c:v>
                </c:pt>
                <c:pt idx="189">
                  <c:v>-21.806</c:v>
                </c:pt>
                <c:pt idx="190">
                  <c:v>-21.783</c:v>
                </c:pt>
                <c:pt idx="191">
                  <c:v>-21.764</c:v>
                </c:pt>
                <c:pt idx="192">
                  <c:v>-21.751</c:v>
                </c:pt>
                <c:pt idx="193">
                  <c:v>-21.745</c:v>
                </c:pt>
                <c:pt idx="194">
                  <c:v>-21.747</c:v>
                </c:pt>
                <c:pt idx="195">
                  <c:v>-21.757</c:v>
                </c:pt>
                <c:pt idx="196">
                  <c:v>-21.777</c:v>
                </c:pt>
                <c:pt idx="197">
                  <c:v>-21.806</c:v>
                </c:pt>
                <c:pt idx="198">
                  <c:v>-21.843</c:v>
                </c:pt>
                <c:pt idx="199">
                  <c:v>-21.888</c:v>
                </c:pt>
                <c:pt idx="200">
                  <c:v>-21.94</c:v>
                </c:pt>
                <c:pt idx="201">
                  <c:v>-21.997</c:v>
                </c:pt>
                <c:pt idx="202">
                  <c:v>-22.058</c:v>
                </c:pt>
                <c:pt idx="203">
                  <c:v>-22.121</c:v>
                </c:pt>
                <c:pt idx="204">
                  <c:v>-22.185</c:v>
                </c:pt>
                <c:pt idx="205">
                  <c:v>-22.248</c:v>
                </c:pt>
                <c:pt idx="206">
                  <c:v>-22.307</c:v>
                </c:pt>
                <c:pt idx="207">
                  <c:v>-22.361</c:v>
                </c:pt>
                <c:pt idx="208">
                  <c:v>-22.41</c:v>
                </c:pt>
                <c:pt idx="209">
                  <c:v>-22.451</c:v>
                </c:pt>
                <c:pt idx="210">
                  <c:v>-22.486</c:v>
                </c:pt>
                <c:pt idx="211">
                  <c:v>-22.512</c:v>
                </c:pt>
                <c:pt idx="212">
                  <c:v>-22.532</c:v>
                </c:pt>
                <c:pt idx="213">
                  <c:v>-22.545</c:v>
                </c:pt>
                <c:pt idx="214">
                  <c:v>-22.552</c:v>
                </c:pt>
                <c:pt idx="215">
                  <c:v>-22.554</c:v>
                </c:pt>
                <c:pt idx="216">
                  <c:v>-22.553</c:v>
                </c:pt>
                <c:pt idx="217">
                  <c:v>-22.55</c:v>
                </c:pt>
                <c:pt idx="218">
                  <c:v>-22.545</c:v>
                </c:pt>
                <c:pt idx="219">
                  <c:v>-22.541</c:v>
                </c:pt>
                <c:pt idx="220">
                  <c:v>-22.536</c:v>
                </c:pt>
                <c:pt idx="221">
                  <c:v>-22.533</c:v>
                </c:pt>
                <c:pt idx="222">
                  <c:v>-22.532</c:v>
                </c:pt>
                <c:pt idx="223">
                  <c:v>-22.531</c:v>
                </c:pt>
                <c:pt idx="224">
                  <c:v>-22.532</c:v>
                </c:pt>
                <c:pt idx="225">
                  <c:v>-22.533</c:v>
                </c:pt>
                <c:pt idx="226">
                  <c:v>-22.534</c:v>
                </c:pt>
                <c:pt idx="227">
                  <c:v>-22.534</c:v>
                </c:pt>
                <c:pt idx="228">
                  <c:v>-22.532</c:v>
                </c:pt>
                <c:pt idx="229">
                  <c:v>-22.527</c:v>
                </c:pt>
                <c:pt idx="230">
                  <c:v>-22.518</c:v>
                </c:pt>
                <c:pt idx="231">
                  <c:v>-22.505</c:v>
                </c:pt>
                <c:pt idx="232">
                  <c:v>-22.485</c:v>
                </c:pt>
                <c:pt idx="233">
                  <c:v>-22.46</c:v>
                </c:pt>
                <c:pt idx="234">
                  <c:v>-22.429</c:v>
                </c:pt>
                <c:pt idx="235">
                  <c:v>-22.391</c:v>
                </c:pt>
                <c:pt idx="236">
                  <c:v>-22.348</c:v>
                </c:pt>
                <c:pt idx="237">
                  <c:v>-22.298</c:v>
                </c:pt>
                <c:pt idx="238">
                  <c:v>-22.244</c:v>
                </c:pt>
                <c:pt idx="239">
                  <c:v>-22.185</c:v>
                </c:pt>
                <c:pt idx="240">
                  <c:v>-22.123</c:v>
                </c:pt>
                <c:pt idx="241">
                  <c:v>-22.057</c:v>
                </c:pt>
                <c:pt idx="242">
                  <c:v>-21.989</c:v>
                </c:pt>
                <c:pt idx="243">
                  <c:v>-21.918</c:v>
                </c:pt>
                <c:pt idx="244">
                  <c:v>-21.845</c:v>
                </c:pt>
                <c:pt idx="245">
                  <c:v>-21.771</c:v>
                </c:pt>
                <c:pt idx="246">
                  <c:v>-21.695</c:v>
                </c:pt>
                <c:pt idx="247">
                  <c:v>-21.617</c:v>
                </c:pt>
                <c:pt idx="248">
                  <c:v>-21.537</c:v>
                </c:pt>
                <c:pt idx="249">
                  <c:v>-21.454</c:v>
                </c:pt>
                <c:pt idx="250">
                  <c:v>-21.37</c:v>
                </c:pt>
                <c:pt idx="251">
                  <c:v>-21.283</c:v>
                </c:pt>
                <c:pt idx="252">
                  <c:v>-21.193</c:v>
                </c:pt>
                <c:pt idx="253">
                  <c:v>-21.101</c:v>
                </c:pt>
                <c:pt idx="254">
                  <c:v>-21.006</c:v>
                </c:pt>
                <c:pt idx="255">
                  <c:v>-20.909</c:v>
                </c:pt>
                <c:pt idx="256">
                  <c:v>-20.809</c:v>
                </c:pt>
                <c:pt idx="257">
                  <c:v>-20.708</c:v>
                </c:pt>
                <c:pt idx="258">
                  <c:v>-20.605</c:v>
                </c:pt>
                <c:pt idx="259">
                  <c:v>-20.502</c:v>
                </c:pt>
                <c:pt idx="260">
                  <c:v>-20.399</c:v>
                </c:pt>
                <c:pt idx="261">
                  <c:v>-20.296</c:v>
                </c:pt>
                <c:pt idx="262">
                  <c:v>-20.194</c:v>
                </c:pt>
                <c:pt idx="263">
                  <c:v>-20.094</c:v>
                </c:pt>
                <c:pt idx="264">
                  <c:v>-19.997</c:v>
                </c:pt>
                <c:pt idx="265">
                  <c:v>-19.902</c:v>
                </c:pt>
                <c:pt idx="266">
                  <c:v>-19.809</c:v>
                </c:pt>
                <c:pt idx="267">
                  <c:v>-19.72</c:v>
                </c:pt>
                <c:pt idx="268">
                  <c:v>-19.635</c:v>
                </c:pt>
                <c:pt idx="269">
                  <c:v>-19.552</c:v>
                </c:pt>
                <c:pt idx="270">
                  <c:v>-19.473</c:v>
                </c:pt>
                <c:pt idx="271">
                  <c:v>-19.396</c:v>
                </c:pt>
                <c:pt idx="272">
                  <c:v>-19.323</c:v>
                </c:pt>
                <c:pt idx="273">
                  <c:v>-19.251</c:v>
                </c:pt>
                <c:pt idx="274">
                  <c:v>-19.182</c:v>
                </c:pt>
                <c:pt idx="275">
                  <c:v>-19.115</c:v>
                </c:pt>
                <c:pt idx="276">
                  <c:v>-19.049</c:v>
                </c:pt>
                <c:pt idx="277">
                  <c:v>-18.985</c:v>
                </c:pt>
                <c:pt idx="278">
                  <c:v>-18.922</c:v>
                </c:pt>
                <c:pt idx="279">
                  <c:v>-18.861</c:v>
                </c:pt>
                <c:pt idx="280">
                  <c:v>-18.801</c:v>
                </c:pt>
                <c:pt idx="281">
                  <c:v>-18.742</c:v>
                </c:pt>
                <c:pt idx="282">
                  <c:v>-18.684</c:v>
                </c:pt>
                <c:pt idx="283">
                  <c:v>-18.629</c:v>
                </c:pt>
                <c:pt idx="284">
                  <c:v>-18.575</c:v>
                </c:pt>
                <c:pt idx="285">
                  <c:v>-18.524</c:v>
                </c:pt>
                <c:pt idx="286">
                  <c:v>-18.475</c:v>
                </c:pt>
                <c:pt idx="287">
                  <c:v>-18.429</c:v>
                </c:pt>
                <c:pt idx="288">
                  <c:v>-18.386</c:v>
                </c:pt>
                <c:pt idx="289">
                  <c:v>-18.346</c:v>
                </c:pt>
                <c:pt idx="290">
                  <c:v>-18.311</c:v>
                </c:pt>
                <c:pt idx="291">
                  <c:v>-18.278</c:v>
                </c:pt>
                <c:pt idx="292">
                  <c:v>-18.25</c:v>
                </c:pt>
                <c:pt idx="293">
                  <c:v>-18.226</c:v>
                </c:pt>
                <c:pt idx="294">
                  <c:v>-18.205</c:v>
                </c:pt>
                <c:pt idx="295">
                  <c:v>-18.189</c:v>
                </c:pt>
                <c:pt idx="296">
                  <c:v>-18.176</c:v>
                </c:pt>
                <c:pt idx="297">
                  <c:v>-18.167</c:v>
                </c:pt>
                <c:pt idx="298">
                  <c:v>-18.162</c:v>
                </c:pt>
                <c:pt idx="299">
                  <c:v>-18.16</c:v>
                </c:pt>
                <c:pt idx="300">
                  <c:v>-18.162</c:v>
                </c:pt>
                <c:pt idx="301">
                  <c:v>-18.168</c:v>
                </c:pt>
                <c:pt idx="302">
                  <c:v>-18.177</c:v>
                </c:pt>
                <c:pt idx="303">
                  <c:v>-18.189</c:v>
                </c:pt>
                <c:pt idx="304">
                  <c:v>-18.204</c:v>
                </c:pt>
                <c:pt idx="305">
                  <c:v>-18.223</c:v>
                </c:pt>
                <c:pt idx="306">
                  <c:v>-18.246</c:v>
                </c:pt>
                <c:pt idx="307">
                  <c:v>-18.273</c:v>
                </c:pt>
                <c:pt idx="308">
                  <c:v>-18.303</c:v>
                </c:pt>
                <c:pt idx="309">
                  <c:v>-18.338</c:v>
                </c:pt>
                <c:pt idx="310">
                  <c:v>-18.378</c:v>
                </c:pt>
                <c:pt idx="311">
                  <c:v>-18.422</c:v>
                </c:pt>
                <c:pt idx="312">
                  <c:v>-18.471</c:v>
                </c:pt>
                <c:pt idx="313">
                  <c:v>-18.525</c:v>
                </c:pt>
                <c:pt idx="314">
                  <c:v>-18.585</c:v>
                </c:pt>
                <c:pt idx="315">
                  <c:v>-18.65</c:v>
                </c:pt>
                <c:pt idx="316">
                  <c:v>-18.721</c:v>
                </c:pt>
                <c:pt idx="317">
                  <c:v>-18.797</c:v>
                </c:pt>
                <c:pt idx="318">
                  <c:v>-18.879</c:v>
                </c:pt>
                <c:pt idx="319">
                  <c:v>-18.967</c:v>
                </c:pt>
                <c:pt idx="320">
                  <c:v>-19.06</c:v>
                </c:pt>
                <c:pt idx="321">
                  <c:v>-19.159</c:v>
                </c:pt>
                <c:pt idx="322">
                  <c:v>-19.263</c:v>
                </c:pt>
                <c:pt idx="323">
                  <c:v>-19.374</c:v>
                </c:pt>
                <c:pt idx="324">
                  <c:v>-19.489</c:v>
                </c:pt>
                <c:pt idx="325">
                  <c:v>-19.611</c:v>
                </c:pt>
                <c:pt idx="326">
                  <c:v>-19.738</c:v>
                </c:pt>
                <c:pt idx="327">
                  <c:v>-19.871</c:v>
                </c:pt>
                <c:pt idx="328">
                  <c:v>-20.01</c:v>
                </c:pt>
                <c:pt idx="329">
                  <c:v>-20.155</c:v>
                </c:pt>
                <c:pt idx="330">
                  <c:v>-20.307</c:v>
                </c:pt>
                <c:pt idx="331">
                  <c:v>-20.466</c:v>
                </c:pt>
                <c:pt idx="332">
                  <c:v>-20.633</c:v>
                </c:pt>
                <c:pt idx="333">
                  <c:v>-20.807</c:v>
                </c:pt>
                <c:pt idx="334">
                  <c:v>-20.989</c:v>
                </c:pt>
                <c:pt idx="335">
                  <c:v>-21.18</c:v>
                </c:pt>
                <c:pt idx="336">
                  <c:v>-21.379</c:v>
                </c:pt>
                <c:pt idx="337">
                  <c:v>-21.588</c:v>
                </c:pt>
                <c:pt idx="338">
                  <c:v>-21.805</c:v>
                </c:pt>
                <c:pt idx="339">
                  <c:v>-22.032</c:v>
                </c:pt>
                <c:pt idx="340">
                  <c:v>-22.266</c:v>
                </c:pt>
                <c:pt idx="341">
                  <c:v>-22.509</c:v>
                </c:pt>
                <c:pt idx="342">
                  <c:v>-22.759</c:v>
                </c:pt>
                <c:pt idx="343">
                  <c:v>-23.015</c:v>
                </c:pt>
                <c:pt idx="344">
                  <c:v>-23.275</c:v>
                </c:pt>
                <c:pt idx="345">
                  <c:v>-23.538</c:v>
                </c:pt>
                <c:pt idx="346">
                  <c:v>-23.801</c:v>
                </c:pt>
                <c:pt idx="347">
                  <c:v>-24.063</c:v>
                </c:pt>
                <c:pt idx="348">
                  <c:v>-24.32</c:v>
                </c:pt>
                <c:pt idx="349">
                  <c:v>-24.57</c:v>
                </c:pt>
                <c:pt idx="350">
                  <c:v>-24.809</c:v>
                </c:pt>
                <c:pt idx="351">
                  <c:v>-25.034</c:v>
                </c:pt>
                <c:pt idx="352">
                  <c:v>-25.243</c:v>
                </c:pt>
                <c:pt idx="353">
                  <c:v>-25.432</c:v>
                </c:pt>
                <c:pt idx="354">
                  <c:v>-25.599</c:v>
                </c:pt>
                <c:pt idx="355">
                  <c:v>-25.742</c:v>
                </c:pt>
                <c:pt idx="356">
                  <c:v>-25.858</c:v>
                </c:pt>
                <c:pt idx="357">
                  <c:v>-25.947</c:v>
                </c:pt>
                <c:pt idx="358">
                  <c:v>-26.009</c:v>
                </c:pt>
                <c:pt idx="359">
                  <c:v>-26.042</c:v>
                </c:pt>
                <c:pt idx="360">
                  <c:v>-26.048</c:v>
                </c:pt>
                <c:pt idx="361">
                  <c:v>-26.028</c:v>
                </c:pt>
                <c:pt idx="362">
                  <c:v>-25.982</c:v>
                </c:pt>
                <c:pt idx="363">
                  <c:v>-25.913</c:v>
                </c:pt>
                <c:pt idx="364">
                  <c:v>-25.821</c:v>
                </c:pt>
                <c:pt idx="365">
                  <c:v>-25.708</c:v>
                </c:pt>
                <c:pt idx="366">
                  <c:v>-25.576</c:v>
                </c:pt>
                <c:pt idx="367">
                  <c:v>-25.426</c:v>
                </c:pt>
                <c:pt idx="368">
                  <c:v>-25.26</c:v>
                </c:pt>
                <c:pt idx="369">
                  <c:v>-25.078</c:v>
                </c:pt>
                <c:pt idx="370">
                  <c:v>-24.881</c:v>
                </c:pt>
                <c:pt idx="371">
                  <c:v>-24.672</c:v>
                </c:pt>
                <c:pt idx="372">
                  <c:v>-24.451</c:v>
                </c:pt>
                <c:pt idx="373">
                  <c:v>-24.218</c:v>
                </c:pt>
                <c:pt idx="374">
                  <c:v>-23.976</c:v>
                </c:pt>
                <c:pt idx="375">
                  <c:v>-23.725</c:v>
                </c:pt>
                <c:pt idx="376">
                  <c:v>-23.467</c:v>
                </c:pt>
                <c:pt idx="377">
                  <c:v>-23.202</c:v>
                </c:pt>
                <c:pt idx="378">
                  <c:v>-22.932</c:v>
                </c:pt>
                <c:pt idx="379">
                  <c:v>-22.658</c:v>
                </c:pt>
                <c:pt idx="380">
                  <c:v>-22.382</c:v>
                </c:pt>
                <c:pt idx="381">
                  <c:v>-22.104</c:v>
                </c:pt>
                <c:pt idx="382">
                  <c:v>-21.825</c:v>
                </c:pt>
                <c:pt idx="383">
                  <c:v>-21.548</c:v>
                </c:pt>
                <c:pt idx="384">
                  <c:v>-21.271</c:v>
                </c:pt>
                <c:pt idx="385">
                  <c:v>-20.998</c:v>
                </c:pt>
                <c:pt idx="386">
                  <c:v>-20.728</c:v>
                </c:pt>
                <c:pt idx="387">
                  <c:v>-20.463</c:v>
                </c:pt>
                <c:pt idx="388">
                  <c:v>-20.203</c:v>
                </c:pt>
                <c:pt idx="389">
                  <c:v>-19.95</c:v>
                </c:pt>
                <c:pt idx="390">
                  <c:v>-19.704</c:v>
                </c:pt>
                <c:pt idx="391">
                  <c:v>-19.465</c:v>
                </c:pt>
                <c:pt idx="392">
                  <c:v>-19.236</c:v>
                </c:pt>
                <c:pt idx="393">
                  <c:v>-19.015</c:v>
                </c:pt>
                <c:pt idx="394">
                  <c:v>-18.803</c:v>
                </c:pt>
                <c:pt idx="395">
                  <c:v>-18.601</c:v>
                </c:pt>
                <c:pt idx="396">
                  <c:v>-18.408</c:v>
                </c:pt>
                <c:pt idx="397">
                  <c:v>-18.224</c:v>
                </c:pt>
                <c:pt idx="398">
                  <c:v>-18.049</c:v>
                </c:pt>
                <c:pt idx="399">
                  <c:v>-17.882</c:v>
                </c:pt>
                <c:pt idx="400">
                  <c:v>-17.723</c:v>
                </c:pt>
                <c:pt idx="401">
                  <c:v>-17.571</c:v>
                </c:pt>
                <c:pt idx="402">
                  <c:v>-17.425</c:v>
                </c:pt>
                <c:pt idx="403">
                  <c:v>-17.284</c:v>
                </c:pt>
                <c:pt idx="404">
                  <c:v>-17.148</c:v>
                </c:pt>
                <c:pt idx="405">
                  <c:v>-17.015</c:v>
                </c:pt>
                <c:pt idx="406">
                  <c:v>-16.884</c:v>
                </c:pt>
                <c:pt idx="407">
                  <c:v>-16.756</c:v>
                </c:pt>
                <c:pt idx="408">
                  <c:v>-16.629</c:v>
                </c:pt>
                <c:pt idx="409">
                  <c:v>-16.503</c:v>
                </c:pt>
                <c:pt idx="410">
                  <c:v>-16.377</c:v>
                </c:pt>
                <c:pt idx="411">
                  <c:v>-16.252</c:v>
                </c:pt>
                <c:pt idx="412">
                  <c:v>-16.127</c:v>
                </c:pt>
                <c:pt idx="413">
                  <c:v>-16.003</c:v>
                </c:pt>
                <c:pt idx="414">
                  <c:v>-15.88</c:v>
                </c:pt>
                <c:pt idx="415">
                  <c:v>-15.76</c:v>
                </c:pt>
                <c:pt idx="416">
                  <c:v>-15.641</c:v>
                </c:pt>
                <c:pt idx="417">
                  <c:v>-15.527</c:v>
                </c:pt>
                <c:pt idx="418">
                  <c:v>-15.416</c:v>
                </c:pt>
                <c:pt idx="419">
                  <c:v>-15.312</c:v>
                </c:pt>
                <c:pt idx="420">
                  <c:v>-15.213</c:v>
                </c:pt>
                <c:pt idx="421">
                  <c:v>-15.121</c:v>
                </c:pt>
                <c:pt idx="422">
                  <c:v>-15.037</c:v>
                </c:pt>
                <c:pt idx="423">
                  <c:v>-14.962</c:v>
                </c:pt>
                <c:pt idx="424">
                  <c:v>-14.896</c:v>
                </c:pt>
                <c:pt idx="425">
                  <c:v>-14.84</c:v>
                </c:pt>
                <c:pt idx="426">
                  <c:v>-14.793</c:v>
                </c:pt>
                <c:pt idx="427">
                  <c:v>-14.756</c:v>
                </c:pt>
                <c:pt idx="428">
                  <c:v>-14.728</c:v>
                </c:pt>
                <c:pt idx="429">
                  <c:v>-14.709</c:v>
                </c:pt>
                <c:pt idx="430">
                  <c:v>-14.698</c:v>
                </c:pt>
                <c:pt idx="431">
                  <c:v>-14.695</c:v>
                </c:pt>
                <c:pt idx="432">
                  <c:v>-14.698</c:v>
                </c:pt>
                <c:pt idx="433">
                  <c:v>-14.707</c:v>
                </c:pt>
                <c:pt idx="434">
                  <c:v>-14.72</c:v>
                </c:pt>
                <c:pt idx="435">
                  <c:v>-14.736</c:v>
                </c:pt>
                <c:pt idx="436">
                  <c:v>-14.753</c:v>
                </c:pt>
                <c:pt idx="437">
                  <c:v>-14.771</c:v>
                </c:pt>
                <c:pt idx="438">
                  <c:v>-14.789</c:v>
                </c:pt>
                <c:pt idx="439">
                  <c:v>-14.805</c:v>
                </c:pt>
                <c:pt idx="440">
                  <c:v>-14.819</c:v>
                </c:pt>
                <c:pt idx="441">
                  <c:v>-14.83</c:v>
                </c:pt>
                <c:pt idx="442">
                  <c:v>-14.839</c:v>
                </c:pt>
                <c:pt idx="443">
                  <c:v>-14.845</c:v>
                </c:pt>
                <c:pt idx="444">
                  <c:v>-14.849</c:v>
                </c:pt>
                <c:pt idx="445">
                  <c:v>-14.852</c:v>
                </c:pt>
                <c:pt idx="446">
                  <c:v>-14.854</c:v>
                </c:pt>
                <c:pt idx="447">
                  <c:v>-14.857</c:v>
                </c:pt>
                <c:pt idx="448">
                  <c:v>-14.862</c:v>
                </c:pt>
                <c:pt idx="449">
                  <c:v>-14.871</c:v>
                </c:pt>
                <c:pt idx="450">
                  <c:v>-14.885</c:v>
                </c:pt>
                <c:pt idx="451">
                  <c:v>-14.907</c:v>
                </c:pt>
                <c:pt idx="452">
                  <c:v>-14.937</c:v>
                </c:pt>
                <c:pt idx="453">
                  <c:v>-14.978</c:v>
                </c:pt>
                <c:pt idx="454">
                  <c:v>-15.031</c:v>
                </c:pt>
                <c:pt idx="455">
                  <c:v>-15.098</c:v>
                </c:pt>
                <c:pt idx="456">
                  <c:v>-15.179</c:v>
                </c:pt>
                <c:pt idx="457">
                  <c:v>-15.276</c:v>
                </c:pt>
                <c:pt idx="458">
                  <c:v>-15.39</c:v>
                </c:pt>
                <c:pt idx="459">
                  <c:v>-15.52</c:v>
                </c:pt>
                <c:pt idx="460">
                  <c:v>-15.667</c:v>
                </c:pt>
                <c:pt idx="461">
                  <c:v>-15.831</c:v>
                </c:pt>
                <c:pt idx="462">
                  <c:v>-16.011</c:v>
                </c:pt>
                <c:pt idx="463">
                  <c:v>-16.206</c:v>
                </c:pt>
                <c:pt idx="464">
                  <c:v>-16.415</c:v>
                </c:pt>
                <c:pt idx="465">
                  <c:v>-16.637</c:v>
                </c:pt>
                <c:pt idx="466">
                  <c:v>-16.867</c:v>
                </c:pt>
                <c:pt idx="467">
                  <c:v>-17.104</c:v>
                </c:pt>
                <c:pt idx="468">
                  <c:v>-17.344</c:v>
                </c:pt>
                <c:pt idx="469">
                  <c:v>-17.582</c:v>
                </c:pt>
                <c:pt idx="470">
                  <c:v>-17.814</c:v>
                </c:pt>
                <c:pt idx="471">
                  <c:v>-18.033</c:v>
                </c:pt>
                <c:pt idx="472">
                  <c:v>-18.234</c:v>
                </c:pt>
                <c:pt idx="473">
                  <c:v>-18.41</c:v>
                </c:pt>
                <c:pt idx="474">
                  <c:v>-18.554</c:v>
                </c:pt>
                <c:pt idx="475">
                  <c:v>-18.662</c:v>
                </c:pt>
                <c:pt idx="476">
                  <c:v>-18.728</c:v>
                </c:pt>
                <c:pt idx="477">
                  <c:v>-18.751</c:v>
                </c:pt>
                <c:pt idx="478">
                  <c:v>-18.728</c:v>
                </c:pt>
                <c:pt idx="479">
                  <c:v>-18.662</c:v>
                </c:pt>
                <c:pt idx="480">
                  <c:v>-18.555</c:v>
                </c:pt>
                <c:pt idx="481">
                  <c:v>-18.414</c:v>
                </c:pt>
                <c:pt idx="482">
                  <c:v>-18.243</c:v>
                </c:pt>
                <c:pt idx="483">
                  <c:v>-18.048</c:v>
                </c:pt>
                <c:pt idx="484">
                  <c:v>-17.837</c:v>
                </c:pt>
                <c:pt idx="485">
                  <c:v>-17.615</c:v>
                </c:pt>
                <c:pt idx="486">
                  <c:v>-17.387</c:v>
                </c:pt>
                <c:pt idx="487">
                  <c:v>-17.156</c:v>
                </c:pt>
                <c:pt idx="488">
                  <c:v>-16.926</c:v>
                </c:pt>
                <c:pt idx="489">
                  <c:v>-16.7</c:v>
                </c:pt>
                <c:pt idx="490">
                  <c:v>-16.477</c:v>
                </c:pt>
                <c:pt idx="491">
                  <c:v>-16.258</c:v>
                </c:pt>
                <c:pt idx="492">
                  <c:v>-16.044</c:v>
                </c:pt>
                <c:pt idx="493">
                  <c:v>-15.832</c:v>
                </c:pt>
                <c:pt idx="494">
                  <c:v>-15.622</c:v>
                </c:pt>
                <c:pt idx="495">
                  <c:v>-15.412</c:v>
                </c:pt>
                <c:pt idx="496">
                  <c:v>-15.2</c:v>
                </c:pt>
                <c:pt idx="497">
                  <c:v>-14.984</c:v>
                </c:pt>
                <c:pt idx="498">
                  <c:v>-14.762</c:v>
                </c:pt>
                <c:pt idx="499">
                  <c:v>-14.532</c:v>
                </c:pt>
                <c:pt idx="500">
                  <c:v>-14.293</c:v>
                </c:pt>
                <c:pt idx="501">
                  <c:v>-14.044</c:v>
                </c:pt>
                <c:pt idx="502">
                  <c:v>-13.783</c:v>
                </c:pt>
                <c:pt idx="503">
                  <c:v>-13.51</c:v>
                </c:pt>
                <c:pt idx="504">
                  <c:v>-13.226</c:v>
                </c:pt>
                <c:pt idx="505">
                  <c:v>-12.931</c:v>
                </c:pt>
                <c:pt idx="506">
                  <c:v>-12.625</c:v>
                </c:pt>
                <c:pt idx="507">
                  <c:v>-12.311</c:v>
                </c:pt>
                <c:pt idx="508">
                  <c:v>-11.989</c:v>
                </c:pt>
                <c:pt idx="509">
                  <c:v>-11.661</c:v>
                </c:pt>
                <c:pt idx="510">
                  <c:v>-11.328</c:v>
                </c:pt>
                <c:pt idx="511">
                  <c:v>-10.993</c:v>
                </c:pt>
                <c:pt idx="512">
                  <c:v>-10.657</c:v>
                </c:pt>
                <c:pt idx="513">
                  <c:v>-10.322</c:v>
                </c:pt>
                <c:pt idx="514">
                  <c:v>-9.989</c:v>
                </c:pt>
                <c:pt idx="515">
                  <c:v>-9.658</c:v>
                </c:pt>
                <c:pt idx="516">
                  <c:v>-9.332</c:v>
                </c:pt>
                <c:pt idx="517">
                  <c:v>-9.012</c:v>
                </c:pt>
                <c:pt idx="518">
                  <c:v>-8.697</c:v>
                </c:pt>
                <c:pt idx="519">
                  <c:v>-8.388</c:v>
                </c:pt>
                <c:pt idx="520">
                  <c:v>-8.086</c:v>
                </c:pt>
                <c:pt idx="521">
                  <c:v>-7.791</c:v>
                </c:pt>
                <c:pt idx="522">
                  <c:v>-7.503</c:v>
                </c:pt>
                <c:pt idx="523">
                  <c:v>-7.222</c:v>
                </c:pt>
                <c:pt idx="524">
                  <c:v>-6.949</c:v>
                </c:pt>
                <c:pt idx="525">
                  <c:v>-6.681</c:v>
                </c:pt>
                <c:pt idx="526">
                  <c:v>-6.421</c:v>
                </c:pt>
                <c:pt idx="527">
                  <c:v>-6.167</c:v>
                </c:pt>
                <c:pt idx="528">
                  <c:v>-5.919</c:v>
                </c:pt>
                <c:pt idx="529">
                  <c:v>-5.678</c:v>
                </c:pt>
                <c:pt idx="530">
                  <c:v>-5.442</c:v>
                </c:pt>
                <c:pt idx="531">
                  <c:v>-5.212</c:v>
                </c:pt>
                <c:pt idx="532">
                  <c:v>-4.989</c:v>
                </c:pt>
                <c:pt idx="533">
                  <c:v>-4.77</c:v>
                </c:pt>
                <c:pt idx="534">
                  <c:v>-4.558</c:v>
                </c:pt>
                <c:pt idx="535">
                  <c:v>-4.352</c:v>
                </c:pt>
                <c:pt idx="536">
                  <c:v>-4.152</c:v>
                </c:pt>
                <c:pt idx="537">
                  <c:v>-3.957</c:v>
                </c:pt>
                <c:pt idx="538">
                  <c:v>-3.769</c:v>
                </c:pt>
                <c:pt idx="539">
                  <c:v>-3.588</c:v>
                </c:pt>
                <c:pt idx="540">
                  <c:v>-3.413</c:v>
                </c:pt>
                <c:pt idx="541">
                  <c:v>-3.244</c:v>
                </c:pt>
                <c:pt idx="542">
                  <c:v>-3.083</c:v>
                </c:pt>
                <c:pt idx="543">
                  <c:v>-2.928</c:v>
                </c:pt>
                <c:pt idx="544">
                  <c:v>-2.78</c:v>
                </c:pt>
                <c:pt idx="545">
                  <c:v>-2.638</c:v>
                </c:pt>
                <c:pt idx="546">
                  <c:v>-2.503</c:v>
                </c:pt>
                <c:pt idx="547">
                  <c:v>-2.375</c:v>
                </c:pt>
                <c:pt idx="548">
                  <c:v>-2.253</c:v>
                </c:pt>
                <c:pt idx="549">
                  <c:v>-2.137</c:v>
                </c:pt>
                <c:pt idx="550">
                  <c:v>-2.028</c:v>
                </c:pt>
                <c:pt idx="551">
                  <c:v>-1.923</c:v>
                </c:pt>
                <c:pt idx="552">
                  <c:v>-1.824</c:v>
                </c:pt>
                <c:pt idx="553">
                  <c:v>-1.73</c:v>
                </c:pt>
                <c:pt idx="554">
                  <c:v>-1.64</c:v>
                </c:pt>
                <c:pt idx="555">
                  <c:v>-1.555</c:v>
                </c:pt>
                <c:pt idx="556">
                  <c:v>-1.474</c:v>
                </c:pt>
                <c:pt idx="557">
                  <c:v>-1.397</c:v>
                </c:pt>
                <c:pt idx="558">
                  <c:v>-1.323</c:v>
                </c:pt>
                <c:pt idx="559">
                  <c:v>-1.252</c:v>
                </c:pt>
                <c:pt idx="560">
                  <c:v>-1.185</c:v>
                </c:pt>
                <c:pt idx="561">
                  <c:v>-1.12</c:v>
                </c:pt>
                <c:pt idx="562">
                  <c:v>-1.059</c:v>
                </c:pt>
                <c:pt idx="563">
                  <c:v>-1</c:v>
                </c:pt>
                <c:pt idx="564">
                  <c:v>-0.945</c:v>
                </c:pt>
                <c:pt idx="565">
                  <c:v>-0.892</c:v>
                </c:pt>
                <c:pt idx="566">
                  <c:v>-0.843</c:v>
                </c:pt>
                <c:pt idx="567">
                  <c:v>-0.796</c:v>
                </c:pt>
                <c:pt idx="568">
                  <c:v>-0.754</c:v>
                </c:pt>
                <c:pt idx="569">
                  <c:v>-0.714</c:v>
                </c:pt>
                <c:pt idx="570">
                  <c:v>-0.678</c:v>
                </c:pt>
                <c:pt idx="571">
                  <c:v>-0.646</c:v>
                </c:pt>
                <c:pt idx="572">
                  <c:v>-0.618</c:v>
                </c:pt>
                <c:pt idx="573">
                  <c:v>-0.593</c:v>
                </c:pt>
                <c:pt idx="574">
                  <c:v>-0.572</c:v>
                </c:pt>
                <c:pt idx="575">
                  <c:v>-0.556</c:v>
                </c:pt>
                <c:pt idx="576">
                  <c:v>-0.542</c:v>
                </c:pt>
                <c:pt idx="577">
                  <c:v>-0.533</c:v>
                </c:pt>
                <c:pt idx="578">
                  <c:v>-0.527</c:v>
                </c:pt>
                <c:pt idx="579">
                  <c:v>-0.524</c:v>
                </c:pt>
                <c:pt idx="580">
                  <c:v>-0.525</c:v>
                </c:pt>
                <c:pt idx="581">
                  <c:v>-0.528</c:v>
                </c:pt>
                <c:pt idx="582">
                  <c:v>-0.534</c:v>
                </c:pt>
                <c:pt idx="583">
                  <c:v>-0.543</c:v>
                </c:pt>
                <c:pt idx="584">
                  <c:v>-0.554</c:v>
                </c:pt>
                <c:pt idx="585">
                  <c:v>-0.567</c:v>
                </c:pt>
                <c:pt idx="586">
                  <c:v>-0.581</c:v>
                </c:pt>
                <c:pt idx="587">
                  <c:v>-0.598</c:v>
                </c:pt>
                <c:pt idx="588">
                  <c:v>-0.615</c:v>
                </c:pt>
                <c:pt idx="589">
                  <c:v>-0.635</c:v>
                </c:pt>
                <c:pt idx="590">
                  <c:v>-0.655</c:v>
                </c:pt>
                <c:pt idx="591">
                  <c:v>-0.677</c:v>
                </c:pt>
                <c:pt idx="592">
                  <c:v>-0.701</c:v>
                </c:pt>
                <c:pt idx="593">
                  <c:v>-0.726</c:v>
                </c:pt>
                <c:pt idx="594">
                  <c:v>-0.753</c:v>
                </c:pt>
                <c:pt idx="595">
                  <c:v>-0.782</c:v>
                </c:pt>
                <c:pt idx="596">
                  <c:v>-0.813</c:v>
                </c:pt>
                <c:pt idx="597">
                  <c:v>-0.847</c:v>
                </c:pt>
                <c:pt idx="598">
                  <c:v>-0.883</c:v>
                </c:pt>
                <c:pt idx="599">
                  <c:v>-0.922</c:v>
                </c:pt>
                <c:pt idx="600">
                  <c:v>-0.965</c:v>
                </c:pt>
                <c:pt idx="601">
                  <c:v>-1.011</c:v>
                </c:pt>
                <c:pt idx="602">
                  <c:v>-1.061</c:v>
                </c:pt>
                <c:pt idx="603">
                  <c:v>-1.114</c:v>
                </c:pt>
                <c:pt idx="604">
                  <c:v>-1.172</c:v>
                </c:pt>
                <c:pt idx="605">
                  <c:v>-1.234</c:v>
                </c:pt>
                <c:pt idx="606">
                  <c:v>-1.3</c:v>
                </c:pt>
                <c:pt idx="607">
                  <c:v>-1.37</c:v>
                </c:pt>
                <c:pt idx="608">
                  <c:v>-1.444</c:v>
                </c:pt>
                <c:pt idx="609">
                  <c:v>-1.522</c:v>
                </c:pt>
                <c:pt idx="610">
                  <c:v>-1.604</c:v>
                </c:pt>
                <c:pt idx="611">
                  <c:v>-1.689</c:v>
                </c:pt>
                <c:pt idx="612">
                  <c:v>-1.778</c:v>
                </c:pt>
                <c:pt idx="613">
                  <c:v>-1.869</c:v>
                </c:pt>
                <c:pt idx="614">
                  <c:v>-1.963</c:v>
                </c:pt>
                <c:pt idx="615">
                  <c:v>-2.06</c:v>
                </c:pt>
                <c:pt idx="616">
                  <c:v>-2.158</c:v>
                </c:pt>
                <c:pt idx="617">
                  <c:v>-2.258</c:v>
                </c:pt>
                <c:pt idx="618">
                  <c:v>-2.359</c:v>
                </c:pt>
                <c:pt idx="619">
                  <c:v>-2.462</c:v>
                </c:pt>
                <c:pt idx="620">
                  <c:v>-2.566</c:v>
                </c:pt>
                <c:pt idx="621">
                  <c:v>-2.671</c:v>
                </c:pt>
                <c:pt idx="622">
                  <c:v>-2.776</c:v>
                </c:pt>
                <c:pt idx="623">
                  <c:v>-2.883</c:v>
                </c:pt>
                <c:pt idx="624">
                  <c:v>-2.99</c:v>
                </c:pt>
                <c:pt idx="625">
                  <c:v>-3.098</c:v>
                </c:pt>
                <c:pt idx="626">
                  <c:v>-3.208</c:v>
                </c:pt>
                <c:pt idx="627">
                  <c:v>-3.318</c:v>
                </c:pt>
                <c:pt idx="628">
                  <c:v>-3.43</c:v>
                </c:pt>
                <c:pt idx="629">
                  <c:v>-3.544</c:v>
                </c:pt>
                <c:pt idx="630">
                  <c:v>-3.66</c:v>
                </c:pt>
                <c:pt idx="631">
                  <c:v>-3.778</c:v>
                </c:pt>
                <c:pt idx="632">
                  <c:v>-3.898</c:v>
                </c:pt>
                <c:pt idx="633">
                  <c:v>-4.02</c:v>
                </c:pt>
                <c:pt idx="634">
                  <c:v>-4.145</c:v>
                </c:pt>
                <c:pt idx="635">
                  <c:v>-4.272</c:v>
                </c:pt>
                <c:pt idx="636">
                  <c:v>-4.402</c:v>
                </c:pt>
                <c:pt idx="637">
                  <c:v>-4.534</c:v>
                </c:pt>
                <c:pt idx="638">
                  <c:v>-4.668</c:v>
                </c:pt>
                <c:pt idx="639">
                  <c:v>-4.803</c:v>
                </c:pt>
                <c:pt idx="640">
                  <c:v>-4.94</c:v>
                </c:pt>
                <c:pt idx="641">
                  <c:v>-5.078</c:v>
                </c:pt>
                <c:pt idx="642">
                  <c:v>-5.217</c:v>
                </c:pt>
                <c:pt idx="643">
                  <c:v>-5.355</c:v>
                </c:pt>
                <c:pt idx="644">
                  <c:v>-5.493</c:v>
                </c:pt>
                <c:pt idx="645">
                  <c:v>-5.631</c:v>
                </c:pt>
                <c:pt idx="646">
                  <c:v>-5.766</c:v>
                </c:pt>
                <c:pt idx="647">
                  <c:v>-5.9</c:v>
                </c:pt>
                <c:pt idx="648">
                  <c:v>-6.031</c:v>
                </c:pt>
                <c:pt idx="649">
                  <c:v>-6.159</c:v>
                </c:pt>
                <c:pt idx="650">
                  <c:v>-6.284</c:v>
                </c:pt>
                <c:pt idx="651">
                  <c:v>-6.406</c:v>
                </c:pt>
                <c:pt idx="652">
                  <c:v>-6.525</c:v>
                </c:pt>
                <c:pt idx="653">
                  <c:v>-6.64</c:v>
                </c:pt>
                <c:pt idx="654">
                  <c:v>-6.752</c:v>
                </c:pt>
                <c:pt idx="655">
                  <c:v>-6.861</c:v>
                </c:pt>
                <c:pt idx="656">
                  <c:v>-6.968</c:v>
                </c:pt>
                <c:pt idx="657">
                  <c:v>-7.072</c:v>
                </c:pt>
                <c:pt idx="658">
                  <c:v>-7.175</c:v>
                </c:pt>
                <c:pt idx="659">
                  <c:v>-7.277</c:v>
                </c:pt>
                <c:pt idx="660">
                  <c:v>-7.378</c:v>
                </c:pt>
                <c:pt idx="661">
                  <c:v>-7.48</c:v>
                </c:pt>
                <c:pt idx="662">
                  <c:v>-7.582</c:v>
                </c:pt>
                <c:pt idx="663">
                  <c:v>-7.684</c:v>
                </c:pt>
                <c:pt idx="664">
                  <c:v>-7.789</c:v>
                </c:pt>
                <c:pt idx="665">
                  <c:v>-7.895</c:v>
                </c:pt>
                <c:pt idx="666">
                  <c:v>-8.004</c:v>
                </c:pt>
                <c:pt idx="667">
                  <c:v>-8.115</c:v>
                </c:pt>
                <c:pt idx="668">
                  <c:v>-8.229</c:v>
                </c:pt>
                <c:pt idx="669">
                  <c:v>-8.346</c:v>
                </c:pt>
                <c:pt idx="670">
                  <c:v>-8.466</c:v>
                </c:pt>
                <c:pt idx="671">
                  <c:v>-8.589</c:v>
                </c:pt>
                <c:pt idx="672">
                  <c:v>-8.716</c:v>
                </c:pt>
                <c:pt idx="673">
                  <c:v>-8.847</c:v>
                </c:pt>
                <c:pt idx="674">
                  <c:v>-8.982</c:v>
                </c:pt>
                <c:pt idx="675">
                  <c:v>-9.121</c:v>
                </c:pt>
                <c:pt idx="676">
                  <c:v>-9.265</c:v>
                </c:pt>
                <c:pt idx="677">
                  <c:v>-9.414</c:v>
                </c:pt>
                <c:pt idx="678">
                  <c:v>-9.569</c:v>
                </c:pt>
                <c:pt idx="679">
                  <c:v>-9.731</c:v>
                </c:pt>
                <c:pt idx="680">
                  <c:v>-9.9</c:v>
                </c:pt>
                <c:pt idx="681">
                  <c:v>-10.078</c:v>
                </c:pt>
                <c:pt idx="682">
                  <c:v>-10.265</c:v>
                </c:pt>
                <c:pt idx="683">
                  <c:v>-10.463</c:v>
                </c:pt>
                <c:pt idx="684">
                  <c:v>-10.673</c:v>
                </c:pt>
                <c:pt idx="685">
                  <c:v>-10.896</c:v>
                </c:pt>
                <c:pt idx="686">
                  <c:v>-11.134</c:v>
                </c:pt>
                <c:pt idx="687">
                  <c:v>-11.387</c:v>
                </c:pt>
                <c:pt idx="688">
                  <c:v>-11.658</c:v>
                </c:pt>
                <c:pt idx="689">
                  <c:v>-11.946</c:v>
                </c:pt>
                <c:pt idx="690">
                  <c:v>-12.254</c:v>
                </c:pt>
                <c:pt idx="691">
                  <c:v>-12.583</c:v>
                </c:pt>
                <c:pt idx="692">
                  <c:v>-12.932</c:v>
                </c:pt>
                <c:pt idx="693">
                  <c:v>-13.304</c:v>
                </c:pt>
                <c:pt idx="694">
                  <c:v>-13.697</c:v>
                </c:pt>
                <c:pt idx="695">
                  <c:v>-14.111</c:v>
                </c:pt>
                <c:pt idx="696">
                  <c:v>-14.546</c:v>
                </c:pt>
                <c:pt idx="697">
                  <c:v>-15</c:v>
                </c:pt>
                <c:pt idx="698">
                  <c:v>-15.469</c:v>
                </c:pt>
                <c:pt idx="699">
                  <c:v>-15.95</c:v>
                </c:pt>
                <c:pt idx="700">
                  <c:v>-16.435</c:v>
                </c:pt>
                <c:pt idx="701">
                  <c:v>-16.917</c:v>
                </c:pt>
                <c:pt idx="702">
                  <c:v>-17.385</c:v>
                </c:pt>
                <c:pt idx="703">
                  <c:v>-17.825</c:v>
                </c:pt>
                <c:pt idx="704">
                  <c:v>-18.222</c:v>
                </c:pt>
                <c:pt idx="705">
                  <c:v>-18.561</c:v>
                </c:pt>
                <c:pt idx="706">
                  <c:v>-18.828</c:v>
                </c:pt>
                <c:pt idx="707">
                  <c:v>-19.011</c:v>
                </c:pt>
                <c:pt idx="708">
                  <c:v>-19.107</c:v>
                </c:pt>
                <c:pt idx="709">
                  <c:v>-19.117</c:v>
                </c:pt>
                <c:pt idx="710">
                  <c:v>-19.051</c:v>
                </c:pt>
                <c:pt idx="711">
                  <c:v>-18.921</c:v>
                </c:pt>
                <c:pt idx="712">
                  <c:v>-18.744</c:v>
                </c:pt>
                <c:pt idx="713">
                  <c:v>-18.536</c:v>
                </c:pt>
                <c:pt idx="714">
                  <c:v>-18.312</c:v>
                </c:pt>
                <c:pt idx="715">
                  <c:v>-18.085</c:v>
                </c:pt>
                <c:pt idx="716">
                  <c:v>-17.863</c:v>
                </c:pt>
                <c:pt idx="717">
                  <c:v>-17.655</c:v>
                </c:pt>
                <c:pt idx="718">
                  <c:v>-17.466</c:v>
                </c:pt>
                <c:pt idx="719">
                  <c:v>-17.298</c:v>
                </c:pt>
                <c:pt idx="720">
                  <c:v>-17.155</c:v>
                </c:pt>
                <c:pt idx="721">
                  <c:v>-17.036</c:v>
                </c:pt>
                <c:pt idx="722">
                  <c:v>-16.941</c:v>
                </c:pt>
                <c:pt idx="723">
                  <c:v>-16.869</c:v>
                </c:pt>
                <c:pt idx="724">
                  <c:v>-16.817</c:v>
                </c:pt>
                <c:pt idx="725">
                  <c:v>-16.784</c:v>
                </c:pt>
                <c:pt idx="726">
                  <c:v>-16.766</c:v>
                </c:pt>
                <c:pt idx="727">
                  <c:v>-16.76</c:v>
                </c:pt>
                <c:pt idx="728">
                  <c:v>-16.762</c:v>
                </c:pt>
                <c:pt idx="729">
                  <c:v>-16.768</c:v>
                </c:pt>
                <c:pt idx="730">
                  <c:v>-16.773</c:v>
                </c:pt>
                <c:pt idx="731">
                  <c:v>-16.776</c:v>
                </c:pt>
                <c:pt idx="732">
                  <c:v>-16.77</c:v>
                </c:pt>
                <c:pt idx="733">
                  <c:v>-16.755</c:v>
                </c:pt>
                <c:pt idx="734">
                  <c:v>-16.726</c:v>
                </c:pt>
                <c:pt idx="735">
                  <c:v>-16.683</c:v>
                </c:pt>
                <c:pt idx="736">
                  <c:v>-16.625</c:v>
                </c:pt>
                <c:pt idx="737">
                  <c:v>-16.552</c:v>
                </c:pt>
                <c:pt idx="738">
                  <c:v>-16.465</c:v>
                </c:pt>
                <c:pt idx="739">
                  <c:v>-16.366</c:v>
                </c:pt>
                <c:pt idx="740">
                  <c:v>-16.257</c:v>
                </c:pt>
                <c:pt idx="741">
                  <c:v>-16.141</c:v>
                </c:pt>
                <c:pt idx="742">
                  <c:v>-16.021</c:v>
                </c:pt>
                <c:pt idx="743">
                  <c:v>-15.899</c:v>
                </c:pt>
                <c:pt idx="744">
                  <c:v>-15.78</c:v>
                </c:pt>
                <c:pt idx="745">
                  <c:v>-15.665</c:v>
                </c:pt>
                <c:pt idx="746">
                  <c:v>-15.558</c:v>
                </c:pt>
                <c:pt idx="747">
                  <c:v>-15.461</c:v>
                </c:pt>
                <c:pt idx="748">
                  <c:v>-15.375</c:v>
                </c:pt>
                <c:pt idx="749">
                  <c:v>-15.302</c:v>
                </c:pt>
                <c:pt idx="750">
                  <c:v>-15.243</c:v>
                </c:pt>
                <c:pt idx="751">
                  <c:v>-15.199</c:v>
                </c:pt>
                <c:pt idx="752">
                  <c:v>-15.17</c:v>
                </c:pt>
                <c:pt idx="753">
                  <c:v>-15.155</c:v>
                </c:pt>
                <c:pt idx="754">
                  <c:v>-15.155</c:v>
                </c:pt>
                <c:pt idx="755">
                  <c:v>-15.168</c:v>
                </c:pt>
                <c:pt idx="756">
                  <c:v>-15.193</c:v>
                </c:pt>
                <c:pt idx="757">
                  <c:v>-15.23</c:v>
                </c:pt>
                <c:pt idx="758">
                  <c:v>-15.276</c:v>
                </c:pt>
                <c:pt idx="759">
                  <c:v>-15.33</c:v>
                </c:pt>
                <c:pt idx="760">
                  <c:v>-15.39</c:v>
                </c:pt>
                <c:pt idx="761">
                  <c:v>-15.454</c:v>
                </c:pt>
                <c:pt idx="762">
                  <c:v>-15.521</c:v>
                </c:pt>
                <c:pt idx="763">
                  <c:v>-15.589</c:v>
                </c:pt>
                <c:pt idx="764">
                  <c:v>-15.656</c:v>
                </c:pt>
                <c:pt idx="765">
                  <c:v>-15.722</c:v>
                </c:pt>
                <c:pt idx="766">
                  <c:v>-15.785</c:v>
                </c:pt>
                <c:pt idx="767">
                  <c:v>-15.845</c:v>
                </c:pt>
                <c:pt idx="768">
                  <c:v>-15.901</c:v>
                </c:pt>
                <c:pt idx="769">
                  <c:v>-15.954</c:v>
                </c:pt>
                <c:pt idx="770">
                  <c:v>-16.002</c:v>
                </c:pt>
                <c:pt idx="771">
                  <c:v>-16.048</c:v>
                </c:pt>
                <c:pt idx="772">
                  <c:v>-16.091</c:v>
                </c:pt>
                <c:pt idx="773">
                  <c:v>-16.132</c:v>
                </c:pt>
                <c:pt idx="774">
                  <c:v>-16.174</c:v>
                </c:pt>
                <c:pt idx="775">
                  <c:v>-16.216</c:v>
                </c:pt>
                <c:pt idx="776">
                  <c:v>-16.261</c:v>
                </c:pt>
                <c:pt idx="777">
                  <c:v>-16.309</c:v>
                </c:pt>
                <c:pt idx="778">
                  <c:v>-16.361</c:v>
                </c:pt>
                <c:pt idx="779">
                  <c:v>-16.42</c:v>
                </c:pt>
                <c:pt idx="780">
                  <c:v>-16.486</c:v>
                </c:pt>
                <c:pt idx="781">
                  <c:v>-16.559</c:v>
                </c:pt>
                <c:pt idx="782">
                  <c:v>-16.641</c:v>
                </c:pt>
                <c:pt idx="783">
                  <c:v>-16.731</c:v>
                </c:pt>
                <c:pt idx="784">
                  <c:v>-16.831</c:v>
                </c:pt>
                <c:pt idx="785">
                  <c:v>-16.939</c:v>
                </c:pt>
                <c:pt idx="786">
                  <c:v>-17.056</c:v>
                </c:pt>
                <c:pt idx="787">
                  <c:v>-17.182</c:v>
                </c:pt>
                <c:pt idx="788">
                  <c:v>-17.316</c:v>
                </c:pt>
                <c:pt idx="789">
                  <c:v>-17.458</c:v>
                </c:pt>
                <c:pt idx="790">
                  <c:v>-17.607</c:v>
                </c:pt>
                <c:pt idx="791">
                  <c:v>-17.762</c:v>
                </c:pt>
                <c:pt idx="792">
                  <c:v>-17.924</c:v>
                </c:pt>
                <c:pt idx="793">
                  <c:v>-18.091</c:v>
                </c:pt>
                <c:pt idx="794">
                  <c:v>-18.264</c:v>
                </c:pt>
                <c:pt idx="795">
                  <c:v>-18.442</c:v>
                </c:pt>
                <c:pt idx="796">
                  <c:v>-18.625</c:v>
                </c:pt>
                <c:pt idx="797">
                  <c:v>-18.814</c:v>
                </c:pt>
                <c:pt idx="798">
                  <c:v>-19.007</c:v>
                </c:pt>
                <c:pt idx="799">
                  <c:v>-19.205</c:v>
                </c:pt>
                <c:pt idx="800">
                  <c:v>-19.408</c:v>
                </c:pt>
                <c:pt idx="801">
                  <c:v>-19.616</c:v>
                </c:pt>
                <c:pt idx="802">
                  <c:v>-19.829</c:v>
                </c:pt>
                <c:pt idx="803">
                  <c:v>-20.048</c:v>
                </c:pt>
                <c:pt idx="804">
                  <c:v>-20.273</c:v>
                </c:pt>
                <c:pt idx="805">
                  <c:v>-20.503</c:v>
                </c:pt>
                <c:pt idx="806">
                  <c:v>-20.739</c:v>
                </c:pt>
                <c:pt idx="807">
                  <c:v>-20.982</c:v>
                </c:pt>
                <c:pt idx="808">
                  <c:v>-21.231</c:v>
                </c:pt>
                <c:pt idx="809">
                  <c:v>-21.486</c:v>
                </c:pt>
                <c:pt idx="810">
                  <c:v>-21.749</c:v>
                </c:pt>
                <c:pt idx="811">
                  <c:v>-22.019</c:v>
                </c:pt>
                <c:pt idx="812">
                  <c:v>-22.297</c:v>
                </c:pt>
                <c:pt idx="813">
                  <c:v>-22.583</c:v>
                </c:pt>
                <c:pt idx="814">
                  <c:v>-22.878</c:v>
                </c:pt>
                <c:pt idx="815">
                  <c:v>-23.181</c:v>
                </c:pt>
                <c:pt idx="816">
                  <c:v>-23.494</c:v>
                </c:pt>
                <c:pt idx="817">
                  <c:v>-23.816</c:v>
                </c:pt>
                <c:pt idx="818">
                  <c:v>-24.147</c:v>
                </c:pt>
                <c:pt idx="819">
                  <c:v>-24.489</c:v>
                </c:pt>
                <c:pt idx="820">
                  <c:v>-24.839</c:v>
                </c:pt>
                <c:pt idx="821">
                  <c:v>-25.2</c:v>
                </c:pt>
                <c:pt idx="822">
                  <c:v>-25.569</c:v>
                </c:pt>
                <c:pt idx="823">
                  <c:v>-25.947</c:v>
                </c:pt>
                <c:pt idx="824">
                  <c:v>-26.331</c:v>
                </c:pt>
                <c:pt idx="825">
                  <c:v>-26.72</c:v>
                </c:pt>
                <c:pt idx="826">
                  <c:v>-27.11</c:v>
                </c:pt>
                <c:pt idx="827">
                  <c:v>-27.498</c:v>
                </c:pt>
                <c:pt idx="828">
                  <c:v>-27.877</c:v>
                </c:pt>
                <c:pt idx="829">
                  <c:v>-28.243</c:v>
                </c:pt>
                <c:pt idx="830">
                  <c:v>-28.588</c:v>
                </c:pt>
                <c:pt idx="831">
                  <c:v>-28.903</c:v>
                </c:pt>
                <c:pt idx="832">
                  <c:v>-29.181</c:v>
                </c:pt>
                <c:pt idx="833">
                  <c:v>-29.414</c:v>
                </c:pt>
                <c:pt idx="834">
                  <c:v>-29.598</c:v>
                </c:pt>
                <c:pt idx="835">
                  <c:v>-29.729</c:v>
                </c:pt>
                <c:pt idx="836">
                  <c:v>-29.807</c:v>
                </c:pt>
                <c:pt idx="837">
                  <c:v>-29.834</c:v>
                </c:pt>
                <c:pt idx="838">
                  <c:v>-29.816</c:v>
                </c:pt>
                <c:pt idx="839">
                  <c:v>-29.759</c:v>
                </c:pt>
                <c:pt idx="840">
                  <c:v>-29.67</c:v>
                </c:pt>
                <c:pt idx="841">
                  <c:v>-29.557</c:v>
                </c:pt>
                <c:pt idx="842">
                  <c:v>-29.424</c:v>
                </c:pt>
                <c:pt idx="843">
                  <c:v>-29.277</c:v>
                </c:pt>
                <c:pt idx="844">
                  <c:v>-29.122</c:v>
                </c:pt>
                <c:pt idx="845">
                  <c:v>-28.959</c:v>
                </c:pt>
                <c:pt idx="846">
                  <c:v>-28.791</c:v>
                </c:pt>
                <c:pt idx="847">
                  <c:v>-28.62</c:v>
                </c:pt>
                <c:pt idx="848">
                  <c:v>-28.446</c:v>
                </c:pt>
                <c:pt idx="849">
                  <c:v>-28.269</c:v>
                </c:pt>
                <c:pt idx="850">
                  <c:v>-28.09</c:v>
                </c:pt>
                <c:pt idx="851">
                  <c:v>-27.909</c:v>
                </c:pt>
                <c:pt idx="852">
                  <c:v>-27.726</c:v>
                </c:pt>
                <c:pt idx="853">
                  <c:v>-27.541</c:v>
                </c:pt>
                <c:pt idx="854">
                  <c:v>-27.356</c:v>
                </c:pt>
                <c:pt idx="855">
                  <c:v>-27.171</c:v>
                </c:pt>
                <c:pt idx="856">
                  <c:v>-26.987</c:v>
                </c:pt>
                <c:pt idx="857">
                  <c:v>-26.806</c:v>
                </c:pt>
                <c:pt idx="858">
                  <c:v>-26.628</c:v>
                </c:pt>
                <c:pt idx="859">
                  <c:v>-26.456</c:v>
                </c:pt>
                <c:pt idx="860">
                  <c:v>-26.289</c:v>
                </c:pt>
                <c:pt idx="861">
                  <c:v>-26.13</c:v>
                </c:pt>
                <c:pt idx="862">
                  <c:v>-25.98</c:v>
                </c:pt>
                <c:pt idx="863">
                  <c:v>-25.838</c:v>
                </c:pt>
                <c:pt idx="864">
                  <c:v>-25.706</c:v>
                </c:pt>
                <c:pt idx="865">
                  <c:v>-25.583</c:v>
                </c:pt>
                <c:pt idx="866">
                  <c:v>-25.469</c:v>
                </c:pt>
                <c:pt idx="867">
                  <c:v>-25.364</c:v>
                </c:pt>
                <c:pt idx="868">
                  <c:v>-25.266</c:v>
                </c:pt>
                <c:pt idx="869">
                  <c:v>-25.176</c:v>
                </c:pt>
                <c:pt idx="870">
                  <c:v>-25.09</c:v>
                </c:pt>
                <c:pt idx="871">
                  <c:v>-25.009</c:v>
                </c:pt>
                <c:pt idx="872">
                  <c:v>-24.93</c:v>
                </c:pt>
                <c:pt idx="873">
                  <c:v>-24.851</c:v>
                </c:pt>
                <c:pt idx="874">
                  <c:v>-24.772</c:v>
                </c:pt>
                <c:pt idx="875">
                  <c:v>-24.69</c:v>
                </c:pt>
                <c:pt idx="876">
                  <c:v>-24.606</c:v>
                </c:pt>
                <c:pt idx="877">
                  <c:v>-24.518</c:v>
                </c:pt>
                <c:pt idx="878">
                  <c:v>-24.425</c:v>
                </c:pt>
                <c:pt idx="879">
                  <c:v>-24.329</c:v>
                </c:pt>
                <c:pt idx="880">
                  <c:v>-24.23</c:v>
                </c:pt>
                <c:pt idx="881">
                  <c:v>-24.127</c:v>
                </c:pt>
                <c:pt idx="882">
                  <c:v>-24.022</c:v>
                </c:pt>
                <c:pt idx="883">
                  <c:v>-23.916</c:v>
                </c:pt>
                <c:pt idx="884">
                  <c:v>-23.809</c:v>
                </c:pt>
                <c:pt idx="885">
                  <c:v>-23.703</c:v>
                </c:pt>
                <c:pt idx="886">
                  <c:v>-23.598</c:v>
                </c:pt>
                <c:pt idx="887">
                  <c:v>-23.494</c:v>
                </c:pt>
                <c:pt idx="888">
                  <c:v>-23.393</c:v>
                </c:pt>
                <c:pt idx="889">
                  <c:v>-23.293</c:v>
                </c:pt>
                <c:pt idx="890">
                  <c:v>-23.196</c:v>
                </c:pt>
                <c:pt idx="891">
                  <c:v>-23.101</c:v>
                </c:pt>
                <c:pt idx="892">
                  <c:v>-23.008</c:v>
                </c:pt>
                <c:pt idx="893">
                  <c:v>-22.916</c:v>
                </c:pt>
                <c:pt idx="894">
                  <c:v>-22.824</c:v>
                </c:pt>
                <c:pt idx="895">
                  <c:v>-22.732</c:v>
                </c:pt>
                <c:pt idx="896">
                  <c:v>-22.64</c:v>
                </c:pt>
                <c:pt idx="897">
                  <c:v>-22.547</c:v>
                </c:pt>
                <c:pt idx="898">
                  <c:v>-22.453</c:v>
                </c:pt>
                <c:pt idx="899">
                  <c:v>-22.357</c:v>
                </c:pt>
                <c:pt idx="900">
                  <c:v>-22.26</c:v>
                </c:pt>
                <c:pt idx="901">
                  <c:v>-22.16</c:v>
                </c:pt>
                <c:pt idx="902">
                  <c:v>-22.06</c:v>
                </c:pt>
                <c:pt idx="903">
                  <c:v>-21.958</c:v>
                </c:pt>
                <c:pt idx="904">
                  <c:v>-21.856</c:v>
                </c:pt>
                <c:pt idx="905">
                  <c:v>-21.753</c:v>
                </c:pt>
                <c:pt idx="906">
                  <c:v>-21.651</c:v>
                </c:pt>
                <c:pt idx="907">
                  <c:v>-21.549</c:v>
                </c:pt>
                <c:pt idx="908">
                  <c:v>-21.448</c:v>
                </c:pt>
                <c:pt idx="909">
                  <c:v>-21.349</c:v>
                </c:pt>
                <c:pt idx="910">
                  <c:v>-21.251</c:v>
                </c:pt>
                <c:pt idx="911">
                  <c:v>-21.155</c:v>
                </c:pt>
                <c:pt idx="912">
                  <c:v>-21.061</c:v>
                </c:pt>
                <c:pt idx="913">
                  <c:v>-20.97</c:v>
                </c:pt>
                <c:pt idx="914">
                  <c:v>-20.88</c:v>
                </c:pt>
                <c:pt idx="915">
                  <c:v>-20.791</c:v>
                </c:pt>
                <c:pt idx="916">
                  <c:v>-20.705</c:v>
                </c:pt>
                <c:pt idx="917">
                  <c:v>-20.619</c:v>
                </c:pt>
                <c:pt idx="918">
                  <c:v>-20.535</c:v>
                </c:pt>
                <c:pt idx="919">
                  <c:v>-20.451</c:v>
                </c:pt>
                <c:pt idx="920">
                  <c:v>-20.368</c:v>
                </c:pt>
                <c:pt idx="921">
                  <c:v>-20.286</c:v>
                </c:pt>
                <c:pt idx="922">
                  <c:v>-20.204</c:v>
                </c:pt>
                <c:pt idx="923">
                  <c:v>-20.123</c:v>
                </c:pt>
                <c:pt idx="924">
                  <c:v>-20.043</c:v>
                </c:pt>
                <c:pt idx="925">
                  <c:v>-19.964</c:v>
                </c:pt>
                <c:pt idx="926">
                  <c:v>-19.886</c:v>
                </c:pt>
                <c:pt idx="927">
                  <c:v>-19.81</c:v>
                </c:pt>
                <c:pt idx="928">
                  <c:v>-19.735</c:v>
                </c:pt>
                <c:pt idx="929">
                  <c:v>-19.662</c:v>
                </c:pt>
                <c:pt idx="930">
                  <c:v>-19.592</c:v>
                </c:pt>
                <c:pt idx="931">
                  <c:v>-19.524</c:v>
                </c:pt>
                <c:pt idx="932">
                  <c:v>-19.458</c:v>
                </c:pt>
                <c:pt idx="933">
                  <c:v>-19.395</c:v>
                </c:pt>
                <c:pt idx="934">
                  <c:v>-19.335</c:v>
                </c:pt>
                <c:pt idx="935">
                  <c:v>-19.277</c:v>
                </c:pt>
                <c:pt idx="936">
                  <c:v>-19.221</c:v>
                </c:pt>
                <c:pt idx="937">
                  <c:v>-19.168</c:v>
                </c:pt>
                <c:pt idx="938">
                  <c:v>-19.117</c:v>
                </c:pt>
                <c:pt idx="939">
                  <c:v>-19.068</c:v>
                </c:pt>
                <c:pt idx="940">
                  <c:v>-19.021</c:v>
                </c:pt>
                <c:pt idx="941">
                  <c:v>-18.976</c:v>
                </c:pt>
                <c:pt idx="942">
                  <c:v>-18.932</c:v>
                </c:pt>
                <c:pt idx="943">
                  <c:v>-18.892</c:v>
                </c:pt>
                <c:pt idx="944">
                  <c:v>-18.853</c:v>
                </c:pt>
                <c:pt idx="945">
                  <c:v>-18.817</c:v>
                </c:pt>
                <c:pt idx="946">
                  <c:v>-18.784</c:v>
                </c:pt>
                <c:pt idx="947">
                  <c:v>-18.754</c:v>
                </c:pt>
                <c:pt idx="948">
                  <c:v>-18.729</c:v>
                </c:pt>
                <c:pt idx="949">
                  <c:v>-18.707</c:v>
                </c:pt>
                <c:pt idx="950">
                  <c:v>-18.69</c:v>
                </c:pt>
                <c:pt idx="951">
                  <c:v>-18.678</c:v>
                </c:pt>
                <c:pt idx="952">
                  <c:v>-18.672</c:v>
                </c:pt>
                <c:pt idx="953">
                  <c:v>-18.671</c:v>
                </c:pt>
                <c:pt idx="954">
                  <c:v>-18.675</c:v>
                </c:pt>
                <c:pt idx="955">
                  <c:v>-18.685</c:v>
                </c:pt>
                <c:pt idx="956">
                  <c:v>-18.701</c:v>
                </c:pt>
                <c:pt idx="957">
                  <c:v>-18.722</c:v>
                </c:pt>
                <c:pt idx="958">
                  <c:v>-18.747</c:v>
                </c:pt>
                <c:pt idx="959">
                  <c:v>-18.777</c:v>
                </c:pt>
                <c:pt idx="960">
                  <c:v>-18.81</c:v>
                </c:pt>
                <c:pt idx="961">
                  <c:v>-18.846</c:v>
                </c:pt>
                <c:pt idx="962">
                  <c:v>-18.884</c:v>
                </c:pt>
                <c:pt idx="963">
                  <c:v>-18.923</c:v>
                </c:pt>
                <c:pt idx="964">
                  <c:v>-18.963</c:v>
                </c:pt>
                <c:pt idx="965">
                  <c:v>-19.003</c:v>
                </c:pt>
                <c:pt idx="966">
                  <c:v>-19.042</c:v>
                </c:pt>
                <c:pt idx="967">
                  <c:v>-19.081</c:v>
                </c:pt>
                <c:pt idx="968">
                  <c:v>-19.119</c:v>
                </c:pt>
                <c:pt idx="969">
                  <c:v>-19.156</c:v>
                </c:pt>
                <c:pt idx="970">
                  <c:v>-19.192</c:v>
                </c:pt>
                <c:pt idx="971">
                  <c:v>-19.229</c:v>
                </c:pt>
                <c:pt idx="972">
                  <c:v>-19.267</c:v>
                </c:pt>
                <c:pt idx="973">
                  <c:v>-19.306</c:v>
                </c:pt>
                <c:pt idx="974">
                  <c:v>-19.348</c:v>
                </c:pt>
                <c:pt idx="975">
                  <c:v>-19.394</c:v>
                </c:pt>
                <c:pt idx="976">
                  <c:v>-19.445</c:v>
                </c:pt>
                <c:pt idx="977">
                  <c:v>-19.501</c:v>
                </c:pt>
                <c:pt idx="978">
                  <c:v>-19.563</c:v>
                </c:pt>
                <c:pt idx="979">
                  <c:v>-19.632</c:v>
                </c:pt>
                <c:pt idx="980">
                  <c:v>-19.708</c:v>
                </c:pt>
                <c:pt idx="981">
                  <c:v>-19.791</c:v>
                </c:pt>
                <c:pt idx="982">
                  <c:v>-19.882</c:v>
                </c:pt>
                <c:pt idx="983">
                  <c:v>-19.978</c:v>
                </c:pt>
                <c:pt idx="984">
                  <c:v>-20.081</c:v>
                </c:pt>
                <c:pt idx="985">
                  <c:v>-20.188</c:v>
                </c:pt>
                <c:pt idx="986">
                  <c:v>-20.298</c:v>
                </c:pt>
                <c:pt idx="987">
                  <c:v>-20.41</c:v>
                </c:pt>
                <c:pt idx="988">
                  <c:v>-20.522</c:v>
                </c:pt>
                <c:pt idx="989">
                  <c:v>-20.632</c:v>
                </c:pt>
                <c:pt idx="990">
                  <c:v>-20.74</c:v>
                </c:pt>
                <c:pt idx="991">
                  <c:v>-20.843</c:v>
                </c:pt>
                <c:pt idx="992">
                  <c:v>-20.942</c:v>
                </c:pt>
                <c:pt idx="993">
                  <c:v>-21.034</c:v>
                </c:pt>
                <c:pt idx="994">
                  <c:v>-21.12</c:v>
                </c:pt>
                <c:pt idx="995">
                  <c:v>-21.2</c:v>
                </c:pt>
                <c:pt idx="996">
                  <c:v>-21.276</c:v>
                </c:pt>
                <c:pt idx="997">
                  <c:v>-21.347</c:v>
                </c:pt>
                <c:pt idx="998">
                  <c:v>-21.416</c:v>
                </c:pt>
                <c:pt idx="999">
                  <c:v>-21.485</c:v>
                </c:pt>
                <c:pt idx="1000">
                  <c:v>-21.555</c:v>
                </c:pt>
                <c:pt idx="1001">
                  <c:v>-21.629</c:v>
                </c:pt>
                <c:pt idx="1002">
                  <c:v>-21.709</c:v>
                </c:pt>
                <c:pt idx="1003">
                  <c:v>-21.796</c:v>
                </c:pt>
                <c:pt idx="1004">
                  <c:v>-21.892</c:v>
                </c:pt>
                <c:pt idx="1005">
                  <c:v>-21.999</c:v>
                </c:pt>
                <c:pt idx="1006">
                  <c:v>-22.116</c:v>
                </c:pt>
                <c:pt idx="1007">
                  <c:v>-22.246</c:v>
                </c:pt>
                <c:pt idx="1008">
                  <c:v>-22.387</c:v>
                </c:pt>
                <c:pt idx="1009">
                  <c:v>-22.54</c:v>
                </c:pt>
                <c:pt idx="1010">
                  <c:v>-22.702</c:v>
                </c:pt>
                <c:pt idx="1011">
                  <c:v>-22.873</c:v>
                </c:pt>
                <c:pt idx="1012">
                  <c:v>-23.05</c:v>
                </c:pt>
                <c:pt idx="1013">
                  <c:v>-23.231</c:v>
                </c:pt>
                <c:pt idx="1014">
                  <c:v>-23.414</c:v>
                </c:pt>
                <c:pt idx="1015">
                  <c:v>-23.595</c:v>
                </c:pt>
                <c:pt idx="1016">
                  <c:v>-23.771</c:v>
                </c:pt>
                <c:pt idx="1017">
                  <c:v>-23.941</c:v>
                </c:pt>
                <c:pt idx="1018">
                  <c:v>-24.1</c:v>
                </c:pt>
                <c:pt idx="1019">
                  <c:v>-24.249</c:v>
                </c:pt>
                <c:pt idx="1020">
                  <c:v>-24.385</c:v>
                </c:pt>
                <c:pt idx="1021">
                  <c:v>-24.509</c:v>
                </c:pt>
                <c:pt idx="1022">
                  <c:v>-24.621</c:v>
                </c:pt>
                <c:pt idx="1023">
                  <c:v>-24.722</c:v>
                </c:pt>
                <c:pt idx="1024">
                  <c:v>-24.815</c:v>
                </c:pt>
                <c:pt idx="1025">
                  <c:v>-24.901</c:v>
                </c:pt>
                <c:pt idx="1026">
                  <c:v>-24.983</c:v>
                </c:pt>
                <c:pt idx="1027">
                  <c:v>-25.063</c:v>
                </c:pt>
                <c:pt idx="1028">
                  <c:v>-25.143</c:v>
                </c:pt>
                <c:pt idx="1029">
                  <c:v>-25.225</c:v>
                </c:pt>
                <c:pt idx="1030">
                  <c:v>-25.309</c:v>
                </c:pt>
                <c:pt idx="1031">
                  <c:v>-25.395</c:v>
                </c:pt>
                <c:pt idx="1032">
                  <c:v>-25.484</c:v>
                </c:pt>
                <c:pt idx="1033">
                  <c:v>-25.573</c:v>
                </c:pt>
                <c:pt idx="1034">
                  <c:v>-25.66</c:v>
                </c:pt>
                <c:pt idx="1035">
                  <c:v>-25.744</c:v>
                </c:pt>
                <c:pt idx="1036">
                  <c:v>-25.821</c:v>
                </c:pt>
                <c:pt idx="1037">
                  <c:v>-25.888</c:v>
                </c:pt>
                <c:pt idx="1038">
                  <c:v>-25.944</c:v>
                </c:pt>
                <c:pt idx="1039">
                  <c:v>-25.985</c:v>
                </c:pt>
                <c:pt idx="1040">
                  <c:v>-26.011</c:v>
                </c:pt>
                <c:pt idx="1041">
                  <c:v>-26.021</c:v>
                </c:pt>
                <c:pt idx="1042">
                  <c:v>-26.016</c:v>
                </c:pt>
                <c:pt idx="1043">
                  <c:v>-25.998</c:v>
                </c:pt>
                <c:pt idx="1044">
                  <c:v>-25.969</c:v>
                </c:pt>
                <c:pt idx="1045">
                  <c:v>-25.932</c:v>
                </c:pt>
                <c:pt idx="1046">
                  <c:v>-25.892</c:v>
                </c:pt>
                <c:pt idx="1047">
                  <c:v>-25.852</c:v>
                </c:pt>
                <c:pt idx="1048">
                  <c:v>-25.816</c:v>
                </c:pt>
                <c:pt idx="1049">
                  <c:v>-25.785</c:v>
                </c:pt>
                <c:pt idx="1050">
                  <c:v>-25.764</c:v>
                </c:pt>
                <c:pt idx="1051">
                  <c:v>-25.754</c:v>
                </c:pt>
                <c:pt idx="1052">
                  <c:v>-25.754</c:v>
                </c:pt>
                <c:pt idx="1053">
                  <c:v>-25.765</c:v>
                </c:pt>
                <c:pt idx="1054">
                  <c:v>-25.786</c:v>
                </c:pt>
                <c:pt idx="1055">
                  <c:v>-25.815</c:v>
                </c:pt>
                <c:pt idx="1056">
                  <c:v>-25.848</c:v>
                </c:pt>
                <c:pt idx="1057">
                  <c:v>-25.882</c:v>
                </c:pt>
                <c:pt idx="1058">
                  <c:v>-25.912</c:v>
                </c:pt>
                <c:pt idx="1059">
                  <c:v>-25.934</c:v>
                </c:pt>
                <c:pt idx="1060">
                  <c:v>-25.943</c:v>
                </c:pt>
                <c:pt idx="1061">
                  <c:v>-25.935</c:v>
                </c:pt>
                <c:pt idx="1062">
                  <c:v>-25.908</c:v>
                </c:pt>
                <c:pt idx="1063">
                  <c:v>-25.859</c:v>
                </c:pt>
                <c:pt idx="1064">
                  <c:v>-25.788</c:v>
                </c:pt>
                <c:pt idx="1065">
                  <c:v>-25.697</c:v>
                </c:pt>
                <c:pt idx="1066">
                  <c:v>-25.587</c:v>
                </c:pt>
                <c:pt idx="1067">
                  <c:v>-25.464</c:v>
                </c:pt>
                <c:pt idx="1068">
                  <c:v>-25.332</c:v>
                </c:pt>
                <c:pt idx="1069">
                  <c:v>-25.196</c:v>
                </c:pt>
                <c:pt idx="1070">
                  <c:v>-25.063</c:v>
                </c:pt>
                <c:pt idx="1071">
                  <c:v>-24.936</c:v>
                </c:pt>
                <c:pt idx="1072">
                  <c:v>-24.82</c:v>
                </c:pt>
                <c:pt idx="1073">
                  <c:v>-24.721</c:v>
                </c:pt>
                <c:pt idx="1074">
                  <c:v>-24.64</c:v>
                </c:pt>
                <c:pt idx="1075">
                  <c:v>-24.581</c:v>
                </c:pt>
                <c:pt idx="1076">
                  <c:v>-24.545</c:v>
                </c:pt>
                <c:pt idx="1077">
                  <c:v>-24.533</c:v>
                </c:pt>
                <c:pt idx="1078">
                  <c:v>-24.545</c:v>
                </c:pt>
                <c:pt idx="1079">
                  <c:v>-24.581</c:v>
                </c:pt>
                <c:pt idx="1080">
                  <c:v>-24.637</c:v>
                </c:pt>
                <c:pt idx="1081">
                  <c:v>-24.712</c:v>
                </c:pt>
                <c:pt idx="1082">
                  <c:v>-24.802</c:v>
                </c:pt>
                <c:pt idx="1083">
                  <c:v>-24.902</c:v>
                </c:pt>
                <c:pt idx="1084">
                  <c:v>-25.006</c:v>
                </c:pt>
                <c:pt idx="1085">
                  <c:v>-25.109</c:v>
                </c:pt>
                <c:pt idx="1086">
                  <c:v>-25.203</c:v>
                </c:pt>
                <c:pt idx="1087">
                  <c:v>-25.282</c:v>
                </c:pt>
                <c:pt idx="1088">
                  <c:v>-25.34</c:v>
                </c:pt>
                <c:pt idx="1089">
                  <c:v>-25.373</c:v>
                </c:pt>
                <c:pt idx="1090">
                  <c:v>-25.378</c:v>
                </c:pt>
                <c:pt idx="1091">
                  <c:v>-25.354</c:v>
                </c:pt>
                <c:pt idx="1092">
                  <c:v>-25.302</c:v>
                </c:pt>
                <c:pt idx="1093">
                  <c:v>-25.226</c:v>
                </c:pt>
                <c:pt idx="1094">
                  <c:v>-25.13</c:v>
                </c:pt>
                <c:pt idx="1095">
                  <c:v>-25.021</c:v>
                </c:pt>
                <c:pt idx="1096">
                  <c:v>-24.905</c:v>
                </c:pt>
                <c:pt idx="1097">
                  <c:v>-24.787</c:v>
                </c:pt>
                <c:pt idx="1098">
                  <c:v>-24.675</c:v>
                </c:pt>
                <c:pt idx="1099">
                  <c:v>-24.574</c:v>
                </c:pt>
                <c:pt idx="1100">
                  <c:v>-24.488</c:v>
                </c:pt>
                <c:pt idx="1101">
                  <c:v>-24.421</c:v>
                </c:pt>
                <c:pt idx="1102">
                  <c:v>-24.377</c:v>
                </c:pt>
                <c:pt idx="1103">
                  <c:v>-24.357</c:v>
                </c:pt>
                <c:pt idx="1104">
                  <c:v>-24.363</c:v>
                </c:pt>
                <c:pt idx="1105">
                  <c:v>-24.397</c:v>
                </c:pt>
                <c:pt idx="1106">
                  <c:v>-24.459</c:v>
                </c:pt>
                <c:pt idx="1107">
                  <c:v>-24.548</c:v>
                </c:pt>
                <c:pt idx="1108">
                  <c:v>-24.665</c:v>
                </c:pt>
                <c:pt idx="1109">
                  <c:v>-24.806</c:v>
                </c:pt>
                <c:pt idx="1110">
                  <c:v>-24.972</c:v>
                </c:pt>
                <c:pt idx="1111">
                  <c:v>-25.158</c:v>
                </c:pt>
                <c:pt idx="1112">
                  <c:v>-25.361</c:v>
                </c:pt>
                <c:pt idx="1113">
                  <c:v>-25.577</c:v>
                </c:pt>
                <c:pt idx="1114">
                  <c:v>-25.802</c:v>
                </c:pt>
                <c:pt idx="1115">
                  <c:v>-26.029</c:v>
                </c:pt>
                <c:pt idx="1116">
                  <c:v>-26.252</c:v>
                </c:pt>
                <c:pt idx="1117">
                  <c:v>-26.466</c:v>
                </c:pt>
                <c:pt idx="1118">
                  <c:v>-26.664</c:v>
                </c:pt>
                <c:pt idx="1119">
                  <c:v>-26.842</c:v>
                </c:pt>
                <c:pt idx="1120">
                  <c:v>-26.996</c:v>
                </c:pt>
                <c:pt idx="1121">
                  <c:v>-27.123</c:v>
                </c:pt>
                <c:pt idx="1122">
                  <c:v>-27.224</c:v>
                </c:pt>
                <c:pt idx="1123">
                  <c:v>-27.298</c:v>
                </c:pt>
                <c:pt idx="1124">
                  <c:v>-27.349</c:v>
                </c:pt>
                <c:pt idx="1125">
                  <c:v>-27.381</c:v>
                </c:pt>
                <c:pt idx="1126">
                  <c:v>-27.397</c:v>
                </c:pt>
                <c:pt idx="1127">
                  <c:v>-27.403</c:v>
                </c:pt>
                <c:pt idx="1128">
                  <c:v>-27.403</c:v>
                </c:pt>
                <c:pt idx="1129">
                  <c:v>-27.401</c:v>
                </c:pt>
                <c:pt idx="1130">
                  <c:v>-27.4</c:v>
                </c:pt>
                <c:pt idx="1131">
                  <c:v>-27.403</c:v>
                </c:pt>
                <c:pt idx="1132">
                  <c:v>-27.412</c:v>
                </c:pt>
                <c:pt idx="1133">
                  <c:v>-27.429</c:v>
                </c:pt>
                <c:pt idx="1134">
                  <c:v>-27.455</c:v>
                </c:pt>
                <c:pt idx="1135">
                  <c:v>-27.491</c:v>
                </c:pt>
                <c:pt idx="1136">
                  <c:v>-27.536</c:v>
                </c:pt>
                <c:pt idx="1137">
                  <c:v>-27.591</c:v>
                </c:pt>
                <c:pt idx="1138">
                  <c:v>-27.657</c:v>
                </c:pt>
                <c:pt idx="1139">
                  <c:v>-27.733</c:v>
                </c:pt>
                <c:pt idx="1140">
                  <c:v>-27.82</c:v>
                </c:pt>
                <c:pt idx="1141">
                  <c:v>-27.918</c:v>
                </c:pt>
                <c:pt idx="1142">
                  <c:v>-28.027</c:v>
                </c:pt>
                <c:pt idx="1143">
                  <c:v>-28.149</c:v>
                </c:pt>
                <c:pt idx="1144">
                  <c:v>-28.283</c:v>
                </c:pt>
                <c:pt idx="1145">
                  <c:v>-28.432</c:v>
                </c:pt>
                <c:pt idx="1146">
                  <c:v>-28.595</c:v>
                </c:pt>
                <c:pt idx="1147">
                  <c:v>-28.774</c:v>
                </c:pt>
                <c:pt idx="1148">
                  <c:v>-28.968</c:v>
                </c:pt>
                <c:pt idx="1149">
                  <c:v>-29.177</c:v>
                </c:pt>
                <c:pt idx="1150">
                  <c:v>-29.402</c:v>
                </c:pt>
                <c:pt idx="1151">
                  <c:v>-29.64</c:v>
                </c:pt>
                <c:pt idx="1152">
                  <c:v>-29.888</c:v>
                </c:pt>
                <c:pt idx="1153">
                  <c:v>-30.143</c:v>
                </c:pt>
                <c:pt idx="1154">
                  <c:v>-30.399</c:v>
                </c:pt>
                <c:pt idx="1155">
                  <c:v>-30.649</c:v>
                </c:pt>
                <c:pt idx="1156">
                  <c:v>-30.884</c:v>
                </c:pt>
                <c:pt idx="1157">
                  <c:v>-31.094</c:v>
                </c:pt>
                <c:pt idx="1158">
                  <c:v>-31.27</c:v>
                </c:pt>
                <c:pt idx="1159">
                  <c:v>-31.401</c:v>
                </c:pt>
                <c:pt idx="1160">
                  <c:v>-31.48</c:v>
                </c:pt>
                <c:pt idx="1161">
                  <c:v>-31.502</c:v>
                </c:pt>
                <c:pt idx="1162">
                  <c:v>-31.465</c:v>
                </c:pt>
                <c:pt idx="1163">
                  <c:v>-31.374</c:v>
                </c:pt>
                <c:pt idx="1164">
                  <c:v>-31.234</c:v>
                </c:pt>
                <c:pt idx="1165">
                  <c:v>-31.054</c:v>
                </c:pt>
                <c:pt idx="1166">
                  <c:v>-30.843</c:v>
                </c:pt>
                <c:pt idx="1167">
                  <c:v>-30.612</c:v>
                </c:pt>
                <c:pt idx="1168">
                  <c:v>-30.369</c:v>
                </c:pt>
                <c:pt idx="1169">
                  <c:v>-30.121</c:v>
                </c:pt>
                <c:pt idx="1170">
                  <c:v>-29.875</c:v>
                </c:pt>
                <c:pt idx="1171">
                  <c:v>-29.634</c:v>
                </c:pt>
                <c:pt idx="1172">
                  <c:v>-29.401</c:v>
                </c:pt>
                <c:pt idx="1173">
                  <c:v>-29.178</c:v>
                </c:pt>
                <c:pt idx="1174">
                  <c:v>-28.967</c:v>
                </c:pt>
                <c:pt idx="1175">
                  <c:v>-28.766</c:v>
                </c:pt>
                <c:pt idx="1176">
                  <c:v>-28.576</c:v>
                </c:pt>
                <c:pt idx="1177">
                  <c:v>-28.395</c:v>
                </c:pt>
                <c:pt idx="1178">
                  <c:v>-28.224</c:v>
                </c:pt>
                <c:pt idx="1179">
                  <c:v>-28.06</c:v>
                </c:pt>
                <c:pt idx="1180">
                  <c:v>-27.904</c:v>
                </c:pt>
                <c:pt idx="1181">
                  <c:v>-27.755</c:v>
                </c:pt>
                <c:pt idx="1182">
                  <c:v>-27.612</c:v>
                </c:pt>
                <c:pt idx="1183">
                  <c:v>-27.475</c:v>
                </c:pt>
                <c:pt idx="1184">
                  <c:v>-27.344</c:v>
                </c:pt>
                <c:pt idx="1185">
                  <c:v>-27.22</c:v>
                </c:pt>
                <c:pt idx="1186">
                  <c:v>-27.103</c:v>
                </c:pt>
                <c:pt idx="1187">
                  <c:v>-26.995</c:v>
                </c:pt>
                <c:pt idx="1188">
                  <c:v>-26.896</c:v>
                </c:pt>
                <c:pt idx="1189">
                  <c:v>-26.807</c:v>
                </c:pt>
                <c:pt idx="1190">
                  <c:v>-26.729</c:v>
                </c:pt>
                <c:pt idx="1191">
                  <c:v>-26.664</c:v>
                </c:pt>
                <c:pt idx="1192">
                  <c:v>-26.613</c:v>
                </c:pt>
                <c:pt idx="1193">
                  <c:v>-26.576</c:v>
                </c:pt>
                <c:pt idx="1194">
                  <c:v>-26.553</c:v>
                </c:pt>
                <c:pt idx="1195">
                  <c:v>-26.546</c:v>
                </c:pt>
                <c:pt idx="1196">
                  <c:v>-26.555</c:v>
                </c:pt>
                <c:pt idx="1197">
                  <c:v>-26.579</c:v>
                </c:pt>
                <c:pt idx="1198">
                  <c:v>-26.617</c:v>
                </c:pt>
                <c:pt idx="1199">
                  <c:v>-26.67</c:v>
                </c:pt>
                <c:pt idx="1200">
                  <c:v>-26.737</c:v>
                </c:pt>
              </c:numCache>
            </c:numRef>
          </c:yVal>
          <c:smooth val="0"/>
        </c:ser>
        <c:ser>
          <c:idx val="15"/>
          <c:order val="15"/>
          <c:tx>
            <c:strRef>
              <c:f>Eplane!$AF$1</c:f>
              <c:strCache>
                <c:ptCount val="1"/>
                <c:pt idx="0">
                  <c:v>-13EPx</c:v>
                </c:pt>
              </c:strCache>
            </c:strRef>
          </c:tx>
          <c:spPr>
            <a:ln w="19050" cap="rnd">
              <a:solidFill>
                <a:schemeClr val="accent4">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Eplane!$AF$2:$AF$1203</c:f>
              <c:numCache>
                <c:formatCode>General</c:formatCode>
                <c:ptCount val="1202"/>
                <c:pt idx="0">
                  <c:v>-47.691</c:v>
                </c:pt>
                <c:pt idx="1">
                  <c:v>-47.582</c:v>
                </c:pt>
                <c:pt idx="2">
                  <c:v>-47.465</c:v>
                </c:pt>
                <c:pt idx="3">
                  <c:v>-47.338</c:v>
                </c:pt>
                <c:pt idx="4">
                  <c:v>-47.2</c:v>
                </c:pt>
                <c:pt idx="5">
                  <c:v>-47.048</c:v>
                </c:pt>
                <c:pt idx="6">
                  <c:v>-46.882</c:v>
                </c:pt>
                <c:pt idx="7">
                  <c:v>-46.699</c:v>
                </c:pt>
                <c:pt idx="8">
                  <c:v>-46.5</c:v>
                </c:pt>
                <c:pt idx="9">
                  <c:v>-46.285</c:v>
                </c:pt>
                <c:pt idx="10">
                  <c:v>-46.053</c:v>
                </c:pt>
                <c:pt idx="11">
                  <c:v>-45.807</c:v>
                </c:pt>
                <c:pt idx="12">
                  <c:v>-45.55</c:v>
                </c:pt>
                <c:pt idx="13">
                  <c:v>-45.284</c:v>
                </c:pt>
                <c:pt idx="14">
                  <c:v>-45.013</c:v>
                </c:pt>
                <c:pt idx="15">
                  <c:v>-44.742</c:v>
                </c:pt>
                <c:pt idx="16">
                  <c:v>-44.474</c:v>
                </c:pt>
                <c:pt idx="17">
                  <c:v>-44.213</c:v>
                </c:pt>
                <c:pt idx="18">
                  <c:v>-43.961</c:v>
                </c:pt>
                <c:pt idx="19">
                  <c:v>-43.721</c:v>
                </c:pt>
                <c:pt idx="20">
                  <c:v>-43.493</c:v>
                </c:pt>
                <c:pt idx="21">
                  <c:v>-43.279</c:v>
                </c:pt>
                <c:pt idx="22">
                  <c:v>-43.078</c:v>
                </c:pt>
                <c:pt idx="23">
                  <c:v>-42.89</c:v>
                </c:pt>
                <c:pt idx="24">
                  <c:v>-42.712</c:v>
                </c:pt>
                <c:pt idx="25">
                  <c:v>-42.545</c:v>
                </c:pt>
                <c:pt idx="26">
                  <c:v>-42.385</c:v>
                </c:pt>
                <c:pt idx="27">
                  <c:v>-42.231</c:v>
                </c:pt>
                <c:pt idx="28">
                  <c:v>-42.081</c:v>
                </c:pt>
                <c:pt idx="29">
                  <c:v>-41.934</c:v>
                </c:pt>
                <c:pt idx="30">
                  <c:v>-41.787</c:v>
                </c:pt>
                <c:pt idx="31">
                  <c:v>-41.639</c:v>
                </c:pt>
                <c:pt idx="32">
                  <c:v>-41.49</c:v>
                </c:pt>
                <c:pt idx="33">
                  <c:v>-41.337</c:v>
                </c:pt>
                <c:pt idx="34">
                  <c:v>-41.182</c:v>
                </c:pt>
                <c:pt idx="35">
                  <c:v>-41.023</c:v>
                </c:pt>
                <c:pt idx="36">
                  <c:v>-40.861</c:v>
                </c:pt>
                <c:pt idx="37">
                  <c:v>-40.697</c:v>
                </c:pt>
                <c:pt idx="38">
                  <c:v>-40.532</c:v>
                </c:pt>
                <c:pt idx="39">
                  <c:v>-40.369</c:v>
                </c:pt>
                <c:pt idx="40">
                  <c:v>-40.21</c:v>
                </c:pt>
                <c:pt idx="41">
                  <c:v>-40.057</c:v>
                </c:pt>
                <c:pt idx="42">
                  <c:v>-39.913</c:v>
                </c:pt>
                <c:pt idx="43">
                  <c:v>-39.78</c:v>
                </c:pt>
                <c:pt idx="44">
                  <c:v>-39.662</c:v>
                </c:pt>
                <c:pt idx="45">
                  <c:v>-39.56</c:v>
                </c:pt>
                <c:pt idx="46">
                  <c:v>-39.477</c:v>
                </c:pt>
                <c:pt idx="47">
                  <c:v>-39.414</c:v>
                </c:pt>
                <c:pt idx="48">
                  <c:v>-39.372</c:v>
                </c:pt>
                <c:pt idx="49">
                  <c:v>-39.352</c:v>
                </c:pt>
                <c:pt idx="50">
                  <c:v>-39.354</c:v>
                </c:pt>
                <c:pt idx="51">
                  <c:v>-39.378</c:v>
                </c:pt>
                <c:pt idx="52">
                  <c:v>-39.422</c:v>
                </c:pt>
                <c:pt idx="53">
                  <c:v>-39.486</c:v>
                </c:pt>
                <c:pt idx="54">
                  <c:v>-39.567</c:v>
                </c:pt>
                <c:pt idx="55">
                  <c:v>-39.664</c:v>
                </c:pt>
                <c:pt idx="56">
                  <c:v>-39.773</c:v>
                </c:pt>
                <c:pt idx="57">
                  <c:v>-39.893</c:v>
                </c:pt>
                <c:pt idx="58">
                  <c:v>-40.02</c:v>
                </c:pt>
                <c:pt idx="59">
                  <c:v>-40.15</c:v>
                </c:pt>
                <c:pt idx="60">
                  <c:v>-40.282</c:v>
                </c:pt>
                <c:pt idx="61">
                  <c:v>-40.413</c:v>
                </c:pt>
                <c:pt idx="62">
                  <c:v>-40.538</c:v>
                </c:pt>
                <c:pt idx="63">
                  <c:v>-40.657</c:v>
                </c:pt>
                <c:pt idx="64">
                  <c:v>-40.767</c:v>
                </c:pt>
                <c:pt idx="65">
                  <c:v>-40.867</c:v>
                </c:pt>
                <c:pt idx="66">
                  <c:v>-40.956</c:v>
                </c:pt>
                <c:pt idx="67">
                  <c:v>-41.034</c:v>
                </c:pt>
                <c:pt idx="68">
                  <c:v>-41.102</c:v>
                </c:pt>
                <c:pt idx="69">
                  <c:v>-41.161</c:v>
                </c:pt>
                <c:pt idx="70">
                  <c:v>-41.213</c:v>
                </c:pt>
                <c:pt idx="71">
                  <c:v>-41.258</c:v>
                </c:pt>
                <c:pt idx="72">
                  <c:v>-41.298</c:v>
                </c:pt>
                <c:pt idx="73">
                  <c:v>-41.335</c:v>
                </c:pt>
                <c:pt idx="74">
                  <c:v>-41.369</c:v>
                </c:pt>
                <c:pt idx="75">
                  <c:v>-41.4</c:v>
                </c:pt>
                <c:pt idx="76">
                  <c:v>-41.428</c:v>
                </c:pt>
                <c:pt idx="77">
                  <c:v>-41.452</c:v>
                </c:pt>
                <c:pt idx="78">
                  <c:v>-41.469</c:v>
                </c:pt>
                <c:pt idx="79">
                  <c:v>-41.479</c:v>
                </c:pt>
                <c:pt idx="80">
                  <c:v>-41.479</c:v>
                </c:pt>
                <c:pt idx="81">
                  <c:v>-41.468</c:v>
                </c:pt>
                <c:pt idx="82">
                  <c:v>-41.445</c:v>
                </c:pt>
                <c:pt idx="83">
                  <c:v>-41.41</c:v>
                </c:pt>
                <c:pt idx="84">
                  <c:v>-41.364</c:v>
                </c:pt>
                <c:pt idx="85">
                  <c:v>-41.307</c:v>
                </c:pt>
                <c:pt idx="86">
                  <c:v>-41.243</c:v>
                </c:pt>
                <c:pt idx="87">
                  <c:v>-41.174</c:v>
                </c:pt>
                <c:pt idx="88">
                  <c:v>-41.102</c:v>
                </c:pt>
                <c:pt idx="89">
                  <c:v>-41.03</c:v>
                </c:pt>
                <c:pt idx="90">
                  <c:v>-40.959</c:v>
                </c:pt>
                <c:pt idx="91">
                  <c:v>-40.892</c:v>
                </c:pt>
                <c:pt idx="92">
                  <c:v>-40.83</c:v>
                </c:pt>
                <c:pt idx="93">
                  <c:v>-40.772</c:v>
                </c:pt>
                <c:pt idx="94">
                  <c:v>-40.72</c:v>
                </c:pt>
                <c:pt idx="95">
                  <c:v>-40.673</c:v>
                </c:pt>
                <c:pt idx="96">
                  <c:v>-40.633</c:v>
                </c:pt>
                <c:pt idx="97">
                  <c:v>-40.6</c:v>
                </c:pt>
                <c:pt idx="98">
                  <c:v>-40.576</c:v>
                </c:pt>
                <c:pt idx="99">
                  <c:v>-40.561</c:v>
                </c:pt>
                <c:pt idx="100">
                  <c:v>-40.559</c:v>
                </c:pt>
                <c:pt idx="101">
                  <c:v>-40.571</c:v>
                </c:pt>
                <c:pt idx="102">
                  <c:v>-40.599</c:v>
                </c:pt>
                <c:pt idx="103">
                  <c:v>-40.646</c:v>
                </c:pt>
                <c:pt idx="104">
                  <c:v>-40.713</c:v>
                </c:pt>
                <c:pt idx="105">
                  <c:v>-40.802</c:v>
                </c:pt>
                <c:pt idx="106">
                  <c:v>-40.912</c:v>
                </c:pt>
                <c:pt idx="107">
                  <c:v>-41.043</c:v>
                </c:pt>
                <c:pt idx="108">
                  <c:v>-41.192</c:v>
                </c:pt>
                <c:pt idx="109">
                  <c:v>-41.356</c:v>
                </c:pt>
                <c:pt idx="110">
                  <c:v>-41.529</c:v>
                </c:pt>
                <c:pt idx="111">
                  <c:v>-41.705</c:v>
                </c:pt>
                <c:pt idx="112">
                  <c:v>-41.877</c:v>
                </c:pt>
                <c:pt idx="113">
                  <c:v>-42.036</c:v>
                </c:pt>
                <c:pt idx="114">
                  <c:v>-42.172</c:v>
                </c:pt>
                <c:pt idx="115">
                  <c:v>-42.278</c:v>
                </c:pt>
                <c:pt idx="116">
                  <c:v>-42.347</c:v>
                </c:pt>
                <c:pt idx="117">
                  <c:v>-42.372</c:v>
                </c:pt>
                <c:pt idx="118">
                  <c:v>-42.351</c:v>
                </c:pt>
                <c:pt idx="119">
                  <c:v>-42.284</c:v>
                </c:pt>
                <c:pt idx="120">
                  <c:v>-42.171</c:v>
                </c:pt>
                <c:pt idx="121">
                  <c:v>-42.016</c:v>
                </c:pt>
                <c:pt idx="122">
                  <c:v>-41.826</c:v>
                </c:pt>
                <c:pt idx="123">
                  <c:v>-41.606</c:v>
                </c:pt>
                <c:pt idx="124">
                  <c:v>-41.363</c:v>
                </c:pt>
                <c:pt idx="125">
                  <c:v>-41.104</c:v>
                </c:pt>
                <c:pt idx="126">
                  <c:v>-40.836</c:v>
                </c:pt>
                <c:pt idx="127">
                  <c:v>-40.566</c:v>
                </c:pt>
                <c:pt idx="128">
                  <c:v>-40.301</c:v>
                </c:pt>
                <c:pt idx="129">
                  <c:v>-40.046</c:v>
                </c:pt>
                <c:pt idx="130">
                  <c:v>-39.806</c:v>
                </c:pt>
                <c:pt idx="131">
                  <c:v>-39.585</c:v>
                </c:pt>
                <c:pt idx="132">
                  <c:v>-39.388</c:v>
                </c:pt>
                <c:pt idx="133">
                  <c:v>-39.218</c:v>
                </c:pt>
                <c:pt idx="134">
                  <c:v>-39.075</c:v>
                </c:pt>
                <c:pt idx="135">
                  <c:v>-38.962</c:v>
                </c:pt>
                <c:pt idx="136">
                  <c:v>-38.878</c:v>
                </c:pt>
                <c:pt idx="137">
                  <c:v>-38.823</c:v>
                </c:pt>
                <c:pt idx="138">
                  <c:v>-38.796</c:v>
                </c:pt>
                <c:pt idx="139">
                  <c:v>-38.795</c:v>
                </c:pt>
                <c:pt idx="140">
                  <c:v>-38.816</c:v>
                </c:pt>
                <c:pt idx="141">
                  <c:v>-38.857</c:v>
                </c:pt>
                <c:pt idx="142">
                  <c:v>-38.913</c:v>
                </c:pt>
                <c:pt idx="143">
                  <c:v>-38.978</c:v>
                </c:pt>
                <c:pt idx="144">
                  <c:v>-39.049</c:v>
                </c:pt>
                <c:pt idx="145">
                  <c:v>-39.12</c:v>
                </c:pt>
                <c:pt idx="146">
                  <c:v>-39.186</c:v>
                </c:pt>
                <c:pt idx="147">
                  <c:v>-39.241</c:v>
                </c:pt>
                <c:pt idx="148">
                  <c:v>-39.28</c:v>
                </c:pt>
                <c:pt idx="149">
                  <c:v>-39.301</c:v>
                </c:pt>
                <c:pt idx="150">
                  <c:v>-39.3</c:v>
                </c:pt>
                <c:pt idx="151">
                  <c:v>-39.275</c:v>
                </c:pt>
                <c:pt idx="152">
                  <c:v>-39.226</c:v>
                </c:pt>
                <c:pt idx="153">
                  <c:v>-39.153</c:v>
                </c:pt>
                <c:pt idx="154">
                  <c:v>-39.059</c:v>
                </c:pt>
                <c:pt idx="155">
                  <c:v>-38.946</c:v>
                </c:pt>
                <c:pt idx="156">
                  <c:v>-38.818</c:v>
                </c:pt>
                <c:pt idx="157">
                  <c:v>-38.679</c:v>
                </c:pt>
                <c:pt idx="158">
                  <c:v>-38.533</c:v>
                </c:pt>
                <c:pt idx="159">
                  <c:v>-38.384</c:v>
                </c:pt>
                <c:pt idx="160">
                  <c:v>-38.237</c:v>
                </c:pt>
                <c:pt idx="161">
                  <c:v>-38.094</c:v>
                </c:pt>
                <c:pt idx="162">
                  <c:v>-37.959</c:v>
                </c:pt>
                <c:pt idx="163">
                  <c:v>-37.834</c:v>
                </c:pt>
                <c:pt idx="164">
                  <c:v>-37.72</c:v>
                </c:pt>
                <c:pt idx="165">
                  <c:v>-37.619</c:v>
                </c:pt>
                <c:pt idx="166">
                  <c:v>-37.531</c:v>
                </c:pt>
                <c:pt idx="167">
                  <c:v>-37.456</c:v>
                </c:pt>
                <c:pt idx="168">
                  <c:v>-37.392</c:v>
                </c:pt>
                <c:pt idx="169">
                  <c:v>-37.339</c:v>
                </c:pt>
                <c:pt idx="170">
                  <c:v>-37.294</c:v>
                </c:pt>
                <c:pt idx="171">
                  <c:v>-37.256</c:v>
                </c:pt>
                <c:pt idx="172">
                  <c:v>-37.221</c:v>
                </c:pt>
                <c:pt idx="173">
                  <c:v>-37.188</c:v>
                </c:pt>
                <c:pt idx="174">
                  <c:v>-37.154</c:v>
                </c:pt>
                <c:pt idx="175">
                  <c:v>-37.116</c:v>
                </c:pt>
                <c:pt idx="176">
                  <c:v>-37.072</c:v>
                </c:pt>
                <c:pt idx="177">
                  <c:v>-37.021</c:v>
                </c:pt>
                <c:pt idx="178">
                  <c:v>-36.961</c:v>
                </c:pt>
                <c:pt idx="179">
                  <c:v>-36.891</c:v>
                </c:pt>
                <c:pt idx="180">
                  <c:v>-36.812</c:v>
                </c:pt>
                <c:pt idx="181">
                  <c:v>-36.724</c:v>
                </c:pt>
                <c:pt idx="182">
                  <c:v>-36.628</c:v>
                </c:pt>
                <c:pt idx="183">
                  <c:v>-36.526</c:v>
                </c:pt>
                <c:pt idx="184">
                  <c:v>-36.419</c:v>
                </c:pt>
                <c:pt idx="185">
                  <c:v>-36.31</c:v>
                </c:pt>
                <c:pt idx="186">
                  <c:v>-36.2</c:v>
                </c:pt>
                <c:pt idx="187">
                  <c:v>-36.094</c:v>
                </c:pt>
                <c:pt idx="188">
                  <c:v>-35.992</c:v>
                </c:pt>
                <c:pt idx="189">
                  <c:v>-35.898</c:v>
                </c:pt>
                <c:pt idx="190">
                  <c:v>-35.812</c:v>
                </c:pt>
                <c:pt idx="191">
                  <c:v>-35.738</c:v>
                </c:pt>
                <c:pt idx="192">
                  <c:v>-35.676</c:v>
                </c:pt>
                <c:pt idx="193">
                  <c:v>-35.628</c:v>
                </c:pt>
                <c:pt idx="194">
                  <c:v>-35.593</c:v>
                </c:pt>
                <c:pt idx="195">
                  <c:v>-35.573</c:v>
                </c:pt>
                <c:pt idx="196">
                  <c:v>-35.567</c:v>
                </c:pt>
                <c:pt idx="197">
                  <c:v>-35.573</c:v>
                </c:pt>
                <c:pt idx="198">
                  <c:v>-35.593</c:v>
                </c:pt>
                <c:pt idx="199">
                  <c:v>-35.623</c:v>
                </c:pt>
                <c:pt idx="200">
                  <c:v>-35.662</c:v>
                </c:pt>
                <c:pt idx="201">
                  <c:v>-35.708</c:v>
                </c:pt>
                <c:pt idx="202">
                  <c:v>-35.76</c:v>
                </c:pt>
                <c:pt idx="203">
                  <c:v>-35.814</c:v>
                </c:pt>
                <c:pt idx="204">
                  <c:v>-35.868</c:v>
                </c:pt>
                <c:pt idx="205">
                  <c:v>-35.921</c:v>
                </c:pt>
                <c:pt idx="206">
                  <c:v>-35.97</c:v>
                </c:pt>
                <c:pt idx="207">
                  <c:v>-36.014</c:v>
                </c:pt>
                <c:pt idx="208">
                  <c:v>-36.049</c:v>
                </c:pt>
                <c:pt idx="209">
                  <c:v>-36.077</c:v>
                </c:pt>
                <c:pt idx="210">
                  <c:v>-36.095</c:v>
                </c:pt>
                <c:pt idx="211">
                  <c:v>-36.104</c:v>
                </c:pt>
                <c:pt idx="212">
                  <c:v>-36.103</c:v>
                </c:pt>
                <c:pt idx="213">
                  <c:v>-36.093</c:v>
                </c:pt>
                <c:pt idx="214">
                  <c:v>-36.075</c:v>
                </c:pt>
                <c:pt idx="215">
                  <c:v>-36.049</c:v>
                </c:pt>
                <c:pt idx="216">
                  <c:v>-36.017</c:v>
                </c:pt>
                <c:pt idx="217">
                  <c:v>-35.98</c:v>
                </c:pt>
                <c:pt idx="218">
                  <c:v>-35.94</c:v>
                </c:pt>
                <c:pt idx="219">
                  <c:v>-35.898</c:v>
                </c:pt>
                <c:pt idx="220">
                  <c:v>-35.855</c:v>
                </c:pt>
                <c:pt idx="221">
                  <c:v>-35.813</c:v>
                </c:pt>
                <c:pt idx="222">
                  <c:v>-35.773</c:v>
                </c:pt>
                <c:pt idx="223">
                  <c:v>-35.735</c:v>
                </c:pt>
                <c:pt idx="224">
                  <c:v>-35.701</c:v>
                </c:pt>
                <c:pt idx="225">
                  <c:v>-35.671</c:v>
                </c:pt>
                <c:pt idx="226">
                  <c:v>-35.645</c:v>
                </c:pt>
                <c:pt idx="227">
                  <c:v>-35.622</c:v>
                </c:pt>
                <c:pt idx="228">
                  <c:v>-35.603</c:v>
                </c:pt>
                <c:pt idx="229">
                  <c:v>-35.587</c:v>
                </c:pt>
                <c:pt idx="230">
                  <c:v>-35.573</c:v>
                </c:pt>
                <c:pt idx="231">
                  <c:v>-35.559</c:v>
                </c:pt>
                <c:pt idx="232">
                  <c:v>-35.544</c:v>
                </c:pt>
                <c:pt idx="233">
                  <c:v>-35.529</c:v>
                </c:pt>
                <c:pt idx="234">
                  <c:v>-35.511</c:v>
                </c:pt>
                <c:pt idx="235">
                  <c:v>-35.49</c:v>
                </c:pt>
                <c:pt idx="236">
                  <c:v>-35.465</c:v>
                </c:pt>
                <c:pt idx="237">
                  <c:v>-35.437</c:v>
                </c:pt>
                <c:pt idx="238">
                  <c:v>-35.406</c:v>
                </c:pt>
                <c:pt idx="239">
                  <c:v>-35.373</c:v>
                </c:pt>
                <c:pt idx="240">
                  <c:v>-35.337</c:v>
                </c:pt>
                <c:pt idx="241">
                  <c:v>-35.299</c:v>
                </c:pt>
                <c:pt idx="242">
                  <c:v>-35.262</c:v>
                </c:pt>
                <c:pt idx="243">
                  <c:v>-35.224</c:v>
                </c:pt>
                <c:pt idx="244">
                  <c:v>-35.187</c:v>
                </c:pt>
                <c:pt idx="245">
                  <c:v>-35.151</c:v>
                </c:pt>
                <c:pt idx="246">
                  <c:v>-35.115</c:v>
                </c:pt>
                <c:pt idx="247">
                  <c:v>-35.08</c:v>
                </c:pt>
                <c:pt idx="248">
                  <c:v>-35.044</c:v>
                </c:pt>
                <c:pt idx="249">
                  <c:v>-35.008</c:v>
                </c:pt>
                <c:pt idx="250">
                  <c:v>-34.969</c:v>
                </c:pt>
                <c:pt idx="251">
                  <c:v>-34.927</c:v>
                </c:pt>
                <c:pt idx="252">
                  <c:v>-34.881</c:v>
                </c:pt>
                <c:pt idx="253">
                  <c:v>-34.829</c:v>
                </c:pt>
                <c:pt idx="254">
                  <c:v>-34.771</c:v>
                </c:pt>
                <c:pt idx="255">
                  <c:v>-34.705</c:v>
                </c:pt>
                <c:pt idx="256">
                  <c:v>-34.632</c:v>
                </c:pt>
                <c:pt idx="257">
                  <c:v>-34.55</c:v>
                </c:pt>
                <c:pt idx="258">
                  <c:v>-34.458</c:v>
                </c:pt>
                <c:pt idx="259">
                  <c:v>-34.359</c:v>
                </c:pt>
                <c:pt idx="260">
                  <c:v>-34.25</c:v>
                </c:pt>
                <c:pt idx="261">
                  <c:v>-34.134</c:v>
                </c:pt>
                <c:pt idx="262">
                  <c:v>-34.01</c:v>
                </c:pt>
                <c:pt idx="263">
                  <c:v>-33.881</c:v>
                </c:pt>
                <c:pt idx="264">
                  <c:v>-33.748</c:v>
                </c:pt>
                <c:pt idx="265">
                  <c:v>-33.613</c:v>
                </c:pt>
                <c:pt idx="266">
                  <c:v>-33.478</c:v>
                </c:pt>
                <c:pt idx="267">
                  <c:v>-33.346</c:v>
                </c:pt>
                <c:pt idx="268">
                  <c:v>-33.218</c:v>
                </c:pt>
                <c:pt idx="269">
                  <c:v>-33.098</c:v>
                </c:pt>
                <c:pt idx="270">
                  <c:v>-32.987</c:v>
                </c:pt>
                <c:pt idx="271">
                  <c:v>-32.887</c:v>
                </c:pt>
                <c:pt idx="272">
                  <c:v>-32.8</c:v>
                </c:pt>
                <c:pt idx="273">
                  <c:v>-32.728</c:v>
                </c:pt>
                <c:pt idx="274">
                  <c:v>-32.67</c:v>
                </c:pt>
                <c:pt idx="275">
                  <c:v>-32.627</c:v>
                </c:pt>
                <c:pt idx="276">
                  <c:v>-32.6</c:v>
                </c:pt>
                <c:pt idx="277">
                  <c:v>-32.587</c:v>
                </c:pt>
                <c:pt idx="278">
                  <c:v>-32.587</c:v>
                </c:pt>
                <c:pt idx="279">
                  <c:v>-32.598</c:v>
                </c:pt>
                <c:pt idx="280">
                  <c:v>-32.619</c:v>
                </c:pt>
                <c:pt idx="281">
                  <c:v>-32.646</c:v>
                </c:pt>
                <c:pt idx="282">
                  <c:v>-32.678</c:v>
                </c:pt>
                <c:pt idx="283">
                  <c:v>-32.71</c:v>
                </c:pt>
                <c:pt idx="284">
                  <c:v>-32.741</c:v>
                </c:pt>
                <c:pt idx="285">
                  <c:v>-32.767</c:v>
                </c:pt>
                <c:pt idx="286">
                  <c:v>-32.784</c:v>
                </c:pt>
                <c:pt idx="287">
                  <c:v>-32.792</c:v>
                </c:pt>
                <c:pt idx="288">
                  <c:v>-32.787</c:v>
                </c:pt>
                <c:pt idx="289">
                  <c:v>-32.767</c:v>
                </c:pt>
                <c:pt idx="290">
                  <c:v>-32.733</c:v>
                </c:pt>
                <c:pt idx="291">
                  <c:v>-32.683</c:v>
                </c:pt>
                <c:pt idx="292">
                  <c:v>-32.619</c:v>
                </c:pt>
                <c:pt idx="293">
                  <c:v>-32.54</c:v>
                </c:pt>
                <c:pt idx="294">
                  <c:v>-32.45</c:v>
                </c:pt>
                <c:pt idx="295">
                  <c:v>-32.35</c:v>
                </c:pt>
                <c:pt idx="296">
                  <c:v>-32.243</c:v>
                </c:pt>
                <c:pt idx="297">
                  <c:v>-32.132</c:v>
                </c:pt>
                <c:pt idx="298">
                  <c:v>-32.02</c:v>
                </c:pt>
                <c:pt idx="299">
                  <c:v>-31.91</c:v>
                </c:pt>
                <c:pt idx="300">
                  <c:v>-31.804</c:v>
                </c:pt>
                <c:pt idx="301">
                  <c:v>-31.706</c:v>
                </c:pt>
                <c:pt idx="302">
                  <c:v>-31.617</c:v>
                </c:pt>
                <c:pt idx="303">
                  <c:v>-31.539</c:v>
                </c:pt>
                <c:pt idx="304">
                  <c:v>-31.474</c:v>
                </c:pt>
                <c:pt idx="305">
                  <c:v>-31.424</c:v>
                </c:pt>
                <c:pt idx="306">
                  <c:v>-31.388</c:v>
                </c:pt>
                <c:pt idx="307">
                  <c:v>-31.366</c:v>
                </c:pt>
                <c:pt idx="308">
                  <c:v>-31.36</c:v>
                </c:pt>
                <c:pt idx="309">
                  <c:v>-31.368</c:v>
                </c:pt>
                <c:pt idx="310">
                  <c:v>-31.389</c:v>
                </c:pt>
                <c:pt idx="311">
                  <c:v>-31.421</c:v>
                </c:pt>
                <c:pt idx="312">
                  <c:v>-31.465</c:v>
                </c:pt>
                <c:pt idx="313">
                  <c:v>-31.516</c:v>
                </c:pt>
                <c:pt idx="314">
                  <c:v>-31.574</c:v>
                </c:pt>
                <c:pt idx="315">
                  <c:v>-31.637</c:v>
                </c:pt>
                <c:pt idx="316">
                  <c:v>-31.702</c:v>
                </c:pt>
                <c:pt idx="317">
                  <c:v>-31.766</c:v>
                </c:pt>
                <c:pt idx="318">
                  <c:v>-31.829</c:v>
                </c:pt>
                <c:pt idx="319">
                  <c:v>-31.888</c:v>
                </c:pt>
                <c:pt idx="320">
                  <c:v>-31.943</c:v>
                </c:pt>
                <c:pt idx="321">
                  <c:v>-31.992</c:v>
                </c:pt>
                <c:pt idx="322">
                  <c:v>-32.036</c:v>
                </c:pt>
                <c:pt idx="323">
                  <c:v>-32.073</c:v>
                </c:pt>
                <c:pt idx="324">
                  <c:v>-32.106</c:v>
                </c:pt>
                <c:pt idx="325">
                  <c:v>-32.136</c:v>
                </c:pt>
                <c:pt idx="326">
                  <c:v>-32.163</c:v>
                </c:pt>
                <c:pt idx="327">
                  <c:v>-32.19</c:v>
                </c:pt>
                <c:pt idx="328">
                  <c:v>-32.219</c:v>
                </c:pt>
                <c:pt idx="329">
                  <c:v>-32.252</c:v>
                </c:pt>
                <c:pt idx="330">
                  <c:v>-32.29</c:v>
                </c:pt>
                <c:pt idx="331">
                  <c:v>-32.335</c:v>
                </c:pt>
                <c:pt idx="332">
                  <c:v>-32.39</c:v>
                </c:pt>
                <c:pt idx="333">
                  <c:v>-32.455</c:v>
                </c:pt>
                <c:pt idx="334">
                  <c:v>-32.532</c:v>
                </c:pt>
                <c:pt idx="335">
                  <c:v>-32.621</c:v>
                </c:pt>
                <c:pt idx="336">
                  <c:v>-32.722</c:v>
                </c:pt>
                <c:pt idx="337">
                  <c:v>-32.836</c:v>
                </c:pt>
                <c:pt idx="338">
                  <c:v>-32.961</c:v>
                </c:pt>
                <c:pt idx="339">
                  <c:v>-33.097</c:v>
                </c:pt>
                <c:pt idx="340">
                  <c:v>-33.242</c:v>
                </c:pt>
                <c:pt idx="341">
                  <c:v>-33.393</c:v>
                </c:pt>
                <c:pt idx="342">
                  <c:v>-33.548</c:v>
                </c:pt>
                <c:pt idx="343">
                  <c:v>-33.704</c:v>
                </c:pt>
                <c:pt idx="344">
                  <c:v>-33.855</c:v>
                </c:pt>
                <c:pt idx="345">
                  <c:v>-34</c:v>
                </c:pt>
                <c:pt idx="346">
                  <c:v>-34.132</c:v>
                </c:pt>
                <c:pt idx="347">
                  <c:v>-34.249</c:v>
                </c:pt>
                <c:pt idx="348">
                  <c:v>-34.348</c:v>
                </c:pt>
                <c:pt idx="349">
                  <c:v>-34.427</c:v>
                </c:pt>
                <c:pt idx="350">
                  <c:v>-34.486</c:v>
                </c:pt>
                <c:pt idx="351">
                  <c:v>-34.525</c:v>
                </c:pt>
                <c:pt idx="352">
                  <c:v>-34.548</c:v>
                </c:pt>
                <c:pt idx="353">
                  <c:v>-34.558</c:v>
                </c:pt>
                <c:pt idx="354">
                  <c:v>-34.559</c:v>
                </c:pt>
                <c:pt idx="355">
                  <c:v>-34.556</c:v>
                </c:pt>
                <c:pt idx="356">
                  <c:v>-34.554</c:v>
                </c:pt>
                <c:pt idx="357">
                  <c:v>-34.558</c:v>
                </c:pt>
                <c:pt idx="358">
                  <c:v>-34.571</c:v>
                </c:pt>
                <c:pt idx="359">
                  <c:v>-34.596</c:v>
                </c:pt>
                <c:pt idx="360">
                  <c:v>-34.636</c:v>
                </c:pt>
                <c:pt idx="361">
                  <c:v>-34.692</c:v>
                </c:pt>
                <c:pt idx="362">
                  <c:v>-34.763</c:v>
                </c:pt>
                <c:pt idx="363">
                  <c:v>-34.848</c:v>
                </c:pt>
                <c:pt idx="364">
                  <c:v>-34.946</c:v>
                </c:pt>
                <c:pt idx="365">
                  <c:v>-35.053</c:v>
                </c:pt>
                <c:pt idx="366">
                  <c:v>-35.166</c:v>
                </c:pt>
                <c:pt idx="367">
                  <c:v>-35.279</c:v>
                </c:pt>
                <c:pt idx="368">
                  <c:v>-35.387</c:v>
                </c:pt>
                <c:pt idx="369">
                  <c:v>-35.483</c:v>
                </c:pt>
                <c:pt idx="370">
                  <c:v>-35.561</c:v>
                </c:pt>
                <c:pt idx="371">
                  <c:v>-35.613</c:v>
                </c:pt>
                <c:pt idx="372">
                  <c:v>-35.634</c:v>
                </c:pt>
                <c:pt idx="373">
                  <c:v>-35.618</c:v>
                </c:pt>
                <c:pt idx="374">
                  <c:v>-35.561</c:v>
                </c:pt>
                <c:pt idx="375">
                  <c:v>-35.464</c:v>
                </c:pt>
                <c:pt idx="376">
                  <c:v>-35.327</c:v>
                </c:pt>
                <c:pt idx="377">
                  <c:v>-35.154</c:v>
                </c:pt>
                <c:pt idx="378">
                  <c:v>-34.951</c:v>
                </c:pt>
                <c:pt idx="379">
                  <c:v>-34.727</c:v>
                </c:pt>
                <c:pt idx="380">
                  <c:v>-34.488</c:v>
                </c:pt>
                <c:pt idx="381">
                  <c:v>-34.244</c:v>
                </c:pt>
                <c:pt idx="382">
                  <c:v>-34.002</c:v>
                </c:pt>
                <c:pt idx="383">
                  <c:v>-33.769</c:v>
                </c:pt>
                <c:pt idx="384">
                  <c:v>-33.552</c:v>
                </c:pt>
                <c:pt idx="385">
                  <c:v>-33.354</c:v>
                </c:pt>
                <c:pt idx="386">
                  <c:v>-33.179</c:v>
                </c:pt>
                <c:pt idx="387">
                  <c:v>-33.03</c:v>
                </c:pt>
                <c:pt idx="388">
                  <c:v>-32.907</c:v>
                </c:pt>
                <c:pt idx="389">
                  <c:v>-32.812</c:v>
                </c:pt>
                <c:pt idx="390">
                  <c:v>-32.743</c:v>
                </c:pt>
                <c:pt idx="391">
                  <c:v>-32.7</c:v>
                </c:pt>
                <c:pt idx="392">
                  <c:v>-32.68</c:v>
                </c:pt>
                <c:pt idx="393">
                  <c:v>-32.68</c:v>
                </c:pt>
                <c:pt idx="394">
                  <c:v>-32.696</c:v>
                </c:pt>
                <c:pt idx="395">
                  <c:v>-32.725</c:v>
                </c:pt>
                <c:pt idx="396">
                  <c:v>-32.761</c:v>
                </c:pt>
                <c:pt idx="397">
                  <c:v>-32.799</c:v>
                </c:pt>
                <c:pt idx="398">
                  <c:v>-32.832</c:v>
                </c:pt>
                <c:pt idx="399">
                  <c:v>-32.854</c:v>
                </c:pt>
                <c:pt idx="400">
                  <c:v>-32.859</c:v>
                </c:pt>
                <c:pt idx="401">
                  <c:v>-32.84</c:v>
                </c:pt>
                <c:pt idx="402">
                  <c:v>-32.793</c:v>
                </c:pt>
                <c:pt idx="403">
                  <c:v>-32.712</c:v>
                </c:pt>
                <c:pt idx="404">
                  <c:v>-32.596</c:v>
                </c:pt>
                <c:pt idx="405">
                  <c:v>-32.444</c:v>
                </c:pt>
                <c:pt idx="406">
                  <c:v>-32.26</c:v>
                </c:pt>
                <c:pt idx="407">
                  <c:v>-32.047</c:v>
                </c:pt>
                <c:pt idx="408">
                  <c:v>-31.81</c:v>
                </c:pt>
                <c:pt idx="409">
                  <c:v>-31.556</c:v>
                </c:pt>
                <c:pt idx="410">
                  <c:v>-31.292</c:v>
                </c:pt>
                <c:pt idx="411">
                  <c:v>-31.025</c:v>
                </c:pt>
                <c:pt idx="412">
                  <c:v>-30.76</c:v>
                </c:pt>
                <c:pt idx="413">
                  <c:v>-30.503</c:v>
                </c:pt>
                <c:pt idx="414">
                  <c:v>-30.259</c:v>
                </c:pt>
                <c:pt idx="415">
                  <c:v>-30.03</c:v>
                </c:pt>
                <c:pt idx="416">
                  <c:v>-29.82</c:v>
                </c:pt>
                <c:pt idx="417">
                  <c:v>-29.631</c:v>
                </c:pt>
                <c:pt idx="418">
                  <c:v>-29.463</c:v>
                </c:pt>
                <c:pt idx="419">
                  <c:v>-29.318</c:v>
                </c:pt>
                <c:pt idx="420">
                  <c:v>-29.195</c:v>
                </c:pt>
                <c:pt idx="421">
                  <c:v>-29.094</c:v>
                </c:pt>
                <c:pt idx="422">
                  <c:v>-29.016</c:v>
                </c:pt>
                <c:pt idx="423">
                  <c:v>-28.959</c:v>
                </c:pt>
                <c:pt idx="424">
                  <c:v>-28.922</c:v>
                </c:pt>
                <c:pt idx="425">
                  <c:v>-28.904</c:v>
                </c:pt>
                <c:pt idx="426">
                  <c:v>-28.903</c:v>
                </c:pt>
                <c:pt idx="427">
                  <c:v>-28.916</c:v>
                </c:pt>
                <c:pt idx="428">
                  <c:v>-28.941</c:v>
                </c:pt>
                <c:pt idx="429">
                  <c:v>-28.973</c:v>
                </c:pt>
                <c:pt idx="430">
                  <c:v>-29.007</c:v>
                </c:pt>
                <c:pt idx="431">
                  <c:v>-29.038</c:v>
                </c:pt>
                <c:pt idx="432">
                  <c:v>-29.059</c:v>
                </c:pt>
                <c:pt idx="433">
                  <c:v>-29.063</c:v>
                </c:pt>
                <c:pt idx="434">
                  <c:v>-29.044</c:v>
                </c:pt>
                <c:pt idx="435">
                  <c:v>-28.995</c:v>
                </c:pt>
                <c:pt idx="436">
                  <c:v>-28.911</c:v>
                </c:pt>
                <c:pt idx="437">
                  <c:v>-28.792</c:v>
                </c:pt>
                <c:pt idx="438">
                  <c:v>-28.637</c:v>
                </c:pt>
                <c:pt idx="439">
                  <c:v>-28.45</c:v>
                </c:pt>
                <c:pt idx="440">
                  <c:v>-28.236</c:v>
                </c:pt>
                <c:pt idx="441">
                  <c:v>-28.001</c:v>
                </c:pt>
                <c:pt idx="442">
                  <c:v>-27.755</c:v>
                </c:pt>
                <c:pt idx="443">
                  <c:v>-27.504</c:v>
                </c:pt>
                <c:pt idx="444">
                  <c:v>-27.258</c:v>
                </c:pt>
                <c:pt idx="445">
                  <c:v>-27.023</c:v>
                </c:pt>
                <c:pt idx="446">
                  <c:v>-26.805</c:v>
                </c:pt>
                <c:pt idx="447">
                  <c:v>-26.61</c:v>
                </c:pt>
                <c:pt idx="448">
                  <c:v>-26.442</c:v>
                </c:pt>
                <c:pt idx="449">
                  <c:v>-26.305</c:v>
                </c:pt>
                <c:pt idx="450">
                  <c:v>-26.201</c:v>
                </c:pt>
                <c:pt idx="451">
                  <c:v>-26.133</c:v>
                </c:pt>
                <c:pt idx="452">
                  <c:v>-26.103</c:v>
                </c:pt>
                <c:pt idx="453">
                  <c:v>-26.113</c:v>
                </c:pt>
                <c:pt idx="454">
                  <c:v>-26.164</c:v>
                </c:pt>
                <c:pt idx="455">
                  <c:v>-26.258</c:v>
                </c:pt>
                <c:pt idx="456">
                  <c:v>-26.394</c:v>
                </c:pt>
                <c:pt idx="457">
                  <c:v>-26.574</c:v>
                </c:pt>
                <c:pt idx="458">
                  <c:v>-26.797</c:v>
                </c:pt>
                <c:pt idx="459">
                  <c:v>-27.059</c:v>
                </c:pt>
                <c:pt idx="460">
                  <c:v>-27.358</c:v>
                </c:pt>
                <c:pt idx="461">
                  <c:v>-27.686</c:v>
                </c:pt>
                <c:pt idx="462">
                  <c:v>-28.032</c:v>
                </c:pt>
                <c:pt idx="463">
                  <c:v>-28.382</c:v>
                </c:pt>
                <c:pt idx="464">
                  <c:v>-28.714</c:v>
                </c:pt>
                <c:pt idx="465">
                  <c:v>-29</c:v>
                </c:pt>
                <c:pt idx="466">
                  <c:v>-29.212</c:v>
                </c:pt>
                <c:pt idx="467">
                  <c:v>-29.32</c:v>
                </c:pt>
                <c:pt idx="468">
                  <c:v>-29.305</c:v>
                </c:pt>
                <c:pt idx="469">
                  <c:v>-29.159</c:v>
                </c:pt>
                <c:pt idx="470">
                  <c:v>-28.892</c:v>
                </c:pt>
                <c:pt idx="471">
                  <c:v>-28.528</c:v>
                </c:pt>
                <c:pt idx="472">
                  <c:v>-28.096</c:v>
                </c:pt>
                <c:pt idx="473">
                  <c:v>-27.625</c:v>
                </c:pt>
                <c:pt idx="474">
                  <c:v>-27.141</c:v>
                </c:pt>
                <c:pt idx="475">
                  <c:v>-26.662</c:v>
                </c:pt>
                <c:pt idx="476">
                  <c:v>-26.205</c:v>
                </c:pt>
                <c:pt idx="477">
                  <c:v>-25.778</c:v>
                </c:pt>
                <c:pt idx="478">
                  <c:v>-25.388</c:v>
                </c:pt>
                <c:pt idx="479">
                  <c:v>-25.039</c:v>
                </c:pt>
                <c:pt idx="480">
                  <c:v>-24.732</c:v>
                </c:pt>
                <c:pt idx="481">
                  <c:v>-24.47</c:v>
                </c:pt>
                <c:pt idx="482">
                  <c:v>-24.252</c:v>
                </c:pt>
                <c:pt idx="483">
                  <c:v>-24.079</c:v>
                </c:pt>
                <c:pt idx="484">
                  <c:v>-23.951</c:v>
                </c:pt>
                <c:pt idx="485">
                  <c:v>-23.867</c:v>
                </c:pt>
                <c:pt idx="486">
                  <c:v>-23.827</c:v>
                </c:pt>
                <c:pt idx="487">
                  <c:v>-23.832</c:v>
                </c:pt>
                <c:pt idx="488">
                  <c:v>-23.881</c:v>
                </c:pt>
                <c:pt idx="489">
                  <c:v>-23.972</c:v>
                </c:pt>
                <c:pt idx="490">
                  <c:v>-24.107</c:v>
                </c:pt>
                <c:pt idx="491">
                  <c:v>-24.282</c:v>
                </c:pt>
                <c:pt idx="492">
                  <c:v>-24.496</c:v>
                </c:pt>
                <c:pt idx="493">
                  <c:v>-24.745</c:v>
                </c:pt>
                <c:pt idx="494">
                  <c:v>-25.024</c:v>
                </c:pt>
                <c:pt idx="495">
                  <c:v>-25.326</c:v>
                </c:pt>
                <c:pt idx="496">
                  <c:v>-25.639</c:v>
                </c:pt>
                <c:pt idx="497">
                  <c:v>-25.95</c:v>
                </c:pt>
                <c:pt idx="498">
                  <c:v>-26.241</c:v>
                </c:pt>
                <c:pt idx="499">
                  <c:v>-26.489</c:v>
                </c:pt>
                <c:pt idx="500">
                  <c:v>-26.672</c:v>
                </c:pt>
                <c:pt idx="501">
                  <c:v>-26.766</c:v>
                </c:pt>
                <c:pt idx="502">
                  <c:v>-26.755</c:v>
                </c:pt>
                <c:pt idx="503">
                  <c:v>-26.632</c:v>
                </c:pt>
                <c:pt idx="504">
                  <c:v>-26.399</c:v>
                </c:pt>
                <c:pt idx="505">
                  <c:v>-26.071</c:v>
                </c:pt>
                <c:pt idx="506">
                  <c:v>-25.666</c:v>
                </c:pt>
                <c:pt idx="507">
                  <c:v>-25.207</c:v>
                </c:pt>
                <c:pt idx="508">
                  <c:v>-24.713</c:v>
                </c:pt>
                <c:pt idx="509">
                  <c:v>-24.202</c:v>
                </c:pt>
                <c:pt idx="510">
                  <c:v>-23.687</c:v>
                </c:pt>
                <c:pt idx="511">
                  <c:v>-23.177</c:v>
                </c:pt>
                <c:pt idx="512">
                  <c:v>-22.68</c:v>
                </c:pt>
                <c:pt idx="513">
                  <c:v>-22.199</c:v>
                </c:pt>
                <c:pt idx="514">
                  <c:v>-21.738</c:v>
                </c:pt>
                <c:pt idx="515">
                  <c:v>-21.297</c:v>
                </c:pt>
                <c:pt idx="516">
                  <c:v>-20.878</c:v>
                </c:pt>
                <c:pt idx="517">
                  <c:v>-20.479</c:v>
                </c:pt>
                <c:pt idx="518">
                  <c:v>-20.102</c:v>
                </c:pt>
                <c:pt idx="519">
                  <c:v>-19.745</c:v>
                </c:pt>
                <c:pt idx="520">
                  <c:v>-19.407</c:v>
                </c:pt>
                <c:pt idx="521">
                  <c:v>-19.087</c:v>
                </c:pt>
                <c:pt idx="522">
                  <c:v>-18.784</c:v>
                </c:pt>
                <c:pt idx="523">
                  <c:v>-18.498</c:v>
                </c:pt>
                <c:pt idx="524">
                  <c:v>-18.226</c:v>
                </c:pt>
                <c:pt idx="525">
                  <c:v>-17.968</c:v>
                </c:pt>
                <c:pt idx="526">
                  <c:v>-17.723</c:v>
                </c:pt>
                <c:pt idx="527">
                  <c:v>-17.489</c:v>
                </c:pt>
                <c:pt idx="528">
                  <c:v>-17.266</c:v>
                </c:pt>
                <c:pt idx="529">
                  <c:v>-17.053</c:v>
                </c:pt>
                <c:pt idx="530">
                  <c:v>-16.848</c:v>
                </c:pt>
                <c:pt idx="531">
                  <c:v>-16.652</c:v>
                </c:pt>
                <c:pt idx="532">
                  <c:v>-16.464</c:v>
                </c:pt>
                <c:pt idx="533">
                  <c:v>-16.282</c:v>
                </c:pt>
                <c:pt idx="534">
                  <c:v>-16.108</c:v>
                </c:pt>
                <c:pt idx="535">
                  <c:v>-15.941</c:v>
                </c:pt>
                <c:pt idx="536">
                  <c:v>-15.782</c:v>
                </c:pt>
                <c:pt idx="537">
                  <c:v>-15.629</c:v>
                </c:pt>
                <c:pt idx="538">
                  <c:v>-15.485</c:v>
                </c:pt>
                <c:pt idx="539">
                  <c:v>-15.348</c:v>
                </c:pt>
                <c:pt idx="540">
                  <c:v>-15.221</c:v>
                </c:pt>
                <c:pt idx="541">
                  <c:v>-15.102</c:v>
                </c:pt>
                <c:pt idx="542">
                  <c:v>-14.994</c:v>
                </c:pt>
                <c:pt idx="543">
                  <c:v>-14.896</c:v>
                </c:pt>
                <c:pt idx="544">
                  <c:v>-14.809</c:v>
                </c:pt>
                <c:pt idx="545">
                  <c:v>-14.734</c:v>
                </c:pt>
                <c:pt idx="546">
                  <c:v>-14.671</c:v>
                </c:pt>
                <c:pt idx="547">
                  <c:v>-14.62</c:v>
                </c:pt>
                <c:pt idx="548">
                  <c:v>-14.582</c:v>
                </c:pt>
                <c:pt idx="549">
                  <c:v>-14.555</c:v>
                </c:pt>
                <c:pt idx="550">
                  <c:v>-14.541</c:v>
                </c:pt>
                <c:pt idx="551">
                  <c:v>-14.54</c:v>
                </c:pt>
                <c:pt idx="552">
                  <c:v>-14.549</c:v>
                </c:pt>
                <c:pt idx="553">
                  <c:v>-14.57</c:v>
                </c:pt>
                <c:pt idx="554">
                  <c:v>-14.602</c:v>
                </c:pt>
                <c:pt idx="555">
                  <c:v>-14.643</c:v>
                </c:pt>
                <c:pt idx="556">
                  <c:v>-14.693</c:v>
                </c:pt>
                <c:pt idx="557">
                  <c:v>-14.752</c:v>
                </c:pt>
                <c:pt idx="558">
                  <c:v>-14.819</c:v>
                </c:pt>
                <c:pt idx="559">
                  <c:v>-14.892</c:v>
                </c:pt>
                <c:pt idx="560">
                  <c:v>-14.972</c:v>
                </c:pt>
                <c:pt idx="561">
                  <c:v>-15.058</c:v>
                </c:pt>
                <c:pt idx="562">
                  <c:v>-15.15</c:v>
                </c:pt>
                <c:pt idx="563">
                  <c:v>-15.248</c:v>
                </c:pt>
                <c:pt idx="564">
                  <c:v>-15.351</c:v>
                </c:pt>
                <c:pt idx="565">
                  <c:v>-15.46</c:v>
                </c:pt>
                <c:pt idx="566">
                  <c:v>-15.576</c:v>
                </c:pt>
                <c:pt idx="567">
                  <c:v>-15.699</c:v>
                </c:pt>
                <c:pt idx="568">
                  <c:v>-15.83</c:v>
                </c:pt>
                <c:pt idx="569">
                  <c:v>-15.97</c:v>
                </c:pt>
                <c:pt idx="570">
                  <c:v>-16.121</c:v>
                </c:pt>
                <c:pt idx="571">
                  <c:v>-16.285</c:v>
                </c:pt>
                <c:pt idx="572">
                  <c:v>-16.462</c:v>
                </c:pt>
                <c:pt idx="573">
                  <c:v>-16.655</c:v>
                </c:pt>
                <c:pt idx="574">
                  <c:v>-16.865</c:v>
                </c:pt>
                <c:pt idx="575">
                  <c:v>-17.093</c:v>
                </c:pt>
                <c:pt idx="576">
                  <c:v>-17.343</c:v>
                </c:pt>
                <c:pt idx="577">
                  <c:v>-17.615</c:v>
                </c:pt>
                <c:pt idx="578">
                  <c:v>-17.911</c:v>
                </c:pt>
                <c:pt idx="579">
                  <c:v>-18.232</c:v>
                </c:pt>
                <c:pt idx="580">
                  <c:v>-18.581</c:v>
                </c:pt>
                <c:pt idx="581">
                  <c:v>-18.959</c:v>
                </c:pt>
                <c:pt idx="582">
                  <c:v>-19.367</c:v>
                </c:pt>
                <c:pt idx="583">
                  <c:v>-19.806</c:v>
                </c:pt>
                <c:pt idx="584">
                  <c:v>-20.278</c:v>
                </c:pt>
                <c:pt idx="585">
                  <c:v>-20.784</c:v>
                </c:pt>
                <c:pt idx="586">
                  <c:v>-21.326</c:v>
                </c:pt>
                <c:pt idx="587">
                  <c:v>-21.905</c:v>
                </c:pt>
                <c:pt idx="588">
                  <c:v>-22.523</c:v>
                </c:pt>
                <c:pt idx="589">
                  <c:v>-23.181</c:v>
                </c:pt>
                <c:pt idx="590">
                  <c:v>-23.883</c:v>
                </c:pt>
                <c:pt idx="591">
                  <c:v>-24.633</c:v>
                </c:pt>
                <c:pt idx="592">
                  <c:v>-25.434</c:v>
                </c:pt>
                <c:pt idx="593">
                  <c:v>-26.293</c:v>
                </c:pt>
                <c:pt idx="594">
                  <c:v>-27.217</c:v>
                </c:pt>
                <c:pt idx="595">
                  <c:v>-28.217</c:v>
                </c:pt>
                <c:pt idx="596">
                  <c:v>-29.305</c:v>
                </c:pt>
                <c:pt idx="597">
                  <c:v>-30.498</c:v>
                </c:pt>
                <c:pt idx="598">
                  <c:v>-31.813</c:v>
                </c:pt>
                <c:pt idx="599">
                  <c:v>-33.262</c:v>
                </c:pt>
                <c:pt idx="600">
                  <c:v>-34.829</c:v>
                </c:pt>
                <c:pt idx="601">
                  <c:v>-36.413</c:v>
                </c:pt>
                <c:pt idx="602">
                  <c:v>-37.701</c:v>
                </c:pt>
                <c:pt idx="603">
                  <c:v>-38.146</c:v>
                </c:pt>
                <c:pt idx="604">
                  <c:v>-37.45</c:v>
                </c:pt>
                <c:pt idx="605">
                  <c:v>-35.993</c:v>
                </c:pt>
                <c:pt idx="606">
                  <c:v>-34.311</c:v>
                </c:pt>
                <c:pt idx="607">
                  <c:v>-32.677</c:v>
                </c:pt>
                <c:pt idx="608">
                  <c:v>-31.18</c:v>
                </c:pt>
                <c:pt idx="609">
                  <c:v>-29.828</c:v>
                </c:pt>
                <c:pt idx="610">
                  <c:v>-28.611</c:v>
                </c:pt>
                <c:pt idx="611">
                  <c:v>-27.513</c:v>
                </c:pt>
                <c:pt idx="612">
                  <c:v>-26.517</c:v>
                </c:pt>
                <c:pt idx="613">
                  <c:v>-25.611</c:v>
                </c:pt>
                <c:pt idx="614">
                  <c:v>-24.786</c:v>
                </c:pt>
                <c:pt idx="615">
                  <c:v>-24.031</c:v>
                </c:pt>
                <c:pt idx="616">
                  <c:v>-23.341</c:v>
                </c:pt>
                <c:pt idx="617">
                  <c:v>-22.711</c:v>
                </c:pt>
                <c:pt idx="618">
                  <c:v>-22.134</c:v>
                </c:pt>
                <c:pt idx="619">
                  <c:v>-21.606</c:v>
                </c:pt>
                <c:pt idx="620">
                  <c:v>-21.125</c:v>
                </c:pt>
                <c:pt idx="621">
                  <c:v>-20.686</c:v>
                </c:pt>
                <c:pt idx="622">
                  <c:v>-20.286</c:v>
                </c:pt>
                <c:pt idx="623">
                  <c:v>-19.923</c:v>
                </c:pt>
                <c:pt idx="624">
                  <c:v>-19.593</c:v>
                </c:pt>
                <c:pt idx="625">
                  <c:v>-19.293</c:v>
                </c:pt>
                <c:pt idx="626">
                  <c:v>-19.021</c:v>
                </c:pt>
                <c:pt idx="627">
                  <c:v>-18.774</c:v>
                </c:pt>
                <c:pt idx="628">
                  <c:v>-18.55</c:v>
                </c:pt>
                <c:pt idx="629">
                  <c:v>-18.346</c:v>
                </c:pt>
                <c:pt idx="630">
                  <c:v>-18.16</c:v>
                </c:pt>
                <c:pt idx="631">
                  <c:v>-17.99</c:v>
                </c:pt>
                <c:pt idx="632">
                  <c:v>-17.833</c:v>
                </c:pt>
                <c:pt idx="633">
                  <c:v>-17.688</c:v>
                </c:pt>
                <c:pt idx="634">
                  <c:v>-17.554</c:v>
                </c:pt>
                <c:pt idx="635">
                  <c:v>-17.429</c:v>
                </c:pt>
                <c:pt idx="636">
                  <c:v>-17.312</c:v>
                </c:pt>
                <c:pt idx="637">
                  <c:v>-17.203</c:v>
                </c:pt>
                <c:pt idx="638">
                  <c:v>-17.101</c:v>
                </c:pt>
                <c:pt idx="639">
                  <c:v>-17.005</c:v>
                </c:pt>
                <c:pt idx="640">
                  <c:v>-16.917</c:v>
                </c:pt>
                <c:pt idx="641">
                  <c:v>-16.836</c:v>
                </c:pt>
                <c:pt idx="642">
                  <c:v>-16.763</c:v>
                </c:pt>
                <c:pt idx="643">
                  <c:v>-16.699</c:v>
                </c:pt>
                <c:pt idx="644">
                  <c:v>-16.644</c:v>
                </c:pt>
                <c:pt idx="645">
                  <c:v>-16.599</c:v>
                </c:pt>
                <c:pt idx="646">
                  <c:v>-16.566</c:v>
                </c:pt>
                <c:pt idx="647">
                  <c:v>-16.544</c:v>
                </c:pt>
                <c:pt idx="648">
                  <c:v>-16.536</c:v>
                </c:pt>
                <c:pt idx="649">
                  <c:v>-16.541</c:v>
                </c:pt>
                <c:pt idx="650">
                  <c:v>-16.56</c:v>
                </c:pt>
                <c:pt idx="651">
                  <c:v>-16.594</c:v>
                </c:pt>
                <c:pt idx="652">
                  <c:v>-16.642</c:v>
                </c:pt>
                <c:pt idx="653">
                  <c:v>-16.705</c:v>
                </c:pt>
                <c:pt idx="654">
                  <c:v>-16.782</c:v>
                </c:pt>
                <c:pt idx="655">
                  <c:v>-16.874</c:v>
                </c:pt>
                <c:pt idx="656">
                  <c:v>-16.979</c:v>
                </c:pt>
                <c:pt idx="657">
                  <c:v>-17.097</c:v>
                </c:pt>
                <c:pt idx="658">
                  <c:v>-17.227</c:v>
                </c:pt>
                <c:pt idx="659">
                  <c:v>-17.368</c:v>
                </c:pt>
                <c:pt idx="660">
                  <c:v>-17.518</c:v>
                </c:pt>
                <c:pt idx="661">
                  <c:v>-17.678</c:v>
                </c:pt>
                <c:pt idx="662">
                  <c:v>-17.845</c:v>
                </c:pt>
                <c:pt idx="663">
                  <c:v>-18.02</c:v>
                </c:pt>
                <c:pt idx="664">
                  <c:v>-18.2</c:v>
                </c:pt>
                <c:pt idx="665">
                  <c:v>-18.386</c:v>
                </c:pt>
                <c:pt idx="666">
                  <c:v>-18.578</c:v>
                </c:pt>
                <c:pt idx="667">
                  <c:v>-18.774</c:v>
                </c:pt>
                <c:pt idx="668">
                  <c:v>-18.976</c:v>
                </c:pt>
                <c:pt idx="669">
                  <c:v>-19.183</c:v>
                </c:pt>
                <c:pt idx="670">
                  <c:v>-19.396</c:v>
                </c:pt>
                <c:pt idx="671">
                  <c:v>-19.617</c:v>
                </c:pt>
                <c:pt idx="672">
                  <c:v>-19.845</c:v>
                </c:pt>
                <c:pt idx="673">
                  <c:v>-20.083</c:v>
                </c:pt>
                <c:pt idx="674">
                  <c:v>-20.332</c:v>
                </c:pt>
                <c:pt idx="675">
                  <c:v>-20.592</c:v>
                </c:pt>
                <c:pt idx="676">
                  <c:v>-20.866</c:v>
                </c:pt>
                <c:pt idx="677">
                  <c:v>-21.154</c:v>
                </c:pt>
                <c:pt idx="678">
                  <c:v>-21.459</c:v>
                </c:pt>
                <c:pt idx="679">
                  <c:v>-21.781</c:v>
                </c:pt>
                <c:pt idx="680">
                  <c:v>-22.12</c:v>
                </c:pt>
                <c:pt idx="681">
                  <c:v>-22.48</c:v>
                </c:pt>
                <c:pt idx="682">
                  <c:v>-22.859</c:v>
                </c:pt>
                <c:pt idx="683">
                  <c:v>-23.258</c:v>
                </c:pt>
                <c:pt idx="684">
                  <c:v>-23.679</c:v>
                </c:pt>
                <c:pt idx="685">
                  <c:v>-24.12</c:v>
                </c:pt>
                <c:pt idx="686">
                  <c:v>-24.581</c:v>
                </c:pt>
                <c:pt idx="687">
                  <c:v>-25.061</c:v>
                </c:pt>
                <c:pt idx="688">
                  <c:v>-25.557</c:v>
                </c:pt>
                <c:pt idx="689">
                  <c:v>-26.066</c:v>
                </c:pt>
                <c:pt idx="690">
                  <c:v>-26.58</c:v>
                </c:pt>
                <c:pt idx="691">
                  <c:v>-27.093</c:v>
                </c:pt>
                <c:pt idx="692">
                  <c:v>-27.59</c:v>
                </c:pt>
                <c:pt idx="693">
                  <c:v>-28.056</c:v>
                </c:pt>
                <c:pt idx="694">
                  <c:v>-28.47</c:v>
                </c:pt>
                <c:pt idx="695">
                  <c:v>-28.81</c:v>
                </c:pt>
                <c:pt idx="696">
                  <c:v>-29.054</c:v>
                </c:pt>
                <c:pt idx="697">
                  <c:v>-29.184</c:v>
                </c:pt>
                <c:pt idx="698">
                  <c:v>-29.194</c:v>
                </c:pt>
                <c:pt idx="699">
                  <c:v>-29.09</c:v>
                </c:pt>
                <c:pt idx="700">
                  <c:v>-28.886</c:v>
                </c:pt>
                <c:pt idx="701">
                  <c:v>-28.608</c:v>
                </c:pt>
                <c:pt idx="702">
                  <c:v>-28.279</c:v>
                </c:pt>
                <c:pt idx="703">
                  <c:v>-27.925</c:v>
                </c:pt>
                <c:pt idx="704">
                  <c:v>-27.566</c:v>
                </c:pt>
                <c:pt idx="705">
                  <c:v>-27.217</c:v>
                </c:pt>
                <c:pt idx="706">
                  <c:v>-26.891</c:v>
                </c:pt>
                <c:pt idx="707">
                  <c:v>-26.595</c:v>
                </c:pt>
                <c:pt idx="708">
                  <c:v>-26.336</c:v>
                </c:pt>
                <c:pt idx="709">
                  <c:v>-26.116</c:v>
                </c:pt>
                <c:pt idx="710">
                  <c:v>-25.938</c:v>
                </c:pt>
                <c:pt idx="711">
                  <c:v>-25.802</c:v>
                </c:pt>
                <c:pt idx="712">
                  <c:v>-25.709</c:v>
                </c:pt>
                <c:pt idx="713">
                  <c:v>-25.658</c:v>
                </c:pt>
                <c:pt idx="714">
                  <c:v>-25.65</c:v>
                </c:pt>
                <c:pt idx="715">
                  <c:v>-25.683</c:v>
                </c:pt>
                <c:pt idx="716">
                  <c:v>-25.757</c:v>
                </c:pt>
                <c:pt idx="717">
                  <c:v>-25.872</c:v>
                </c:pt>
                <c:pt idx="718">
                  <c:v>-26.027</c:v>
                </c:pt>
                <c:pt idx="719">
                  <c:v>-26.221</c:v>
                </c:pt>
                <c:pt idx="720">
                  <c:v>-26.454</c:v>
                </c:pt>
                <c:pt idx="721">
                  <c:v>-26.724</c:v>
                </c:pt>
                <c:pt idx="722">
                  <c:v>-27.029</c:v>
                </c:pt>
                <c:pt idx="723">
                  <c:v>-27.367</c:v>
                </c:pt>
                <c:pt idx="724">
                  <c:v>-27.732</c:v>
                </c:pt>
                <c:pt idx="725">
                  <c:v>-28.118</c:v>
                </c:pt>
                <c:pt idx="726">
                  <c:v>-28.515</c:v>
                </c:pt>
                <c:pt idx="727">
                  <c:v>-28.907</c:v>
                </c:pt>
                <c:pt idx="728">
                  <c:v>-29.277</c:v>
                </c:pt>
                <c:pt idx="729">
                  <c:v>-29.604</c:v>
                </c:pt>
                <c:pt idx="730">
                  <c:v>-29.864</c:v>
                </c:pt>
                <c:pt idx="731">
                  <c:v>-30.037</c:v>
                </c:pt>
                <c:pt idx="732">
                  <c:v>-30.109</c:v>
                </c:pt>
                <c:pt idx="733">
                  <c:v>-30.077</c:v>
                </c:pt>
                <c:pt idx="734">
                  <c:v>-29.95</c:v>
                </c:pt>
                <c:pt idx="735">
                  <c:v>-29.745</c:v>
                </c:pt>
                <c:pt idx="736">
                  <c:v>-29.485</c:v>
                </c:pt>
                <c:pt idx="737">
                  <c:v>-29.194</c:v>
                </c:pt>
                <c:pt idx="738">
                  <c:v>-28.891</c:v>
                </c:pt>
                <c:pt idx="739">
                  <c:v>-28.595</c:v>
                </c:pt>
                <c:pt idx="740">
                  <c:v>-28.317</c:v>
                </c:pt>
                <c:pt idx="741">
                  <c:v>-28.066</c:v>
                </c:pt>
                <c:pt idx="742">
                  <c:v>-27.849</c:v>
                </c:pt>
                <c:pt idx="743">
                  <c:v>-27.668</c:v>
                </c:pt>
                <c:pt idx="744">
                  <c:v>-27.526</c:v>
                </c:pt>
                <c:pt idx="745">
                  <c:v>-27.422</c:v>
                </c:pt>
                <c:pt idx="746">
                  <c:v>-27.357</c:v>
                </c:pt>
                <c:pt idx="747">
                  <c:v>-27.33</c:v>
                </c:pt>
                <c:pt idx="748">
                  <c:v>-27.339</c:v>
                </c:pt>
                <c:pt idx="749">
                  <c:v>-27.383</c:v>
                </c:pt>
                <c:pt idx="750">
                  <c:v>-27.46</c:v>
                </c:pt>
                <c:pt idx="751">
                  <c:v>-27.568</c:v>
                </c:pt>
                <c:pt idx="752">
                  <c:v>-27.705</c:v>
                </c:pt>
                <c:pt idx="753">
                  <c:v>-27.868</c:v>
                </c:pt>
                <c:pt idx="754">
                  <c:v>-28.054</c:v>
                </c:pt>
                <c:pt idx="755">
                  <c:v>-28.259</c:v>
                </c:pt>
                <c:pt idx="756">
                  <c:v>-28.479</c:v>
                </c:pt>
                <c:pt idx="757">
                  <c:v>-28.708</c:v>
                </c:pt>
                <c:pt idx="758">
                  <c:v>-28.942</c:v>
                </c:pt>
                <c:pt idx="759">
                  <c:v>-29.174</c:v>
                </c:pt>
                <c:pt idx="760">
                  <c:v>-29.397</c:v>
                </c:pt>
                <c:pt idx="761">
                  <c:v>-29.605</c:v>
                </c:pt>
                <c:pt idx="762">
                  <c:v>-29.791</c:v>
                </c:pt>
                <c:pt idx="763">
                  <c:v>-29.952</c:v>
                </c:pt>
                <c:pt idx="764">
                  <c:v>-30.084</c:v>
                </c:pt>
                <c:pt idx="765">
                  <c:v>-30.187</c:v>
                </c:pt>
                <c:pt idx="766">
                  <c:v>-30.262</c:v>
                </c:pt>
                <c:pt idx="767">
                  <c:v>-30.313</c:v>
                </c:pt>
                <c:pt idx="768">
                  <c:v>-30.343</c:v>
                </c:pt>
                <c:pt idx="769">
                  <c:v>-30.359</c:v>
                </c:pt>
                <c:pt idx="770">
                  <c:v>-30.367</c:v>
                </c:pt>
                <c:pt idx="771">
                  <c:v>-30.372</c:v>
                </c:pt>
                <c:pt idx="772">
                  <c:v>-30.38</c:v>
                </c:pt>
                <c:pt idx="773">
                  <c:v>-30.396</c:v>
                </c:pt>
                <c:pt idx="774">
                  <c:v>-30.423</c:v>
                </c:pt>
                <c:pt idx="775">
                  <c:v>-30.465</c:v>
                </c:pt>
                <c:pt idx="776">
                  <c:v>-30.523</c:v>
                </c:pt>
                <c:pt idx="777">
                  <c:v>-30.601</c:v>
                </c:pt>
                <c:pt idx="778">
                  <c:v>-30.7</c:v>
                </c:pt>
                <c:pt idx="779">
                  <c:v>-30.82</c:v>
                </c:pt>
                <c:pt idx="780">
                  <c:v>-30.963</c:v>
                </c:pt>
                <c:pt idx="781">
                  <c:v>-31.13</c:v>
                </c:pt>
                <c:pt idx="782">
                  <c:v>-31.321</c:v>
                </c:pt>
                <c:pt idx="783">
                  <c:v>-31.537</c:v>
                </c:pt>
                <c:pt idx="784">
                  <c:v>-31.776</c:v>
                </c:pt>
                <c:pt idx="785">
                  <c:v>-32.039</c:v>
                </c:pt>
                <c:pt idx="786">
                  <c:v>-32.323</c:v>
                </c:pt>
                <c:pt idx="787">
                  <c:v>-32.627</c:v>
                </c:pt>
                <c:pt idx="788">
                  <c:v>-32.946</c:v>
                </c:pt>
                <c:pt idx="789">
                  <c:v>-33.278</c:v>
                </c:pt>
                <c:pt idx="790">
                  <c:v>-33.616</c:v>
                </c:pt>
                <c:pt idx="791">
                  <c:v>-33.953</c:v>
                </c:pt>
                <c:pt idx="792">
                  <c:v>-34.283</c:v>
                </c:pt>
                <c:pt idx="793">
                  <c:v>-34.596</c:v>
                </c:pt>
                <c:pt idx="794">
                  <c:v>-34.885</c:v>
                </c:pt>
                <c:pt idx="795">
                  <c:v>-35.141</c:v>
                </c:pt>
                <c:pt idx="796">
                  <c:v>-35.36</c:v>
                </c:pt>
                <c:pt idx="797">
                  <c:v>-35.535</c:v>
                </c:pt>
                <c:pt idx="798">
                  <c:v>-35.666</c:v>
                </c:pt>
                <c:pt idx="799">
                  <c:v>-35.753</c:v>
                </c:pt>
                <c:pt idx="800">
                  <c:v>-35.8</c:v>
                </c:pt>
                <c:pt idx="801">
                  <c:v>-35.81</c:v>
                </c:pt>
                <c:pt idx="802">
                  <c:v>-35.791</c:v>
                </c:pt>
                <c:pt idx="803">
                  <c:v>-35.749</c:v>
                </c:pt>
                <c:pt idx="804">
                  <c:v>-35.692</c:v>
                </c:pt>
                <c:pt idx="805">
                  <c:v>-35.628</c:v>
                </c:pt>
                <c:pt idx="806">
                  <c:v>-35.563</c:v>
                </c:pt>
                <c:pt idx="807">
                  <c:v>-35.503</c:v>
                </c:pt>
                <c:pt idx="808">
                  <c:v>-35.454</c:v>
                </c:pt>
                <c:pt idx="809">
                  <c:v>-35.422</c:v>
                </c:pt>
                <c:pt idx="810">
                  <c:v>-35.41</c:v>
                </c:pt>
                <c:pt idx="811">
                  <c:v>-35.421</c:v>
                </c:pt>
                <c:pt idx="812">
                  <c:v>-35.458</c:v>
                </c:pt>
                <c:pt idx="813">
                  <c:v>-35.523</c:v>
                </c:pt>
                <c:pt idx="814">
                  <c:v>-35.616</c:v>
                </c:pt>
                <c:pt idx="815">
                  <c:v>-35.736</c:v>
                </c:pt>
                <c:pt idx="816">
                  <c:v>-35.88</c:v>
                </c:pt>
                <c:pt idx="817">
                  <c:v>-36.046</c:v>
                </c:pt>
                <c:pt idx="818">
                  <c:v>-36.228</c:v>
                </c:pt>
                <c:pt idx="819">
                  <c:v>-36.421</c:v>
                </c:pt>
                <c:pt idx="820">
                  <c:v>-36.618</c:v>
                </c:pt>
                <c:pt idx="821">
                  <c:v>-36.809</c:v>
                </c:pt>
                <c:pt idx="822">
                  <c:v>-36.987</c:v>
                </c:pt>
                <c:pt idx="823">
                  <c:v>-37.144</c:v>
                </c:pt>
                <c:pt idx="824">
                  <c:v>-37.273</c:v>
                </c:pt>
                <c:pt idx="825">
                  <c:v>-37.369</c:v>
                </c:pt>
                <c:pt idx="826">
                  <c:v>-37.428</c:v>
                </c:pt>
                <c:pt idx="827">
                  <c:v>-37.451</c:v>
                </c:pt>
                <c:pt idx="828">
                  <c:v>-37.44</c:v>
                </c:pt>
                <c:pt idx="829">
                  <c:v>-37.399</c:v>
                </c:pt>
                <c:pt idx="830">
                  <c:v>-37.332</c:v>
                </c:pt>
                <c:pt idx="831">
                  <c:v>-37.245</c:v>
                </c:pt>
                <c:pt idx="832">
                  <c:v>-37.145</c:v>
                </c:pt>
                <c:pt idx="833">
                  <c:v>-37.036</c:v>
                </c:pt>
                <c:pt idx="834">
                  <c:v>-36.923</c:v>
                </c:pt>
                <c:pt idx="835">
                  <c:v>-36.809</c:v>
                </c:pt>
                <c:pt idx="836">
                  <c:v>-36.699</c:v>
                </c:pt>
                <c:pt idx="837">
                  <c:v>-36.594</c:v>
                </c:pt>
                <c:pt idx="838">
                  <c:v>-36.496</c:v>
                </c:pt>
                <c:pt idx="839">
                  <c:v>-36.406</c:v>
                </c:pt>
                <c:pt idx="840">
                  <c:v>-36.324</c:v>
                </c:pt>
                <c:pt idx="841">
                  <c:v>-36.25</c:v>
                </c:pt>
                <c:pt idx="842">
                  <c:v>-36.182</c:v>
                </c:pt>
                <c:pt idx="843">
                  <c:v>-36.119</c:v>
                </c:pt>
                <c:pt idx="844">
                  <c:v>-36.058</c:v>
                </c:pt>
                <c:pt idx="845">
                  <c:v>-35.996</c:v>
                </c:pt>
                <c:pt idx="846">
                  <c:v>-35.932</c:v>
                </c:pt>
                <c:pt idx="847">
                  <c:v>-35.86</c:v>
                </c:pt>
                <c:pt idx="848">
                  <c:v>-35.779</c:v>
                </c:pt>
                <c:pt idx="849">
                  <c:v>-35.686</c:v>
                </c:pt>
                <c:pt idx="850">
                  <c:v>-35.58</c:v>
                </c:pt>
                <c:pt idx="851">
                  <c:v>-35.458</c:v>
                </c:pt>
                <c:pt idx="852">
                  <c:v>-35.323</c:v>
                </c:pt>
                <c:pt idx="853">
                  <c:v>-35.174</c:v>
                </c:pt>
                <c:pt idx="854">
                  <c:v>-35.013</c:v>
                </c:pt>
                <c:pt idx="855">
                  <c:v>-34.844</c:v>
                </c:pt>
                <c:pt idx="856">
                  <c:v>-34.669</c:v>
                </c:pt>
                <c:pt idx="857">
                  <c:v>-34.492</c:v>
                </c:pt>
                <c:pt idx="858">
                  <c:v>-34.316</c:v>
                </c:pt>
                <c:pt idx="859">
                  <c:v>-34.144</c:v>
                </c:pt>
                <c:pt idx="860">
                  <c:v>-33.979</c:v>
                </c:pt>
                <c:pt idx="861">
                  <c:v>-33.822</c:v>
                </c:pt>
                <c:pt idx="862">
                  <c:v>-33.677</c:v>
                </c:pt>
                <c:pt idx="863">
                  <c:v>-33.544</c:v>
                </c:pt>
                <c:pt idx="864">
                  <c:v>-33.425</c:v>
                </c:pt>
                <c:pt idx="865">
                  <c:v>-33.319</c:v>
                </c:pt>
                <c:pt idx="866">
                  <c:v>-33.227</c:v>
                </c:pt>
                <c:pt idx="867">
                  <c:v>-33.149</c:v>
                </c:pt>
                <c:pt idx="868">
                  <c:v>-33.083</c:v>
                </c:pt>
                <c:pt idx="869">
                  <c:v>-33.028</c:v>
                </c:pt>
                <c:pt idx="870">
                  <c:v>-32.984</c:v>
                </c:pt>
                <c:pt idx="871">
                  <c:v>-32.948</c:v>
                </c:pt>
                <c:pt idx="872">
                  <c:v>-32.918</c:v>
                </c:pt>
                <c:pt idx="873">
                  <c:v>-32.893</c:v>
                </c:pt>
                <c:pt idx="874">
                  <c:v>-32.87</c:v>
                </c:pt>
                <c:pt idx="875">
                  <c:v>-32.847</c:v>
                </c:pt>
                <c:pt idx="876">
                  <c:v>-32.822</c:v>
                </c:pt>
                <c:pt idx="877">
                  <c:v>-32.794</c:v>
                </c:pt>
                <c:pt idx="878">
                  <c:v>-32.761</c:v>
                </c:pt>
                <c:pt idx="879">
                  <c:v>-32.723</c:v>
                </c:pt>
                <c:pt idx="880">
                  <c:v>-32.678</c:v>
                </c:pt>
                <c:pt idx="881">
                  <c:v>-32.626</c:v>
                </c:pt>
                <c:pt idx="882">
                  <c:v>-32.568</c:v>
                </c:pt>
                <c:pt idx="883">
                  <c:v>-32.504</c:v>
                </c:pt>
                <c:pt idx="884">
                  <c:v>-32.435</c:v>
                </c:pt>
                <c:pt idx="885">
                  <c:v>-32.364</c:v>
                </c:pt>
                <c:pt idx="886">
                  <c:v>-32.29</c:v>
                </c:pt>
                <c:pt idx="887">
                  <c:v>-32.216</c:v>
                </c:pt>
                <c:pt idx="888">
                  <c:v>-32.144</c:v>
                </c:pt>
                <c:pt idx="889">
                  <c:v>-32.076</c:v>
                </c:pt>
                <c:pt idx="890">
                  <c:v>-32.012</c:v>
                </c:pt>
                <c:pt idx="891">
                  <c:v>-31.955</c:v>
                </c:pt>
                <c:pt idx="892">
                  <c:v>-31.906</c:v>
                </c:pt>
                <c:pt idx="893">
                  <c:v>-31.867</c:v>
                </c:pt>
                <c:pt idx="894">
                  <c:v>-31.837</c:v>
                </c:pt>
                <c:pt idx="895">
                  <c:v>-31.818</c:v>
                </c:pt>
                <c:pt idx="896">
                  <c:v>-31.81</c:v>
                </c:pt>
                <c:pt idx="897">
                  <c:v>-31.812</c:v>
                </c:pt>
                <c:pt idx="898">
                  <c:v>-31.824</c:v>
                </c:pt>
                <c:pt idx="899">
                  <c:v>-31.845</c:v>
                </c:pt>
                <c:pt idx="900">
                  <c:v>-31.875</c:v>
                </c:pt>
                <c:pt idx="901">
                  <c:v>-31.911</c:v>
                </c:pt>
                <c:pt idx="902">
                  <c:v>-31.953</c:v>
                </c:pt>
                <c:pt idx="903">
                  <c:v>-31.998</c:v>
                </c:pt>
                <c:pt idx="904">
                  <c:v>-32.046</c:v>
                </c:pt>
                <c:pt idx="905">
                  <c:v>-32.093</c:v>
                </c:pt>
                <c:pt idx="906">
                  <c:v>-32.139</c:v>
                </c:pt>
                <c:pt idx="907">
                  <c:v>-32.183</c:v>
                </c:pt>
                <c:pt idx="908">
                  <c:v>-32.223</c:v>
                </c:pt>
                <c:pt idx="909">
                  <c:v>-32.259</c:v>
                </c:pt>
                <c:pt idx="910">
                  <c:v>-32.289</c:v>
                </c:pt>
                <c:pt idx="911">
                  <c:v>-32.315</c:v>
                </c:pt>
                <c:pt idx="912">
                  <c:v>-32.336</c:v>
                </c:pt>
                <c:pt idx="913">
                  <c:v>-32.352</c:v>
                </c:pt>
                <c:pt idx="914">
                  <c:v>-32.364</c:v>
                </c:pt>
                <c:pt idx="915">
                  <c:v>-32.373</c:v>
                </c:pt>
                <c:pt idx="916">
                  <c:v>-32.379</c:v>
                </c:pt>
                <c:pt idx="917">
                  <c:v>-32.382</c:v>
                </c:pt>
                <c:pt idx="918">
                  <c:v>-32.385</c:v>
                </c:pt>
                <c:pt idx="919">
                  <c:v>-32.387</c:v>
                </c:pt>
                <c:pt idx="920">
                  <c:v>-32.389</c:v>
                </c:pt>
                <c:pt idx="921">
                  <c:v>-32.393</c:v>
                </c:pt>
                <c:pt idx="922">
                  <c:v>-32.398</c:v>
                </c:pt>
                <c:pt idx="923">
                  <c:v>-32.406</c:v>
                </c:pt>
                <c:pt idx="924">
                  <c:v>-32.416</c:v>
                </c:pt>
                <c:pt idx="925">
                  <c:v>-32.429</c:v>
                </c:pt>
                <c:pt idx="926">
                  <c:v>-32.445</c:v>
                </c:pt>
                <c:pt idx="927">
                  <c:v>-32.465</c:v>
                </c:pt>
                <c:pt idx="928">
                  <c:v>-32.488</c:v>
                </c:pt>
                <c:pt idx="929">
                  <c:v>-32.513</c:v>
                </c:pt>
                <c:pt idx="930">
                  <c:v>-32.541</c:v>
                </c:pt>
                <c:pt idx="931">
                  <c:v>-32.571</c:v>
                </c:pt>
                <c:pt idx="932">
                  <c:v>-32.603</c:v>
                </c:pt>
                <c:pt idx="933">
                  <c:v>-32.635</c:v>
                </c:pt>
                <c:pt idx="934">
                  <c:v>-32.668</c:v>
                </c:pt>
                <c:pt idx="935">
                  <c:v>-32.7</c:v>
                </c:pt>
                <c:pt idx="936">
                  <c:v>-32.732</c:v>
                </c:pt>
                <c:pt idx="937">
                  <c:v>-32.764</c:v>
                </c:pt>
                <c:pt idx="938">
                  <c:v>-32.794</c:v>
                </c:pt>
                <c:pt idx="939">
                  <c:v>-32.824</c:v>
                </c:pt>
                <c:pt idx="940">
                  <c:v>-32.854</c:v>
                </c:pt>
                <c:pt idx="941">
                  <c:v>-32.884</c:v>
                </c:pt>
                <c:pt idx="942">
                  <c:v>-32.914</c:v>
                </c:pt>
                <c:pt idx="943">
                  <c:v>-32.945</c:v>
                </c:pt>
                <c:pt idx="944">
                  <c:v>-32.977</c:v>
                </c:pt>
                <c:pt idx="945">
                  <c:v>-33.011</c:v>
                </c:pt>
                <c:pt idx="946">
                  <c:v>-33.047</c:v>
                </c:pt>
                <c:pt idx="947">
                  <c:v>-33.085</c:v>
                </c:pt>
                <c:pt idx="948">
                  <c:v>-33.125</c:v>
                </c:pt>
                <c:pt idx="949">
                  <c:v>-33.168</c:v>
                </c:pt>
                <c:pt idx="950">
                  <c:v>-33.212</c:v>
                </c:pt>
                <c:pt idx="951">
                  <c:v>-33.259</c:v>
                </c:pt>
                <c:pt idx="952">
                  <c:v>-33.308</c:v>
                </c:pt>
                <c:pt idx="953">
                  <c:v>-33.357</c:v>
                </c:pt>
                <c:pt idx="954">
                  <c:v>-33.407</c:v>
                </c:pt>
                <c:pt idx="955">
                  <c:v>-33.458</c:v>
                </c:pt>
                <c:pt idx="956">
                  <c:v>-33.508</c:v>
                </c:pt>
                <c:pt idx="957">
                  <c:v>-33.557</c:v>
                </c:pt>
                <c:pt idx="958">
                  <c:v>-33.604</c:v>
                </c:pt>
                <c:pt idx="959">
                  <c:v>-33.648</c:v>
                </c:pt>
                <c:pt idx="960">
                  <c:v>-33.69</c:v>
                </c:pt>
                <c:pt idx="961">
                  <c:v>-33.728</c:v>
                </c:pt>
                <c:pt idx="962">
                  <c:v>-33.763</c:v>
                </c:pt>
                <c:pt idx="963">
                  <c:v>-33.793</c:v>
                </c:pt>
                <c:pt idx="964">
                  <c:v>-33.82</c:v>
                </c:pt>
                <c:pt idx="965">
                  <c:v>-33.844</c:v>
                </c:pt>
                <c:pt idx="966">
                  <c:v>-33.864</c:v>
                </c:pt>
                <c:pt idx="967">
                  <c:v>-33.883</c:v>
                </c:pt>
                <c:pt idx="968">
                  <c:v>-33.902</c:v>
                </c:pt>
                <c:pt idx="969">
                  <c:v>-33.921</c:v>
                </c:pt>
                <c:pt idx="970">
                  <c:v>-33.942</c:v>
                </c:pt>
                <c:pt idx="971">
                  <c:v>-33.967</c:v>
                </c:pt>
                <c:pt idx="972">
                  <c:v>-33.998</c:v>
                </c:pt>
                <c:pt idx="973">
                  <c:v>-34.036</c:v>
                </c:pt>
                <c:pt idx="974">
                  <c:v>-34.083</c:v>
                </c:pt>
                <c:pt idx="975">
                  <c:v>-34.14</c:v>
                </c:pt>
                <c:pt idx="976">
                  <c:v>-34.209</c:v>
                </c:pt>
                <c:pt idx="977">
                  <c:v>-34.29</c:v>
                </c:pt>
                <c:pt idx="978">
                  <c:v>-34.385</c:v>
                </c:pt>
                <c:pt idx="979">
                  <c:v>-34.492</c:v>
                </c:pt>
                <c:pt idx="980">
                  <c:v>-34.613</c:v>
                </c:pt>
                <c:pt idx="981">
                  <c:v>-34.746</c:v>
                </c:pt>
                <c:pt idx="982">
                  <c:v>-34.891</c:v>
                </c:pt>
                <c:pt idx="983">
                  <c:v>-35.045</c:v>
                </c:pt>
                <c:pt idx="984">
                  <c:v>-35.208</c:v>
                </c:pt>
                <c:pt idx="985">
                  <c:v>-35.376</c:v>
                </c:pt>
                <c:pt idx="986">
                  <c:v>-35.548</c:v>
                </c:pt>
                <c:pt idx="987">
                  <c:v>-35.719</c:v>
                </c:pt>
                <c:pt idx="988">
                  <c:v>-35.888</c:v>
                </c:pt>
                <c:pt idx="989">
                  <c:v>-36.051</c:v>
                </c:pt>
                <c:pt idx="990">
                  <c:v>-36.204</c:v>
                </c:pt>
                <c:pt idx="991">
                  <c:v>-36.347</c:v>
                </c:pt>
                <c:pt idx="992">
                  <c:v>-36.475</c:v>
                </c:pt>
                <c:pt idx="993">
                  <c:v>-36.589</c:v>
                </c:pt>
                <c:pt idx="994">
                  <c:v>-36.686</c:v>
                </c:pt>
                <c:pt idx="995">
                  <c:v>-36.766</c:v>
                </c:pt>
                <c:pt idx="996">
                  <c:v>-36.832</c:v>
                </c:pt>
                <c:pt idx="997">
                  <c:v>-36.883</c:v>
                </c:pt>
                <c:pt idx="998">
                  <c:v>-36.921</c:v>
                </c:pt>
                <c:pt idx="999">
                  <c:v>-36.951</c:v>
                </c:pt>
                <c:pt idx="1000">
                  <c:v>-36.975</c:v>
                </c:pt>
                <c:pt idx="1001">
                  <c:v>-36.996</c:v>
                </c:pt>
                <c:pt idx="1002">
                  <c:v>-37.018</c:v>
                </c:pt>
                <c:pt idx="1003">
                  <c:v>-37.045</c:v>
                </c:pt>
                <c:pt idx="1004">
                  <c:v>-37.079</c:v>
                </c:pt>
                <c:pt idx="1005">
                  <c:v>-37.124</c:v>
                </c:pt>
                <c:pt idx="1006">
                  <c:v>-37.183</c:v>
                </c:pt>
                <c:pt idx="1007">
                  <c:v>-37.257</c:v>
                </c:pt>
                <c:pt idx="1008">
                  <c:v>-37.347</c:v>
                </c:pt>
                <c:pt idx="1009">
                  <c:v>-37.455</c:v>
                </c:pt>
                <c:pt idx="1010">
                  <c:v>-37.579</c:v>
                </c:pt>
                <c:pt idx="1011">
                  <c:v>-37.72</c:v>
                </c:pt>
                <c:pt idx="1012">
                  <c:v>-37.876</c:v>
                </c:pt>
                <c:pt idx="1013">
                  <c:v>-38.045</c:v>
                </c:pt>
                <c:pt idx="1014">
                  <c:v>-38.222</c:v>
                </c:pt>
                <c:pt idx="1015">
                  <c:v>-38.406</c:v>
                </c:pt>
                <c:pt idx="1016">
                  <c:v>-38.59</c:v>
                </c:pt>
                <c:pt idx="1017">
                  <c:v>-38.772</c:v>
                </c:pt>
                <c:pt idx="1018">
                  <c:v>-38.945</c:v>
                </c:pt>
                <c:pt idx="1019">
                  <c:v>-39.106</c:v>
                </c:pt>
                <c:pt idx="1020">
                  <c:v>-39.249</c:v>
                </c:pt>
                <c:pt idx="1021">
                  <c:v>-39.37</c:v>
                </c:pt>
                <c:pt idx="1022">
                  <c:v>-39.466</c:v>
                </c:pt>
                <c:pt idx="1023">
                  <c:v>-39.535</c:v>
                </c:pt>
                <c:pt idx="1024">
                  <c:v>-39.576</c:v>
                </c:pt>
                <c:pt idx="1025">
                  <c:v>-39.59</c:v>
                </c:pt>
                <c:pt idx="1026">
                  <c:v>-39.577</c:v>
                </c:pt>
                <c:pt idx="1027">
                  <c:v>-39.541</c:v>
                </c:pt>
                <c:pt idx="1028">
                  <c:v>-39.486</c:v>
                </c:pt>
                <c:pt idx="1029">
                  <c:v>-39.415</c:v>
                </c:pt>
                <c:pt idx="1030">
                  <c:v>-39.335</c:v>
                </c:pt>
                <c:pt idx="1031">
                  <c:v>-39.25</c:v>
                </c:pt>
                <c:pt idx="1032">
                  <c:v>-39.164</c:v>
                </c:pt>
                <c:pt idx="1033">
                  <c:v>-39.084</c:v>
                </c:pt>
                <c:pt idx="1034">
                  <c:v>-39.012</c:v>
                </c:pt>
                <c:pt idx="1035">
                  <c:v>-38.952</c:v>
                </c:pt>
                <c:pt idx="1036">
                  <c:v>-38.908</c:v>
                </c:pt>
                <c:pt idx="1037">
                  <c:v>-38.88</c:v>
                </c:pt>
                <c:pt idx="1038">
                  <c:v>-38.871</c:v>
                </c:pt>
                <c:pt idx="1039">
                  <c:v>-38.88</c:v>
                </c:pt>
                <c:pt idx="1040">
                  <c:v>-38.907</c:v>
                </c:pt>
                <c:pt idx="1041">
                  <c:v>-38.95</c:v>
                </c:pt>
                <c:pt idx="1042">
                  <c:v>-39.008</c:v>
                </c:pt>
                <c:pt idx="1043">
                  <c:v>-39.078</c:v>
                </c:pt>
                <c:pt idx="1044">
                  <c:v>-39.156</c:v>
                </c:pt>
                <c:pt idx="1045">
                  <c:v>-39.239</c:v>
                </c:pt>
                <c:pt idx="1046">
                  <c:v>-39.323</c:v>
                </c:pt>
                <c:pt idx="1047">
                  <c:v>-39.403</c:v>
                </c:pt>
                <c:pt idx="1048">
                  <c:v>-39.475</c:v>
                </c:pt>
                <c:pt idx="1049">
                  <c:v>-39.534</c:v>
                </c:pt>
                <c:pt idx="1050">
                  <c:v>-39.578</c:v>
                </c:pt>
                <c:pt idx="1051">
                  <c:v>-39.602</c:v>
                </c:pt>
                <c:pt idx="1052">
                  <c:v>-39.604</c:v>
                </c:pt>
                <c:pt idx="1053">
                  <c:v>-39.583</c:v>
                </c:pt>
                <c:pt idx="1054">
                  <c:v>-39.539</c:v>
                </c:pt>
                <c:pt idx="1055">
                  <c:v>-39.472</c:v>
                </c:pt>
                <c:pt idx="1056">
                  <c:v>-39.385</c:v>
                </c:pt>
                <c:pt idx="1057">
                  <c:v>-39.28</c:v>
                </c:pt>
                <c:pt idx="1058">
                  <c:v>-39.162</c:v>
                </c:pt>
                <c:pt idx="1059">
                  <c:v>-39.035</c:v>
                </c:pt>
                <c:pt idx="1060">
                  <c:v>-38.905</c:v>
                </c:pt>
                <c:pt idx="1061">
                  <c:v>-38.776</c:v>
                </c:pt>
                <c:pt idx="1062">
                  <c:v>-38.654</c:v>
                </c:pt>
                <c:pt idx="1063">
                  <c:v>-38.542</c:v>
                </c:pt>
                <c:pt idx="1064">
                  <c:v>-38.445</c:v>
                </c:pt>
                <c:pt idx="1065">
                  <c:v>-38.366</c:v>
                </c:pt>
                <c:pt idx="1066">
                  <c:v>-38.308</c:v>
                </c:pt>
                <c:pt idx="1067">
                  <c:v>-38.271</c:v>
                </c:pt>
                <c:pt idx="1068">
                  <c:v>-38.259</c:v>
                </c:pt>
                <c:pt idx="1069">
                  <c:v>-38.269</c:v>
                </c:pt>
                <c:pt idx="1070">
                  <c:v>-38.303</c:v>
                </c:pt>
                <c:pt idx="1071">
                  <c:v>-38.359</c:v>
                </c:pt>
                <c:pt idx="1072">
                  <c:v>-38.435</c:v>
                </c:pt>
                <c:pt idx="1073">
                  <c:v>-38.53</c:v>
                </c:pt>
                <c:pt idx="1074">
                  <c:v>-38.639</c:v>
                </c:pt>
                <c:pt idx="1075">
                  <c:v>-38.76</c:v>
                </c:pt>
                <c:pt idx="1076">
                  <c:v>-38.889</c:v>
                </c:pt>
                <c:pt idx="1077">
                  <c:v>-39.021</c:v>
                </c:pt>
                <c:pt idx="1078">
                  <c:v>-39.153</c:v>
                </c:pt>
                <c:pt idx="1079">
                  <c:v>-39.278</c:v>
                </c:pt>
                <c:pt idx="1080">
                  <c:v>-39.393</c:v>
                </c:pt>
                <c:pt idx="1081">
                  <c:v>-39.493</c:v>
                </c:pt>
                <c:pt idx="1082">
                  <c:v>-39.574</c:v>
                </c:pt>
                <c:pt idx="1083">
                  <c:v>-39.632</c:v>
                </c:pt>
                <c:pt idx="1084">
                  <c:v>-39.665</c:v>
                </c:pt>
                <c:pt idx="1085">
                  <c:v>-39.671</c:v>
                </c:pt>
                <c:pt idx="1086">
                  <c:v>-39.652</c:v>
                </c:pt>
                <c:pt idx="1087">
                  <c:v>-39.61</c:v>
                </c:pt>
                <c:pt idx="1088">
                  <c:v>-39.546</c:v>
                </c:pt>
                <c:pt idx="1089">
                  <c:v>-39.466</c:v>
                </c:pt>
                <c:pt idx="1090">
                  <c:v>-39.376</c:v>
                </c:pt>
                <c:pt idx="1091">
                  <c:v>-39.279</c:v>
                </c:pt>
                <c:pt idx="1092">
                  <c:v>-39.182</c:v>
                </c:pt>
                <c:pt idx="1093">
                  <c:v>-39.091</c:v>
                </c:pt>
                <c:pt idx="1094">
                  <c:v>-39.009</c:v>
                </c:pt>
                <c:pt idx="1095">
                  <c:v>-38.94</c:v>
                </c:pt>
                <c:pt idx="1096">
                  <c:v>-38.889</c:v>
                </c:pt>
                <c:pt idx="1097">
                  <c:v>-38.857</c:v>
                </c:pt>
                <c:pt idx="1098">
                  <c:v>-38.847</c:v>
                </c:pt>
                <c:pt idx="1099">
                  <c:v>-38.858</c:v>
                </c:pt>
                <c:pt idx="1100">
                  <c:v>-38.892</c:v>
                </c:pt>
                <c:pt idx="1101">
                  <c:v>-38.948</c:v>
                </c:pt>
                <c:pt idx="1102">
                  <c:v>-39.026</c:v>
                </c:pt>
                <c:pt idx="1103">
                  <c:v>-39.124</c:v>
                </c:pt>
                <c:pt idx="1104">
                  <c:v>-39.241</c:v>
                </c:pt>
                <c:pt idx="1105">
                  <c:v>-39.374</c:v>
                </c:pt>
                <c:pt idx="1106">
                  <c:v>-39.523</c:v>
                </c:pt>
                <c:pt idx="1107">
                  <c:v>-39.685</c:v>
                </c:pt>
                <c:pt idx="1108">
                  <c:v>-39.856</c:v>
                </c:pt>
                <c:pt idx="1109">
                  <c:v>-40.036</c:v>
                </c:pt>
                <c:pt idx="1110">
                  <c:v>-40.22</c:v>
                </c:pt>
                <c:pt idx="1111">
                  <c:v>-40.406</c:v>
                </c:pt>
                <c:pt idx="1112">
                  <c:v>-40.592</c:v>
                </c:pt>
                <c:pt idx="1113">
                  <c:v>-40.774</c:v>
                </c:pt>
                <c:pt idx="1114">
                  <c:v>-40.949</c:v>
                </c:pt>
                <c:pt idx="1115">
                  <c:v>-41.114</c:v>
                </c:pt>
                <c:pt idx="1116">
                  <c:v>-41.267</c:v>
                </c:pt>
                <c:pt idx="1117">
                  <c:v>-41.407</c:v>
                </c:pt>
                <c:pt idx="1118">
                  <c:v>-41.532</c:v>
                </c:pt>
                <c:pt idx="1119">
                  <c:v>-41.642</c:v>
                </c:pt>
                <c:pt idx="1120">
                  <c:v>-41.738</c:v>
                </c:pt>
                <c:pt idx="1121">
                  <c:v>-41.821</c:v>
                </c:pt>
                <c:pt idx="1122">
                  <c:v>-41.893</c:v>
                </c:pt>
                <c:pt idx="1123">
                  <c:v>-41.956</c:v>
                </c:pt>
                <c:pt idx="1124">
                  <c:v>-42.013</c:v>
                </c:pt>
                <c:pt idx="1125">
                  <c:v>-42.067</c:v>
                </c:pt>
                <c:pt idx="1126">
                  <c:v>-42.119</c:v>
                </c:pt>
                <c:pt idx="1127">
                  <c:v>-42.171</c:v>
                </c:pt>
                <c:pt idx="1128">
                  <c:v>-42.224</c:v>
                </c:pt>
                <c:pt idx="1129">
                  <c:v>-42.277</c:v>
                </c:pt>
                <c:pt idx="1130">
                  <c:v>-42.33</c:v>
                </c:pt>
                <c:pt idx="1131">
                  <c:v>-42.382</c:v>
                </c:pt>
                <c:pt idx="1132">
                  <c:v>-42.43</c:v>
                </c:pt>
                <c:pt idx="1133">
                  <c:v>-42.472</c:v>
                </c:pt>
                <c:pt idx="1134">
                  <c:v>-42.505</c:v>
                </c:pt>
                <c:pt idx="1135">
                  <c:v>-42.527</c:v>
                </c:pt>
                <c:pt idx="1136">
                  <c:v>-42.535</c:v>
                </c:pt>
                <c:pt idx="1137">
                  <c:v>-42.527</c:v>
                </c:pt>
                <c:pt idx="1138">
                  <c:v>-42.501</c:v>
                </c:pt>
                <c:pt idx="1139">
                  <c:v>-42.458</c:v>
                </c:pt>
                <c:pt idx="1140">
                  <c:v>-42.397</c:v>
                </c:pt>
                <c:pt idx="1141">
                  <c:v>-42.319</c:v>
                </c:pt>
                <c:pt idx="1142">
                  <c:v>-42.226</c:v>
                </c:pt>
                <c:pt idx="1143">
                  <c:v>-42.12</c:v>
                </c:pt>
                <c:pt idx="1144">
                  <c:v>-42.005</c:v>
                </c:pt>
                <c:pt idx="1145">
                  <c:v>-41.883</c:v>
                </c:pt>
                <c:pt idx="1146">
                  <c:v>-41.758</c:v>
                </c:pt>
                <c:pt idx="1147">
                  <c:v>-41.634</c:v>
                </c:pt>
                <c:pt idx="1148">
                  <c:v>-41.514</c:v>
                </c:pt>
                <c:pt idx="1149">
                  <c:v>-41.402</c:v>
                </c:pt>
                <c:pt idx="1150">
                  <c:v>-41.299</c:v>
                </c:pt>
                <c:pt idx="1151">
                  <c:v>-41.208</c:v>
                </c:pt>
                <c:pt idx="1152">
                  <c:v>-41.133</c:v>
                </c:pt>
                <c:pt idx="1153">
                  <c:v>-41.073</c:v>
                </c:pt>
                <c:pt idx="1154">
                  <c:v>-41.031</c:v>
                </c:pt>
                <c:pt idx="1155">
                  <c:v>-41.006</c:v>
                </c:pt>
                <c:pt idx="1156">
                  <c:v>-40.999</c:v>
                </c:pt>
                <c:pt idx="1157">
                  <c:v>-41.01</c:v>
                </c:pt>
                <c:pt idx="1158">
                  <c:v>-41.038</c:v>
                </c:pt>
                <c:pt idx="1159">
                  <c:v>-41.082</c:v>
                </c:pt>
                <c:pt idx="1160">
                  <c:v>-41.14</c:v>
                </c:pt>
                <c:pt idx="1161">
                  <c:v>-41.211</c:v>
                </c:pt>
                <c:pt idx="1162">
                  <c:v>-41.293</c:v>
                </c:pt>
                <c:pt idx="1163">
                  <c:v>-41.384</c:v>
                </c:pt>
                <c:pt idx="1164">
                  <c:v>-41.482</c:v>
                </c:pt>
                <c:pt idx="1165">
                  <c:v>-41.584</c:v>
                </c:pt>
                <c:pt idx="1166">
                  <c:v>-41.689</c:v>
                </c:pt>
                <c:pt idx="1167">
                  <c:v>-41.793</c:v>
                </c:pt>
                <c:pt idx="1168">
                  <c:v>-41.895</c:v>
                </c:pt>
                <c:pt idx="1169">
                  <c:v>-41.993</c:v>
                </c:pt>
                <c:pt idx="1170">
                  <c:v>-42.086</c:v>
                </c:pt>
                <c:pt idx="1171">
                  <c:v>-42.172</c:v>
                </c:pt>
                <c:pt idx="1172">
                  <c:v>-42.25</c:v>
                </c:pt>
                <c:pt idx="1173">
                  <c:v>-42.32</c:v>
                </c:pt>
                <c:pt idx="1174">
                  <c:v>-42.382</c:v>
                </c:pt>
                <c:pt idx="1175">
                  <c:v>-42.436</c:v>
                </c:pt>
                <c:pt idx="1176">
                  <c:v>-42.483</c:v>
                </c:pt>
                <c:pt idx="1177">
                  <c:v>-42.524</c:v>
                </c:pt>
                <c:pt idx="1178">
                  <c:v>-42.561</c:v>
                </c:pt>
                <c:pt idx="1179">
                  <c:v>-42.596</c:v>
                </c:pt>
                <c:pt idx="1180">
                  <c:v>-42.631</c:v>
                </c:pt>
                <c:pt idx="1181">
                  <c:v>-42.667</c:v>
                </c:pt>
                <c:pt idx="1182">
                  <c:v>-42.707</c:v>
                </c:pt>
                <c:pt idx="1183">
                  <c:v>-42.752</c:v>
                </c:pt>
                <c:pt idx="1184">
                  <c:v>-42.804</c:v>
                </c:pt>
                <c:pt idx="1185">
                  <c:v>-42.865</c:v>
                </c:pt>
                <c:pt idx="1186">
                  <c:v>-42.937</c:v>
                </c:pt>
                <c:pt idx="1187">
                  <c:v>-43.019</c:v>
                </c:pt>
                <c:pt idx="1188">
                  <c:v>-43.114</c:v>
                </c:pt>
                <c:pt idx="1189">
                  <c:v>-43.22</c:v>
                </c:pt>
                <c:pt idx="1190">
                  <c:v>-43.339</c:v>
                </c:pt>
                <c:pt idx="1191">
                  <c:v>-43.469</c:v>
                </c:pt>
                <c:pt idx="1192">
                  <c:v>-43.61</c:v>
                </c:pt>
                <c:pt idx="1193">
                  <c:v>-43.76</c:v>
                </c:pt>
                <c:pt idx="1194">
                  <c:v>-43.917</c:v>
                </c:pt>
                <c:pt idx="1195">
                  <c:v>-44.08</c:v>
                </c:pt>
                <c:pt idx="1196">
                  <c:v>-44.245</c:v>
                </c:pt>
                <c:pt idx="1197">
                  <c:v>-44.411</c:v>
                </c:pt>
                <c:pt idx="1198">
                  <c:v>-44.575</c:v>
                </c:pt>
                <c:pt idx="1199">
                  <c:v>-44.736</c:v>
                </c:pt>
                <c:pt idx="1200">
                  <c:v>-44.891</c:v>
                </c:pt>
              </c:numCache>
            </c:numRef>
          </c:yVal>
          <c:smooth val="0"/>
        </c:ser>
        <c:ser>
          <c:idx val="16"/>
          <c:order val="16"/>
          <c:tx>
            <c:strRef>
              <c:f>Eplane!$AH$1</c:f>
              <c:strCache>
                <c:ptCount val="1"/>
                <c:pt idx="0">
                  <c:v>-11EPm</c:v>
                </c:pt>
              </c:strCache>
            </c:strRef>
          </c:tx>
          <c:spPr>
            <a:ln w="19050" cap="rnd">
              <a:solidFill>
                <a:schemeClr val="accent5">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Eplane!$AH$2:$AH$1203</c:f>
              <c:numCache>
                <c:formatCode>General</c:formatCode>
                <c:ptCount val="1202"/>
                <c:pt idx="0">
                  <c:v>-29.107</c:v>
                </c:pt>
                <c:pt idx="1">
                  <c:v>-29.026</c:v>
                </c:pt>
                <c:pt idx="2">
                  <c:v>-28.958</c:v>
                </c:pt>
                <c:pt idx="3">
                  <c:v>-28.904</c:v>
                </c:pt>
                <c:pt idx="4">
                  <c:v>-28.862</c:v>
                </c:pt>
                <c:pt idx="5">
                  <c:v>-28.832</c:v>
                </c:pt>
                <c:pt idx="6">
                  <c:v>-28.81</c:v>
                </c:pt>
                <c:pt idx="7">
                  <c:v>-28.797</c:v>
                </c:pt>
                <c:pt idx="8">
                  <c:v>-28.788</c:v>
                </c:pt>
                <c:pt idx="9">
                  <c:v>-28.783</c:v>
                </c:pt>
                <c:pt idx="10">
                  <c:v>-28.779</c:v>
                </c:pt>
                <c:pt idx="11">
                  <c:v>-28.774</c:v>
                </c:pt>
                <c:pt idx="12">
                  <c:v>-28.767</c:v>
                </c:pt>
                <c:pt idx="13">
                  <c:v>-28.756</c:v>
                </c:pt>
                <c:pt idx="14">
                  <c:v>-28.741</c:v>
                </c:pt>
                <c:pt idx="15">
                  <c:v>-28.722</c:v>
                </c:pt>
                <c:pt idx="16">
                  <c:v>-28.699</c:v>
                </c:pt>
                <c:pt idx="17">
                  <c:v>-28.672</c:v>
                </c:pt>
                <c:pt idx="18">
                  <c:v>-28.642</c:v>
                </c:pt>
                <c:pt idx="19">
                  <c:v>-28.611</c:v>
                </c:pt>
                <c:pt idx="20">
                  <c:v>-28.58</c:v>
                </c:pt>
                <c:pt idx="21">
                  <c:v>-28.548</c:v>
                </c:pt>
                <c:pt idx="22">
                  <c:v>-28.518</c:v>
                </c:pt>
                <c:pt idx="23">
                  <c:v>-28.488</c:v>
                </c:pt>
                <c:pt idx="24">
                  <c:v>-28.459</c:v>
                </c:pt>
                <c:pt idx="25">
                  <c:v>-28.43</c:v>
                </c:pt>
                <c:pt idx="26">
                  <c:v>-28.401</c:v>
                </c:pt>
                <c:pt idx="27">
                  <c:v>-28.369</c:v>
                </c:pt>
                <c:pt idx="28">
                  <c:v>-28.333</c:v>
                </c:pt>
                <c:pt idx="29">
                  <c:v>-28.291</c:v>
                </c:pt>
                <c:pt idx="30">
                  <c:v>-28.24</c:v>
                </c:pt>
                <c:pt idx="31">
                  <c:v>-28.18</c:v>
                </c:pt>
                <c:pt idx="32">
                  <c:v>-28.107</c:v>
                </c:pt>
                <c:pt idx="33">
                  <c:v>-28.021</c:v>
                </c:pt>
                <c:pt idx="34">
                  <c:v>-27.922</c:v>
                </c:pt>
                <c:pt idx="35">
                  <c:v>-27.81</c:v>
                </c:pt>
                <c:pt idx="36">
                  <c:v>-27.684</c:v>
                </c:pt>
                <c:pt idx="37">
                  <c:v>-27.548</c:v>
                </c:pt>
                <c:pt idx="38">
                  <c:v>-27.404</c:v>
                </c:pt>
                <c:pt idx="39">
                  <c:v>-27.253</c:v>
                </c:pt>
                <c:pt idx="40">
                  <c:v>-27.1</c:v>
                </c:pt>
                <c:pt idx="41">
                  <c:v>-26.947</c:v>
                </c:pt>
                <c:pt idx="42">
                  <c:v>-26.797</c:v>
                </c:pt>
                <c:pt idx="43">
                  <c:v>-26.654</c:v>
                </c:pt>
                <c:pt idx="44">
                  <c:v>-26.519</c:v>
                </c:pt>
                <c:pt idx="45">
                  <c:v>-26.396</c:v>
                </c:pt>
                <c:pt idx="46">
                  <c:v>-26.285</c:v>
                </c:pt>
                <c:pt idx="47">
                  <c:v>-26.189</c:v>
                </c:pt>
                <c:pt idx="48">
                  <c:v>-26.107</c:v>
                </c:pt>
                <c:pt idx="49">
                  <c:v>-26.041</c:v>
                </c:pt>
                <c:pt idx="50">
                  <c:v>-25.99</c:v>
                </c:pt>
                <c:pt idx="51">
                  <c:v>-25.954</c:v>
                </c:pt>
                <c:pt idx="52">
                  <c:v>-25.932</c:v>
                </c:pt>
                <c:pt idx="53">
                  <c:v>-25.924</c:v>
                </c:pt>
                <c:pt idx="54">
                  <c:v>-25.928</c:v>
                </c:pt>
                <c:pt idx="55">
                  <c:v>-25.944</c:v>
                </c:pt>
                <c:pt idx="56">
                  <c:v>-25.971</c:v>
                </c:pt>
                <c:pt idx="57">
                  <c:v>-26.007</c:v>
                </c:pt>
                <c:pt idx="58">
                  <c:v>-26.052</c:v>
                </c:pt>
                <c:pt idx="59">
                  <c:v>-26.105</c:v>
                </c:pt>
                <c:pt idx="60">
                  <c:v>-26.166</c:v>
                </c:pt>
                <c:pt idx="61">
                  <c:v>-26.234</c:v>
                </c:pt>
                <c:pt idx="62">
                  <c:v>-26.309</c:v>
                </c:pt>
                <c:pt idx="63">
                  <c:v>-26.391</c:v>
                </c:pt>
                <c:pt idx="64">
                  <c:v>-26.482</c:v>
                </c:pt>
                <c:pt idx="65">
                  <c:v>-26.581</c:v>
                </c:pt>
                <c:pt idx="66">
                  <c:v>-26.689</c:v>
                </c:pt>
                <c:pt idx="67">
                  <c:v>-26.806</c:v>
                </c:pt>
                <c:pt idx="68">
                  <c:v>-26.932</c:v>
                </c:pt>
                <c:pt idx="69">
                  <c:v>-27.068</c:v>
                </c:pt>
                <c:pt idx="70">
                  <c:v>-27.213</c:v>
                </c:pt>
                <c:pt idx="71">
                  <c:v>-27.366</c:v>
                </c:pt>
                <c:pt idx="72">
                  <c:v>-27.527</c:v>
                </c:pt>
                <c:pt idx="73">
                  <c:v>-27.691</c:v>
                </c:pt>
                <c:pt idx="74">
                  <c:v>-27.857</c:v>
                </c:pt>
                <c:pt idx="75">
                  <c:v>-28.02</c:v>
                </c:pt>
                <c:pt idx="76">
                  <c:v>-28.177</c:v>
                </c:pt>
                <c:pt idx="77">
                  <c:v>-28.321</c:v>
                </c:pt>
                <c:pt idx="78">
                  <c:v>-28.447</c:v>
                </c:pt>
                <c:pt idx="79">
                  <c:v>-28.551</c:v>
                </c:pt>
                <c:pt idx="80">
                  <c:v>-28.628</c:v>
                </c:pt>
                <c:pt idx="81">
                  <c:v>-28.676</c:v>
                </c:pt>
                <c:pt idx="82">
                  <c:v>-28.693</c:v>
                </c:pt>
                <c:pt idx="83">
                  <c:v>-28.682</c:v>
                </c:pt>
                <c:pt idx="84">
                  <c:v>-28.647</c:v>
                </c:pt>
                <c:pt idx="85">
                  <c:v>-28.591</c:v>
                </c:pt>
                <c:pt idx="86">
                  <c:v>-28.523</c:v>
                </c:pt>
                <c:pt idx="87">
                  <c:v>-28.449</c:v>
                </c:pt>
                <c:pt idx="88">
                  <c:v>-28.377</c:v>
                </c:pt>
                <c:pt idx="89">
                  <c:v>-28.313</c:v>
                </c:pt>
                <c:pt idx="90">
                  <c:v>-28.265</c:v>
                </c:pt>
                <c:pt idx="91">
                  <c:v>-28.238</c:v>
                </c:pt>
                <c:pt idx="92">
                  <c:v>-28.235</c:v>
                </c:pt>
                <c:pt idx="93">
                  <c:v>-28.261</c:v>
                </c:pt>
                <c:pt idx="94">
                  <c:v>-28.316</c:v>
                </c:pt>
                <c:pt idx="95">
                  <c:v>-28.403</c:v>
                </c:pt>
                <c:pt idx="96">
                  <c:v>-28.52</c:v>
                </c:pt>
                <c:pt idx="97">
                  <c:v>-28.667</c:v>
                </c:pt>
                <c:pt idx="98">
                  <c:v>-28.839</c:v>
                </c:pt>
                <c:pt idx="99">
                  <c:v>-29.031</c:v>
                </c:pt>
                <c:pt idx="100">
                  <c:v>-29.238</c:v>
                </c:pt>
                <c:pt idx="101">
                  <c:v>-29.448</c:v>
                </c:pt>
                <c:pt idx="102">
                  <c:v>-29.653</c:v>
                </c:pt>
                <c:pt idx="103">
                  <c:v>-29.837</c:v>
                </c:pt>
                <c:pt idx="104">
                  <c:v>-29.989</c:v>
                </c:pt>
                <c:pt idx="105">
                  <c:v>-30.093</c:v>
                </c:pt>
                <c:pt idx="106">
                  <c:v>-30.14</c:v>
                </c:pt>
                <c:pt idx="107">
                  <c:v>-30.123</c:v>
                </c:pt>
                <c:pt idx="108">
                  <c:v>-30.039</c:v>
                </c:pt>
                <c:pt idx="109">
                  <c:v>-29.892</c:v>
                </c:pt>
                <c:pt idx="110">
                  <c:v>-29.692</c:v>
                </c:pt>
                <c:pt idx="111">
                  <c:v>-29.45</c:v>
                </c:pt>
                <c:pt idx="112">
                  <c:v>-29.18</c:v>
                </c:pt>
                <c:pt idx="113">
                  <c:v>-28.894</c:v>
                </c:pt>
                <c:pt idx="114">
                  <c:v>-28.605</c:v>
                </c:pt>
                <c:pt idx="115">
                  <c:v>-28.322</c:v>
                </c:pt>
                <c:pt idx="116">
                  <c:v>-28.052</c:v>
                </c:pt>
                <c:pt idx="117">
                  <c:v>-27.802</c:v>
                </c:pt>
                <c:pt idx="118">
                  <c:v>-27.574</c:v>
                </c:pt>
                <c:pt idx="119">
                  <c:v>-27.371</c:v>
                </c:pt>
                <c:pt idx="120">
                  <c:v>-27.194</c:v>
                </c:pt>
                <c:pt idx="121">
                  <c:v>-27.041</c:v>
                </c:pt>
                <c:pt idx="122">
                  <c:v>-26.911</c:v>
                </c:pt>
                <c:pt idx="123">
                  <c:v>-26.801</c:v>
                </c:pt>
                <c:pt idx="124">
                  <c:v>-26.709</c:v>
                </c:pt>
                <c:pt idx="125">
                  <c:v>-26.629</c:v>
                </c:pt>
                <c:pt idx="126">
                  <c:v>-26.559</c:v>
                </c:pt>
                <c:pt idx="127">
                  <c:v>-26.493</c:v>
                </c:pt>
                <c:pt idx="128">
                  <c:v>-26.427</c:v>
                </c:pt>
                <c:pt idx="129">
                  <c:v>-26.356</c:v>
                </c:pt>
                <c:pt idx="130">
                  <c:v>-26.277</c:v>
                </c:pt>
                <c:pt idx="131">
                  <c:v>-26.187</c:v>
                </c:pt>
                <c:pt idx="132">
                  <c:v>-26.085</c:v>
                </c:pt>
                <c:pt idx="133">
                  <c:v>-25.969</c:v>
                </c:pt>
                <c:pt idx="134">
                  <c:v>-25.841</c:v>
                </c:pt>
                <c:pt idx="135">
                  <c:v>-25.702</c:v>
                </c:pt>
                <c:pt idx="136">
                  <c:v>-25.554</c:v>
                </c:pt>
                <c:pt idx="137">
                  <c:v>-25.4</c:v>
                </c:pt>
                <c:pt idx="138">
                  <c:v>-25.242</c:v>
                </c:pt>
                <c:pt idx="139">
                  <c:v>-25.083</c:v>
                </c:pt>
                <c:pt idx="140">
                  <c:v>-24.927</c:v>
                </c:pt>
                <c:pt idx="141">
                  <c:v>-24.775</c:v>
                </c:pt>
                <c:pt idx="142">
                  <c:v>-24.628</c:v>
                </c:pt>
                <c:pt idx="143">
                  <c:v>-24.49</c:v>
                </c:pt>
                <c:pt idx="144">
                  <c:v>-24.359</c:v>
                </c:pt>
                <c:pt idx="145">
                  <c:v>-24.237</c:v>
                </c:pt>
                <c:pt idx="146">
                  <c:v>-24.124</c:v>
                </c:pt>
                <c:pt idx="147">
                  <c:v>-24.018</c:v>
                </c:pt>
                <c:pt idx="148">
                  <c:v>-23.919</c:v>
                </c:pt>
                <c:pt idx="149">
                  <c:v>-23.826</c:v>
                </c:pt>
                <c:pt idx="150">
                  <c:v>-23.737</c:v>
                </c:pt>
                <c:pt idx="151">
                  <c:v>-23.652</c:v>
                </c:pt>
                <c:pt idx="152">
                  <c:v>-23.568</c:v>
                </c:pt>
                <c:pt idx="153">
                  <c:v>-23.484</c:v>
                </c:pt>
                <c:pt idx="154">
                  <c:v>-23.4</c:v>
                </c:pt>
                <c:pt idx="155">
                  <c:v>-23.313</c:v>
                </c:pt>
                <c:pt idx="156">
                  <c:v>-23.225</c:v>
                </c:pt>
                <c:pt idx="157">
                  <c:v>-23.134</c:v>
                </c:pt>
                <c:pt idx="158">
                  <c:v>-23.042</c:v>
                </c:pt>
                <c:pt idx="159">
                  <c:v>-22.947</c:v>
                </c:pt>
                <c:pt idx="160">
                  <c:v>-22.853</c:v>
                </c:pt>
                <c:pt idx="161">
                  <c:v>-22.758</c:v>
                </c:pt>
                <c:pt idx="162">
                  <c:v>-22.666</c:v>
                </c:pt>
                <c:pt idx="163">
                  <c:v>-22.578</c:v>
                </c:pt>
                <c:pt idx="164">
                  <c:v>-22.494</c:v>
                </c:pt>
                <c:pt idx="165">
                  <c:v>-22.416</c:v>
                </c:pt>
                <c:pt idx="166">
                  <c:v>-22.346</c:v>
                </c:pt>
                <c:pt idx="167">
                  <c:v>-22.284</c:v>
                </c:pt>
                <c:pt idx="168">
                  <c:v>-22.23</c:v>
                </c:pt>
                <c:pt idx="169">
                  <c:v>-22.186</c:v>
                </c:pt>
                <c:pt idx="170">
                  <c:v>-22.15</c:v>
                </c:pt>
                <c:pt idx="171">
                  <c:v>-22.123</c:v>
                </c:pt>
                <c:pt idx="172">
                  <c:v>-22.104</c:v>
                </c:pt>
                <c:pt idx="173">
                  <c:v>-22.091</c:v>
                </c:pt>
                <c:pt idx="174">
                  <c:v>-22.085</c:v>
                </c:pt>
                <c:pt idx="175">
                  <c:v>-22.083</c:v>
                </c:pt>
                <c:pt idx="176">
                  <c:v>-22.084</c:v>
                </c:pt>
                <c:pt idx="177">
                  <c:v>-22.087</c:v>
                </c:pt>
                <c:pt idx="178">
                  <c:v>-22.09</c:v>
                </c:pt>
                <c:pt idx="179">
                  <c:v>-22.091</c:v>
                </c:pt>
                <c:pt idx="180">
                  <c:v>-22.091</c:v>
                </c:pt>
                <c:pt idx="181">
                  <c:v>-22.087</c:v>
                </c:pt>
                <c:pt idx="182">
                  <c:v>-22.08</c:v>
                </c:pt>
                <c:pt idx="183">
                  <c:v>-22.07</c:v>
                </c:pt>
                <c:pt idx="184">
                  <c:v>-22.056</c:v>
                </c:pt>
                <c:pt idx="185">
                  <c:v>-22.039</c:v>
                </c:pt>
                <c:pt idx="186">
                  <c:v>-22.02</c:v>
                </c:pt>
                <c:pt idx="187">
                  <c:v>-22</c:v>
                </c:pt>
                <c:pt idx="188">
                  <c:v>-21.982</c:v>
                </c:pt>
                <c:pt idx="189">
                  <c:v>-21.965</c:v>
                </c:pt>
                <c:pt idx="190">
                  <c:v>-21.952</c:v>
                </c:pt>
                <c:pt idx="191">
                  <c:v>-21.944</c:v>
                </c:pt>
                <c:pt idx="192">
                  <c:v>-21.942</c:v>
                </c:pt>
                <c:pt idx="193">
                  <c:v>-21.948</c:v>
                </c:pt>
                <c:pt idx="194">
                  <c:v>-21.963</c:v>
                </c:pt>
                <c:pt idx="195">
                  <c:v>-21.986</c:v>
                </c:pt>
                <c:pt idx="196">
                  <c:v>-22.02</c:v>
                </c:pt>
                <c:pt idx="197">
                  <c:v>-22.063</c:v>
                </c:pt>
                <c:pt idx="198">
                  <c:v>-22.115</c:v>
                </c:pt>
                <c:pt idx="199">
                  <c:v>-22.175</c:v>
                </c:pt>
                <c:pt idx="200">
                  <c:v>-22.243</c:v>
                </c:pt>
                <c:pt idx="201">
                  <c:v>-22.318</c:v>
                </c:pt>
                <c:pt idx="202">
                  <c:v>-22.397</c:v>
                </c:pt>
                <c:pt idx="203">
                  <c:v>-22.48</c:v>
                </c:pt>
                <c:pt idx="204">
                  <c:v>-22.564</c:v>
                </c:pt>
                <c:pt idx="205">
                  <c:v>-22.647</c:v>
                </c:pt>
                <c:pt idx="206">
                  <c:v>-22.728</c:v>
                </c:pt>
                <c:pt idx="207">
                  <c:v>-22.805</c:v>
                </c:pt>
                <c:pt idx="208">
                  <c:v>-22.877</c:v>
                </c:pt>
                <c:pt idx="209">
                  <c:v>-22.943</c:v>
                </c:pt>
                <c:pt idx="210">
                  <c:v>-23.002</c:v>
                </c:pt>
                <c:pt idx="211">
                  <c:v>-23.054</c:v>
                </c:pt>
                <c:pt idx="212">
                  <c:v>-23.098</c:v>
                </c:pt>
                <c:pt idx="213">
                  <c:v>-23.136</c:v>
                </c:pt>
                <c:pt idx="214">
                  <c:v>-23.168</c:v>
                </c:pt>
                <c:pt idx="215">
                  <c:v>-23.195</c:v>
                </c:pt>
                <c:pt idx="216">
                  <c:v>-23.218</c:v>
                </c:pt>
                <c:pt idx="217">
                  <c:v>-23.238</c:v>
                </c:pt>
                <c:pt idx="218">
                  <c:v>-23.257</c:v>
                </c:pt>
                <c:pt idx="219">
                  <c:v>-23.275</c:v>
                </c:pt>
                <c:pt idx="220">
                  <c:v>-23.293</c:v>
                </c:pt>
                <c:pt idx="221">
                  <c:v>-23.312</c:v>
                </c:pt>
                <c:pt idx="222">
                  <c:v>-23.331</c:v>
                </c:pt>
                <c:pt idx="223">
                  <c:v>-23.351</c:v>
                </c:pt>
                <c:pt idx="224">
                  <c:v>-23.372</c:v>
                </c:pt>
                <c:pt idx="225">
                  <c:v>-23.392</c:v>
                </c:pt>
                <c:pt idx="226">
                  <c:v>-23.411</c:v>
                </c:pt>
                <c:pt idx="227">
                  <c:v>-23.428</c:v>
                </c:pt>
                <c:pt idx="228">
                  <c:v>-23.441</c:v>
                </c:pt>
                <c:pt idx="229">
                  <c:v>-23.45</c:v>
                </c:pt>
                <c:pt idx="230">
                  <c:v>-23.453</c:v>
                </c:pt>
                <c:pt idx="231">
                  <c:v>-23.45</c:v>
                </c:pt>
                <c:pt idx="232">
                  <c:v>-23.439</c:v>
                </c:pt>
                <c:pt idx="233">
                  <c:v>-23.419</c:v>
                </c:pt>
                <c:pt idx="234">
                  <c:v>-23.392</c:v>
                </c:pt>
                <c:pt idx="235">
                  <c:v>-23.355</c:v>
                </c:pt>
                <c:pt idx="236">
                  <c:v>-23.31</c:v>
                </c:pt>
                <c:pt idx="237">
                  <c:v>-23.258</c:v>
                </c:pt>
                <c:pt idx="238">
                  <c:v>-23.198</c:v>
                </c:pt>
                <c:pt idx="239">
                  <c:v>-23.131</c:v>
                </c:pt>
                <c:pt idx="240">
                  <c:v>-23.059</c:v>
                </c:pt>
                <c:pt idx="241">
                  <c:v>-22.982</c:v>
                </c:pt>
                <c:pt idx="242">
                  <c:v>-22.9</c:v>
                </c:pt>
                <c:pt idx="243">
                  <c:v>-22.815</c:v>
                </c:pt>
                <c:pt idx="244">
                  <c:v>-22.727</c:v>
                </c:pt>
                <c:pt idx="245">
                  <c:v>-22.636</c:v>
                </c:pt>
                <c:pt idx="246">
                  <c:v>-22.542</c:v>
                </c:pt>
                <c:pt idx="247">
                  <c:v>-22.445</c:v>
                </c:pt>
                <c:pt idx="248">
                  <c:v>-22.346</c:v>
                </c:pt>
                <c:pt idx="249">
                  <c:v>-22.244</c:v>
                </c:pt>
                <c:pt idx="250">
                  <c:v>-22.138</c:v>
                </c:pt>
                <c:pt idx="251">
                  <c:v>-22.03</c:v>
                </c:pt>
                <c:pt idx="252">
                  <c:v>-21.919</c:v>
                </c:pt>
                <c:pt idx="253">
                  <c:v>-21.805</c:v>
                </c:pt>
                <c:pt idx="254">
                  <c:v>-21.687</c:v>
                </c:pt>
                <c:pt idx="255">
                  <c:v>-21.567</c:v>
                </c:pt>
                <c:pt idx="256">
                  <c:v>-21.445</c:v>
                </c:pt>
                <c:pt idx="257">
                  <c:v>-21.321</c:v>
                </c:pt>
                <c:pt idx="258">
                  <c:v>-21.195</c:v>
                </c:pt>
                <c:pt idx="259">
                  <c:v>-21.069</c:v>
                </c:pt>
                <c:pt idx="260">
                  <c:v>-20.942</c:v>
                </c:pt>
                <c:pt idx="261">
                  <c:v>-20.817</c:v>
                </c:pt>
                <c:pt idx="262">
                  <c:v>-20.692</c:v>
                </c:pt>
                <c:pt idx="263">
                  <c:v>-20.57</c:v>
                </c:pt>
                <c:pt idx="264">
                  <c:v>-20.45</c:v>
                </c:pt>
                <c:pt idx="265">
                  <c:v>-20.333</c:v>
                </c:pt>
                <c:pt idx="266">
                  <c:v>-20.219</c:v>
                </c:pt>
                <c:pt idx="267">
                  <c:v>-20.109</c:v>
                </c:pt>
                <c:pt idx="268">
                  <c:v>-20.002</c:v>
                </c:pt>
                <c:pt idx="269">
                  <c:v>-19.9</c:v>
                </c:pt>
                <c:pt idx="270">
                  <c:v>-19.8</c:v>
                </c:pt>
                <c:pt idx="271">
                  <c:v>-19.704</c:v>
                </c:pt>
                <c:pt idx="272">
                  <c:v>-19.612</c:v>
                </c:pt>
                <c:pt idx="273">
                  <c:v>-19.523</c:v>
                </c:pt>
                <c:pt idx="274">
                  <c:v>-19.436</c:v>
                </c:pt>
                <c:pt idx="275">
                  <c:v>-19.353</c:v>
                </c:pt>
                <c:pt idx="276">
                  <c:v>-19.271</c:v>
                </c:pt>
                <c:pt idx="277">
                  <c:v>-19.192</c:v>
                </c:pt>
                <c:pt idx="278">
                  <c:v>-19.115</c:v>
                </c:pt>
                <c:pt idx="279">
                  <c:v>-19.04</c:v>
                </c:pt>
                <c:pt idx="280">
                  <c:v>-18.967</c:v>
                </c:pt>
                <c:pt idx="281">
                  <c:v>-18.896</c:v>
                </c:pt>
                <c:pt idx="282">
                  <c:v>-18.828</c:v>
                </c:pt>
                <c:pt idx="283">
                  <c:v>-18.761</c:v>
                </c:pt>
                <c:pt idx="284">
                  <c:v>-18.697</c:v>
                </c:pt>
                <c:pt idx="285">
                  <c:v>-18.636</c:v>
                </c:pt>
                <c:pt idx="286">
                  <c:v>-18.578</c:v>
                </c:pt>
                <c:pt idx="287">
                  <c:v>-18.522</c:v>
                </c:pt>
                <c:pt idx="288">
                  <c:v>-18.47</c:v>
                </c:pt>
                <c:pt idx="289">
                  <c:v>-18.422</c:v>
                </c:pt>
                <c:pt idx="290">
                  <c:v>-18.377</c:v>
                </c:pt>
                <c:pt idx="291">
                  <c:v>-18.336</c:v>
                </c:pt>
                <c:pt idx="292">
                  <c:v>-18.299</c:v>
                </c:pt>
                <c:pt idx="293">
                  <c:v>-18.267</c:v>
                </c:pt>
                <c:pt idx="294">
                  <c:v>-18.238</c:v>
                </c:pt>
                <c:pt idx="295">
                  <c:v>-18.213</c:v>
                </c:pt>
                <c:pt idx="296">
                  <c:v>-18.192</c:v>
                </c:pt>
                <c:pt idx="297">
                  <c:v>-18.175</c:v>
                </c:pt>
                <c:pt idx="298">
                  <c:v>-18.163</c:v>
                </c:pt>
                <c:pt idx="299">
                  <c:v>-18.154</c:v>
                </c:pt>
                <c:pt idx="300">
                  <c:v>-18.149</c:v>
                </c:pt>
                <c:pt idx="301">
                  <c:v>-18.148</c:v>
                </c:pt>
                <c:pt idx="302">
                  <c:v>-18.15</c:v>
                </c:pt>
                <c:pt idx="303">
                  <c:v>-18.157</c:v>
                </c:pt>
                <c:pt idx="304">
                  <c:v>-18.167</c:v>
                </c:pt>
                <c:pt idx="305">
                  <c:v>-18.182</c:v>
                </c:pt>
                <c:pt idx="306">
                  <c:v>-18.2</c:v>
                </c:pt>
                <c:pt idx="307">
                  <c:v>-18.223</c:v>
                </c:pt>
                <c:pt idx="308">
                  <c:v>-18.251</c:v>
                </c:pt>
                <c:pt idx="309">
                  <c:v>-18.282</c:v>
                </c:pt>
                <c:pt idx="310">
                  <c:v>-18.319</c:v>
                </c:pt>
                <c:pt idx="311">
                  <c:v>-18.361</c:v>
                </c:pt>
                <c:pt idx="312">
                  <c:v>-18.408</c:v>
                </c:pt>
                <c:pt idx="313">
                  <c:v>-18.461</c:v>
                </c:pt>
                <c:pt idx="314">
                  <c:v>-18.519</c:v>
                </c:pt>
                <c:pt idx="315">
                  <c:v>-18.582</c:v>
                </c:pt>
                <c:pt idx="316">
                  <c:v>-18.651</c:v>
                </c:pt>
                <c:pt idx="317">
                  <c:v>-18.726</c:v>
                </c:pt>
                <c:pt idx="318">
                  <c:v>-18.807</c:v>
                </c:pt>
                <c:pt idx="319">
                  <c:v>-18.893</c:v>
                </c:pt>
                <c:pt idx="320">
                  <c:v>-18.984</c:v>
                </c:pt>
                <c:pt idx="321">
                  <c:v>-19.081</c:v>
                </c:pt>
                <c:pt idx="322">
                  <c:v>-19.184</c:v>
                </c:pt>
                <c:pt idx="323">
                  <c:v>-19.292</c:v>
                </c:pt>
                <c:pt idx="324">
                  <c:v>-19.405</c:v>
                </c:pt>
                <c:pt idx="325">
                  <c:v>-19.524</c:v>
                </c:pt>
                <c:pt idx="326">
                  <c:v>-19.649</c:v>
                </c:pt>
                <c:pt idx="327">
                  <c:v>-19.779</c:v>
                </c:pt>
                <c:pt idx="328">
                  <c:v>-19.916</c:v>
                </c:pt>
                <c:pt idx="329">
                  <c:v>-20.058</c:v>
                </c:pt>
                <c:pt idx="330">
                  <c:v>-20.207</c:v>
                </c:pt>
                <c:pt idx="331">
                  <c:v>-20.363</c:v>
                </c:pt>
                <c:pt idx="332">
                  <c:v>-20.527</c:v>
                </c:pt>
                <c:pt idx="333">
                  <c:v>-20.698</c:v>
                </c:pt>
                <c:pt idx="334">
                  <c:v>-20.878</c:v>
                </c:pt>
                <c:pt idx="335">
                  <c:v>-21.066</c:v>
                </c:pt>
                <c:pt idx="336">
                  <c:v>-21.262</c:v>
                </c:pt>
                <c:pt idx="337">
                  <c:v>-21.468</c:v>
                </c:pt>
                <c:pt idx="338">
                  <c:v>-21.683</c:v>
                </c:pt>
                <c:pt idx="339">
                  <c:v>-21.907</c:v>
                </c:pt>
                <c:pt idx="340">
                  <c:v>-22.139</c:v>
                </c:pt>
                <c:pt idx="341">
                  <c:v>-22.379</c:v>
                </c:pt>
                <c:pt idx="342">
                  <c:v>-22.626</c:v>
                </c:pt>
                <c:pt idx="343">
                  <c:v>-22.879</c:v>
                </c:pt>
                <c:pt idx="344">
                  <c:v>-23.137</c:v>
                </c:pt>
                <c:pt idx="345">
                  <c:v>-23.396</c:v>
                </c:pt>
                <c:pt idx="346">
                  <c:v>-23.656</c:v>
                </c:pt>
                <c:pt idx="347">
                  <c:v>-23.914</c:v>
                </c:pt>
                <c:pt idx="348">
                  <c:v>-24.167</c:v>
                </c:pt>
                <c:pt idx="349">
                  <c:v>-24.412</c:v>
                </c:pt>
                <c:pt idx="350">
                  <c:v>-24.645</c:v>
                </c:pt>
                <c:pt idx="351">
                  <c:v>-24.864</c:v>
                </c:pt>
                <c:pt idx="352">
                  <c:v>-25.066</c:v>
                </c:pt>
                <c:pt idx="353">
                  <c:v>-25.248</c:v>
                </c:pt>
                <c:pt idx="354">
                  <c:v>-25.407</c:v>
                </c:pt>
                <c:pt idx="355">
                  <c:v>-25.541</c:v>
                </c:pt>
                <c:pt idx="356">
                  <c:v>-25.65</c:v>
                </c:pt>
                <c:pt idx="357">
                  <c:v>-25.732</c:v>
                </c:pt>
                <c:pt idx="358">
                  <c:v>-25.788</c:v>
                </c:pt>
                <c:pt idx="359">
                  <c:v>-25.817</c:v>
                </c:pt>
                <c:pt idx="360">
                  <c:v>-25.821</c:v>
                </c:pt>
                <c:pt idx="361">
                  <c:v>-25.8</c:v>
                </c:pt>
                <c:pt idx="362">
                  <c:v>-25.757</c:v>
                </c:pt>
                <c:pt idx="363">
                  <c:v>-25.692</c:v>
                </c:pt>
                <c:pt idx="364">
                  <c:v>-25.607</c:v>
                </c:pt>
                <c:pt idx="365">
                  <c:v>-25.504</c:v>
                </c:pt>
                <c:pt idx="366">
                  <c:v>-25.384</c:v>
                </c:pt>
                <c:pt idx="367">
                  <c:v>-25.247</c:v>
                </c:pt>
                <c:pt idx="368">
                  <c:v>-25.095</c:v>
                </c:pt>
                <c:pt idx="369">
                  <c:v>-24.929</c:v>
                </c:pt>
                <c:pt idx="370">
                  <c:v>-24.749</c:v>
                </c:pt>
                <c:pt idx="371">
                  <c:v>-24.557</c:v>
                </c:pt>
                <c:pt idx="372">
                  <c:v>-24.351</c:v>
                </c:pt>
                <c:pt idx="373">
                  <c:v>-24.135</c:v>
                </c:pt>
                <c:pt idx="374">
                  <c:v>-23.907</c:v>
                </c:pt>
                <c:pt idx="375">
                  <c:v>-23.67</c:v>
                </c:pt>
                <c:pt idx="376">
                  <c:v>-23.424</c:v>
                </c:pt>
                <c:pt idx="377">
                  <c:v>-23.171</c:v>
                </c:pt>
                <c:pt idx="378">
                  <c:v>-22.912</c:v>
                </c:pt>
                <c:pt idx="379">
                  <c:v>-22.648</c:v>
                </c:pt>
                <c:pt idx="380">
                  <c:v>-22.381</c:v>
                </c:pt>
                <c:pt idx="381">
                  <c:v>-22.112</c:v>
                </c:pt>
                <c:pt idx="382">
                  <c:v>-21.841</c:v>
                </c:pt>
                <c:pt idx="383">
                  <c:v>-21.571</c:v>
                </c:pt>
                <c:pt idx="384">
                  <c:v>-21.303</c:v>
                </c:pt>
                <c:pt idx="385">
                  <c:v>-21.037</c:v>
                </c:pt>
                <c:pt idx="386">
                  <c:v>-20.776</c:v>
                </c:pt>
                <c:pt idx="387">
                  <c:v>-20.519</c:v>
                </c:pt>
                <c:pt idx="388">
                  <c:v>-20.267</c:v>
                </c:pt>
                <c:pt idx="389">
                  <c:v>-20.023</c:v>
                </c:pt>
                <c:pt idx="390">
                  <c:v>-19.785</c:v>
                </c:pt>
                <c:pt idx="391">
                  <c:v>-19.556</c:v>
                </c:pt>
                <c:pt idx="392">
                  <c:v>-19.335</c:v>
                </c:pt>
                <c:pt idx="393">
                  <c:v>-19.123</c:v>
                </c:pt>
                <c:pt idx="394">
                  <c:v>-18.92</c:v>
                </c:pt>
                <c:pt idx="395">
                  <c:v>-18.727</c:v>
                </c:pt>
                <c:pt idx="396">
                  <c:v>-18.542</c:v>
                </c:pt>
                <c:pt idx="397">
                  <c:v>-18.367</c:v>
                </c:pt>
                <c:pt idx="398">
                  <c:v>-18.2</c:v>
                </c:pt>
                <c:pt idx="399">
                  <c:v>-18.041</c:v>
                </c:pt>
                <c:pt idx="400">
                  <c:v>-17.89</c:v>
                </c:pt>
                <c:pt idx="401">
                  <c:v>-17.744</c:v>
                </c:pt>
                <c:pt idx="402">
                  <c:v>-17.605</c:v>
                </c:pt>
                <c:pt idx="403">
                  <c:v>-17.469</c:v>
                </c:pt>
                <c:pt idx="404">
                  <c:v>-17.338</c:v>
                </c:pt>
                <c:pt idx="405">
                  <c:v>-17.208</c:v>
                </c:pt>
                <c:pt idx="406">
                  <c:v>-17.081</c:v>
                </c:pt>
                <c:pt idx="407">
                  <c:v>-16.955</c:v>
                </c:pt>
                <c:pt idx="408">
                  <c:v>-16.829</c:v>
                </c:pt>
                <c:pt idx="409">
                  <c:v>-16.703</c:v>
                </c:pt>
                <c:pt idx="410">
                  <c:v>-16.576</c:v>
                </c:pt>
                <c:pt idx="411">
                  <c:v>-16.449</c:v>
                </c:pt>
                <c:pt idx="412">
                  <c:v>-16.322</c:v>
                </c:pt>
                <c:pt idx="413">
                  <c:v>-16.195</c:v>
                </c:pt>
                <c:pt idx="414">
                  <c:v>-16.069</c:v>
                </c:pt>
                <c:pt idx="415">
                  <c:v>-15.945</c:v>
                </c:pt>
                <c:pt idx="416">
                  <c:v>-15.822</c:v>
                </c:pt>
                <c:pt idx="417">
                  <c:v>-15.703</c:v>
                </c:pt>
                <c:pt idx="418">
                  <c:v>-15.588</c:v>
                </c:pt>
                <c:pt idx="419">
                  <c:v>-15.479</c:v>
                </c:pt>
                <c:pt idx="420">
                  <c:v>-15.376</c:v>
                </c:pt>
                <c:pt idx="421">
                  <c:v>-15.281</c:v>
                </c:pt>
                <c:pt idx="422">
                  <c:v>-15.194</c:v>
                </c:pt>
                <c:pt idx="423">
                  <c:v>-15.117</c:v>
                </c:pt>
                <c:pt idx="424">
                  <c:v>-15.049</c:v>
                </c:pt>
                <c:pt idx="425">
                  <c:v>-14.991</c:v>
                </c:pt>
                <c:pt idx="426">
                  <c:v>-14.944</c:v>
                </c:pt>
                <c:pt idx="427">
                  <c:v>-14.908</c:v>
                </c:pt>
                <c:pt idx="428">
                  <c:v>-14.881</c:v>
                </c:pt>
                <c:pt idx="429">
                  <c:v>-14.865</c:v>
                </c:pt>
                <c:pt idx="430">
                  <c:v>-14.858</c:v>
                </c:pt>
                <c:pt idx="431">
                  <c:v>-14.859</c:v>
                </c:pt>
                <c:pt idx="432">
                  <c:v>-14.868</c:v>
                </c:pt>
                <c:pt idx="433">
                  <c:v>-14.882</c:v>
                </c:pt>
                <c:pt idx="434">
                  <c:v>-14.901</c:v>
                </c:pt>
                <c:pt idx="435">
                  <c:v>-14.923</c:v>
                </c:pt>
                <c:pt idx="436">
                  <c:v>-14.947</c:v>
                </c:pt>
                <c:pt idx="437">
                  <c:v>-14.972</c:v>
                </c:pt>
                <c:pt idx="438">
                  <c:v>-14.995</c:v>
                </c:pt>
                <c:pt idx="439">
                  <c:v>-15.016</c:v>
                </c:pt>
                <c:pt idx="440">
                  <c:v>-15.035</c:v>
                </c:pt>
                <c:pt idx="441">
                  <c:v>-15.049</c:v>
                </c:pt>
                <c:pt idx="442">
                  <c:v>-15.06</c:v>
                </c:pt>
                <c:pt idx="443">
                  <c:v>-15.067</c:v>
                </c:pt>
                <c:pt idx="444">
                  <c:v>-15.07</c:v>
                </c:pt>
                <c:pt idx="445">
                  <c:v>-15.07</c:v>
                </c:pt>
                <c:pt idx="446">
                  <c:v>-15.068</c:v>
                </c:pt>
                <c:pt idx="447">
                  <c:v>-15.066</c:v>
                </c:pt>
                <c:pt idx="448">
                  <c:v>-15.066</c:v>
                </c:pt>
                <c:pt idx="449">
                  <c:v>-15.068</c:v>
                </c:pt>
                <c:pt idx="450">
                  <c:v>-15.076</c:v>
                </c:pt>
                <c:pt idx="451">
                  <c:v>-15.091</c:v>
                </c:pt>
                <c:pt idx="452">
                  <c:v>-15.115</c:v>
                </c:pt>
                <c:pt idx="453">
                  <c:v>-15.15</c:v>
                </c:pt>
                <c:pt idx="454">
                  <c:v>-15.199</c:v>
                </c:pt>
                <c:pt idx="455">
                  <c:v>-15.262</c:v>
                </c:pt>
                <c:pt idx="456">
                  <c:v>-15.342</c:v>
                </c:pt>
                <c:pt idx="457">
                  <c:v>-15.44</c:v>
                </c:pt>
                <c:pt idx="458">
                  <c:v>-15.557</c:v>
                </c:pt>
                <c:pt idx="459">
                  <c:v>-15.692</c:v>
                </c:pt>
                <c:pt idx="460">
                  <c:v>-15.848</c:v>
                </c:pt>
                <c:pt idx="461">
                  <c:v>-16.023</c:v>
                </c:pt>
                <c:pt idx="462">
                  <c:v>-16.217</c:v>
                </c:pt>
                <c:pt idx="463">
                  <c:v>-16.43</c:v>
                </c:pt>
                <c:pt idx="464">
                  <c:v>-16.659</c:v>
                </c:pt>
                <c:pt idx="465">
                  <c:v>-16.902</c:v>
                </c:pt>
                <c:pt idx="466">
                  <c:v>-17.157</c:v>
                </c:pt>
                <c:pt idx="467">
                  <c:v>-17.42</c:v>
                </c:pt>
                <c:pt idx="468">
                  <c:v>-17.685</c:v>
                </c:pt>
                <c:pt idx="469">
                  <c:v>-17.948</c:v>
                </c:pt>
                <c:pt idx="470">
                  <c:v>-18.202</c:v>
                </c:pt>
                <c:pt idx="471">
                  <c:v>-18.438</c:v>
                </c:pt>
                <c:pt idx="472">
                  <c:v>-18.649</c:v>
                </c:pt>
                <c:pt idx="473">
                  <c:v>-18.827</c:v>
                </c:pt>
                <c:pt idx="474">
                  <c:v>-18.962</c:v>
                </c:pt>
                <c:pt idx="475">
                  <c:v>-19.049</c:v>
                </c:pt>
                <c:pt idx="476">
                  <c:v>-19.084</c:v>
                </c:pt>
                <c:pt idx="477">
                  <c:v>-19.064</c:v>
                </c:pt>
                <c:pt idx="478">
                  <c:v>-18.99</c:v>
                </c:pt>
                <c:pt idx="479">
                  <c:v>-18.866</c:v>
                </c:pt>
                <c:pt idx="480">
                  <c:v>-18.7</c:v>
                </c:pt>
                <c:pt idx="481">
                  <c:v>-18.499</c:v>
                </c:pt>
                <c:pt idx="482">
                  <c:v>-18.272</c:v>
                </c:pt>
                <c:pt idx="483">
                  <c:v>-18.027</c:v>
                </c:pt>
                <c:pt idx="484">
                  <c:v>-17.771</c:v>
                </c:pt>
                <c:pt idx="485">
                  <c:v>-17.512</c:v>
                </c:pt>
                <c:pt idx="486">
                  <c:v>-17.255</c:v>
                </c:pt>
                <c:pt idx="487">
                  <c:v>-17.003</c:v>
                </c:pt>
                <c:pt idx="488">
                  <c:v>-16.759</c:v>
                </c:pt>
                <c:pt idx="489">
                  <c:v>-16.526</c:v>
                </c:pt>
                <c:pt idx="490">
                  <c:v>-16.303</c:v>
                </c:pt>
                <c:pt idx="491">
                  <c:v>-16.091</c:v>
                </c:pt>
                <c:pt idx="492">
                  <c:v>-15.887</c:v>
                </c:pt>
                <c:pt idx="493">
                  <c:v>-15.692</c:v>
                </c:pt>
                <c:pt idx="494">
                  <c:v>-15.502</c:v>
                </c:pt>
                <c:pt idx="495">
                  <c:v>-15.315</c:v>
                </c:pt>
                <c:pt idx="496">
                  <c:v>-15.129</c:v>
                </c:pt>
                <c:pt idx="497">
                  <c:v>-14.94</c:v>
                </c:pt>
                <c:pt idx="498">
                  <c:v>-14.746</c:v>
                </c:pt>
                <c:pt idx="499">
                  <c:v>-14.544</c:v>
                </c:pt>
                <c:pt idx="500">
                  <c:v>-14.332</c:v>
                </c:pt>
                <c:pt idx="501">
                  <c:v>-14.107</c:v>
                </c:pt>
                <c:pt idx="502">
                  <c:v>-13.868</c:v>
                </c:pt>
                <c:pt idx="503">
                  <c:v>-13.615</c:v>
                </c:pt>
                <c:pt idx="504">
                  <c:v>-13.347</c:v>
                </c:pt>
                <c:pt idx="505">
                  <c:v>-13.064</c:v>
                </c:pt>
                <c:pt idx="506">
                  <c:v>-12.767</c:v>
                </c:pt>
                <c:pt idx="507">
                  <c:v>-12.458</c:v>
                </c:pt>
                <c:pt idx="508">
                  <c:v>-12.138</c:v>
                </c:pt>
                <c:pt idx="509">
                  <c:v>-11.809</c:v>
                </c:pt>
                <c:pt idx="510">
                  <c:v>-11.473</c:v>
                </c:pt>
                <c:pt idx="511">
                  <c:v>-11.132</c:v>
                </c:pt>
                <c:pt idx="512">
                  <c:v>-10.788</c:v>
                </c:pt>
                <c:pt idx="513">
                  <c:v>-10.444</c:v>
                </c:pt>
                <c:pt idx="514">
                  <c:v>-10.101</c:v>
                </c:pt>
                <c:pt idx="515">
                  <c:v>-9.76</c:v>
                </c:pt>
                <c:pt idx="516">
                  <c:v>-9.424</c:v>
                </c:pt>
                <c:pt idx="517">
                  <c:v>-9.092</c:v>
                </c:pt>
                <c:pt idx="518">
                  <c:v>-8.766</c:v>
                </c:pt>
                <c:pt idx="519">
                  <c:v>-8.447</c:v>
                </c:pt>
                <c:pt idx="520">
                  <c:v>-8.136</c:v>
                </c:pt>
                <c:pt idx="521">
                  <c:v>-7.831</c:v>
                </c:pt>
                <c:pt idx="522">
                  <c:v>-7.534</c:v>
                </c:pt>
                <c:pt idx="523">
                  <c:v>-7.245</c:v>
                </c:pt>
                <c:pt idx="524">
                  <c:v>-6.963</c:v>
                </c:pt>
                <c:pt idx="525">
                  <c:v>-6.689</c:v>
                </c:pt>
                <c:pt idx="526">
                  <c:v>-6.422</c:v>
                </c:pt>
                <c:pt idx="527">
                  <c:v>-6.161</c:v>
                </c:pt>
                <c:pt idx="528">
                  <c:v>-5.908</c:v>
                </c:pt>
                <c:pt idx="529">
                  <c:v>-5.661</c:v>
                </c:pt>
                <c:pt idx="530">
                  <c:v>-5.42</c:v>
                </c:pt>
                <c:pt idx="531">
                  <c:v>-5.186</c:v>
                </c:pt>
                <c:pt idx="532">
                  <c:v>-4.958</c:v>
                </c:pt>
                <c:pt idx="533">
                  <c:v>-4.736</c:v>
                </c:pt>
                <c:pt idx="534">
                  <c:v>-4.52</c:v>
                </c:pt>
                <c:pt idx="535">
                  <c:v>-4.31</c:v>
                </c:pt>
                <c:pt idx="536">
                  <c:v>-4.106</c:v>
                </c:pt>
                <c:pt idx="537">
                  <c:v>-3.909</c:v>
                </c:pt>
                <c:pt idx="538">
                  <c:v>-3.719</c:v>
                </c:pt>
                <c:pt idx="539">
                  <c:v>-3.535</c:v>
                </c:pt>
                <c:pt idx="540">
                  <c:v>-3.358</c:v>
                </c:pt>
                <c:pt idx="541">
                  <c:v>-3.189</c:v>
                </c:pt>
                <c:pt idx="542">
                  <c:v>-3.026</c:v>
                </c:pt>
                <c:pt idx="543">
                  <c:v>-2.87</c:v>
                </c:pt>
                <c:pt idx="544">
                  <c:v>-2.722</c:v>
                </c:pt>
                <c:pt idx="545">
                  <c:v>-2.581</c:v>
                </c:pt>
                <c:pt idx="546">
                  <c:v>-2.447</c:v>
                </c:pt>
                <c:pt idx="547">
                  <c:v>-2.321</c:v>
                </c:pt>
                <c:pt idx="548">
                  <c:v>-2.201</c:v>
                </c:pt>
                <c:pt idx="549">
                  <c:v>-2.087</c:v>
                </c:pt>
                <c:pt idx="550">
                  <c:v>-1.98</c:v>
                </c:pt>
                <c:pt idx="551">
                  <c:v>-1.879</c:v>
                </c:pt>
                <c:pt idx="552">
                  <c:v>-1.784</c:v>
                </c:pt>
                <c:pt idx="553">
                  <c:v>-1.694</c:v>
                </c:pt>
                <c:pt idx="554">
                  <c:v>-1.61</c:v>
                </c:pt>
                <c:pt idx="555">
                  <c:v>-1.53</c:v>
                </c:pt>
                <c:pt idx="556">
                  <c:v>-1.454</c:v>
                </c:pt>
                <c:pt idx="557">
                  <c:v>-1.382</c:v>
                </c:pt>
                <c:pt idx="558">
                  <c:v>-1.314</c:v>
                </c:pt>
                <c:pt idx="559">
                  <c:v>-1.25</c:v>
                </c:pt>
                <c:pt idx="560">
                  <c:v>-1.189</c:v>
                </c:pt>
                <c:pt idx="561">
                  <c:v>-1.131</c:v>
                </c:pt>
                <c:pt idx="562">
                  <c:v>-1.076</c:v>
                </c:pt>
                <c:pt idx="563">
                  <c:v>-1.024</c:v>
                </c:pt>
                <c:pt idx="564">
                  <c:v>-0.975</c:v>
                </c:pt>
                <c:pt idx="565">
                  <c:v>-0.93</c:v>
                </c:pt>
                <c:pt idx="566">
                  <c:v>-0.887</c:v>
                </c:pt>
                <c:pt idx="567">
                  <c:v>-0.848</c:v>
                </c:pt>
                <c:pt idx="568">
                  <c:v>-0.813</c:v>
                </c:pt>
                <c:pt idx="569">
                  <c:v>-0.781</c:v>
                </c:pt>
                <c:pt idx="570">
                  <c:v>-0.752</c:v>
                </c:pt>
                <c:pt idx="571">
                  <c:v>-0.728</c:v>
                </c:pt>
                <c:pt idx="572">
                  <c:v>-0.708</c:v>
                </c:pt>
                <c:pt idx="573">
                  <c:v>-0.691</c:v>
                </c:pt>
                <c:pt idx="574">
                  <c:v>-0.679</c:v>
                </c:pt>
                <c:pt idx="575">
                  <c:v>-0.671</c:v>
                </c:pt>
                <c:pt idx="576">
                  <c:v>-0.667</c:v>
                </c:pt>
                <c:pt idx="577">
                  <c:v>-0.667</c:v>
                </c:pt>
                <c:pt idx="578">
                  <c:v>-0.671</c:v>
                </c:pt>
                <c:pt idx="579">
                  <c:v>-0.679</c:v>
                </c:pt>
                <c:pt idx="580">
                  <c:v>-0.691</c:v>
                </c:pt>
                <c:pt idx="581">
                  <c:v>-0.705</c:v>
                </c:pt>
                <c:pt idx="582">
                  <c:v>-0.723</c:v>
                </c:pt>
                <c:pt idx="583">
                  <c:v>-0.743</c:v>
                </c:pt>
                <c:pt idx="584">
                  <c:v>-0.766</c:v>
                </c:pt>
                <c:pt idx="585">
                  <c:v>-0.791</c:v>
                </c:pt>
                <c:pt idx="586">
                  <c:v>-0.818</c:v>
                </c:pt>
                <c:pt idx="587">
                  <c:v>-0.846</c:v>
                </c:pt>
                <c:pt idx="588">
                  <c:v>-0.877</c:v>
                </c:pt>
                <c:pt idx="589">
                  <c:v>-0.908</c:v>
                </c:pt>
                <c:pt idx="590">
                  <c:v>-0.941</c:v>
                </c:pt>
                <c:pt idx="591">
                  <c:v>-0.976</c:v>
                </c:pt>
                <c:pt idx="592">
                  <c:v>-1.011</c:v>
                </c:pt>
                <c:pt idx="593">
                  <c:v>-1.049</c:v>
                </c:pt>
                <c:pt idx="594">
                  <c:v>-1.087</c:v>
                </c:pt>
                <c:pt idx="595">
                  <c:v>-1.128</c:v>
                </c:pt>
                <c:pt idx="596">
                  <c:v>-1.171</c:v>
                </c:pt>
                <c:pt idx="597">
                  <c:v>-1.216</c:v>
                </c:pt>
                <c:pt idx="598">
                  <c:v>-1.264</c:v>
                </c:pt>
                <c:pt idx="599">
                  <c:v>-1.315</c:v>
                </c:pt>
                <c:pt idx="600">
                  <c:v>-1.369</c:v>
                </c:pt>
                <c:pt idx="601">
                  <c:v>-1.427</c:v>
                </c:pt>
                <c:pt idx="602">
                  <c:v>-1.489</c:v>
                </c:pt>
                <c:pt idx="603">
                  <c:v>-1.555</c:v>
                </c:pt>
                <c:pt idx="604">
                  <c:v>-1.625</c:v>
                </c:pt>
                <c:pt idx="605">
                  <c:v>-1.7</c:v>
                </c:pt>
                <c:pt idx="606">
                  <c:v>-1.78</c:v>
                </c:pt>
                <c:pt idx="607">
                  <c:v>-1.864</c:v>
                </c:pt>
                <c:pt idx="608">
                  <c:v>-1.952</c:v>
                </c:pt>
                <c:pt idx="609">
                  <c:v>-2.045</c:v>
                </c:pt>
                <c:pt idx="610">
                  <c:v>-2.143</c:v>
                </c:pt>
                <c:pt idx="611">
                  <c:v>-2.244</c:v>
                </c:pt>
                <c:pt idx="612">
                  <c:v>-2.349</c:v>
                </c:pt>
                <c:pt idx="613">
                  <c:v>-2.458</c:v>
                </c:pt>
                <c:pt idx="614">
                  <c:v>-2.569</c:v>
                </c:pt>
                <c:pt idx="615">
                  <c:v>-2.683</c:v>
                </c:pt>
                <c:pt idx="616">
                  <c:v>-2.8</c:v>
                </c:pt>
                <c:pt idx="617">
                  <c:v>-2.918</c:v>
                </c:pt>
                <c:pt idx="618">
                  <c:v>-3.038</c:v>
                </c:pt>
                <c:pt idx="619">
                  <c:v>-3.16</c:v>
                </c:pt>
                <c:pt idx="620">
                  <c:v>-3.282</c:v>
                </c:pt>
                <c:pt idx="621">
                  <c:v>-3.405</c:v>
                </c:pt>
                <c:pt idx="622">
                  <c:v>-3.529</c:v>
                </c:pt>
                <c:pt idx="623">
                  <c:v>-3.654</c:v>
                </c:pt>
                <c:pt idx="624">
                  <c:v>-3.779</c:v>
                </c:pt>
                <c:pt idx="625">
                  <c:v>-3.906</c:v>
                </c:pt>
                <c:pt idx="626">
                  <c:v>-4.033</c:v>
                </c:pt>
                <c:pt idx="627">
                  <c:v>-4.161</c:v>
                </c:pt>
                <c:pt idx="628">
                  <c:v>-4.29</c:v>
                </c:pt>
                <c:pt idx="629">
                  <c:v>-4.421</c:v>
                </c:pt>
                <c:pt idx="630">
                  <c:v>-4.553</c:v>
                </c:pt>
                <c:pt idx="631">
                  <c:v>-4.687</c:v>
                </c:pt>
                <c:pt idx="632">
                  <c:v>-4.824</c:v>
                </c:pt>
                <c:pt idx="633">
                  <c:v>-4.962</c:v>
                </c:pt>
                <c:pt idx="634">
                  <c:v>-5.104</c:v>
                </c:pt>
                <c:pt idx="635">
                  <c:v>-5.247</c:v>
                </c:pt>
                <c:pt idx="636">
                  <c:v>-5.393</c:v>
                </c:pt>
                <c:pt idx="637">
                  <c:v>-5.541</c:v>
                </c:pt>
                <c:pt idx="638">
                  <c:v>-5.691</c:v>
                </c:pt>
                <c:pt idx="639">
                  <c:v>-5.842</c:v>
                </c:pt>
                <c:pt idx="640">
                  <c:v>-5.994</c:v>
                </c:pt>
                <c:pt idx="641">
                  <c:v>-6.147</c:v>
                </c:pt>
                <c:pt idx="642">
                  <c:v>-6.3</c:v>
                </c:pt>
                <c:pt idx="643">
                  <c:v>-6.452</c:v>
                </c:pt>
                <c:pt idx="644">
                  <c:v>-6.603</c:v>
                </c:pt>
                <c:pt idx="645">
                  <c:v>-6.751</c:v>
                </c:pt>
                <c:pt idx="646">
                  <c:v>-6.896</c:v>
                </c:pt>
                <c:pt idx="647">
                  <c:v>-7.037</c:v>
                </c:pt>
                <c:pt idx="648">
                  <c:v>-7.173</c:v>
                </c:pt>
                <c:pt idx="649">
                  <c:v>-7.304</c:v>
                </c:pt>
                <c:pt idx="650">
                  <c:v>-7.43</c:v>
                </c:pt>
                <c:pt idx="651">
                  <c:v>-7.55</c:v>
                </c:pt>
                <c:pt idx="652">
                  <c:v>-7.664</c:v>
                </c:pt>
                <c:pt idx="653">
                  <c:v>-7.771</c:v>
                </c:pt>
                <c:pt idx="654">
                  <c:v>-7.873</c:v>
                </c:pt>
                <c:pt idx="655">
                  <c:v>-7.97</c:v>
                </c:pt>
                <c:pt idx="656">
                  <c:v>-8.061</c:v>
                </c:pt>
                <c:pt idx="657">
                  <c:v>-8.148</c:v>
                </c:pt>
                <c:pt idx="658">
                  <c:v>-8.231</c:v>
                </c:pt>
                <c:pt idx="659">
                  <c:v>-8.312</c:v>
                </c:pt>
                <c:pt idx="660">
                  <c:v>-8.39</c:v>
                </c:pt>
                <c:pt idx="661">
                  <c:v>-8.467</c:v>
                </c:pt>
                <c:pt idx="662">
                  <c:v>-8.544</c:v>
                </c:pt>
                <c:pt idx="663">
                  <c:v>-8.621</c:v>
                </c:pt>
                <c:pt idx="664">
                  <c:v>-8.699</c:v>
                </c:pt>
                <c:pt idx="665">
                  <c:v>-8.778</c:v>
                </c:pt>
                <c:pt idx="666">
                  <c:v>-8.86</c:v>
                </c:pt>
                <c:pt idx="667">
                  <c:v>-8.944</c:v>
                </c:pt>
                <c:pt idx="668">
                  <c:v>-9.031</c:v>
                </c:pt>
                <c:pt idx="669">
                  <c:v>-9.122</c:v>
                </c:pt>
                <c:pt idx="670">
                  <c:v>-9.215</c:v>
                </c:pt>
                <c:pt idx="671">
                  <c:v>-9.313</c:v>
                </c:pt>
                <c:pt idx="672">
                  <c:v>-9.415</c:v>
                </c:pt>
                <c:pt idx="673">
                  <c:v>-9.521</c:v>
                </c:pt>
                <c:pt idx="674">
                  <c:v>-9.632</c:v>
                </c:pt>
                <c:pt idx="675">
                  <c:v>-9.748</c:v>
                </c:pt>
                <c:pt idx="676">
                  <c:v>-9.87</c:v>
                </c:pt>
                <c:pt idx="677">
                  <c:v>-9.997</c:v>
                </c:pt>
                <c:pt idx="678">
                  <c:v>-10.132</c:v>
                </c:pt>
                <c:pt idx="679">
                  <c:v>-10.275</c:v>
                </c:pt>
                <c:pt idx="680">
                  <c:v>-10.426</c:v>
                </c:pt>
                <c:pt idx="681">
                  <c:v>-10.587</c:v>
                </c:pt>
                <c:pt idx="682">
                  <c:v>-10.759</c:v>
                </c:pt>
                <c:pt idx="683">
                  <c:v>-10.944</c:v>
                </c:pt>
                <c:pt idx="684">
                  <c:v>-11.142</c:v>
                </c:pt>
                <c:pt idx="685">
                  <c:v>-11.355</c:v>
                </c:pt>
                <c:pt idx="686">
                  <c:v>-11.585</c:v>
                </c:pt>
                <c:pt idx="687">
                  <c:v>-11.833</c:v>
                </c:pt>
                <c:pt idx="688">
                  <c:v>-12.1</c:v>
                </c:pt>
                <c:pt idx="689">
                  <c:v>-12.388</c:v>
                </c:pt>
                <c:pt idx="690">
                  <c:v>-12.699</c:v>
                </c:pt>
                <c:pt idx="691">
                  <c:v>-13.033</c:v>
                </c:pt>
                <c:pt idx="692">
                  <c:v>-13.392</c:v>
                </c:pt>
                <c:pt idx="693">
                  <c:v>-13.775</c:v>
                </c:pt>
                <c:pt idx="694">
                  <c:v>-14.184</c:v>
                </c:pt>
                <c:pt idx="695">
                  <c:v>-14.617</c:v>
                </c:pt>
                <c:pt idx="696">
                  <c:v>-15.075</c:v>
                </c:pt>
                <c:pt idx="697">
                  <c:v>-15.554</c:v>
                </c:pt>
                <c:pt idx="698">
                  <c:v>-16.05</c:v>
                </c:pt>
                <c:pt idx="699">
                  <c:v>-16.559</c:v>
                </c:pt>
                <c:pt idx="700">
                  <c:v>-17.072</c:v>
                </c:pt>
                <c:pt idx="701">
                  <c:v>-17.578</c:v>
                </c:pt>
                <c:pt idx="702">
                  <c:v>-18.062</c:v>
                </c:pt>
                <c:pt idx="703">
                  <c:v>-18.507</c:v>
                </c:pt>
                <c:pt idx="704">
                  <c:v>-18.895</c:v>
                </c:pt>
                <c:pt idx="705">
                  <c:v>-19.205</c:v>
                </c:pt>
                <c:pt idx="706">
                  <c:v>-19.422</c:v>
                </c:pt>
                <c:pt idx="707">
                  <c:v>-19.537</c:v>
                </c:pt>
                <c:pt idx="708">
                  <c:v>-19.549</c:v>
                </c:pt>
                <c:pt idx="709">
                  <c:v>-19.469</c:v>
                </c:pt>
                <c:pt idx="710">
                  <c:v>-19.313</c:v>
                </c:pt>
                <c:pt idx="711">
                  <c:v>-19.098</c:v>
                </c:pt>
                <c:pt idx="712">
                  <c:v>-18.847</c:v>
                </c:pt>
                <c:pt idx="713">
                  <c:v>-18.577</c:v>
                </c:pt>
                <c:pt idx="714">
                  <c:v>-18.303</c:v>
                </c:pt>
                <c:pt idx="715">
                  <c:v>-18.038</c:v>
                </c:pt>
                <c:pt idx="716">
                  <c:v>-17.788</c:v>
                </c:pt>
                <c:pt idx="717">
                  <c:v>-17.562</c:v>
                </c:pt>
                <c:pt idx="718">
                  <c:v>-17.362</c:v>
                </c:pt>
                <c:pt idx="719">
                  <c:v>-17.191</c:v>
                </c:pt>
                <c:pt idx="720">
                  <c:v>-17.05</c:v>
                </c:pt>
                <c:pt idx="721">
                  <c:v>-16.938</c:v>
                </c:pt>
                <c:pt idx="722">
                  <c:v>-16.854</c:v>
                </c:pt>
                <c:pt idx="723">
                  <c:v>-16.797</c:v>
                </c:pt>
                <c:pt idx="724">
                  <c:v>-16.764</c:v>
                </c:pt>
                <c:pt idx="725">
                  <c:v>-16.753</c:v>
                </c:pt>
                <c:pt idx="726">
                  <c:v>-16.759</c:v>
                </c:pt>
                <c:pt idx="727">
                  <c:v>-16.779</c:v>
                </c:pt>
                <c:pt idx="728">
                  <c:v>-16.808</c:v>
                </c:pt>
                <c:pt idx="729">
                  <c:v>-16.842</c:v>
                </c:pt>
                <c:pt idx="730">
                  <c:v>-16.876</c:v>
                </c:pt>
                <c:pt idx="731">
                  <c:v>-16.906</c:v>
                </c:pt>
                <c:pt idx="732">
                  <c:v>-16.927</c:v>
                </c:pt>
                <c:pt idx="733">
                  <c:v>-16.935</c:v>
                </c:pt>
                <c:pt idx="734">
                  <c:v>-16.928</c:v>
                </c:pt>
                <c:pt idx="735">
                  <c:v>-16.903</c:v>
                </c:pt>
                <c:pt idx="736">
                  <c:v>-16.86</c:v>
                </c:pt>
                <c:pt idx="737">
                  <c:v>-16.798</c:v>
                </c:pt>
                <c:pt idx="738">
                  <c:v>-16.719</c:v>
                </c:pt>
                <c:pt idx="739">
                  <c:v>-16.624</c:v>
                </c:pt>
                <c:pt idx="740">
                  <c:v>-16.517</c:v>
                </c:pt>
                <c:pt idx="741">
                  <c:v>-16.4</c:v>
                </c:pt>
                <c:pt idx="742">
                  <c:v>-16.278</c:v>
                </c:pt>
                <c:pt idx="743">
                  <c:v>-16.154</c:v>
                </c:pt>
                <c:pt idx="744">
                  <c:v>-16.031</c:v>
                </c:pt>
                <c:pt idx="745">
                  <c:v>-15.913</c:v>
                </c:pt>
                <c:pt idx="746">
                  <c:v>-15.803</c:v>
                </c:pt>
                <c:pt idx="747">
                  <c:v>-15.703</c:v>
                </c:pt>
                <c:pt idx="748">
                  <c:v>-15.616</c:v>
                </c:pt>
                <c:pt idx="749">
                  <c:v>-15.543</c:v>
                </c:pt>
                <c:pt idx="750">
                  <c:v>-15.485</c:v>
                </c:pt>
                <c:pt idx="751">
                  <c:v>-15.444</c:v>
                </c:pt>
                <c:pt idx="752">
                  <c:v>-15.419</c:v>
                </c:pt>
                <c:pt idx="753">
                  <c:v>-15.41</c:v>
                </c:pt>
                <c:pt idx="754">
                  <c:v>-15.418</c:v>
                </c:pt>
                <c:pt idx="755">
                  <c:v>-15.44</c:v>
                </c:pt>
                <c:pt idx="756">
                  <c:v>-15.477</c:v>
                </c:pt>
                <c:pt idx="757">
                  <c:v>-15.526</c:v>
                </c:pt>
                <c:pt idx="758">
                  <c:v>-15.585</c:v>
                </c:pt>
                <c:pt idx="759">
                  <c:v>-15.654</c:v>
                </c:pt>
                <c:pt idx="760">
                  <c:v>-15.73</c:v>
                </c:pt>
                <c:pt idx="761">
                  <c:v>-15.811</c:v>
                </c:pt>
                <c:pt idx="762">
                  <c:v>-15.895</c:v>
                </c:pt>
                <c:pt idx="763">
                  <c:v>-15.979</c:v>
                </c:pt>
                <c:pt idx="764">
                  <c:v>-16.063</c:v>
                </c:pt>
                <c:pt idx="765">
                  <c:v>-16.144</c:v>
                </c:pt>
                <c:pt idx="766">
                  <c:v>-16.222</c:v>
                </c:pt>
                <c:pt idx="767">
                  <c:v>-16.295</c:v>
                </c:pt>
                <c:pt idx="768">
                  <c:v>-16.362</c:v>
                </c:pt>
                <c:pt idx="769">
                  <c:v>-16.424</c:v>
                </c:pt>
                <c:pt idx="770">
                  <c:v>-16.48</c:v>
                </c:pt>
                <c:pt idx="771">
                  <c:v>-16.531</c:v>
                </c:pt>
                <c:pt idx="772">
                  <c:v>-16.577</c:v>
                </c:pt>
                <c:pt idx="773">
                  <c:v>-16.62</c:v>
                </c:pt>
                <c:pt idx="774">
                  <c:v>-16.661</c:v>
                </c:pt>
                <c:pt idx="775">
                  <c:v>-16.701</c:v>
                </c:pt>
                <c:pt idx="776">
                  <c:v>-16.743</c:v>
                </c:pt>
                <c:pt idx="777">
                  <c:v>-16.786</c:v>
                </c:pt>
                <c:pt idx="778">
                  <c:v>-16.834</c:v>
                </c:pt>
                <c:pt idx="779">
                  <c:v>-16.888</c:v>
                </c:pt>
                <c:pt idx="780">
                  <c:v>-16.948</c:v>
                </c:pt>
                <c:pt idx="781">
                  <c:v>-17.017</c:v>
                </c:pt>
                <c:pt idx="782">
                  <c:v>-17.094</c:v>
                </c:pt>
                <c:pt idx="783">
                  <c:v>-17.181</c:v>
                </c:pt>
                <c:pt idx="784">
                  <c:v>-17.278</c:v>
                </c:pt>
                <c:pt idx="785">
                  <c:v>-17.386</c:v>
                </c:pt>
                <c:pt idx="786">
                  <c:v>-17.503</c:v>
                </c:pt>
                <c:pt idx="787">
                  <c:v>-17.63</c:v>
                </c:pt>
                <c:pt idx="788">
                  <c:v>-17.767</c:v>
                </c:pt>
                <c:pt idx="789">
                  <c:v>-17.913</c:v>
                </c:pt>
                <c:pt idx="790">
                  <c:v>-18.067</c:v>
                </c:pt>
                <c:pt idx="791">
                  <c:v>-18.229</c:v>
                </c:pt>
                <c:pt idx="792">
                  <c:v>-18.398</c:v>
                </c:pt>
                <c:pt idx="793">
                  <c:v>-18.574</c:v>
                </c:pt>
                <c:pt idx="794">
                  <c:v>-18.757</c:v>
                </c:pt>
                <c:pt idx="795">
                  <c:v>-18.944</c:v>
                </c:pt>
                <c:pt idx="796">
                  <c:v>-19.138</c:v>
                </c:pt>
                <c:pt idx="797">
                  <c:v>-19.336</c:v>
                </c:pt>
                <c:pt idx="798">
                  <c:v>-19.539</c:v>
                </c:pt>
                <c:pt idx="799">
                  <c:v>-19.747</c:v>
                </c:pt>
                <c:pt idx="800">
                  <c:v>-19.96</c:v>
                </c:pt>
                <c:pt idx="801">
                  <c:v>-20.177</c:v>
                </c:pt>
                <c:pt idx="802">
                  <c:v>-20.399</c:v>
                </c:pt>
                <c:pt idx="803">
                  <c:v>-20.625</c:v>
                </c:pt>
                <c:pt idx="804">
                  <c:v>-20.856</c:v>
                </c:pt>
                <c:pt idx="805">
                  <c:v>-21.092</c:v>
                </c:pt>
                <c:pt idx="806">
                  <c:v>-21.333</c:v>
                </c:pt>
                <c:pt idx="807">
                  <c:v>-21.579</c:v>
                </c:pt>
                <c:pt idx="808">
                  <c:v>-21.831</c:v>
                </c:pt>
                <c:pt idx="809">
                  <c:v>-22.089</c:v>
                </c:pt>
                <c:pt idx="810">
                  <c:v>-22.355</c:v>
                </c:pt>
                <c:pt idx="811">
                  <c:v>-22.627</c:v>
                </c:pt>
                <c:pt idx="812">
                  <c:v>-22.908</c:v>
                </c:pt>
                <c:pt idx="813">
                  <c:v>-23.197</c:v>
                </c:pt>
                <c:pt idx="814">
                  <c:v>-23.496</c:v>
                </c:pt>
                <c:pt idx="815">
                  <c:v>-23.804</c:v>
                </c:pt>
                <c:pt idx="816">
                  <c:v>-24.124</c:v>
                </c:pt>
                <c:pt idx="817">
                  <c:v>-24.454</c:v>
                </c:pt>
                <c:pt idx="818">
                  <c:v>-24.795</c:v>
                </c:pt>
                <c:pt idx="819">
                  <c:v>-25.148</c:v>
                </c:pt>
                <c:pt idx="820">
                  <c:v>-25.513</c:v>
                </c:pt>
                <c:pt idx="821">
                  <c:v>-25.889</c:v>
                </c:pt>
                <c:pt idx="822">
                  <c:v>-26.276</c:v>
                </c:pt>
                <c:pt idx="823">
                  <c:v>-26.672</c:v>
                </c:pt>
                <c:pt idx="824">
                  <c:v>-27.076</c:v>
                </c:pt>
                <c:pt idx="825">
                  <c:v>-27.484</c:v>
                </c:pt>
                <c:pt idx="826">
                  <c:v>-27.894</c:v>
                </c:pt>
                <c:pt idx="827">
                  <c:v>-28.299</c:v>
                </c:pt>
                <c:pt idx="828">
                  <c:v>-28.693</c:v>
                </c:pt>
                <c:pt idx="829">
                  <c:v>-29.068</c:v>
                </c:pt>
                <c:pt idx="830">
                  <c:v>-29.415</c:v>
                </c:pt>
                <c:pt idx="831">
                  <c:v>-29.724</c:v>
                </c:pt>
                <c:pt idx="832">
                  <c:v>-29.986</c:v>
                </c:pt>
                <c:pt idx="833">
                  <c:v>-30.194</c:v>
                </c:pt>
                <c:pt idx="834">
                  <c:v>-30.342</c:v>
                </c:pt>
                <c:pt idx="835">
                  <c:v>-30.43</c:v>
                </c:pt>
                <c:pt idx="836">
                  <c:v>-30.46</c:v>
                </c:pt>
                <c:pt idx="837">
                  <c:v>-30.439</c:v>
                </c:pt>
                <c:pt idx="838">
                  <c:v>-30.373</c:v>
                </c:pt>
                <c:pt idx="839">
                  <c:v>-30.274</c:v>
                </c:pt>
                <c:pt idx="840">
                  <c:v>-30.15</c:v>
                </c:pt>
                <c:pt idx="841">
                  <c:v>-30.008</c:v>
                </c:pt>
                <c:pt idx="842">
                  <c:v>-29.856</c:v>
                </c:pt>
                <c:pt idx="843">
                  <c:v>-29.699</c:v>
                </c:pt>
                <c:pt idx="844">
                  <c:v>-29.54</c:v>
                </c:pt>
                <c:pt idx="845">
                  <c:v>-29.381</c:v>
                </c:pt>
                <c:pt idx="846">
                  <c:v>-29.224</c:v>
                </c:pt>
                <c:pt idx="847">
                  <c:v>-29.069</c:v>
                </c:pt>
                <c:pt idx="848">
                  <c:v>-28.915</c:v>
                </c:pt>
                <c:pt idx="849">
                  <c:v>-28.761</c:v>
                </c:pt>
                <c:pt idx="850">
                  <c:v>-28.608</c:v>
                </c:pt>
                <c:pt idx="851">
                  <c:v>-28.453</c:v>
                </c:pt>
                <c:pt idx="852">
                  <c:v>-28.297</c:v>
                </c:pt>
                <c:pt idx="853">
                  <c:v>-28.139</c:v>
                </c:pt>
                <c:pt idx="854">
                  <c:v>-27.98</c:v>
                </c:pt>
                <c:pt idx="855">
                  <c:v>-27.82</c:v>
                </c:pt>
                <c:pt idx="856">
                  <c:v>-27.66</c:v>
                </c:pt>
                <c:pt idx="857">
                  <c:v>-27.501</c:v>
                </c:pt>
                <c:pt idx="858">
                  <c:v>-27.344</c:v>
                </c:pt>
                <c:pt idx="859">
                  <c:v>-27.192</c:v>
                </c:pt>
                <c:pt idx="860">
                  <c:v>-27.044</c:v>
                </c:pt>
                <c:pt idx="861">
                  <c:v>-26.903</c:v>
                </c:pt>
                <c:pt idx="862">
                  <c:v>-26.771</c:v>
                </c:pt>
                <c:pt idx="863">
                  <c:v>-26.647</c:v>
                </c:pt>
                <c:pt idx="864">
                  <c:v>-26.533</c:v>
                </c:pt>
                <c:pt idx="865">
                  <c:v>-26.43</c:v>
                </c:pt>
                <c:pt idx="866">
                  <c:v>-26.337</c:v>
                </c:pt>
                <c:pt idx="867">
                  <c:v>-26.255</c:v>
                </c:pt>
                <c:pt idx="868">
                  <c:v>-26.182</c:v>
                </c:pt>
                <c:pt idx="869">
                  <c:v>-26.117</c:v>
                </c:pt>
                <c:pt idx="870">
                  <c:v>-26.059</c:v>
                </c:pt>
                <c:pt idx="871">
                  <c:v>-26.006</c:v>
                </c:pt>
                <c:pt idx="872">
                  <c:v>-25.957</c:v>
                </c:pt>
                <c:pt idx="873">
                  <c:v>-25.908</c:v>
                </c:pt>
                <c:pt idx="874">
                  <c:v>-25.859</c:v>
                </c:pt>
                <c:pt idx="875">
                  <c:v>-25.808</c:v>
                </c:pt>
                <c:pt idx="876">
                  <c:v>-25.752</c:v>
                </c:pt>
                <c:pt idx="877">
                  <c:v>-25.691</c:v>
                </c:pt>
                <c:pt idx="878">
                  <c:v>-25.623</c:v>
                </c:pt>
                <c:pt idx="879">
                  <c:v>-25.549</c:v>
                </c:pt>
                <c:pt idx="880">
                  <c:v>-25.469</c:v>
                </c:pt>
                <c:pt idx="881">
                  <c:v>-25.382</c:v>
                </c:pt>
                <c:pt idx="882">
                  <c:v>-25.29</c:v>
                </c:pt>
                <c:pt idx="883">
                  <c:v>-25.194</c:v>
                </c:pt>
                <c:pt idx="884">
                  <c:v>-25.095</c:v>
                </c:pt>
                <c:pt idx="885">
                  <c:v>-24.993</c:v>
                </c:pt>
                <c:pt idx="886">
                  <c:v>-24.891</c:v>
                </c:pt>
                <c:pt idx="887">
                  <c:v>-24.787</c:v>
                </c:pt>
                <c:pt idx="888">
                  <c:v>-24.683</c:v>
                </c:pt>
                <c:pt idx="889">
                  <c:v>-24.58</c:v>
                </c:pt>
                <c:pt idx="890">
                  <c:v>-24.477</c:v>
                </c:pt>
                <c:pt idx="891">
                  <c:v>-24.374</c:v>
                </c:pt>
                <c:pt idx="892">
                  <c:v>-24.27</c:v>
                </c:pt>
                <c:pt idx="893">
                  <c:v>-24.166</c:v>
                </c:pt>
                <c:pt idx="894">
                  <c:v>-24.061</c:v>
                </c:pt>
                <c:pt idx="895">
                  <c:v>-23.954</c:v>
                </c:pt>
                <c:pt idx="896">
                  <c:v>-23.844</c:v>
                </c:pt>
                <c:pt idx="897">
                  <c:v>-23.732</c:v>
                </c:pt>
                <c:pt idx="898">
                  <c:v>-23.616</c:v>
                </c:pt>
                <c:pt idx="899">
                  <c:v>-23.498</c:v>
                </c:pt>
                <c:pt idx="900">
                  <c:v>-23.376</c:v>
                </c:pt>
                <c:pt idx="901">
                  <c:v>-23.251</c:v>
                </c:pt>
                <c:pt idx="902">
                  <c:v>-23.123</c:v>
                </c:pt>
                <c:pt idx="903">
                  <c:v>-22.993</c:v>
                </c:pt>
                <c:pt idx="904">
                  <c:v>-22.862</c:v>
                </c:pt>
                <c:pt idx="905">
                  <c:v>-22.73</c:v>
                </c:pt>
                <c:pt idx="906">
                  <c:v>-22.597</c:v>
                </c:pt>
                <c:pt idx="907">
                  <c:v>-22.465</c:v>
                </c:pt>
                <c:pt idx="908">
                  <c:v>-22.334</c:v>
                </c:pt>
                <c:pt idx="909">
                  <c:v>-22.205</c:v>
                </c:pt>
                <c:pt idx="910">
                  <c:v>-22.078</c:v>
                </c:pt>
                <c:pt idx="911">
                  <c:v>-21.953</c:v>
                </c:pt>
                <c:pt idx="912">
                  <c:v>-21.83</c:v>
                </c:pt>
                <c:pt idx="913">
                  <c:v>-21.71</c:v>
                </c:pt>
                <c:pt idx="914">
                  <c:v>-21.592</c:v>
                </c:pt>
                <c:pt idx="915">
                  <c:v>-21.476</c:v>
                </c:pt>
                <c:pt idx="916">
                  <c:v>-21.363</c:v>
                </c:pt>
                <c:pt idx="917">
                  <c:v>-21.251</c:v>
                </c:pt>
                <c:pt idx="918">
                  <c:v>-21.141</c:v>
                </c:pt>
                <c:pt idx="919">
                  <c:v>-21.033</c:v>
                </c:pt>
                <c:pt idx="920">
                  <c:v>-20.925</c:v>
                </c:pt>
                <c:pt idx="921">
                  <c:v>-20.819</c:v>
                </c:pt>
                <c:pt idx="922">
                  <c:v>-20.715</c:v>
                </c:pt>
                <c:pt idx="923">
                  <c:v>-20.611</c:v>
                </c:pt>
                <c:pt idx="924">
                  <c:v>-20.509</c:v>
                </c:pt>
                <c:pt idx="925">
                  <c:v>-20.409</c:v>
                </c:pt>
                <c:pt idx="926">
                  <c:v>-20.311</c:v>
                </c:pt>
                <c:pt idx="927">
                  <c:v>-20.214</c:v>
                </c:pt>
                <c:pt idx="928">
                  <c:v>-20.12</c:v>
                </c:pt>
                <c:pt idx="929">
                  <c:v>-20.029</c:v>
                </c:pt>
                <c:pt idx="930">
                  <c:v>-19.94</c:v>
                </c:pt>
                <c:pt idx="931">
                  <c:v>-19.855</c:v>
                </c:pt>
                <c:pt idx="932">
                  <c:v>-19.772</c:v>
                </c:pt>
                <c:pt idx="933">
                  <c:v>-19.693</c:v>
                </c:pt>
                <c:pt idx="934">
                  <c:v>-19.617</c:v>
                </c:pt>
                <c:pt idx="935">
                  <c:v>-19.544</c:v>
                </c:pt>
                <c:pt idx="936">
                  <c:v>-19.474</c:v>
                </c:pt>
                <c:pt idx="937">
                  <c:v>-19.407</c:v>
                </c:pt>
                <c:pt idx="938">
                  <c:v>-19.342</c:v>
                </c:pt>
                <c:pt idx="939">
                  <c:v>-19.281</c:v>
                </c:pt>
                <c:pt idx="940">
                  <c:v>-19.222</c:v>
                </c:pt>
                <c:pt idx="941">
                  <c:v>-19.165</c:v>
                </c:pt>
                <c:pt idx="942">
                  <c:v>-19.112</c:v>
                </c:pt>
                <c:pt idx="943">
                  <c:v>-19.061</c:v>
                </c:pt>
                <c:pt idx="944">
                  <c:v>-19.013</c:v>
                </c:pt>
                <c:pt idx="945">
                  <c:v>-18.968</c:v>
                </c:pt>
                <c:pt idx="946">
                  <c:v>-18.927</c:v>
                </c:pt>
                <c:pt idx="947">
                  <c:v>-18.89</c:v>
                </c:pt>
                <c:pt idx="948">
                  <c:v>-18.857</c:v>
                </c:pt>
                <c:pt idx="949">
                  <c:v>-18.829</c:v>
                </c:pt>
                <c:pt idx="950">
                  <c:v>-18.806</c:v>
                </c:pt>
                <c:pt idx="951">
                  <c:v>-18.788</c:v>
                </c:pt>
                <c:pt idx="952">
                  <c:v>-18.776</c:v>
                </c:pt>
                <c:pt idx="953">
                  <c:v>-18.77</c:v>
                </c:pt>
                <c:pt idx="954">
                  <c:v>-18.77</c:v>
                </c:pt>
                <c:pt idx="955">
                  <c:v>-18.775</c:v>
                </c:pt>
                <c:pt idx="956">
                  <c:v>-18.786</c:v>
                </c:pt>
                <c:pt idx="957">
                  <c:v>-18.803</c:v>
                </c:pt>
                <c:pt idx="958">
                  <c:v>-18.824</c:v>
                </c:pt>
                <c:pt idx="959">
                  <c:v>-18.849</c:v>
                </c:pt>
                <c:pt idx="960">
                  <c:v>-18.878</c:v>
                </c:pt>
                <c:pt idx="961">
                  <c:v>-18.911</c:v>
                </c:pt>
                <c:pt idx="962">
                  <c:v>-18.945</c:v>
                </c:pt>
                <c:pt idx="963">
                  <c:v>-18.981</c:v>
                </c:pt>
                <c:pt idx="964">
                  <c:v>-19.018</c:v>
                </c:pt>
                <c:pt idx="965">
                  <c:v>-19.055</c:v>
                </c:pt>
                <c:pt idx="966">
                  <c:v>-19.092</c:v>
                </c:pt>
                <c:pt idx="967">
                  <c:v>-19.129</c:v>
                </c:pt>
                <c:pt idx="968">
                  <c:v>-19.166</c:v>
                </c:pt>
                <c:pt idx="969">
                  <c:v>-19.202</c:v>
                </c:pt>
                <c:pt idx="970">
                  <c:v>-19.238</c:v>
                </c:pt>
                <c:pt idx="971">
                  <c:v>-19.275</c:v>
                </c:pt>
                <c:pt idx="972">
                  <c:v>-19.314</c:v>
                </c:pt>
                <c:pt idx="973">
                  <c:v>-19.354</c:v>
                </c:pt>
                <c:pt idx="974">
                  <c:v>-19.398</c:v>
                </c:pt>
                <c:pt idx="975">
                  <c:v>-19.446</c:v>
                </c:pt>
                <c:pt idx="976">
                  <c:v>-19.499</c:v>
                </c:pt>
                <c:pt idx="977">
                  <c:v>-19.558</c:v>
                </c:pt>
                <c:pt idx="978">
                  <c:v>-19.623</c:v>
                </c:pt>
                <c:pt idx="979">
                  <c:v>-19.696</c:v>
                </c:pt>
                <c:pt idx="980">
                  <c:v>-19.776</c:v>
                </c:pt>
                <c:pt idx="981">
                  <c:v>-19.864</c:v>
                </c:pt>
                <c:pt idx="982">
                  <c:v>-19.959</c:v>
                </c:pt>
                <c:pt idx="983">
                  <c:v>-20.061</c:v>
                </c:pt>
                <c:pt idx="984">
                  <c:v>-20.169</c:v>
                </c:pt>
                <c:pt idx="985">
                  <c:v>-20.282</c:v>
                </c:pt>
                <c:pt idx="986">
                  <c:v>-20.399</c:v>
                </c:pt>
                <c:pt idx="987">
                  <c:v>-20.518</c:v>
                </c:pt>
                <c:pt idx="988">
                  <c:v>-20.638</c:v>
                </c:pt>
                <c:pt idx="989">
                  <c:v>-20.757</c:v>
                </c:pt>
                <c:pt idx="990">
                  <c:v>-20.874</c:v>
                </c:pt>
                <c:pt idx="991">
                  <c:v>-20.988</c:v>
                </c:pt>
                <c:pt idx="992">
                  <c:v>-21.096</c:v>
                </c:pt>
                <c:pt idx="993">
                  <c:v>-21.2</c:v>
                </c:pt>
                <c:pt idx="994">
                  <c:v>-21.298</c:v>
                </c:pt>
                <c:pt idx="995">
                  <c:v>-21.39</c:v>
                </c:pt>
                <c:pt idx="996">
                  <c:v>-21.478</c:v>
                </c:pt>
                <c:pt idx="997">
                  <c:v>-21.563</c:v>
                </c:pt>
                <c:pt idx="998">
                  <c:v>-21.645</c:v>
                </c:pt>
                <c:pt idx="999">
                  <c:v>-21.727</c:v>
                </c:pt>
                <c:pt idx="1000">
                  <c:v>-21.811</c:v>
                </c:pt>
                <c:pt idx="1001">
                  <c:v>-21.899</c:v>
                </c:pt>
                <c:pt idx="1002">
                  <c:v>-21.992</c:v>
                </c:pt>
                <c:pt idx="1003">
                  <c:v>-22.094</c:v>
                </c:pt>
                <c:pt idx="1004">
                  <c:v>-22.204</c:v>
                </c:pt>
                <c:pt idx="1005">
                  <c:v>-22.326</c:v>
                </c:pt>
                <c:pt idx="1006">
                  <c:v>-22.459</c:v>
                </c:pt>
                <c:pt idx="1007">
                  <c:v>-22.605</c:v>
                </c:pt>
                <c:pt idx="1008">
                  <c:v>-22.763</c:v>
                </c:pt>
                <c:pt idx="1009">
                  <c:v>-22.933</c:v>
                </c:pt>
                <c:pt idx="1010">
                  <c:v>-23.114</c:v>
                </c:pt>
                <c:pt idx="1011">
                  <c:v>-23.305</c:v>
                </c:pt>
                <c:pt idx="1012">
                  <c:v>-23.503</c:v>
                </c:pt>
                <c:pt idx="1013">
                  <c:v>-23.706</c:v>
                </c:pt>
                <c:pt idx="1014">
                  <c:v>-23.912</c:v>
                </c:pt>
                <c:pt idx="1015">
                  <c:v>-24.117</c:v>
                </c:pt>
                <c:pt idx="1016">
                  <c:v>-24.319</c:v>
                </c:pt>
                <c:pt idx="1017">
                  <c:v>-24.514</c:v>
                </c:pt>
                <c:pt idx="1018">
                  <c:v>-24.7</c:v>
                </c:pt>
                <c:pt idx="1019">
                  <c:v>-24.875</c:v>
                </c:pt>
                <c:pt idx="1020">
                  <c:v>-25.038</c:v>
                </c:pt>
                <c:pt idx="1021">
                  <c:v>-25.188</c:v>
                </c:pt>
                <c:pt idx="1022">
                  <c:v>-25.325</c:v>
                </c:pt>
                <c:pt idx="1023">
                  <c:v>-25.452</c:v>
                </c:pt>
                <c:pt idx="1024">
                  <c:v>-25.569</c:v>
                </c:pt>
                <c:pt idx="1025">
                  <c:v>-25.679</c:v>
                </c:pt>
                <c:pt idx="1026">
                  <c:v>-25.783</c:v>
                </c:pt>
                <c:pt idx="1027">
                  <c:v>-25.886</c:v>
                </c:pt>
                <c:pt idx="1028">
                  <c:v>-25.988</c:v>
                </c:pt>
                <c:pt idx="1029">
                  <c:v>-26.09</c:v>
                </c:pt>
                <c:pt idx="1030">
                  <c:v>-26.195</c:v>
                </c:pt>
                <c:pt idx="1031">
                  <c:v>-26.3</c:v>
                </c:pt>
                <c:pt idx="1032">
                  <c:v>-26.406</c:v>
                </c:pt>
                <c:pt idx="1033">
                  <c:v>-26.512</c:v>
                </c:pt>
                <c:pt idx="1034">
                  <c:v>-26.613</c:v>
                </c:pt>
                <c:pt idx="1035">
                  <c:v>-26.708</c:v>
                </c:pt>
                <c:pt idx="1036">
                  <c:v>-26.793</c:v>
                </c:pt>
                <c:pt idx="1037">
                  <c:v>-26.864</c:v>
                </c:pt>
                <c:pt idx="1038">
                  <c:v>-26.919</c:v>
                </c:pt>
                <c:pt idx="1039">
                  <c:v>-26.955</c:v>
                </c:pt>
                <c:pt idx="1040">
                  <c:v>-26.971</c:v>
                </c:pt>
                <c:pt idx="1041">
                  <c:v>-26.967</c:v>
                </c:pt>
                <c:pt idx="1042">
                  <c:v>-26.944</c:v>
                </c:pt>
                <c:pt idx="1043">
                  <c:v>-26.904</c:v>
                </c:pt>
                <c:pt idx="1044">
                  <c:v>-26.852</c:v>
                </c:pt>
                <c:pt idx="1045">
                  <c:v>-26.792</c:v>
                </c:pt>
                <c:pt idx="1046">
                  <c:v>-26.728</c:v>
                </c:pt>
                <c:pt idx="1047">
                  <c:v>-26.664</c:v>
                </c:pt>
                <c:pt idx="1048">
                  <c:v>-26.604</c:v>
                </c:pt>
                <c:pt idx="1049">
                  <c:v>-26.553</c:v>
                </c:pt>
                <c:pt idx="1050">
                  <c:v>-26.511</c:v>
                </c:pt>
                <c:pt idx="1051">
                  <c:v>-26.481</c:v>
                </c:pt>
                <c:pt idx="1052">
                  <c:v>-26.464</c:v>
                </c:pt>
                <c:pt idx="1053">
                  <c:v>-26.458</c:v>
                </c:pt>
                <c:pt idx="1054">
                  <c:v>-26.461</c:v>
                </c:pt>
                <c:pt idx="1055">
                  <c:v>-26.472</c:v>
                </c:pt>
                <c:pt idx="1056">
                  <c:v>-26.487</c:v>
                </c:pt>
                <c:pt idx="1057">
                  <c:v>-26.501</c:v>
                </c:pt>
                <c:pt idx="1058">
                  <c:v>-26.509</c:v>
                </c:pt>
                <c:pt idx="1059">
                  <c:v>-26.506</c:v>
                </c:pt>
                <c:pt idx="1060">
                  <c:v>-26.489</c:v>
                </c:pt>
                <c:pt idx="1061">
                  <c:v>-26.453</c:v>
                </c:pt>
                <c:pt idx="1062">
                  <c:v>-26.395</c:v>
                </c:pt>
                <c:pt idx="1063">
                  <c:v>-26.314</c:v>
                </c:pt>
                <c:pt idx="1064">
                  <c:v>-26.212</c:v>
                </c:pt>
                <c:pt idx="1065">
                  <c:v>-26.089</c:v>
                </c:pt>
                <c:pt idx="1066">
                  <c:v>-25.95</c:v>
                </c:pt>
                <c:pt idx="1067">
                  <c:v>-25.799</c:v>
                </c:pt>
                <c:pt idx="1068">
                  <c:v>-25.642</c:v>
                </c:pt>
                <c:pt idx="1069">
                  <c:v>-25.484</c:v>
                </c:pt>
                <c:pt idx="1070">
                  <c:v>-25.33</c:v>
                </c:pt>
                <c:pt idx="1071">
                  <c:v>-25.187</c:v>
                </c:pt>
                <c:pt idx="1072">
                  <c:v>-25.057</c:v>
                </c:pt>
                <c:pt idx="1073">
                  <c:v>-24.946</c:v>
                </c:pt>
                <c:pt idx="1074">
                  <c:v>-24.855</c:v>
                </c:pt>
                <c:pt idx="1075">
                  <c:v>-24.787</c:v>
                </c:pt>
                <c:pt idx="1076">
                  <c:v>-24.743</c:v>
                </c:pt>
                <c:pt idx="1077">
                  <c:v>-24.725</c:v>
                </c:pt>
                <c:pt idx="1078">
                  <c:v>-24.73</c:v>
                </c:pt>
                <c:pt idx="1079">
                  <c:v>-24.759</c:v>
                </c:pt>
                <c:pt idx="1080">
                  <c:v>-24.809</c:v>
                </c:pt>
                <c:pt idx="1081">
                  <c:v>-24.876</c:v>
                </c:pt>
                <c:pt idx="1082">
                  <c:v>-24.958</c:v>
                </c:pt>
                <c:pt idx="1083">
                  <c:v>-25.048</c:v>
                </c:pt>
                <c:pt idx="1084">
                  <c:v>-25.142</c:v>
                </c:pt>
                <c:pt idx="1085">
                  <c:v>-25.233</c:v>
                </c:pt>
                <c:pt idx="1086">
                  <c:v>-25.314</c:v>
                </c:pt>
                <c:pt idx="1087">
                  <c:v>-25.379</c:v>
                </c:pt>
                <c:pt idx="1088">
                  <c:v>-25.423</c:v>
                </c:pt>
                <c:pt idx="1089">
                  <c:v>-25.442</c:v>
                </c:pt>
                <c:pt idx="1090">
                  <c:v>-25.434</c:v>
                </c:pt>
                <c:pt idx="1091">
                  <c:v>-25.398</c:v>
                </c:pt>
                <c:pt idx="1092">
                  <c:v>-25.335</c:v>
                </c:pt>
                <c:pt idx="1093">
                  <c:v>-25.251</c:v>
                </c:pt>
                <c:pt idx="1094">
                  <c:v>-25.15</c:v>
                </c:pt>
                <c:pt idx="1095">
                  <c:v>-25.037</c:v>
                </c:pt>
                <c:pt idx="1096">
                  <c:v>-24.92</c:v>
                </c:pt>
                <c:pt idx="1097">
                  <c:v>-24.804</c:v>
                </c:pt>
                <c:pt idx="1098">
                  <c:v>-24.694</c:v>
                </c:pt>
                <c:pt idx="1099">
                  <c:v>-24.597</c:v>
                </c:pt>
                <c:pt idx="1100">
                  <c:v>-24.516</c:v>
                </c:pt>
                <c:pt idx="1101">
                  <c:v>-24.454</c:v>
                </c:pt>
                <c:pt idx="1102">
                  <c:v>-24.416</c:v>
                </c:pt>
                <c:pt idx="1103">
                  <c:v>-24.402</c:v>
                </c:pt>
                <c:pt idx="1104">
                  <c:v>-24.415</c:v>
                </c:pt>
                <c:pt idx="1105">
                  <c:v>-24.455</c:v>
                </c:pt>
                <c:pt idx="1106">
                  <c:v>-24.523</c:v>
                </c:pt>
                <c:pt idx="1107">
                  <c:v>-24.618</c:v>
                </c:pt>
                <c:pt idx="1108">
                  <c:v>-24.739</c:v>
                </c:pt>
                <c:pt idx="1109">
                  <c:v>-24.886</c:v>
                </c:pt>
                <c:pt idx="1110">
                  <c:v>-25.056</c:v>
                </c:pt>
                <c:pt idx="1111">
                  <c:v>-25.247</c:v>
                </c:pt>
                <c:pt idx="1112">
                  <c:v>-25.454</c:v>
                </c:pt>
                <c:pt idx="1113">
                  <c:v>-25.675</c:v>
                </c:pt>
                <c:pt idx="1114">
                  <c:v>-25.904</c:v>
                </c:pt>
                <c:pt idx="1115">
                  <c:v>-26.135</c:v>
                </c:pt>
                <c:pt idx="1116">
                  <c:v>-26.364</c:v>
                </c:pt>
                <c:pt idx="1117">
                  <c:v>-26.585</c:v>
                </c:pt>
                <c:pt idx="1118">
                  <c:v>-26.791</c:v>
                </c:pt>
                <c:pt idx="1119">
                  <c:v>-26.978</c:v>
                </c:pt>
                <c:pt idx="1120">
                  <c:v>-27.143</c:v>
                </c:pt>
                <c:pt idx="1121">
                  <c:v>-27.283</c:v>
                </c:pt>
                <c:pt idx="1122">
                  <c:v>-27.397</c:v>
                </c:pt>
                <c:pt idx="1123">
                  <c:v>-27.487</c:v>
                </c:pt>
                <c:pt idx="1124">
                  <c:v>-27.555</c:v>
                </c:pt>
                <c:pt idx="1125">
                  <c:v>-27.605</c:v>
                </c:pt>
                <c:pt idx="1126">
                  <c:v>-27.639</c:v>
                </c:pt>
                <c:pt idx="1127">
                  <c:v>-27.664</c:v>
                </c:pt>
                <c:pt idx="1128">
                  <c:v>-27.684</c:v>
                </c:pt>
                <c:pt idx="1129">
                  <c:v>-27.701</c:v>
                </c:pt>
                <c:pt idx="1130">
                  <c:v>-27.721</c:v>
                </c:pt>
                <c:pt idx="1131">
                  <c:v>-27.744</c:v>
                </c:pt>
                <c:pt idx="1132">
                  <c:v>-27.774</c:v>
                </c:pt>
                <c:pt idx="1133">
                  <c:v>-27.813</c:v>
                </c:pt>
                <c:pt idx="1134">
                  <c:v>-27.86</c:v>
                </c:pt>
                <c:pt idx="1135">
                  <c:v>-27.917</c:v>
                </c:pt>
                <c:pt idx="1136">
                  <c:v>-27.985</c:v>
                </c:pt>
                <c:pt idx="1137">
                  <c:v>-28.064</c:v>
                </c:pt>
                <c:pt idx="1138">
                  <c:v>-28.153</c:v>
                </c:pt>
                <c:pt idx="1139">
                  <c:v>-28.254</c:v>
                </c:pt>
                <c:pt idx="1140">
                  <c:v>-28.366</c:v>
                </c:pt>
                <c:pt idx="1141">
                  <c:v>-28.49</c:v>
                </c:pt>
                <c:pt idx="1142">
                  <c:v>-28.628</c:v>
                </c:pt>
                <c:pt idx="1143">
                  <c:v>-28.779</c:v>
                </c:pt>
                <c:pt idx="1144">
                  <c:v>-28.945</c:v>
                </c:pt>
                <c:pt idx="1145">
                  <c:v>-29.127</c:v>
                </c:pt>
                <c:pt idx="1146">
                  <c:v>-29.325</c:v>
                </c:pt>
                <c:pt idx="1147">
                  <c:v>-29.541</c:v>
                </c:pt>
                <c:pt idx="1148">
                  <c:v>-29.775</c:v>
                </c:pt>
                <c:pt idx="1149">
                  <c:v>-30.028</c:v>
                </c:pt>
                <c:pt idx="1150">
                  <c:v>-30.297</c:v>
                </c:pt>
                <c:pt idx="1151">
                  <c:v>-30.583</c:v>
                </c:pt>
                <c:pt idx="1152">
                  <c:v>-30.88</c:v>
                </c:pt>
                <c:pt idx="1153">
                  <c:v>-31.184</c:v>
                </c:pt>
                <c:pt idx="1154">
                  <c:v>-31.489</c:v>
                </c:pt>
                <c:pt idx="1155">
                  <c:v>-31.784</c:v>
                </c:pt>
                <c:pt idx="1156">
                  <c:v>-32.057</c:v>
                </c:pt>
                <c:pt idx="1157">
                  <c:v>-32.296</c:v>
                </c:pt>
                <c:pt idx="1158">
                  <c:v>-32.487</c:v>
                </c:pt>
                <c:pt idx="1159">
                  <c:v>-32.616</c:v>
                </c:pt>
                <c:pt idx="1160">
                  <c:v>-32.675</c:v>
                </c:pt>
                <c:pt idx="1161">
                  <c:v>-32.66</c:v>
                </c:pt>
                <c:pt idx="1162">
                  <c:v>-32.57</c:v>
                </c:pt>
                <c:pt idx="1163">
                  <c:v>-32.415</c:v>
                </c:pt>
                <c:pt idx="1164">
                  <c:v>-32.204</c:v>
                </c:pt>
                <c:pt idx="1165">
                  <c:v>-31.952</c:v>
                </c:pt>
                <c:pt idx="1166">
                  <c:v>-31.67</c:v>
                </c:pt>
                <c:pt idx="1167">
                  <c:v>-31.373</c:v>
                </c:pt>
                <c:pt idx="1168">
                  <c:v>-31.069</c:v>
                </c:pt>
                <c:pt idx="1169">
                  <c:v>-30.768</c:v>
                </c:pt>
                <c:pt idx="1170">
                  <c:v>-30.474</c:v>
                </c:pt>
                <c:pt idx="1171">
                  <c:v>-30.191</c:v>
                </c:pt>
                <c:pt idx="1172">
                  <c:v>-29.921</c:v>
                </c:pt>
                <c:pt idx="1173">
                  <c:v>-29.666</c:v>
                </c:pt>
                <c:pt idx="1174">
                  <c:v>-29.426</c:v>
                </c:pt>
                <c:pt idx="1175">
                  <c:v>-29.2</c:v>
                </c:pt>
                <c:pt idx="1176">
                  <c:v>-28.987</c:v>
                </c:pt>
                <c:pt idx="1177">
                  <c:v>-28.786</c:v>
                </c:pt>
                <c:pt idx="1178">
                  <c:v>-28.595</c:v>
                </c:pt>
                <c:pt idx="1179">
                  <c:v>-28.414</c:v>
                </c:pt>
                <c:pt idx="1180">
                  <c:v>-28.242</c:v>
                </c:pt>
                <c:pt idx="1181">
                  <c:v>-28.078</c:v>
                </c:pt>
                <c:pt idx="1182">
                  <c:v>-27.92</c:v>
                </c:pt>
                <c:pt idx="1183">
                  <c:v>-27.771</c:v>
                </c:pt>
                <c:pt idx="1184">
                  <c:v>-27.628</c:v>
                </c:pt>
                <c:pt idx="1185">
                  <c:v>-27.493</c:v>
                </c:pt>
                <c:pt idx="1186">
                  <c:v>-27.367</c:v>
                </c:pt>
                <c:pt idx="1187">
                  <c:v>-27.25</c:v>
                </c:pt>
                <c:pt idx="1188">
                  <c:v>-27.144</c:v>
                </c:pt>
                <c:pt idx="1189">
                  <c:v>-27.048</c:v>
                </c:pt>
                <c:pt idx="1190">
                  <c:v>-26.966</c:v>
                </c:pt>
                <c:pt idx="1191">
                  <c:v>-26.896</c:v>
                </c:pt>
                <c:pt idx="1192">
                  <c:v>-26.841</c:v>
                </c:pt>
                <c:pt idx="1193">
                  <c:v>-26.801</c:v>
                </c:pt>
                <c:pt idx="1194">
                  <c:v>-26.776</c:v>
                </c:pt>
                <c:pt idx="1195">
                  <c:v>-26.768</c:v>
                </c:pt>
                <c:pt idx="1196">
                  <c:v>-26.775</c:v>
                </c:pt>
                <c:pt idx="1197">
                  <c:v>-26.797</c:v>
                </c:pt>
                <c:pt idx="1198">
                  <c:v>-26.835</c:v>
                </c:pt>
                <c:pt idx="1199">
                  <c:v>-26.887</c:v>
                </c:pt>
                <c:pt idx="1200">
                  <c:v>-26.952</c:v>
                </c:pt>
              </c:numCache>
            </c:numRef>
          </c:yVal>
          <c:smooth val="0"/>
        </c:ser>
        <c:ser>
          <c:idx val="17"/>
          <c:order val="17"/>
          <c:tx>
            <c:strRef>
              <c:f>Eplane!$AJ$1</c:f>
              <c:strCache>
                <c:ptCount val="1"/>
                <c:pt idx="0">
                  <c:v>-11EPx</c:v>
                </c:pt>
              </c:strCache>
            </c:strRef>
          </c:tx>
          <c:spPr>
            <a:ln w="19050" cap="rnd">
              <a:solidFill>
                <a:schemeClr val="accent6">
                  <a:lumMod val="80000"/>
                  <a:lumOff val="20000"/>
                </a:schemeClr>
              </a:solidFill>
              <a:round/>
            </a:ln>
            <a:effectLst/>
          </c:spPr>
          <c:marker>
            <c:symbol val="none"/>
          </c:marker>
          <c:dLbls>
            <c:delete val="1"/>
          </c:dLbls>
          <c:xVal>
            <c:numRef>
              <c:f>Eplane!$A$2:$A$1203</c:f>
              <c:numCache>
                <c:formatCode>General</c:formatCode>
                <c:ptCount val="1202"/>
                <c:pt idx="0">
                  <c:v>-120</c:v>
                </c:pt>
                <c:pt idx="1">
                  <c:v>-119.8</c:v>
                </c:pt>
                <c:pt idx="2">
                  <c:v>-119.6</c:v>
                </c:pt>
                <c:pt idx="3">
                  <c:v>-119.4</c:v>
                </c:pt>
                <c:pt idx="4">
                  <c:v>-119.2</c:v>
                </c:pt>
                <c:pt idx="5">
                  <c:v>-119</c:v>
                </c:pt>
                <c:pt idx="6">
                  <c:v>-118.8</c:v>
                </c:pt>
                <c:pt idx="7">
                  <c:v>-118.6</c:v>
                </c:pt>
                <c:pt idx="8">
                  <c:v>-118.4</c:v>
                </c:pt>
                <c:pt idx="9">
                  <c:v>-118.2</c:v>
                </c:pt>
                <c:pt idx="10">
                  <c:v>-118</c:v>
                </c:pt>
                <c:pt idx="11">
                  <c:v>-117.8</c:v>
                </c:pt>
                <c:pt idx="12">
                  <c:v>-117.6</c:v>
                </c:pt>
                <c:pt idx="13">
                  <c:v>-117.4</c:v>
                </c:pt>
                <c:pt idx="14">
                  <c:v>-117.2</c:v>
                </c:pt>
                <c:pt idx="15">
                  <c:v>-117</c:v>
                </c:pt>
                <c:pt idx="16">
                  <c:v>-116.8</c:v>
                </c:pt>
                <c:pt idx="17">
                  <c:v>-116.6</c:v>
                </c:pt>
                <c:pt idx="18">
                  <c:v>-116.4</c:v>
                </c:pt>
                <c:pt idx="19">
                  <c:v>-116.2</c:v>
                </c:pt>
                <c:pt idx="20">
                  <c:v>-116</c:v>
                </c:pt>
                <c:pt idx="21">
                  <c:v>-115.8</c:v>
                </c:pt>
                <c:pt idx="22">
                  <c:v>-115.6</c:v>
                </c:pt>
                <c:pt idx="23">
                  <c:v>-115.4</c:v>
                </c:pt>
                <c:pt idx="24">
                  <c:v>-115.2</c:v>
                </c:pt>
                <c:pt idx="25">
                  <c:v>-115</c:v>
                </c:pt>
                <c:pt idx="26">
                  <c:v>-114.8</c:v>
                </c:pt>
                <c:pt idx="27">
                  <c:v>-114.6</c:v>
                </c:pt>
                <c:pt idx="28">
                  <c:v>-114.4</c:v>
                </c:pt>
                <c:pt idx="29">
                  <c:v>-114.2</c:v>
                </c:pt>
                <c:pt idx="30">
                  <c:v>-114</c:v>
                </c:pt>
                <c:pt idx="31">
                  <c:v>-113.8</c:v>
                </c:pt>
                <c:pt idx="32">
                  <c:v>-113.6</c:v>
                </c:pt>
                <c:pt idx="33">
                  <c:v>-113.4</c:v>
                </c:pt>
                <c:pt idx="34">
                  <c:v>-113.2</c:v>
                </c:pt>
                <c:pt idx="35">
                  <c:v>-113</c:v>
                </c:pt>
                <c:pt idx="36">
                  <c:v>-112.8</c:v>
                </c:pt>
                <c:pt idx="37">
                  <c:v>-112.6</c:v>
                </c:pt>
                <c:pt idx="38">
                  <c:v>-112.4</c:v>
                </c:pt>
                <c:pt idx="39">
                  <c:v>-112.2</c:v>
                </c:pt>
                <c:pt idx="40">
                  <c:v>-112</c:v>
                </c:pt>
                <c:pt idx="41">
                  <c:v>-111.8</c:v>
                </c:pt>
                <c:pt idx="42">
                  <c:v>-111.6</c:v>
                </c:pt>
                <c:pt idx="43">
                  <c:v>-111.4</c:v>
                </c:pt>
                <c:pt idx="44">
                  <c:v>-111.2</c:v>
                </c:pt>
                <c:pt idx="45">
                  <c:v>-111</c:v>
                </c:pt>
                <c:pt idx="46">
                  <c:v>-110.8</c:v>
                </c:pt>
                <c:pt idx="47">
                  <c:v>-110.6</c:v>
                </c:pt>
                <c:pt idx="48">
                  <c:v>-110.4</c:v>
                </c:pt>
                <c:pt idx="49">
                  <c:v>-110.2</c:v>
                </c:pt>
                <c:pt idx="50">
                  <c:v>-110</c:v>
                </c:pt>
                <c:pt idx="51">
                  <c:v>-109.8</c:v>
                </c:pt>
                <c:pt idx="52">
                  <c:v>-109.6</c:v>
                </c:pt>
                <c:pt idx="53">
                  <c:v>-109.4</c:v>
                </c:pt>
                <c:pt idx="54">
                  <c:v>-109.2</c:v>
                </c:pt>
                <c:pt idx="55">
                  <c:v>-109</c:v>
                </c:pt>
                <c:pt idx="56">
                  <c:v>-108.8</c:v>
                </c:pt>
                <c:pt idx="57">
                  <c:v>-108.6</c:v>
                </c:pt>
                <c:pt idx="58">
                  <c:v>-108.4</c:v>
                </c:pt>
                <c:pt idx="59">
                  <c:v>-108.2</c:v>
                </c:pt>
                <c:pt idx="60">
                  <c:v>-108</c:v>
                </c:pt>
                <c:pt idx="61">
                  <c:v>-107.8</c:v>
                </c:pt>
                <c:pt idx="62">
                  <c:v>-107.6</c:v>
                </c:pt>
                <c:pt idx="63">
                  <c:v>-107.4</c:v>
                </c:pt>
                <c:pt idx="64">
                  <c:v>-107.2</c:v>
                </c:pt>
                <c:pt idx="65">
                  <c:v>-107</c:v>
                </c:pt>
                <c:pt idx="66">
                  <c:v>-106.8</c:v>
                </c:pt>
                <c:pt idx="67">
                  <c:v>-106.6</c:v>
                </c:pt>
                <c:pt idx="68">
                  <c:v>-106.4</c:v>
                </c:pt>
                <c:pt idx="69">
                  <c:v>-106.2</c:v>
                </c:pt>
                <c:pt idx="70">
                  <c:v>-106</c:v>
                </c:pt>
                <c:pt idx="71">
                  <c:v>-105.8</c:v>
                </c:pt>
                <c:pt idx="72">
                  <c:v>-105.6</c:v>
                </c:pt>
                <c:pt idx="73">
                  <c:v>-105.4</c:v>
                </c:pt>
                <c:pt idx="74">
                  <c:v>-105.2</c:v>
                </c:pt>
                <c:pt idx="75">
                  <c:v>-105</c:v>
                </c:pt>
                <c:pt idx="76">
                  <c:v>-104.8</c:v>
                </c:pt>
                <c:pt idx="77">
                  <c:v>-104.6</c:v>
                </c:pt>
                <c:pt idx="78">
                  <c:v>-104.4</c:v>
                </c:pt>
                <c:pt idx="79">
                  <c:v>-104.2</c:v>
                </c:pt>
                <c:pt idx="80">
                  <c:v>-104</c:v>
                </c:pt>
                <c:pt idx="81">
                  <c:v>-103.8</c:v>
                </c:pt>
                <c:pt idx="82">
                  <c:v>-103.6</c:v>
                </c:pt>
                <c:pt idx="83">
                  <c:v>-103.4</c:v>
                </c:pt>
                <c:pt idx="84">
                  <c:v>-103.2</c:v>
                </c:pt>
                <c:pt idx="85">
                  <c:v>-103</c:v>
                </c:pt>
                <c:pt idx="86">
                  <c:v>-102.8</c:v>
                </c:pt>
                <c:pt idx="87">
                  <c:v>-102.6</c:v>
                </c:pt>
                <c:pt idx="88">
                  <c:v>-102.4</c:v>
                </c:pt>
                <c:pt idx="89">
                  <c:v>-102.2</c:v>
                </c:pt>
                <c:pt idx="90">
                  <c:v>-102</c:v>
                </c:pt>
                <c:pt idx="91">
                  <c:v>-101.8</c:v>
                </c:pt>
                <c:pt idx="92">
                  <c:v>-101.6</c:v>
                </c:pt>
                <c:pt idx="93">
                  <c:v>-101.4</c:v>
                </c:pt>
                <c:pt idx="94">
                  <c:v>-101.2</c:v>
                </c:pt>
                <c:pt idx="95">
                  <c:v>-101</c:v>
                </c:pt>
                <c:pt idx="96">
                  <c:v>-100.8</c:v>
                </c:pt>
                <c:pt idx="97">
                  <c:v>-100.6</c:v>
                </c:pt>
                <c:pt idx="98">
                  <c:v>-100.4</c:v>
                </c:pt>
                <c:pt idx="99">
                  <c:v>-100.2</c:v>
                </c:pt>
                <c:pt idx="100">
                  <c:v>-100</c:v>
                </c:pt>
                <c:pt idx="101">
                  <c:v>-99.8</c:v>
                </c:pt>
                <c:pt idx="102">
                  <c:v>-99.6</c:v>
                </c:pt>
                <c:pt idx="103">
                  <c:v>-99.4</c:v>
                </c:pt>
                <c:pt idx="104">
                  <c:v>-99.2</c:v>
                </c:pt>
                <c:pt idx="105">
                  <c:v>-99</c:v>
                </c:pt>
                <c:pt idx="106">
                  <c:v>-98.8</c:v>
                </c:pt>
                <c:pt idx="107">
                  <c:v>-98.6</c:v>
                </c:pt>
                <c:pt idx="108">
                  <c:v>-98.4</c:v>
                </c:pt>
                <c:pt idx="109">
                  <c:v>-98.2</c:v>
                </c:pt>
                <c:pt idx="110">
                  <c:v>-98</c:v>
                </c:pt>
                <c:pt idx="111">
                  <c:v>-97.8</c:v>
                </c:pt>
                <c:pt idx="112">
                  <c:v>-97.6</c:v>
                </c:pt>
                <c:pt idx="113">
                  <c:v>-97.4</c:v>
                </c:pt>
                <c:pt idx="114">
                  <c:v>-97.2</c:v>
                </c:pt>
                <c:pt idx="115">
                  <c:v>-97</c:v>
                </c:pt>
                <c:pt idx="116">
                  <c:v>-96.8</c:v>
                </c:pt>
                <c:pt idx="117">
                  <c:v>-96.6</c:v>
                </c:pt>
                <c:pt idx="118">
                  <c:v>-96.4</c:v>
                </c:pt>
                <c:pt idx="119">
                  <c:v>-96.2</c:v>
                </c:pt>
                <c:pt idx="120">
                  <c:v>-96</c:v>
                </c:pt>
                <c:pt idx="121">
                  <c:v>-95.8</c:v>
                </c:pt>
                <c:pt idx="122">
                  <c:v>-95.6</c:v>
                </c:pt>
                <c:pt idx="123">
                  <c:v>-95.4</c:v>
                </c:pt>
                <c:pt idx="124">
                  <c:v>-95.2</c:v>
                </c:pt>
                <c:pt idx="125">
                  <c:v>-95</c:v>
                </c:pt>
                <c:pt idx="126">
                  <c:v>-94.8</c:v>
                </c:pt>
                <c:pt idx="127">
                  <c:v>-94.6</c:v>
                </c:pt>
                <c:pt idx="128">
                  <c:v>-94.4</c:v>
                </c:pt>
                <c:pt idx="129">
                  <c:v>-94.2</c:v>
                </c:pt>
                <c:pt idx="130">
                  <c:v>-94</c:v>
                </c:pt>
                <c:pt idx="131">
                  <c:v>-93.8</c:v>
                </c:pt>
                <c:pt idx="132">
                  <c:v>-93.6</c:v>
                </c:pt>
                <c:pt idx="133">
                  <c:v>-93.4</c:v>
                </c:pt>
                <c:pt idx="134">
                  <c:v>-93.2</c:v>
                </c:pt>
                <c:pt idx="135">
                  <c:v>-93</c:v>
                </c:pt>
                <c:pt idx="136">
                  <c:v>-92.8</c:v>
                </c:pt>
                <c:pt idx="137">
                  <c:v>-92.6</c:v>
                </c:pt>
                <c:pt idx="138">
                  <c:v>-92.4</c:v>
                </c:pt>
                <c:pt idx="139">
                  <c:v>-92.2</c:v>
                </c:pt>
                <c:pt idx="140">
                  <c:v>-92</c:v>
                </c:pt>
                <c:pt idx="141">
                  <c:v>-91.8</c:v>
                </c:pt>
                <c:pt idx="142">
                  <c:v>-91.6</c:v>
                </c:pt>
                <c:pt idx="143">
                  <c:v>-91.4</c:v>
                </c:pt>
                <c:pt idx="144">
                  <c:v>-91.2</c:v>
                </c:pt>
                <c:pt idx="145">
                  <c:v>-91</c:v>
                </c:pt>
                <c:pt idx="146">
                  <c:v>-90.8</c:v>
                </c:pt>
                <c:pt idx="147">
                  <c:v>-90.6</c:v>
                </c:pt>
                <c:pt idx="148">
                  <c:v>-90.4</c:v>
                </c:pt>
                <c:pt idx="149">
                  <c:v>-90.2</c:v>
                </c:pt>
                <c:pt idx="150">
                  <c:v>-90</c:v>
                </c:pt>
                <c:pt idx="151">
                  <c:v>-89.8</c:v>
                </c:pt>
                <c:pt idx="152">
                  <c:v>-89.6</c:v>
                </c:pt>
                <c:pt idx="153">
                  <c:v>-89.4</c:v>
                </c:pt>
                <c:pt idx="154">
                  <c:v>-89.2</c:v>
                </c:pt>
                <c:pt idx="155">
                  <c:v>-89</c:v>
                </c:pt>
                <c:pt idx="156">
                  <c:v>-88.8</c:v>
                </c:pt>
                <c:pt idx="157">
                  <c:v>-88.6</c:v>
                </c:pt>
                <c:pt idx="158">
                  <c:v>-88.4</c:v>
                </c:pt>
                <c:pt idx="159">
                  <c:v>-88.2</c:v>
                </c:pt>
                <c:pt idx="160">
                  <c:v>-88</c:v>
                </c:pt>
                <c:pt idx="161">
                  <c:v>-87.8</c:v>
                </c:pt>
                <c:pt idx="162">
                  <c:v>-87.6</c:v>
                </c:pt>
                <c:pt idx="163">
                  <c:v>-87.4</c:v>
                </c:pt>
                <c:pt idx="164">
                  <c:v>-87.2</c:v>
                </c:pt>
                <c:pt idx="165">
                  <c:v>-87</c:v>
                </c:pt>
                <c:pt idx="166">
                  <c:v>-86.8</c:v>
                </c:pt>
                <c:pt idx="167">
                  <c:v>-86.6</c:v>
                </c:pt>
                <c:pt idx="168">
                  <c:v>-86.4</c:v>
                </c:pt>
                <c:pt idx="169">
                  <c:v>-86.2</c:v>
                </c:pt>
                <c:pt idx="170">
                  <c:v>-86</c:v>
                </c:pt>
                <c:pt idx="171">
                  <c:v>-85.8</c:v>
                </c:pt>
                <c:pt idx="172">
                  <c:v>-85.6</c:v>
                </c:pt>
                <c:pt idx="173">
                  <c:v>-85.4</c:v>
                </c:pt>
                <c:pt idx="174">
                  <c:v>-85.2</c:v>
                </c:pt>
                <c:pt idx="175">
                  <c:v>-85</c:v>
                </c:pt>
                <c:pt idx="176">
                  <c:v>-84.8</c:v>
                </c:pt>
                <c:pt idx="177">
                  <c:v>-84.6</c:v>
                </c:pt>
                <c:pt idx="178">
                  <c:v>-84.4</c:v>
                </c:pt>
                <c:pt idx="179">
                  <c:v>-84.2</c:v>
                </c:pt>
                <c:pt idx="180">
                  <c:v>-84</c:v>
                </c:pt>
                <c:pt idx="181">
                  <c:v>-83.8</c:v>
                </c:pt>
                <c:pt idx="182">
                  <c:v>-83.6</c:v>
                </c:pt>
                <c:pt idx="183">
                  <c:v>-83.4</c:v>
                </c:pt>
                <c:pt idx="184">
                  <c:v>-83.2</c:v>
                </c:pt>
                <c:pt idx="185">
                  <c:v>-83</c:v>
                </c:pt>
                <c:pt idx="186">
                  <c:v>-82.8</c:v>
                </c:pt>
                <c:pt idx="187">
                  <c:v>-82.6</c:v>
                </c:pt>
                <c:pt idx="188">
                  <c:v>-82.4</c:v>
                </c:pt>
                <c:pt idx="189">
                  <c:v>-82.2</c:v>
                </c:pt>
                <c:pt idx="190">
                  <c:v>-82</c:v>
                </c:pt>
                <c:pt idx="191">
                  <c:v>-81.8</c:v>
                </c:pt>
                <c:pt idx="192">
                  <c:v>-81.6</c:v>
                </c:pt>
                <c:pt idx="193">
                  <c:v>-81.4</c:v>
                </c:pt>
                <c:pt idx="194">
                  <c:v>-81.2</c:v>
                </c:pt>
                <c:pt idx="195">
                  <c:v>-81</c:v>
                </c:pt>
                <c:pt idx="196">
                  <c:v>-80.8</c:v>
                </c:pt>
                <c:pt idx="197">
                  <c:v>-80.6</c:v>
                </c:pt>
                <c:pt idx="198">
                  <c:v>-80.4</c:v>
                </c:pt>
                <c:pt idx="199">
                  <c:v>-80.2</c:v>
                </c:pt>
                <c:pt idx="200">
                  <c:v>-80</c:v>
                </c:pt>
                <c:pt idx="201">
                  <c:v>-79.8</c:v>
                </c:pt>
                <c:pt idx="202">
                  <c:v>-79.6</c:v>
                </c:pt>
                <c:pt idx="203">
                  <c:v>-79.4</c:v>
                </c:pt>
                <c:pt idx="204">
                  <c:v>-79.2</c:v>
                </c:pt>
                <c:pt idx="205">
                  <c:v>-79</c:v>
                </c:pt>
                <c:pt idx="206">
                  <c:v>-78.8</c:v>
                </c:pt>
                <c:pt idx="207">
                  <c:v>-78.6</c:v>
                </c:pt>
                <c:pt idx="208">
                  <c:v>-78.4</c:v>
                </c:pt>
                <c:pt idx="209">
                  <c:v>-78.2</c:v>
                </c:pt>
                <c:pt idx="210">
                  <c:v>-78</c:v>
                </c:pt>
                <c:pt idx="211">
                  <c:v>-77.8</c:v>
                </c:pt>
                <c:pt idx="212">
                  <c:v>-77.6</c:v>
                </c:pt>
                <c:pt idx="213">
                  <c:v>-77.4</c:v>
                </c:pt>
                <c:pt idx="214">
                  <c:v>-77.2</c:v>
                </c:pt>
                <c:pt idx="215">
                  <c:v>-77</c:v>
                </c:pt>
                <c:pt idx="216">
                  <c:v>-76.8</c:v>
                </c:pt>
                <c:pt idx="217">
                  <c:v>-76.6</c:v>
                </c:pt>
                <c:pt idx="218">
                  <c:v>-76.4</c:v>
                </c:pt>
                <c:pt idx="219">
                  <c:v>-76.2</c:v>
                </c:pt>
                <c:pt idx="220">
                  <c:v>-76</c:v>
                </c:pt>
                <c:pt idx="221">
                  <c:v>-75.8</c:v>
                </c:pt>
                <c:pt idx="222">
                  <c:v>-75.6</c:v>
                </c:pt>
                <c:pt idx="223">
                  <c:v>-75.4</c:v>
                </c:pt>
                <c:pt idx="224">
                  <c:v>-75.2</c:v>
                </c:pt>
                <c:pt idx="225">
                  <c:v>-75</c:v>
                </c:pt>
                <c:pt idx="226">
                  <c:v>-74.8</c:v>
                </c:pt>
                <c:pt idx="227">
                  <c:v>-74.6</c:v>
                </c:pt>
                <c:pt idx="228">
                  <c:v>-74.4</c:v>
                </c:pt>
                <c:pt idx="229">
                  <c:v>-74.2</c:v>
                </c:pt>
                <c:pt idx="230">
                  <c:v>-74</c:v>
                </c:pt>
                <c:pt idx="231">
                  <c:v>-73.8</c:v>
                </c:pt>
                <c:pt idx="232">
                  <c:v>-73.6</c:v>
                </c:pt>
                <c:pt idx="233">
                  <c:v>-73.4</c:v>
                </c:pt>
                <c:pt idx="234">
                  <c:v>-73.2</c:v>
                </c:pt>
                <c:pt idx="235">
                  <c:v>-73</c:v>
                </c:pt>
                <c:pt idx="236">
                  <c:v>-72.8</c:v>
                </c:pt>
                <c:pt idx="237">
                  <c:v>-72.6</c:v>
                </c:pt>
                <c:pt idx="238">
                  <c:v>-72.4</c:v>
                </c:pt>
                <c:pt idx="239">
                  <c:v>-72.2</c:v>
                </c:pt>
                <c:pt idx="240">
                  <c:v>-72</c:v>
                </c:pt>
                <c:pt idx="241">
                  <c:v>-71.8</c:v>
                </c:pt>
                <c:pt idx="242">
                  <c:v>-71.6</c:v>
                </c:pt>
                <c:pt idx="243">
                  <c:v>-71.4</c:v>
                </c:pt>
                <c:pt idx="244">
                  <c:v>-71.2</c:v>
                </c:pt>
                <c:pt idx="245">
                  <c:v>-71</c:v>
                </c:pt>
                <c:pt idx="246">
                  <c:v>-70.8</c:v>
                </c:pt>
                <c:pt idx="247">
                  <c:v>-70.6</c:v>
                </c:pt>
                <c:pt idx="248">
                  <c:v>-70.4</c:v>
                </c:pt>
                <c:pt idx="249">
                  <c:v>-70.2</c:v>
                </c:pt>
                <c:pt idx="250">
                  <c:v>-70</c:v>
                </c:pt>
                <c:pt idx="251">
                  <c:v>-69.8</c:v>
                </c:pt>
                <c:pt idx="252">
                  <c:v>-69.6</c:v>
                </c:pt>
                <c:pt idx="253">
                  <c:v>-69.4</c:v>
                </c:pt>
                <c:pt idx="254">
                  <c:v>-69.2</c:v>
                </c:pt>
                <c:pt idx="255">
                  <c:v>-69</c:v>
                </c:pt>
                <c:pt idx="256">
                  <c:v>-68.8</c:v>
                </c:pt>
                <c:pt idx="257">
                  <c:v>-68.6</c:v>
                </c:pt>
                <c:pt idx="258">
                  <c:v>-68.4</c:v>
                </c:pt>
                <c:pt idx="259">
                  <c:v>-68.2</c:v>
                </c:pt>
                <c:pt idx="260">
                  <c:v>-68</c:v>
                </c:pt>
                <c:pt idx="261">
                  <c:v>-67.8</c:v>
                </c:pt>
                <c:pt idx="262">
                  <c:v>-67.6</c:v>
                </c:pt>
                <c:pt idx="263">
                  <c:v>-67.4</c:v>
                </c:pt>
                <c:pt idx="264">
                  <c:v>-67.2</c:v>
                </c:pt>
                <c:pt idx="265">
                  <c:v>-67</c:v>
                </c:pt>
                <c:pt idx="266">
                  <c:v>-66.8</c:v>
                </c:pt>
                <c:pt idx="267">
                  <c:v>-66.6</c:v>
                </c:pt>
                <c:pt idx="268">
                  <c:v>-66.4</c:v>
                </c:pt>
                <c:pt idx="269">
                  <c:v>-66.2</c:v>
                </c:pt>
                <c:pt idx="270">
                  <c:v>-66</c:v>
                </c:pt>
                <c:pt idx="271">
                  <c:v>-65.8</c:v>
                </c:pt>
                <c:pt idx="272">
                  <c:v>-65.6</c:v>
                </c:pt>
                <c:pt idx="273">
                  <c:v>-65.4</c:v>
                </c:pt>
                <c:pt idx="274">
                  <c:v>-65.2</c:v>
                </c:pt>
                <c:pt idx="275">
                  <c:v>-65</c:v>
                </c:pt>
                <c:pt idx="276">
                  <c:v>-64.8</c:v>
                </c:pt>
                <c:pt idx="277">
                  <c:v>-64.6</c:v>
                </c:pt>
                <c:pt idx="278">
                  <c:v>-64.4</c:v>
                </c:pt>
                <c:pt idx="279">
                  <c:v>-64.2</c:v>
                </c:pt>
                <c:pt idx="280">
                  <c:v>-64</c:v>
                </c:pt>
                <c:pt idx="281">
                  <c:v>-63.8</c:v>
                </c:pt>
                <c:pt idx="282">
                  <c:v>-63.6</c:v>
                </c:pt>
                <c:pt idx="283">
                  <c:v>-63.4</c:v>
                </c:pt>
                <c:pt idx="284">
                  <c:v>-63.2</c:v>
                </c:pt>
                <c:pt idx="285">
                  <c:v>-63</c:v>
                </c:pt>
                <c:pt idx="286">
                  <c:v>-62.8</c:v>
                </c:pt>
                <c:pt idx="287">
                  <c:v>-62.6</c:v>
                </c:pt>
                <c:pt idx="288">
                  <c:v>-62.4</c:v>
                </c:pt>
                <c:pt idx="289">
                  <c:v>-62.2</c:v>
                </c:pt>
                <c:pt idx="290">
                  <c:v>-62</c:v>
                </c:pt>
                <c:pt idx="291">
                  <c:v>-61.8</c:v>
                </c:pt>
                <c:pt idx="292">
                  <c:v>-61.6</c:v>
                </c:pt>
                <c:pt idx="293">
                  <c:v>-61.4</c:v>
                </c:pt>
                <c:pt idx="294">
                  <c:v>-61.2</c:v>
                </c:pt>
                <c:pt idx="295">
                  <c:v>-61</c:v>
                </c:pt>
                <c:pt idx="296">
                  <c:v>-60.8</c:v>
                </c:pt>
                <c:pt idx="297">
                  <c:v>-60.6</c:v>
                </c:pt>
                <c:pt idx="298">
                  <c:v>-60.4</c:v>
                </c:pt>
                <c:pt idx="299">
                  <c:v>-60.2</c:v>
                </c:pt>
                <c:pt idx="300">
                  <c:v>-60</c:v>
                </c:pt>
                <c:pt idx="301">
                  <c:v>-59.8</c:v>
                </c:pt>
                <c:pt idx="302">
                  <c:v>-59.6</c:v>
                </c:pt>
                <c:pt idx="303">
                  <c:v>-59.4</c:v>
                </c:pt>
                <c:pt idx="304">
                  <c:v>-59.2</c:v>
                </c:pt>
                <c:pt idx="305">
                  <c:v>-59</c:v>
                </c:pt>
                <c:pt idx="306">
                  <c:v>-58.8</c:v>
                </c:pt>
                <c:pt idx="307">
                  <c:v>-58.6</c:v>
                </c:pt>
                <c:pt idx="308">
                  <c:v>-58.4</c:v>
                </c:pt>
                <c:pt idx="309">
                  <c:v>-58.2</c:v>
                </c:pt>
                <c:pt idx="310">
                  <c:v>-58</c:v>
                </c:pt>
                <c:pt idx="311">
                  <c:v>-57.8</c:v>
                </c:pt>
                <c:pt idx="312">
                  <c:v>-57.6</c:v>
                </c:pt>
                <c:pt idx="313">
                  <c:v>-57.4</c:v>
                </c:pt>
                <c:pt idx="314">
                  <c:v>-57.2</c:v>
                </c:pt>
                <c:pt idx="315">
                  <c:v>-57</c:v>
                </c:pt>
                <c:pt idx="316">
                  <c:v>-56.8</c:v>
                </c:pt>
                <c:pt idx="317">
                  <c:v>-56.6</c:v>
                </c:pt>
                <c:pt idx="318">
                  <c:v>-56.4</c:v>
                </c:pt>
                <c:pt idx="319">
                  <c:v>-56.2</c:v>
                </c:pt>
                <c:pt idx="320">
                  <c:v>-56</c:v>
                </c:pt>
                <c:pt idx="321">
                  <c:v>-55.8</c:v>
                </c:pt>
                <c:pt idx="322">
                  <c:v>-55.6</c:v>
                </c:pt>
                <c:pt idx="323">
                  <c:v>-55.4</c:v>
                </c:pt>
                <c:pt idx="324">
                  <c:v>-55.2</c:v>
                </c:pt>
                <c:pt idx="325">
                  <c:v>-55</c:v>
                </c:pt>
                <c:pt idx="326">
                  <c:v>-54.8</c:v>
                </c:pt>
                <c:pt idx="327">
                  <c:v>-54.6</c:v>
                </c:pt>
                <c:pt idx="328">
                  <c:v>-54.4</c:v>
                </c:pt>
                <c:pt idx="329">
                  <c:v>-54.2</c:v>
                </c:pt>
                <c:pt idx="330">
                  <c:v>-54</c:v>
                </c:pt>
                <c:pt idx="331">
                  <c:v>-53.8</c:v>
                </c:pt>
                <c:pt idx="332">
                  <c:v>-53.6</c:v>
                </c:pt>
                <c:pt idx="333">
                  <c:v>-53.4</c:v>
                </c:pt>
                <c:pt idx="334">
                  <c:v>-53.2</c:v>
                </c:pt>
                <c:pt idx="335">
                  <c:v>-53</c:v>
                </c:pt>
                <c:pt idx="336">
                  <c:v>-52.8</c:v>
                </c:pt>
                <c:pt idx="337">
                  <c:v>-52.6</c:v>
                </c:pt>
                <c:pt idx="338">
                  <c:v>-52.4</c:v>
                </c:pt>
                <c:pt idx="339">
                  <c:v>-52.2</c:v>
                </c:pt>
                <c:pt idx="340">
                  <c:v>-52</c:v>
                </c:pt>
                <c:pt idx="341">
                  <c:v>-51.8</c:v>
                </c:pt>
                <c:pt idx="342">
                  <c:v>-51.6</c:v>
                </c:pt>
                <c:pt idx="343">
                  <c:v>-51.4</c:v>
                </c:pt>
                <c:pt idx="344">
                  <c:v>-51.2</c:v>
                </c:pt>
                <c:pt idx="345">
                  <c:v>-51</c:v>
                </c:pt>
                <c:pt idx="346">
                  <c:v>-50.8</c:v>
                </c:pt>
                <c:pt idx="347">
                  <c:v>-50.6</c:v>
                </c:pt>
                <c:pt idx="348">
                  <c:v>-50.4</c:v>
                </c:pt>
                <c:pt idx="349">
                  <c:v>-50.2</c:v>
                </c:pt>
                <c:pt idx="350">
                  <c:v>-50</c:v>
                </c:pt>
                <c:pt idx="351">
                  <c:v>-49.8</c:v>
                </c:pt>
                <c:pt idx="352">
                  <c:v>-49.6</c:v>
                </c:pt>
                <c:pt idx="353">
                  <c:v>-49.4</c:v>
                </c:pt>
                <c:pt idx="354">
                  <c:v>-49.2</c:v>
                </c:pt>
                <c:pt idx="355">
                  <c:v>-49</c:v>
                </c:pt>
                <c:pt idx="356">
                  <c:v>-48.8</c:v>
                </c:pt>
                <c:pt idx="357">
                  <c:v>-48.6</c:v>
                </c:pt>
                <c:pt idx="358">
                  <c:v>-48.4</c:v>
                </c:pt>
                <c:pt idx="359">
                  <c:v>-48.2</c:v>
                </c:pt>
                <c:pt idx="360">
                  <c:v>-48</c:v>
                </c:pt>
                <c:pt idx="361">
                  <c:v>-47.8</c:v>
                </c:pt>
                <c:pt idx="362">
                  <c:v>-47.6</c:v>
                </c:pt>
                <c:pt idx="363">
                  <c:v>-47.4</c:v>
                </c:pt>
                <c:pt idx="364">
                  <c:v>-47.2</c:v>
                </c:pt>
                <c:pt idx="365">
                  <c:v>-47</c:v>
                </c:pt>
                <c:pt idx="366">
                  <c:v>-46.8</c:v>
                </c:pt>
                <c:pt idx="367">
                  <c:v>-46.6</c:v>
                </c:pt>
                <c:pt idx="368">
                  <c:v>-46.4</c:v>
                </c:pt>
                <c:pt idx="369">
                  <c:v>-46.2</c:v>
                </c:pt>
                <c:pt idx="370">
                  <c:v>-46</c:v>
                </c:pt>
                <c:pt idx="371">
                  <c:v>-45.8</c:v>
                </c:pt>
                <c:pt idx="372">
                  <c:v>-45.6</c:v>
                </c:pt>
                <c:pt idx="373">
                  <c:v>-45.4</c:v>
                </c:pt>
                <c:pt idx="374">
                  <c:v>-45.2</c:v>
                </c:pt>
                <c:pt idx="375">
                  <c:v>-45</c:v>
                </c:pt>
                <c:pt idx="376">
                  <c:v>-44.8</c:v>
                </c:pt>
                <c:pt idx="377">
                  <c:v>-44.6</c:v>
                </c:pt>
                <c:pt idx="378">
                  <c:v>-44.4</c:v>
                </c:pt>
                <c:pt idx="379">
                  <c:v>-44.2</c:v>
                </c:pt>
                <c:pt idx="380">
                  <c:v>-44</c:v>
                </c:pt>
                <c:pt idx="381">
                  <c:v>-43.8</c:v>
                </c:pt>
                <c:pt idx="382">
                  <c:v>-43.6</c:v>
                </c:pt>
                <c:pt idx="383">
                  <c:v>-43.4</c:v>
                </c:pt>
                <c:pt idx="384">
                  <c:v>-43.2</c:v>
                </c:pt>
                <c:pt idx="385">
                  <c:v>-43</c:v>
                </c:pt>
                <c:pt idx="386">
                  <c:v>-42.8</c:v>
                </c:pt>
                <c:pt idx="387">
                  <c:v>-42.6</c:v>
                </c:pt>
                <c:pt idx="388">
                  <c:v>-42.4</c:v>
                </c:pt>
                <c:pt idx="389">
                  <c:v>-42.2</c:v>
                </c:pt>
                <c:pt idx="390">
                  <c:v>-42</c:v>
                </c:pt>
                <c:pt idx="391">
                  <c:v>-41.8</c:v>
                </c:pt>
                <c:pt idx="392">
                  <c:v>-41.6</c:v>
                </c:pt>
                <c:pt idx="393">
                  <c:v>-41.4</c:v>
                </c:pt>
                <c:pt idx="394">
                  <c:v>-41.2</c:v>
                </c:pt>
                <c:pt idx="395">
                  <c:v>-41</c:v>
                </c:pt>
                <c:pt idx="396">
                  <c:v>-40.8</c:v>
                </c:pt>
                <c:pt idx="397">
                  <c:v>-40.6</c:v>
                </c:pt>
                <c:pt idx="398">
                  <c:v>-40.4</c:v>
                </c:pt>
                <c:pt idx="399">
                  <c:v>-40.2</c:v>
                </c:pt>
                <c:pt idx="400">
                  <c:v>-40</c:v>
                </c:pt>
                <c:pt idx="401">
                  <c:v>-39.8</c:v>
                </c:pt>
                <c:pt idx="402">
                  <c:v>-39.6</c:v>
                </c:pt>
                <c:pt idx="403">
                  <c:v>-39.4</c:v>
                </c:pt>
                <c:pt idx="404">
                  <c:v>-39.2</c:v>
                </c:pt>
                <c:pt idx="405">
                  <c:v>-39</c:v>
                </c:pt>
                <c:pt idx="406">
                  <c:v>-38.8</c:v>
                </c:pt>
                <c:pt idx="407">
                  <c:v>-38.6</c:v>
                </c:pt>
                <c:pt idx="408">
                  <c:v>-38.4</c:v>
                </c:pt>
                <c:pt idx="409">
                  <c:v>-38.2</c:v>
                </c:pt>
                <c:pt idx="410">
                  <c:v>-38</c:v>
                </c:pt>
                <c:pt idx="411">
                  <c:v>-37.8</c:v>
                </c:pt>
                <c:pt idx="412">
                  <c:v>-37.6</c:v>
                </c:pt>
                <c:pt idx="413">
                  <c:v>-37.4</c:v>
                </c:pt>
                <c:pt idx="414">
                  <c:v>-37.2</c:v>
                </c:pt>
                <c:pt idx="415">
                  <c:v>-37</c:v>
                </c:pt>
                <c:pt idx="416">
                  <c:v>-36.8</c:v>
                </c:pt>
                <c:pt idx="417">
                  <c:v>-36.6</c:v>
                </c:pt>
                <c:pt idx="418">
                  <c:v>-36.4</c:v>
                </c:pt>
                <c:pt idx="419">
                  <c:v>-36.2</c:v>
                </c:pt>
                <c:pt idx="420">
                  <c:v>-36</c:v>
                </c:pt>
                <c:pt idx="421">
                  <c:v>-35.8</c:v>
                </c:pt>
                <c:pt idx="422">
                  <c:v>-35.6</c:v>
                </c:pt>
                <c:pt idx="423">
                  <c:v>-35.4</c:v>
                </c:pt>
                <c:pt idx="424">
                  <c:v>-35.2</c:v>
                </c:pt>
                <c:pt idx="425">
                  <c:v>-35</c:v>
                </c:pt>
                <c:pt idx="426">
                  <c:v>-34.8</c:v>
                </c:pt>
                <c:pt idx="427">
                  <c:v>-34.6</c:v>
                </c:pt>
                <c:pt idx="428">
                  <c:v>-34.4</c:v>
                </c:pt>
                <c:pt idx="429">
                  <c:v>-34.2</c:v>
                </c:pt>
                <c:pt idx="430">
                  <c:v>-34</c:v>
                </c:pt>
                <c:pt idx="431">
                  <c:v>-33.8</c:v>
                </c:pt>
                <c:pt idx="432">
                  <c:v>-33.6</c:v>
                </c:pt>
                <c:pt idx="433">
                  <c:v>-33.4</c:v>
                </c:pt>
                <c:pt idx="434">
                  <c:v>-33.2</c:v>
                </c:pt>
                <c:pt idx="435">
                  <c:v>-33</c:v>
                </c:pt>
                <c:pt idx="436">
                  <c:v>-32.8</c:v>
                </c:pt>
                <c:pt idx="437">
                  <c:v>-32.6</c:v>
                </c:pt>
                <c:pt idx="438">
                  <c:v>-32.4</c:v>
                </c:pt>
                <c:pt idx="439">
                  <c:v>-32.2</c:v>
                </c:pt>
                <c:pt idx="440">
                  <c:v>-32</c:v>
                </c:pt>
                <c:pt idx="441">
                  <c:v>-31.8</c:v>
                </c:pt>
                <c:pt idx="442">
                  <c:v>-31.6</c:v>
                </c:pt>
                <c:pt idx="443">
                  <c:v>-31.4</c:v>
                </c:pt>
                <c:pt idx="444">
                  <c:v>-31.2</c:v>
                </c:pt>
                <c:pt idx="445">
                  <c:v>-31</c:v>
                </c:pt>
                <c:pt idx="446">
                  <c:v>-30.8</c:v>
                </c:pt>
                <c:pt idx="447">
                  <c:v>-30.6</c:v>
                </c:pt>
                <c:pt idx="448">
                  <c:v>-30.4</c:v>
                </c:pt>
                <c:pt idx="449">
                  <c:v>-30.2</c:v>
                </c:pt>
                <c:pt idx="450">
                  <c:v>-30</c:v>
                </c:pt>
                <c:pt idx="451">
                  <c:v>-29.8</c:v>
                </c:pt>
                <c:pt idx="452">
                  <c:v>-29.6</c:v>
                </c:pt>
                <c:pt idx="453">
                  <c:v>-29.4</c:v>
                </c:pt>
                <c:pt idx="454">
                  <c:v>-29.2</c:v>
                </c:pt>
                <c:pt idx="455">
                  <c:v>-29</c:v>
                </c:pt>
                <c:pt idx="456">
                  <c:v>-28.8</c:v>
                </c:pt>
                <c:pt idx="457">
                  <c:v>-28.6</c:v>
                </c:pt>
                <c:pt idx="458">
                  <c:v>-28.4</c:v>
                </c:pt>
                <c:pt idx="459">
                  <c:v>-28.2</c:v>
                </c:pt>
                <c:pt idx="460">
                  <c:v>-28</c:v>
                </c:pt>
                <c:pt idx="461">
                  <c:v>-27.8</c:v>
                </c:pt>
                <c:pt idx="462">
                  <c:v>-27.6</c:v>
                </c:pt>
                <c:pt idx="463">
                  <c:v>-27.4</c:v>
                </c:pt>
                <c:pt idx="464">
                  <c:v>-27.2</c:v>
                </c:pt>
                <c:pt idx="465">
                  <c:v>-27</c:v>
                </c:pt>
                <c:pt idx="466">
                  <c:v>-26.8</c:v>
                </c:pt>
                <c:pt idx="467">
                  <c:v>-26.6</c:v>
                </c:pt>
                <c:pt idx="468">
                  <c:v>-26.4</c:v>
                </c:pt>
                <c:pt idx="469">
                  <c:v>-26.2</c:v>
                </c:pt>
                <c:pt idx="470">
                  <c:v>-26</c:v>
                </c:pt>
                <c:pt idx="471">
                  <c:v>-25.8</c:v>
                </c:pt>
                <c:pt idx="472">
                  <c:v>-25.6</c:v>
                </c:pt>
                <c:pt idx="473">
                  <c:v>-25.4</c:v>
                </c:pt>
                <c:pt idx="474">
                  <c:v>-25.2</c:v>
                </c:pt>
                <c:pt idx="475">
                  <c:v>-25</c:v>
                </c:pt>
                <c:pt idx="476">
                  <c:v>-24.8</c:v>
                </c:pt>
                <c:pt idx="477">
                  <c:v>-24.6</c:v>
                </c:pt>
                <c:pt idx="478">
                  <c:v>-24.4</c:v>
                </c:pt>
                <c:pt idx="479">
                  <c:v>-24.2</c:v>
                </c:pt>
                <c:pt idx="480">
                  <c:v>-24</c:v>
                </c:pt>
                <c:pt idx="481">
                  <c:v>-23.8</c:v>
                </c:pt>
                <c:pt idx="482">
                  <c:v>-23.6</c:v>
                </c:pt>
                <c:pt idx="483">
                  <c:v>-23.4</c:v>
                </c:pt>
                <c:pt idx="484">
                  <c:v>-23.2</c:v>
                </c:pt>
                <c:pt idx="485">
                  <c:v>-23</c:v>
                </c:pt>
                <c:pt idx="486">
                  <c:v>-22.8</c:v>
                </c:pt>
                <c:pt idx="487">
                  <c:v>-22.6</c:v>
                </c:pt>
                <c:pt idx="488">
                  <c:v>-22.4</c:v>
                </c:pt>
                <c:pt idx="489">
                  <c:v>-22.2</c:v>
                </c:pt>
                <c:pt idx="490">
                  <c:v>-22</c:v>
                </c:pt>
                <c:pt idx="491">
                  <c:v>-21.8</c:v>
                </c:pt>
                <c:pt idx="492">
                  <c:v>-21.6</c:v>
                </c:pt>
                <c:pt idx="493">
                  <c:v>-21.4</c:v>
                </c:pt>
                <c:pt idx="494">
                  <c:v>-21.2</c:v>
                </c:pt>
                <c:pt idx="495">
                  <c:v>-21</c:v>
                </c:pt>
                <c:pt idx="496">
                  <c:v>-20.8</c:v>
                </c:pt>
                <c:pt idx="497">
                  <c:v>-20.6</c:v>
                </c:pt>
                <c:pt idx="498">
                  <c:v>-20.4</c:v>
                </c:pt>
                <c:pt idx="499">
                  <c:v>-20.2</c:v>
                </c:pt>
                <c:pt idx="500">
                  <c:v>-20</c:v>
                </c:pt>
                <c:pt idx="501">
                  <c:v>-19.8</c:v>
                </c:pt>
                <c:pt idx="502">
                  <c:v>-19.6</c:v>
                </c:pt>
                <c:pt idx="503">
                  <c:v>-19.4</c:v>
                </c:pt>
                <c:pt idx="504">
                  <c:v>-19.2</c:v>
                </c:pt>
                <c:pt idx="505">
                  <c:v>-19</c:v>
                </c:pt>
                <c:pt idx="506">
                  <c:v>-18.8</c:v>
                </c:pt>
                <c:pt idx="507">
                  <c:v>-18.6</c:v>
                </c:pt>
                <c:pt idx="508">
                  <c:v>-18.4</c:v>
                </c:pt>
                <c:pt idx="509">
                  <c:v>-18.2</c:v>
                </c:pt>
                <c:pt idx="510">
                  <c:v>-18</c:v>
                </c:pt>
                <c:pt idx="511">
                  <c:v>-17.8</c:v>
                </c:pt>
                <c:pt idx="512">
                  <c:v>-17.6</c:v>
                </c:pt>
                <c:pt idx="513">
                  <c:v>-17.4</c:v>
                </c:pt>
                <c:pt idx="514">
                  <c:v>-17.2</c:v>
                </c:pt>
                <c:pt idx="515">
                  <c:v>-17</c:v>
                </c:pt>
                <c:pt idx="516">
                  <c:v>-16.8</c:v>
                </c:pt>
                <c:pt idx="517">
                  <c:v>-16.6</c:v>
                </c:pt>
                <c:pt idx="518">
                  <c:v>-16.4</c:v>
                </c:pt>
                <c:pt idx="519">
                  <c:v>-16.2</c:v>
                </c:pt>
                <c:pt idx="520">
                  <c:v>-16</c:v>
                </c:pt>
                <c:pt idx="521">
                  <c:v>-15.8</c:v>
                </c:pt>
                <c:pt idx="522">
                  <c:v>-15.6</c:v>
                </c:pt>
                <c:pt idx="523">
                  <c:v>-15.4</c:v>
                </c:pt>
                <c:pt idx="524">
                  <c:v>-15.2</c:v>
                </c:pt>
                <c:pt idx="525">
                  <c:v>-15</c:v>
                </c:pt>
                <c:pt idx="526">
                  <c:v>-14.8</c:v>
                </c:pt>
                <c:pt idx="527">
                  <c:v>-14.6</c:v>
                </c:pt>
                <c:pt idx="528">
                  <c:v>-14.4</c:v>
                </c:pt>
                <c:pt idx="529">
                  <c:v>-14.2</c:v>
                </c:pt>
                <c:pt idx="530">
                  <c:v>-14</c:v>
                </c:pt>
                <c:pt idx="531">
                  <c:v>-13.8</c:v>
                </c:pt>
                <c:pt idx="532">
                  <c:v>-13.6</c:v>
                </c:pt>
                <c:pt idx="533">
                  <c:v>-13.4</c:v>
                </c:pt>
                <c:pt idx="534">
                  <c:v>-13.2</c:v>
                </c:pt>
                <c:pt idx="535">
                  <c:v>-13</c:v>
                </c:pt>
                <c:pt idx="536">
                  <c:v>-12.8</c:v>
                </c:pt>
                <c:pt idx="537">
                  <c:v>-12.6</c:v>
                </c:pt>
                <c:pt idx="538">
                  <c:v>-12.4</c:v>
                </c:pt>
                <c:pt idx="539">
                  <c:v>-12.2</c:v>
                </c:pt>
                <c:pt idx="540">
                  <c:v>-12</c:v>
                </c:pt>
                <c:pt idx="541">
                  <c:v>-11.8</c:v>
                </c:pt>
                <c:pt idx="542">
                  <c:v>-11.6</c:v>
                </c:pt>
                <c:pt idx="543">
                  <c:v>-11.4</c:v>
                </c:pt>
                <c:pt idx="544">
                  <c:v>-11.2</c:v>
                </c:pt>
                <c:pt idx="545">
                  <c:v>-11</c:v>
                </c:pt>
                <c:pt idx="546">
                  <c:v>-10.8</c:v>
                </c:pt>
                <c:pt idx="547">
                  <c:v>-10.6</c:v>
                </c:pt>
                <c:pt idx="548">
                  <c:v>-10.4</c:v>
                </c:pt>
                <c:pt idx="549">
                  <c:v>-10.2</c:v>
                </c:pt>
                <c:pt idx="550">
                  <c:v>-10</c:v>
                </c:pt>
                <c:pt idx="551">
                  <c:v>-9.8</c:v>
                </c:pt>
                <c:pt idx="552">
                  <c:v>-9.6</c:v>
                </c:pt>
                <c:pt idx="553">
                  <c:v>-9.4</c:v>
                </c:pt>
                <c:pt idx="554">
                  <c:v>-9.2</c:v>
                </c:pt>
                <c:pt idx="555">
                  <c:v>-9</c:v>
                </c:pt>
                <c:pt idx="556">
                  <c:v>-8.8</c:v>
                </c:pt>
                <c:pt idx="557">
                  <c:v>-8.6</c:v>
                </c:pt>
                <c:pt idx="558">
                  <c:v>-8.4</c:v>
                </c:pt>
                <c:pt idx="559">
                  <c:v>-8.2</c:v>
                </c:pt>
                <c:pt idx="560">
                  <c:v>-8</c:v>
                </c:pt>
                <c:pt idx="561">
                  <c:v>-7.8</c:v>
                </c:pt>
                <c:pt idx="562">
                  <c:v>-7.6</c:v>
                </c:pt>
                <c:pt idx="563">
                  <c:v>-7.4</c:v>
                </c:pt>
                <c:pt idx="564">
                  <c:v>-7.2</c:v>
                </c:pt>
                <c:pt idx="565">
                  <c:v>-7</c:v>
                </c:pt>
                <c:pt idx="566">
                  <c:v>-6.8</c:v>
                </c:pt>
                <c:pt idx="567">
                  <c:v>-6.6</c:v>
                </c:pt>
                <c:pt idx="568">
                  <c:v>-6.4</c:v>
                </c:pt>
                <c:pt idx="569">
                  <c:v>-6.2</c:v>
                </c:pt>
                <c:pt idx="570">
                  <c:v>-6</c:v>
                </c:pt>
                <c:pt idx="571">
                  <c:v>-5.8</c:v>
                </c:pt>
                <c:pt idx="572">
                  <c:v>-5.6</c:v>
                </c:pt>
                <c:pt idx="573">
                  <c:v>-5.4</c:v>
                </c:pt>
                <c:pt idx="574">
                  <c:v>-5.2</c:v>
                </c:pt>
                <c:pt idx="575">
                  <c:v>-5</c:v>
                </c:pt>
                <c:pt idx="576">
                  <c:v>-4.8</c:v>
                </c:pt>
                <c:pt idx="577">
                  <c:v>-4.6</c:v>
                </c:pt>
                <c:pt idx="578">
                  <c:v>-4.4</c:v>
                </c:pt>
                <c:pt idx="579">
                  <c:v>-4.2</c:v>
                </c:pt>
                <c:pt idx="580">
                  <c:v>-4</c:v>
                </c:pt>
                <c:pt idx="581">
                  <c:v>-3.8</c:v>
                </c:pt>
                <c:pt idx="582">
                  <c:v>-3.6</c:v>
                </c:pt>
                <c:pt idx="583">
                  <c:v>-3.4</c:v>
                </c:pt>
                <c:pt idx="584">
                  <c:v>-3.2</c:v>
                </c:pt>
                <c:pt idx="585">
                  <c:v>-3</c:v>
                </c:pt>
                <c:pt idx="586">
                  <c:v>-2.8</c:v>
                </c:pt>
                <c:pt idx="587">
                  <c:v>-2.6</c:v>
                </c:pt>
                <c:pt idx="588">
                  <c:v>-2.4</c:v>
                </c:pt>
                <c:pt idx="589">
                  <c:v>-2.2</c:v>
                </c:pt>
                <c:pt idx="590">
                  <c:v>-2</c:v>
                </c:pt>
                <c:pt idx="591">
                  <c:v>-1.8</c:v>
                </c:pt>
                <c:pt idx="592">
                  <c:v>-1.6</c:v>
                </c:pt>
                <c:pt idx="593">
                  <c:v>-1.4</c:v>
                </c:pt>
                <c:pt idx="594">
                  <c:v>-1.2</c:v>
                </c:pt>
                <c:pt idx="595">
                  <c:v>-1</c:v>
                </c:pt>
                <c:pt idx="596">
                  <c:v>-0.8</c:v>
                </c:pt>
                <c:pt idx="597">
                  <c:v>-0.6</c:v>
                </c:pt>
                <c:pt idx="598">
                  <c:v>-0.4</c:v>
                </c:pt>
                <c:pt idx="599">
                  <c:v>-0.2</c:v>
                </c:pt>
                <c:pt idx="600">
                  <c:v>0</c:v>
                </c:pt>
                <c:pt idx="601">
                  <c:v>0.2</c:v>
                </c:pt>
                <c:pt idx="602">
                  <c:v>0.4</c:v>
                </c:pt>
                <c:pt idx="603">
                  <c:v>0.6</c:v>
                </c:pt>
                <c:pt idx="604">
                  <c:v>0.8</c:v>
                </c:pt>
                <c:pt idx="605">
                  <c:v>1</c:v>
                </c:pt>
                <c:pt idx="606">
                  <c:v>1.2</c:v>
                </c:pt>
                <c:pt idx="607">
                  <c:v>1.4</c:v>
                </c:pt>
                <c:pt idx="608">
                  <c:v>1.6</c:v>
                </c:pt>
                <c:pt idx="609">
                  <c:v>1.8</c:v>
                </c:pt>
                <c:pt idx="610">
                  <c:v>2</c:v>
                </c:pt>
                <c:pt idx="611">
                  <c:v>2.2</c:v>
                </c:pt>
                <c:pt idx="612">
                  <c:v>2.4</c:v>
                </c:pt>
                <c:pt idx="613">
                  <c:v>2.6</c:v>
                </c:pt>
                <c:pt idx="614">
                  <c:v>2.8</c:v>
                </c:pt>
                <c:pt idx="615">
                  <c:v>3</c:v>
                </c:pt>
                <c:pt idx="616">
                  <c:v>3.2</c:v>
                </c:pt>
                <c:pt idx="617">
                  <c:v>3.4</c:v>
                </c:pt>
                <c:pt idx="618">
                  <c:v>3.6</c:v>
                </c:pt>
                <c:pt idx="619">
                  <c:v>3.8</c:v>
                </c:pt>
                <c:pt idx="620">
                  <c:v>4</c:v>
                </c:pt>
                <c:pt idx="621">
                  <c:v>4.2</c:v>
                </c:pt>
                <c:pt idx="622">
                  <c:v>4.4</c:v>
                </c:pt>
                <c:pt idx="623">
                  <c:v>4.6</c:v>
                </c:pt>
                <c:pt idx="624">
                  <c:v>4.8</c:v>
                </c:pt>
                <c:pt idx="625">
                  <c:v>5</c:v>
                </c:pt>
                <c:pt idx="626">
                  <c:v>5.2</c:v>
                </c:pt>
                <c:pt idx="627">
                  <c:v>5.4</c:v>
                </c:pt>
                <c:pt idx="628">
                  <c:v>5.6</c:v>
                </c:pt>
                <c:pt idx="629">
                  <c:v>5.8</c:v>
                </c:pt>
                <c:pt idx="630">
                  <c:v>6</c:v>
                </c:pt>
                <c:pt idx="631">
                  <c:v>6.2</c:v>
                </c:pt>
                <c:pt idx="632">
                  <c:v>6.4</c:v>
                </c:pt>
                <c:pt idx="633">
                  <c:v>6.6</c:v>
                </c:pt>
                <c:pt idx="634">
                  <c:v>6.8</c:v>
                </c:pt>
                <c:pt idx="635">
                  <c:v>7</c:v>
                </c:pt>
                <c:pt idx="636">
                  <c:v>7.2</c:v>
                </c:pt>
                <c:pt idx="637">
                  <c:v>7.4</c:v>
                </c:pt>
                <c:pt idx="638">
                  <c:v>7.6</c:v>
                </c:pt>
                <c:pt idx="639">
                  <c:v>7.8</c:v>
                </c:pt>
                <c:pt idx="640">
                  <c:v>8</c:v>
                </c:pt>
                <c:pt idx="641">
                  <c:v>8.2</c:v>
                </c:pt>
                <c:pt idx="642">
                  <c:v>8.4</c:v>
                </c:pt>
                <c:pt idx="643">
                  <c:v>8.6</c:v>
                </c:pt>
                <c:pt idx="644">
                  <c:v>8.8</c:v>
                </c:pt>
                <c:pt idx="645">
                  <c:v>9</c:v>
                </c:pt>
                <c:pt idx="646">
                  <c:v>9.2</c:v>
                </c:pt>
                <c:pt idx="647">
                  <c:v>9.4</c:v>
                </c:pt>
                <c:pt idx="648">
                  <c:v>9.6</c:v>
                </c:pt>
                <c:pt idx="649">
                  <c:v>9.8</c:v>
                </c:pt>
                <c:pt idx="650">
                  <c:v>10</c:v>
                </c:pt>
                <c:pt idx="651">
                  <c:v>10.2</c:v>
                </c:pt>
                <c:pt idx="652">
                  <c:v>10.4</c:v>
                </c:pt>
                <c:pt idx="653">
                  <c:v>10.6</c:v>
                </c:pt>
                <c:pt idx="654">
                  <c:v>10.8</c:v>
                </c:pt>
                <c:pt idx="655">
                  <c:v>11</c:v>
                </c:pt>
                <c:pt idx="656">
                  <c:v>11.2</c:v>
                </c:pt>
                <c:pt idx="657">
                  <c:v>11.4</c:v>
                </c:pt>
                <c:pt idx="658">
                  <c:v>11.6</c:v>
                </c:pt>
                <c:pt idx="659">
                  <c:v>11.8</c:v>
                </c:pt>
                <c:pt idx="660">
                  <c:v>12</c:v>
                </c:pt>
                <c:pt idx="661">
                  <c:v>12.2</c:v>
                </c:pt>
                <c:pt idx="662">
                  <c:v>12.4</c:v>
                </c:pt>
                <c:pt idx="663">
                  <c:v>12.6</c:v>
                </c:pt>
                <c:pt idx="664">
                  <c:v>12.8</c:v>
                </c:pt>
                <c:pt idx="665">
                  <c:v>13</c:v>
                </c:pt>
                <c:pt idx="666">
                  <c:v>13.2</c:v>
                </c:pt>
                <c:pt idx="667">
                  <c:v>13.4</c:v>
                </c:pt>
                <c:pt idx="668">
                  <c:v>13.6</c:v>
                </c:pt>
                <c:pt idx="669">
                  <c:v>13.8</c:v>
                </c:pt>
                <c:pt idx="670">
                  <c:v>14</c:v>
                </c:pt>
                <c:pt idx="671">
                  <c:v>14.2</c:v>
                </c:pt>
                <c:pt idx="672">
                  <c:v>14.4</c:v>
                </c:pt>
                <c:pt idx="673">
                  <c:v>14.6</c:v>
                </c:pt>
                <c:pt idx="674">
                  <c:v>14.8</c:v>
                </c:pt>
                <c:pt idx="675">
                  <c:v>15</c:v>
                </c:pt>
                <c:pt idx="676">
                  <c:v>15.2</c:v>
                </c:pt>
                <c:pt idx="677">
                  <c:v>15.4</c:v>
                </c:pt>
                <c:pt idx="678">
                  <c:v>15.6</c:v>
                </c:pt>
                <c:pt idx="679">
                  <c:v>15.8</c:v>
                </c:pt>
                <c:pt idx="680">
                  <c:v>16</c:v>
                </c:pt>
                <c:pt idx="681">
                  <c:v>16.2</c:v>
                </c:pt>
                <c:pt idx="682">
                  <c:v>16.4</c:v>
                </c:pt>
                <c:pt idx="683">
                  <c:v>16.6</c:v>
                </c:pt>
                <c:pt idx="684">
                  <c:v>16.8</c:v>
                </c:pt>
                <c:pt idx="685">
                  <c:v>17</c:v>
                </c:pt>
                <c:pt idx="686">
                  <c:v>17.2</c:v>
                </c:pt>
                <c:pt idx="687">
                  <c:v>17.4</c:v>
                </c:pt>
                <c:pt idx="688">
                  <c:v>17.6</c:v>
                </c:pt>
                <c:pt idx="689">
                  <c:v>17.8</c:v>
                </c:pt>
                <c:pt idx="690">
                  <c:v>18</c:v>
                </c:pt>
                <c:pt idx="691">
                  <c:v>18.2</c:v>
                </c:pt>
                <c:pt idx="692">
                  <c:v>18.4</c:v>
                </c:pt>
                <c:pt idx="693">
                  <c:v>18.6</c:v>
                </c:pt>
                <c:pt idx="694">
                  <c:v>18.8</c:v>
                </c:pt>
                <c:pt idx="695">
                  <c:v>19</c:v>
                </c:pt>
                <c:pt idx="696">
                  <c:v>19.2</c:v>
                </c:pt>
                <c:pt idx="697">
                  <c:v>19.4</c:v>
                </c:pt>
                <c:pt idx="698">
                  <c:v>19.6</c:v>
                </c:pt>
                <c:pt idx="699">
                  <c:v>19.8</c:v>
                </c:pt>
                <c:pt idx="700">
                  <c:v>20</c:v>
                </c:pt>
                <c:pt idx="701">
                  <c:v>20.2</c:v>
                </c:pt>
                <c:pt idx="702">
                  <c:v>20.4</c:v>
                </c:pt>
                <c:pt idx="703">
                  <c:v>20.6</c:v>
                </c:pt>
                <c:pt idx="704">
                  <c:v>20.8</c:v>
                </c:pt>
                <c:pt idx="705">
                  <c:v>21</c:v>
                </c:pt>
                <c:pt idx="706">
                  <c:v>21.2</c:v>
                </c:pt>
                <c:pt idx="707">
                  <c:v>21.4</c:v>
                </c:pt>
                <c:pt idx="708">
                  <c:v>21.6</c:v>
                </c:pt>
                <c:pt idx="709">
                  <c:v>21.8</c:v>
                </c:pt>
                <c:pt idx="710">
                  <c:v>22</c:v>
                </c:pt>
                <c:pt idx="711">
                  <c:v>22.2</c:v>
                </c:pt>
                <c:pt idx="712">
                  <c:v>22.4</c:v>
                </c:pt>
                <c:pt idx="713">
                  <c:v>22.6</c:v>
                </c:pt>
                <c:pt idx="714">
                  <c:v>22.8</c:v>
                </c:pt>
                <c:pt idx="715">
                  <c:v>23</c:v>
                </c:pt>
                <c:pt idx="716">
                  <c:v>23.2</c:v>
                </c:pt>
                <c:pt idx="717">
                  <c:v>23.4</c:v>
                </c:pt>
                <c:pt idx="718">
                  <c:v>23.6</c:v>
                </c:pt>
                <c:pt idx="719">
                  <c:v>23.8</c:v>
                </c:pt>
                <c:pt idx="720">
                  <c:v>24</c:v>
                </c:pt>
                <c:pt idx="721">
                  <c:v>24.2</c:v>
                </c:pt>
                <c:pt idx="722">
                  <c:v>24.4</c:v>
                </c:pt>
                <c:pt idx="723">
                  <c:v>24.6</c:v>
                </c:pt>
                <c:pt idx="724">
                  <c:v>24.8</c:v>
                </c:pt>
                <c:pt idx="725">
                  <c:v>25</c:v>
                </c:pt>
                <c:pt idx="726">
                  <c:v>25.2</c:v>
                </c:pt>
                <c:pt idx="727">
                  <c:v>25.4</c:v>
                </c:pt>
                <c:pt idx="728">
                  <c:v>25.6</c:v>
                </c:pt>
                <c:pt idx="729">
                  <c:v>25.8</c:v>
                </c:pt>
                <c:pt idx="730">
                  <c:v>26</c:v>
                </c:pt>
                <c:pt idx="731">
                  <c:v>26.2</c:v>
                </c:pt>
                <c:pt idx="732">
                  <c:v>26.4</c:v>
                </c:pt>
                <c:pt idx="733">
                  <c:v>26.6</c:v>
                </c:pt>
                <c:pt idx="734">
                  <c:v>26.8</c:v>
                </c:pt>
                <c:pt idx="735">
                  <c:v>27</c:v>
                </c:pt>
                <c:pt idx="736">
                  <c:v>27.2</c:v>
                </c:pt>
                <c:pt idx="737">
                  <c:v>27.4</c:v>
                </c:pt>
                <c:pt idx="738">
                  <c:v>27.6</c:v>
                </c:pt>
                <c:pt idx="739">
                  <c:v>27.8</c:v>
                </c:pt>
                <c:pt idx="740">
                  <c:v>28</c:v>
                </c:pt>
                <c:pt idx="741">
                  <c:v>28.2</c:v>
                </c:pt>
                <c:pt idx="742">
                  <c:v>28.4</c:v>
                </c:pt>
                <c:pt idx="743">
                  <c:v>28.6</c:v>
                </c:pt>
                <c:pt idx="744">
                  <c:v>28.8</c:v>
                </c:pt>
                <c:pt idx="745">
                  <c:v>29</c:v>
                </c:pt>
                <c:pt idx="746">
                  <c:v>29.2</c:v>
                </c:pt>
                <c:pt idx="747">
                  <c:v>29.4</c:v>
                </c:pt>
                <c:pt idx="748">
                  <c:v>29.6</c:v>
                </c:pt>
                <c:pt idx="749">
                  <c:v>29.8</c:v>
                </c:pt>
                <c:pt idx="750">
                  <c:v>30</c:v>
                </c:pt>
                <c:pt idx="751">
                  <c:v>30.2</c:v>
                </c:pt>
                <c:pt idx="752">
                  <c:v>30.4</c:v>
                </c:pt>
                <c:pt idx="753">
                  <c:v>30.6</c:v>
                </c:pt>
                <c:pt idx="754">
                  <c:v>30.8</c:v>
                </c:pt>
                <c:pt idx="755">
                  <c:v>31</c:v>
                </c:pt>
                <c:pt idx="756">
                  <c:v>31.2</c:v>
                </c:pt>
                <c:pt idx="757">
                  <c:v>31.4</c:v>
                </c:pt>
                <c:pt idx="758">
                  <c:v>31.6</c:v>
                </c:pt>
                <c:pt idx="759">
                  <c:v>31.8</c:v>
                </c:pt>
                <c:pt idx="760">
                  <c:v>32</c:v>
                </c:pt>
                <c:pt idx="761">
                  <c:v>32.2</c:v>
                </c:pt>
                <c:pt idx="762">
                  <c:v>32.4</c:v>
                </c:pt>
                <c:pt idx="763">
                  <c:v>32.6</c:v>
                </c:pt>
                <c:pt idx="764">
                  <c:v>32.8</c:v>
                </c:pt>
                <c:pt idx="765">
                  <c:v>33</c:v>
                </c:pt>
                <c:pt idx="766">
                  <c:v>33.2</c:v>
                </c:pt>
                <c:pt idx="767">
                  <c:v>33.4</c:v>
                </c:pt>
                <c:pt idx="768">
                  <c:v>33.6</c:v>
                </c:pt>
                <c:pt idx="769">
                  <c:v>33.8</c:v>
                </c:pt>
                <c:pt idx="770">
                  <c:v>34</c:v>
                </c:pt>
                <c:pt idx="771">
                  <c:v>34.2</c:v>
                </c:pt>
                <c:pt idx="772">
                  <c:v>34.4</c:v>
                </c:pt>
                <c:pt idx="773">
                  <c:v>34.6</c:v>
                </c:pt>
                <c:pt idx="774">
                  <c:v>34.8</c:v>
                </c:pt>
                <c:pt idx="775">
                  <c:v>35</c:v>
                </c:pt>
                <c:pt idx="776">
                  <c:v>35.2</c:v>
                </c:pt>
                <c:pt idx="777">
                  <c:v>35.4</c:v>
                </c:pt>
                <c:pt idx="778">
                  <c:v>35.6</c:v>
                </c:pt>
                <c:pt idx="779">
                  <c:v>35.8</c:v>
                </c:pt>
                <c:pt idx="780">
                  <c:v>36</c:v>
                </c:pt>
                <c:pt idx="781">
                  <c:v>36.2</c:v>
                </c:pt>
                <c:pt idx="782">
                  <c:v>36.4</c:v>
                </c:pt>
                <c:pt idx="783">
                  <c:v>36.6</c:v>
                </c:pt>
                <c:pt idx="784">
                  <c:v>36.8</c:v>
                </c:pt>
                <c:pt idx="785">
                  <c:v>37</c:v>
                </c:pt>
                <c:pt idx="786">
                  <c:v>37.2</c:v>
                </c:pt>
                <c:pt idx="787">
                  <c:v>37.4</c:v>
                </c:pt>
                <c:pt idx="788">
                  <c:v>37.6</c:v>
                </c:pt>
                <c:pt idx="789">
                  <c:v>37.8</c:v>
                </c:pt>
                <c:pt idx="790">
                  <c:v>38</c:v>
                </c:pt>
                <c:pt idx="791">
                  <c:v>38.2</c:v>
                </c:pt>
                <c:pt idx="792">
                  <c:v>38.4</c:v>
                </c:pt>
                <c:pt idx="793">
                  <c:v>38.6</c:v>
                </c:pt>
                <c:pt idx="794">
                  <c:v>38.8</c:v>
                </c:pt>
                <c:pt idx="795">
                  <c:v>39</c:v>
                </c:pt>
                <c:pt idx="796">
                  <c:v>39.2</c:v>
                </c:pt>
                <c:pt idx="797">
                  <c:v>39.4</c:v>
                </c:pt>
                <c:pt idx="798">
                  <c:v>39.6</c:v>
                </c:pt>
                <c:pt idx="799">
                  <c:v>39.8</c:v>
                </c:pt>
                <c:pt idx="800">
                  <c:v>40</c:v>
                </c:pt>
                <c:pt idx="801">
                  <c:v>40.2</c:v>
                </c:pt>
                <c:pt idx="802">
                  <c:v>40.4</c:v>
                </c:pt>
                <c:pt idx="803">
                  <c:v>40.6</c:v>
                </c:pt>
                <c:pt idx="804">
                  <c:v>40.8</c:v>
                </c:pt>
                <c:pt idx="805">
                  <c:v>41</c:v>
                </c:pt>
                <c:pt idx="806">
                  <c:v>41.2</c:v>
                </c:pt>
                <c:pt idx="807">
                  <c:v>41.4</c:v>
                </c:pt>
                <c:pt idx="808">
                  <c:v>41.6</c:v>
                </c:pt>
                <c:pt idx="809">
                  <c:v>41.8</c:v>
                </c:pt>
                <c:pt idx="810">
                  <c:v>42</c:v>
                </c:pt>
                <c:pt idx="811">
                  <c:v>42.2</c:v>
                </c:pt>
                <c:pt idx="812">
                  <c:v>42.4</c:v>
                </c:pt>
                <c:pt idx="813">
                  <c:v>42.6</c:v>
                </c:pt>
                <c:pt idx="814">
                  <c:v>42.8</c:v>
                </c:pt>
                <c:pt idx="815">
                  <c:v>43</c:v>
                </c:pt>
                <c:pt idx="816">
                  <c:v>43.2</c:v>
                </c:pt>
                <c:pt idx="817">
                  <c:v>43.4</c:v>
                </c:pt>
                <c:pt idx="818">
                  <c:v>43.6</c:v>
                </c:pt>
                <c:pt idx="819">
                  <c:v>43.8</c:v>
                </c:pt>
                <c:pt idx="820">
                  <c:v>44</c:v>
                </c:pt>
                <c:pt idx="821">
                  <c:v>44.2</c:v>
                </c:pt>
                <c:pt idx="822">
                  <c:v>44.4</c:v>
                </c:pt>
                <c:pt idx="823">
                  <c:v>44.6</c:v>
                </c:pt>
                <c:pt idx="824">
                  <c:v>44.8</c:v>
                </c:pt>
                <c:pt idx="825">
                  <c:v>45</c:v>
                </c:pt>
                <c:pt idx="826">
                  <c:v>45.2</c:v>
                </c:pt>
                <c:pt idx="827">
                  <c:v>45.4</c:v>
                </c:pt>
                <c:pt idx="828">
                  <c:v>45.6</c:v>
                </c:pt>
                <c:pt idx="829">
                  <c:v>45.8</c:v>
                </c:pt>
                <c:pt idx="830">
                  <c:v>46</c:v>
                </c:pt>
                <c:pt idx="831">
                  <c:v>46.2</c:v>
                </c:pt>
                <c:pt idx="832">
                  <c:v>46.4</c:v>
                </c:pt>
                <c:pt idx="833">
                  <c:v>46.6</c:v>
                </c:pt>
                <c:pt idx="834">
                  <c:v>46.8</c:v>
                </c:pt>
                <c:pt idx="835">
                  <c:v>47</c:v>
                </c:pt>
                <c:pt idx="836">
                  <c:v>47.2</c:v>
                </c:pt>
                <c:pt idx="837">
                  <c:v>47.4</c:v>
                </c:pt>
                <c:pt idx="838">
                  <c:v>47.6</c:v>
                </c:pt>
                <c:pt idx="839">
                  <c:v>47.8</c:v>
                </c:pt>
                <c:pt idx="840">
                  <c:v>48</c:v>
                </c:pt>
                <c:pt idx="841">
                  <c:v>48.2</c:v>
                </c:pt>
                <c:pt idx="842">
                  <c:v>48.4</c:v>
                </c:pt>
                <c:pt idx="843">
                  <c:v>48.6</c:v>
                </c:pt>
                <c:pt idx="844">
                  <c:v>48.8</c:v>
                </c:pt>
                <c:pt idx="845">
                  <c:v>49</c:v>
                </c:pt>
                <c:pt idx="846">
                  <c:v>49.2</c:v>
                </c:pt>
                <c:pt idx="847">
                  <c:v>49.4</c:v>
                </c:pt>
                <c:pt idx="848">
                  <c:v>49.6</c:v>
                </c:pt>
                <c:pt idx="849">
                  <c:v>49.8</c:v>
                </c:pt>
                <c:pt idx="850">
                  <c:v>50</c:v>
                </c:pt>
                <c:pt idx="851">
                  <c:v>50.2</c:v>
                </c:pt>
                <c:pt idx="852">
                  <c:v>50.4</c:v>
                </c:pt>
                <c:pt idx="853">
                  <c:v>50.6</c:v>
                </c:pt>
                <c:pt idx="854">
                  <c:v>50.8</c:v>
                </c:pt>
                <c:pt idx="855">
                  <c:v>51</c:v>
                </c:pt>
                <c:pt idx="856">
                  <c:v>51.2</c:v>
                </c:pt>
                <c:pt idx="857">
                  <c:v>51.4</c:v>
                </c:pt>
                <c:pt idx="858">
                  <c:v>51.6</c:v>
                </c:pt>
                <c:pt idx="859">
                  <c:v>51.8</c:v>
                </c:pt>
                <c:pt idx="860">
                  <c:v>52</c:v>
                </c:pt>
                <c:pt idx="861">
                  <c:v>52.2</c:v>
                </c:pt>
                <c:pt idx="862">
                  <c:v>52.4</c:v>
                </c:pt>
                <c:pt idx="863">
                  <c:v>52.6</c:v>
                </c:pt>
                <c:pt idx="864">
                  <c:v>52.8</c:v>
                </c:pt>
                <c:pt idx="865">
                  <c:v>53</c:v>
                </c:pt>
                <c:pt idx="866">
                  <c:v>53.2</c:v>
                </c:pt>
                <c:pt idx="867">
                  <c:v>53.4</c:v>
                </c:pt>
                <c:pt idx="868">
                  <c:v>53.6</c:v>
                </c:pt>
                <c:pt idx="869">
                  <c:v>53.8</c:v>
                </c:pt>
                <c:pt idx="870">
                  <c:v>54</c:v>
                </c:pt>
                <c:pt idx="871">
                  <c:v>54.2</c:v>
                </c:pt>
                <c:pt idx="872">
                  <c:v>54.4</c:v>
                </c:pt>
                <c:pt idx="873">
                  <c:v>54.6</c:v>
                </c:pt>
                <c:pt idx="874">
                  <c:v>54.8</c:v>
                </c:pt>
                <c:pt idx="875">
                  <c:v>55</c:v>
                </c:pt>
                <c:pt idx="876">
                  <c:v>55.2</c:v>
                </c:pt>
                <c:pt idx="877">
                  <c:v>55.4</c:v>
                </c:pt>
                <c:pt idx="878">
                  <c:v>55.6</c:v>
                </c:pt>
                <c:pt idx="879">
                  <c:v>55.8</c:v>
                </c:pt>
                <c:pt idx="880">
                  <c:v>56</c:v>
                </c:pt>
                <c:pt idx="881">
                  <c:v>56.2</c:v>
                </c:pt>
                <c:pt idx="882">
                  <c:v>56.4</c:v>
                </c:pt>
                <c:pt idx="883">
                  <c:v>56.6</c:v>
                </c:pt>
                <c:pt idx="884">
                  <c:v>56.8</c:v>
                </c:pt>
                <c:pt idx="885">
                  <c:v>57</c:v>
                </c:pt>
                <c:pt idx="886">
                  <c:v>57.2</c:v>
                </c:pt>
                <c:pt idx="887">
                  <c:v>57.4</c:v>
                </c:pt>
                <c:pt idx="888">
                  <c:v>57.6</c:v>
                </c:pt>
                <c:pt idx="889">
                  <c:v>57.8</c:v>
                </c:pt>
                <c:pt idx="890">
                  <c:v>58</c:v>
                </c:pt>
                <c:pt idx="891">
                  <c:v>58.2</c:v>
                </c:pt>
                <c:pt idx="892">
                  <c:v>58.4</c:v>
                </c:pt>
                <c:pt idx="893">
                  <c:v>58.6</c:v>
                </c:pt>
                <c:pt idx="894">
                  <c:v>58.8</c:v>
                </c:pt>
                <c:pt idx="895">
                  <c:v>59</c:v>
                </c:pt>
                <c:pt idx="896">
                  <c:v>59.2</c:v>
                </c:pt>
                <c:pt idx="897">
                  <c:v>59.4</c:v>
                </c:pt>
                <c:pt idx="898">
                  <c:v>59.6</c:v>
                </c:pt>
                <c:pt idx="899">
                  <c:v>59.8</c:v>
                </c:pt>
                <c:pt idx="900">
                  <c:v>60</c:v>
                </c:pt>
                <c:pt idx="901">
                  <c:v>60.2</c:v>
                </c:pt>
                <c:pt idx="902">
                  <c:v>60.4</c:v>
                </c:pt>
                <c:pt idx="903">
                  <c:v>60.6</c:v>
                </c:pt>
                <c:pt idx="904">
                  <c:v>60.8</c:v>
                </c:pt>
                <c:pt idx="905">
                  <c:v>61</c:v>
                </c:pt>
                <c:pt idx="906">
                  <c:v>61.2</c:v>
                </c:pt>
                <c:pt idx="907">
                  <c:v>61.4</c:v>
                </c:pt>
                <c:pt idx="908">
                  <c:v>61.6</c:v>
                </c:pt>
                <c:pt idx="909">
                  <c:v>61.8</c:v>
                </c:pt>
                <c:pt idx="910">
                  <c:v>62</c:v>
                </c:pt>
                <c:pt idx="911">
                  <c:v>62.2</c:v>
                </c:pt>
                <c:pt idx="912">
                  <c:v>62.4</c:v>
                </c:pt>
                <c:pt idx="913">
                  <c:v>62.6</c:v>
                </c:pt>
                <c:pt idx="914">
                  <c:v>62.8</c:v>
                </c:pt>
                <c:pt idx="915">
                  <c:v>63</c:v>
                </c:pt>
                <c:pt idx="916">
                  <c:v>63.2</c:v>
                </c:pt>
                <c:pt idx="917">
                  <c:v>63.4</c:v>
                </c:pt>
                <c:pt idx="918">
                  <c:v>63.6</c:v>
                </c:pt>
                <c:pt idx="919">
                  <c:v>63.8</c:v>
                </c:pt>
                <c:pt idx="920">
                  <c:v>64</c:v>
                </c:pt>
                <c:pt idx="921">
                  <c:v>64.2</c:v>
                </c:pt>
                <c:pt idx="922">
                  <c:v>64.4</c:v>
                </c:pt>
                <c:pt idx="923">
                  <c:v>64.6</c:v>
                </c:pt>
                <c:pt idx="924">
                  <c:v>64.8</c:v>
                </c:pt>
                <c:pt idx="925">
                  <c:v>65</c:v>
                </c:pt>
                <c:pt idx="926">
                  <c:v>65.2</c:v>
                </c:pt>
                <c:pt idx="927">
                  <c:v>65.4</c:v>
                </c:pt>
                <c:pt idx="928">
                  <c:v>65.6</c:v>
                </c:pt>
                <c:pt idx="929">
                  <c:v>65.8</c:v>
                </c:pt>
                <c:pt idx="930">
                  <c:v>66</c:v>
                </c:pt>
                <c:pt idx="931">
                  <c:v>66.2</c:v>
                </c:pt>
                <c:pt idx="932">
                  <c:v>66.4</c:v>
                </c:pt>
                <c:pt idx="933">
                  <c:v>66.6</c:v>
                </c:pt>
                <c:pt idx="934">
                  <c:v>66.8</c:v>
                </c:pt>
                <c:pt idx="935">
                  <c:v>67</c:v>
                </c:pt>
                <c:pt idx="936">
                  <c:v>67.2</c:v>
                </c:pt>
                <c:pt idx="937">
                  <c:v>67.4</c:v>
                </c:pt>
                <c:pt idx="938">
                  <c:v>67.6</c:v>
                </c:pt>
                <c:pt idx="939">
                  <c:v>67.8</c:v>
                </c:pt>
                <c:pt idx="940">
                  <c:v>68</c:v>
                </c:pt>
                <c:pt idx="941">
                  <c:v>68.2</c:v>
                </c:pt>
                <c:pt idx="942">
                  <c:v>68.4</c:v>
                </c:pt>
                <c:pt idx="943">
                  <c:v>68.6</c:v>
                </c:pt>
                <c:pt idx="944">
                  <c:v>68.8</c:v>
                </c:pt>
                <c:pt idx="945">
                  <c:v>69</c:v>
                </c:pt>
                <c:pt idx="946">
                  <c:v>69.2</c:v>
                </c:pt>
                <c:pt idx="947">
                  <c:v>69.4</c:v>
                </c:pt>
                <c:pt idx="948">
                  <c:v>69.6</c:v>
                </c:pt>
                <c:pt idx="949">
                  <c:v>69.8</c:v>
                </c:pt>
                <c:pt idx="950">
                  <c:v>70</c:v>
                </c:pt>
                <c:pt idx="951">
                  <c:v>70.2</c:v>
                </c:pt>
                <c:pt idx="952">
                  <c:v>70.4</c:v>
                </c:pt>
                <c:pt idx="953">
                  <c:v>70.6</c:v>
                </c:pt>
                <c:pt idx="954">
                  <c:v>70.8</c:v>
                </c:pt>
                <c:pt idx="955">
                  <c:v>71</c:v>
                </c:pt>
                <c:pt idx="956">
                  <c:v>71.2</c:v>
                </c:pt>
                <c:pt idx="957">
                  <c:v>71.4</c:v>
                </c:pt>
                <c:pt idx="958">
                  <c:v>71.6</c:v>
                </c:pt>
                <c:pt idx="959">
                  <c:v>71.8</c:v>
                </c:pt>
                <c:pt idx="960">
                  <c:v>72</c:v>
                </c:pt>
                <c:pt idx="961">
                  <c:v>72.2</c:v>
                </c:pt>
                <c:pt idx="962">
                  <c:v>72.4</c:v>
                </c:pt>
                <c:pt idx="963">
                  <c:v>72.6</c:v>
                </c:pt>
                <c:pt idx="964">
                  <c:v>72.8</c:v>
                </c:pt>
                <c:pt idx="965">
                  <c:v>73</c:v>
                </c:pt>
                <c:pt idx="966">
                  <c:v>73.2</c:v>
                </c:pt>
                <c:pt idx="967">
                  <c:v>73.4</c:v>
                </c:pt>
                <c:pt idx="968">
                  <c:v>73.6</c:v>
                </c:pt>
                <c:pt idx="969">
                  <c:v>73.8</c:v>
                </c:pt>
                <c:pt idx="970">
                  <c:v>74</c:v>
                </c:pt>
                <c:pt idx="971">
                  <c:v>74.2</c:v>
                </c:pt>
                <c:pt idx="972">
                  <c:v>74.4</c:v>
                </c:pt>
                <c:pt idx="973">
                  <c:v>74.6</c:v>
                </c:pt>
                <c:pt idx="974">
                  <c:v>74.8</c:v>
                </c:pt>
                <c:pt idx="975">
                  <c:v>75</c:v>
                </c:pt>
                <c:pt idx="976">
                  <c:v>75.2</c:v>
                </c:pt>
                <c:pt idx="977">
                  <c:v>75.4</c:v>
                </c:pt>
                <c:pt idx="978">
                  <c:v>75.6</c:v>
                </c:pt>
                <c:pt idx="979">
                  <c:v>75.8</c:v>
                </c:pt>
                <c:pt idx="980">
                  <c:v>76</c:v>
                </c:pt>
                <c:pt idx="981">
                  <c:v>76.2</c:v>
                </c:pt>
                <c:pt idx="982">
                  <c:v>76.4</c:v>
                </c:pt>
                <c:pt idx="983">
                  <c:v>76.6</c:v>
                </c:pt>
                <c:pt idx="984">
                  <c:v>76.8</c:v>
                </c:pt>
                <c:pt idx="985">
                  <c:v>77</c:v>
                </c:pt>
                <c:pt idx="986">
                  <c:v>77.2</c:v>
                </c:pt>
                <c:pt idx="987">
                  <c:v>77.4</c:v>
                </c:pt>
                <c:pt idx="988">
                  <c:v>77.6</c:v>
                </c:pt>
                <c:pt idx="989">
                  <c:v>77.8</c:v>
                </c:pt>
                <c:pt idx="990">
                  <c:v>78</c:v>
                </c:pt>
                <c:pt idx="991">
                  <c:v>78.2</c:v>
                </c:pt>
                <c:pt idx="992">
                  <c:v>78.4</c:v>
                </c:pt>
                <c:pt idx="993">
                  <c:v>78.6</c:v>
                </c:pt>
                <c:pt idx="994">
                  <c:v>78.8</c:v>
                </c:pt>
                <c:pt idx="995">
                  <c:v>79</c:v>
                </c:pt>
                <c:pt idx="996">
                  <c:v>79.2</c:v>
                </c:pt>
                <c:pt idx="997">
                  <c:v>79.4</c:v>
                </c:pt>
                <c:pt idx="998">
                  <c:v>79.6</c:v>
                </c:pt>
                <c:pt idx="999">
                  <c:v>79.8</c:v>
                </c:pt>
                <c:pt idx="1000">
                  <c:v>80</c:v>
                </c:pt>
                <c:pt idx="1001">
                  <c:v>80.2</c:v>
                </c:pt>
                <c:pt idx="1002">
                  <c:v>80.4</c:v>
                </c:pt>
                <c:pt idx="1003">
                  <c:v>80.6</c:v>
                </c:pt>
                <c:pt idx="1004">
                  <c:v>80.8</c:v>
                </c:pt>
                <c:pt idx="1005">
                  <c:v>81</c:v>
                </c:pt>
                <c:pt idx="1006">
                  <c:v>81.2</c:v>
                </c:pt>
                <c:pt idx="1007">
                  <c:v>81.4</c:v>
                </c:pt>
                <c:pt idx="1008">
                  <c:v>81.6</c:v>
                </c:pt>
                <c:pt idx="1009">
                  <c:v>81.8</c:v>
                </c:pt>
                <c:pt idx="1010">
                  <c:v>82</c:v>
                </c:pt>
                <c:pt idx="1011">
                  <c:v>82.2</c:v>
                </c:pt>
                <c:pt idx="1012">
                  <c:v>82.4</c:v>
                </c:pt>
                <c:pt idx="1013">
                  <c:v>82.6</c:v>
                </c:pt>
                <c:pt idx="1014">
                  <c:v>82.8</c:v>
                </c:pt>
                <c:pt idx="1015">
                  <c:v>83</c:v>
                </c:pt>
                <c:pt idx="1016">
                  <c:v>83.2</c:v>
                </c:pt>
                <c:pt idx="1017">
                  <c:v>83.4</c:v>
                </c:pt>
                <c:pt idx="1018">
                  <c:v>83.6</c:v>
                </c:pt>
                <c:pt idx="1019">
                  <c:v>83.8</c:v>
                </c:pt>
                <c:pt idx="1020">
                  <c:v>84</c:v>
                </c:pt>
                <c:pt idx="1021">
                  <c:v>84.2</c:v>
                </c:pt>
                <c:pt idx="1022">
                  <c:v>84.4</c:v>
                </c:pt>
                <c:pt idx="1023">
                  <c:v>84.6</c:v>
                </c:pt>
                <c:pt idx="1024">
                  <c:v>84.8</c:v>
                </c:pt>
                <c:pt idx="1025">
                  <c:v>85</c:v>
                </c:pt>
                <c:pt idx="1026">
                  <c:v>85.2</c:v>
                </c:pt>
                <c:pt idx="1027">
                  <c:v>85.4</c:v>
                </c:pt>
                <c:pt idx="1028">
                  <c:v>85.6</c:v>
                </c:pt>
                <c:pt idx="1029">
                  <c:v>85.8</c:v>
                </c:pt>
                <c:pt idx="1030">
                  <c:v>86</c:v>
                </c:pt>
                <c:pt idx="1031">
                  <c:v>86.2</c:v>
                </c:pt>
                <c:pt idx="1032">
                  <c:v>86.4</c:v>
                </c:pt>
                <c:pt idx="1033">
                  <c:v>86.6</c:v>
                </c:pt>
                <c:pt idx="1034">
                  <c:v>86.8</c:v>
                </c:pt>
                <c:pt idx="1035">
                  <c:v>87</c:v>
                </c:pt>
                <c:pt idx="1036">
                  <c:v>87.2</c:v>
                </c:pt>
                <c:pt idx="1037">
                  <c:v>87.4</c:v>
                </c:pt>
                <c:pt idx="1038">
                  <c:v>87.6</c:v>
                </c:pt>
                <c:pt idx="1039">
                  <c:v>87.8</c:v>
                </c:pt>
                <c:pt idx="1040">
                  <c:v>88</c:v>
                </c:pt>
                <c:pt idx="1041">
                  <c:v>88.2</c:v>
                </c:pt>
                <c:pt idx="1042">
                  <c:v>88.4</c:v>
                </c:pt>
                <c:pt idx="1043">
                  <c:v>88.6</c:v>
                </c:pt>
                <c:pt idx="1044">
                  <c:v>88.8</c:v>
                </c:pt>
                <c:pt idx="1045">
                  <c:v>89</c:v>
                </c:pt>
                <c:pt idx="1046">
                  <c:v>89.2</c:v>
                </c:pt>
                <c:pt idx="1047">
                  <c:v>89.4</c:v>
                </c:pt>
                <c:pt idx="1048">
                  <c:v>89.6</c:v>
                </c:pt>
                <c:pt idx="1049">
                  <c:v>89.8</c:v>
                </c:pt>
                <c:pt idx="1050">
                  <c:v>90</c:v>
                </c:pt>
                <c:pt idx="1051">
                  <c:v>90.2</c:v>
                </c:pt>
                <c:pt idx="1052">
                  <c:v>90.4</c:v>
                </c:pt>
                <c:pt idx="1053">
                  <c:v>90.6</c:v>
                </c:pt>
                <c:pt idx="1054">
                  <c:v>90.8</c:v>
                </c:pt>
                <c:pt idx="1055">
                  <c:v>91</c:v>
                </c:pt>
                <c:pt idx="1056">
                  <c:v>91.2</c:v>
                </c:pt>
                <c:pt idx="1057">
                  <c:v>91.4</c:v>
                </c:pt>
                <c:pt idx="1058">
                  <c:v>91.6</c:v>
                </c:pt>
                <c:pt idx="1059">
                  <c:v>91.8</c:v>
                </c:pt>
                <c:pt idx="1060">
                  <c:v>92</c:v>
                </c:pt>
                <c:pt idx="1061">
                  <c:v>92.2</c:v>
                </c:pt>
                <c:pt idx="1062">
                  <c:v>92.4</c:v>
                </c:pt>
                <c:pt idx="1063">
                  <c:v>92.6</c:v>
                </c:pt>
                <c:pt idx="1064">
                  <c:v>92.8</c:v>
                </c:pt>
                <c:pt idx="1065">
                  <c:v>93</c:v>
                </c:pt>
                <c:pt idx="1066">
                  <c:v>93.2</c:v>
                </c:pt>
                <c:pt idx="1067">
                  <c:v>93.4</c:v>
                </c:pt>
                <c:pt idx="1068">
                  <c:v>93.6</c:v>
                </c:pt>
                <c:pt idx="1069">
                  <c:v>93.8</c:v>
                </c:pt>
                <c:pt idx="1070">
                  <c:v>94</c:v>
                </c:pt>
                <c:pt idx="1071">
                  <c:v>94.2</c:v>
                </c:pt>
                <c:pt idx="1072">
                  <c:v>94.4</c:v>
                </c:pt>
                <c:pt idx="1073">
                  <c:v>94.6</c:v>
                </c:pt>
                <c:pt idx="1074">
                  <c:v>94.8</c:v>
                </c:pt>
                <c:pt idx="1075">
                  <c:v>95</c:v>
                </c:pt>
                <c:pt idx="1076">
                  <c:v>95.2</c:v>
                </c:pt>
                <c:pt idx="1077">
                  <c:v>95.4</c:v>
                </c:pt>
                <c:pt idx="1078">
                  <c:v>95.6</c:v>
                </c:pt>
                <c:pt idx="1079">
                  <c:v>95.8</c:v>
                </c:pt>
                <c:pt idx="1080">
                  <c:v>96</c:v>
                </c:pt>
                <c:pt idx="1081">
                  <c:v>96.2</c:v>
                </c:pt>
                <c:pt idx="1082">
                  <c:v>96.4</c:v>
                </c:pt>
                <c:pt idx="1083">
                  <c:v>96.6</c:v>
                </c:pt>
                <c:pt idx="1084">
                  <c:v>96.8</c:v>
                </c:pt>
                <c:pt idx="1085">
                  <c:v>97</c:v>
                </c:pt>
                <c:pt idx="1086">
                  <c:v>97.2</c:v>
                </c:pt>
                <c:pt idx="1087">
                  <c:v>97.4</c:v>
                </c:pt>
                <c:pt idx="1088">
                  <c:v>97.6</c:v>
                </c:pt>
                <c:pt idx="1089">
                  <c:v>97.8</c:v>
                </c:pt>
                <c:pt idx="1090">
                  <c:v>98</c:v>
                </c:pt>
                <c:pt idx="1091">
                  <c:v>98.2</c:v>
                </c:pt>
                <c:pt idx="1092">
                  <c:v>98.4</c:v>
                </c:pt>
                <c:pt idx="1093">
                  <c:v>98.6</c:v>
                </c:pt>
                <c:pt idx="1094">
                  <c:v>98.8</c:v>
                </c:pt>
                <c:pt idx="1095">
                  <c:v>99</c:v>
                </c:pt>
                <c:pt idx="1096">
                  <c:v>99.2</c:v>
                </c:pt>
                <c:pt idx="1097">
                  <c:v>99.4</c:v>
                </c:pt>
                <c:pt idx="1098">
                  <c:v>99.6</c:v>
                </c:pt>
                <c:pt idx="1099">
                  <c:v>99.8</c:v>
                </c:pt>
                <c:pt idx="1100">
                  <c:v>100</c:v>
                </c:pt>
                <c:pt idx="1101">
                  <c:v>100.2</c:v>
                </c:pt>
                <c:pt idx="1102">
                  <c:v>100.4</c:v>
                </c:pt>
                <c:pt idx="1103">
                  <c:v>100.6</c:v>
                </c:pt>
                <c:pt idx="1104">
                  <c:v>100.8</c:v>
                </c:pt>
                <c:pt idx="1105">
                  <c:v>101</c:v>
                </c:pt>
                <c:pt idx="1106">
                  <c:v>101.2</c:v>
                </c:pt>
                <c:pt idx="1107">
                  <c:v>101.4</c:v>
                </c:pt>
                <c:pt idx="1108">
                  <c:v>101.6</c:v>
                </c:pt>
                <c:pt idx="1109">
                  <c:v>101.8</c:v>
                </c:pt>
                <c:pt idx="1110">
                  <c:v>102</c:v>
                </c:pt>
                <c:pt idx="1111">
                  <c:v>102.2</c:v>
                </c:pt>
                <c:pt idx="1112">
                  <c:v>102.4</c:v>
                </c:pt>
                <c:pt idx="1113">
                  <c:v>102.6</c:v>
                </c:pt>
                <c:pt idx="1114">
                  <c:v>102.8</c:v>
                </c:pt>
                <c:pt idx="1115">
                  <c:v>103</c:v>
                </c:pt>
                <c:pt idx="1116">
                  <c:v>103.2</c:v>
                </c:pt>
                <c:pt idx="1117">
                  <c:v>103.4</c:v>
                </c:pt>
                <c:pt idx="1118">
                  <c:v>103.6</c:v>
                </c:pt>
                <c:pt idx="1119">
                  <c:v>103.8</c:v>
                </c:pt>
                <c:pt idx="1120">
                  <c:v>104</c:v>
                </c:pt>
                <c:pt idx="1121">
                  <c:v>104.2</c:v>
                </c:pt>
                <c:pt idx="1122">
                  <c:v>104.4</c:v>
                </c:pt>
                <c:pt idx="1123">
                  <c:v>104.6</c:v>
                </c:pt>
                <c:pt idx="1124">
                  <c:v>104.8</c:v>
                </c:pt>
                <c:pt idx="1125">
                  <c:v>105</c:v>
                </c:pt>
                <c:pt idx="1126">
                  <c:v>105.2</c:v>
                </c:pt>
                <c:pt idx="1127">
                  <c:v>105.4</c:v>
                </c:pt>
                <c:pt idx="1128">
                  <c:v>105.6</c:v>
                </c:pt>
                <c:pt idx="1129">
                  <c:v>105.8</c:v>
                </c:pt>
                <c:pt idx="1130">
                  <c:v>106</c:v>
                </c:pt>
                <c:pt idx="1131">
                  <c:v>106.2</c:v>
                </c:pt>
                <c:pt idx="1132">
                  <c:v>106.4</c:v>
                </c:pt>
                <c:pt idx="1133">
                  <c:v>106.6</c:v>
                </c:pt>
                <c:pt idx="1134">
                  <c:v>106.8</c:v>
                </c:pt>
                <c:pt idx="1135">
                  <c:v>107</c:v>
                </c:pt>
                <c:pt idx="1136">
                  <c:v>107.2</c:v>
                </c:pt>
                <c:pt idx="1137">
                  <c:v>107.4</c:v>
                </c:pt>
                <c:pt idx="1138">
                  <c:v>107.6</c:v>
                </c:pt>
                <c:pt idx="1139">
                  <c:v>107.8</c:v>
                </c:pt>
                <c:pt idx="1140">
                  <c:v>108</c:v>
                </c:pt>
                <c:pt idx="1141">
                  <c:v>108.2</c:v>
                </c:pt>
                <c:pt idx="1142">
                  <c:v>108.4</c:v>
                </c:pt>
                <c:pt idx="1143">
                  <c:v>108.6</c:v>
                </c:pt>
                <c:pt idx="1144">
                  <c:v>108.8</c:v>
                </c:pt>
                <c:pt idx="1145">
                  <c:v>109</c:v>
                </c:pt>
                <c:pt idx="1146">
                  <c:v>109.2</c:v>
                </c:pt>
                <c:pt idx="1147">
                  <c:v>109.4</c:v>
                </c:pt>
                <c:pt idx="1148">
                  <c:v>109.6</c:v>
                </c:pt>
                <c:pt idx="1149">
                  <c:v>109.8</c:v>
                </c:pt>
                <c:pt idx="1150">
                  <c:v>110</c:v>
                </c:pt>
                <c:pt idx="1151">
                  <c:v>110.2</c:v>
                </c:pt>
                <c:pt idx="1152">
                  <c:v>110.4</c:v>
                </c:pt>
                <c:pt idx="1153">
                  <c:v>110.6</c:v>
                </c:pt>
                <c:pt idx="1154">
                  <c:v>110.8</c:v>
                </c:pt>
                <c:pt idx="1155">
                  <c:v>111</c:v>
                </c:pt>
                <c:pt idx="1156">
                  <c:v>111.2</c:v>
                </c:pt>
                <c:pt idx="1157">
                  <c:v>111.4</c:v>
                </c:pt>
                <c:pt idx="1158">
                  <c:v>111.6</c:v>
                </c:pt>
                <c:pt idx="1159">
                  <c:v>111.8</c:v>
                </c:pt>
                <c:pt idx="1160">
                  <c:v>112</c:v>
                </c:pt>
                <c:pt idx="1161">
                  <c:v>112.2</c:v>
                </c:pt>
                <c:pt idx="1162">
                  <c:v>112.4</c:v>
                </c:pt>
                <c:pt idx="1163">
                  <c:v>112.6</c:v>
                </c:pt>
                <c:pt idx="1164">
                  <c:v>112.8</c:v>
                </c:pt>
                <c:pt idx="1165">
                  <c:v>113</c:v>
                </c:pt>
                <c:pt idx="1166">
                  <c:v>113.2</c:v>
                </c:pt>
                <c:pt idx="1167">
                  <c:v>113.4</c:v>
                </c:pt>
                <c:pt idx="1168">
                  <c:v>113.6</c:v>
                </c:pt>
                <c:pt idx="1169">
                  <c:v>113.8</c:v>
                </c:pt>
                <c:pt idx="1170">
                  <c:v>114</c:v>
                </c:pt>
                <c:pt idx="1171">
                  <c:v>114.2</c:v>
                </c:pt>
                <c:pt idx="1172">
                  <c:v>114.4</c:v>
                </c:pt>
                <c:pt idx="1173">
                  <c:v>114.6</c:v>
                </c:pt>
                <c:pt idx="1174">
                  <c:v>114.8</c:v>
                </c:pt>
                <c:pt idx="1175">
                  <c:v>115</c:v>
                </c:pt>
                <c:pt idx="1176">
                  <c:v>115.2</c:v>
                </c:pt>
                <c:pt idx="1177">
                  <c:v>115.4</c:v>
                </c:pt>
                <c:pt idx="1178">
                  <c:v>115.6</c:v>
                </c:pt>
                <c:pt idx="1179">
                  <c:v>115.8</c:v>
                </c:pt>
                <c:pt idx="1180">
                  <c:v>116</c:v>
                </c:pt>
                <c:pt idx="1181">
                  <c:v>116.2</c:v>
                </c:pt>
                <c:pt idx="1182">
                  <c:v>116.4</c:v>
                </c:pt>
                <c:pt idx="1183">
                  <c:v>116.6</c:v>
                </c:pt>
                <c:pt idx="1184">
                  <c:v>116.8</c:v>
                </c:pt>
                <c:pt idx="1185">
                  <c:v>117</c:v>
                </c:pt>
                <c:pt idx="1186">
                  <c:v>117.2</c:v>
                </c:pt>
                <c:pt idx="1187">
                  <c:v>117.4</c:v>
                </c:pt>
                <c:pt idx="1188">
                  <c:v>117.6</c:v>
                </c:pt>
                <c:pt idx="1189">
                  <c:v>117.8</c:v>
                </c:pt>
                <c:pt idx="1190">
                  <c:v>118</c:v>
                </c:pt>
                <c:pt idx="1191">
                  <c:v>118.2</c:v>
                </c:pt>
                <c:pt idx="1192">
                  <c:v>118.4</c:v>
                </c:pt>
                <c:pt idx="1193">
                  <c:v>118.6</c:v>
                </c:pt>
                <c:pt idx="1194">
                  <c:v>118.8</c:v>
                </c:pt>
                <c:pt idx="1195">
                  <c:v>119</c:v>
                </c:pt>
                <c:pt idx="1196">
                  <c:v>119.2</c:v>
                </c:pt>
                <c:pt idx="1197">
                  <c:v>119.4</c:v>
                </c:pt>
                <c:pt idx="1198">
                  <c:v>119.6</c:v>
                </c:pt>
                <c:pt idx="1199">
                  <c:v>119.8</c:v>
                </c:pt>
                <c:pt idx="1200">
                  <c:v>120</c:v>
                </c:pt>
              </c:numCache>
            </c:numRef>
          </c:xVal>
          <c:yVal>
            <c:numRef>
              <c:f>Eplane!$AJ$2:$AJ$1203</c:f>
              <c:numCache>
                <c:formatCode>General</c:formatCode>
                <c:ptCount val="1202"/>
                <c:pt idx="0">
                  <c:v>-45.783</c:v>
                </c:pt>
                <c:pt idx="1">
                  <c:v>-45.667</c:v>
                </c:pt>
                <c:pt idx="2">
                  <c:v>-45.542</c:v>
                </c:pt>
                <c:pt idx="3">
                  <c:v>-45.408</c:v>
                </c:pt>
                <c:pt idx="4">
                  <c:v>-45.262</c:v>
                </c:pt>
                <c:pt idx="5">
                  <c:v>-45.105</c:v>
                </c:pt>
                <c:pt idx="6">
                  <c:v>-44.936</c:v>
                </c:pt>
                <c:pt idx="7">
                  <c:v>-44.754</c:v>
                </c:pt>
                <c:pt idx="8">
                  <c:v>-44.559</c:v>
                </c:pt>
                <c:pt idx="9">
                  <c:v>-44.351</c:v>
                </c:pt>
                <c:pt idx="10">
                  <c:v>-44.131</c:v>
                </c:pt>
                <c:pt idx="11">
                  <c:v>-43.901</c:v>
                </c:pt>
                <c:pt idx="12">
                  <c:v>-43.663</c:v>
                </c:pt>
                <c:pt idx="13">
                  <c:v>-43.42</c:v>
                </c:pt>
                <c:pt idx="14">
                  <c:v>-43.173</c:v>
                </c:pt>
                <c:pt idx="15">
                  <c:v>-42.928</c:v>
                </c:pt>
                <c:pt idx="16">
                  <c:v>-42.686</c:v>
                </c:pt>
                <c:pt idx="17">
                  <c:v>-42.451</c:v>
                </c:pt>
                <c:pt idx="18">
                  <c:v>-42.224</c:v>
                </c:pt>
                <c:pt idx="19">
                  <c:v>-42.007</c:v>
                </c:pt>
                <c:pt idx="20">
                  <c:v>-41.802</c:v>
                </c:pt>
                <c:pt idx="21">
                  <c:v>-41.608</c:v>
                </c:pt>
                <c:pt idx="22">
                  <c:v>-41.426</c:v>
                </c:pt>
                <c:pt idx="23">
                  <c:v>-41.254</c:v>
                </c:pt>
                <c:pt idx="24">
                  <c:v>-41.091</c:v>
                </c:pt>
                <c:pt idx="25">
                  <c:v>-40.936</c:v>
                </c:pt>
                <c:pt idx="26">
                  <c:v>-40.787</c:v>
                </c:pt>
                <c:pt idx="27">
                  <c:v>-40.643</c:v>
                </c:pt>
                <c:pt idx="28">
                  <c:v>-40.502</c:v>
                </c:pt>
                <c:pt idx="29">
                  <c:v>-40.361</c:v>
                </c:pt>
                <c:pt idx="30">
                  <c:v>-40.221</c:v>
                </c:pt>
                <c:pt idx="31">
                  <c:v>-40.079</c:v>
                </c:pt>
                <c:pt idx="32">
                  <c:v>-39.935</c:v>
                </c:pt>
                <c:pt idx="33">
                  <c:v>-39.788</c:v>
                </c:pt>
                <c:pt idx="34">
                  <c:v>-39.637</c:v>
                </c:pt>
                <c:pt idx="35">
                  <c:v>-39.484</c:v>
                </c:pt>
                <c:pt idx="36">
                  <c:v>-39.328</c:v>
                </c:pt>
                <c:pt idx="37">
                  <c:v>-39.171</c:v>
                </c:pt>
                <c:pt idx="38">
                  <c:v>-39.014</c:v>
                </c:pt>
                <c:pt idx="39">
                  <c:v>-38.859</c:v>
                </c:pt>
                <c:pt idx="40">
                  <c:v>-38.709</c:v>
                </c:pt>
                <c:pt idx="41">
                  <c:v>-38.565</c:v>
                </c:pt>
                <c:pt idx="42">
                  <c:v>-38.431</c:v>
                </c:pt>
                <c:pt idx="43">
                  <c:v>-38.309</c:v>
                </c:pt>
                <c:pt idx="44">
                  <c:v>-38.201</c:v>
                </c:pt>
                <c:pt idx="45">
                  <c:v>-38.11</c:v>
                </c:pt>
                <c:pt idx="46">
                  <c:v>-38.038</c:v>
                </c:pt>
                <c:pt idx="47">
                  <c:v>-37.985</c:v>
                </c:pt>
                <c:pt idx="48">
                  <c:v>-37.954</c:v>
                </c:pt>
                <c:pt idx="49">
                  <c:v>-37.944</c:v>
                </c:pt>
                <c:pt idx="50">
                  <c:v>-37.955</c:v>
                </c:pt>
                <c:pt idx="51">
                  <c:v>-37.988</c:v>
                </c:pt>
                <c:pt idx="52">
                  <c:v>-38.04</c:v>
                </c:pt>
                <c:pt idx="53">
                  <c:v>-38.11</c:v>
                </c:pt>
                <c:pt idx="54">
                  <c:v>-38.197</c:v>
                </c:pt>
                <c:pt idx="55">
                  <c:v>-38.299</c:v>
                </c:pt>
                <c:pt idx="56">
                  <c:v>-38.412</c:v>
                </c:pt>
                <c:pt idx="57">
                  <c:v>-38.533</c:v>
                </c:pt>
                <c:pt idx="58">
                  <c:v>-38.661</c:v>
                </c:pt>
                <c:pt idx="59">
                  <c:v>-38.791</c:v>
                </c:pt>
                <c:pt idx="60">
                  <c:v>-38.921</c:v>
                </c:pt>
                <c:pt idx="61">
                  <c:v>-39.047</c:v>
                </c:pt>
                <c:pt idx="62">
                  <c:v>-39.168</c:v>
                </c:pt>
                <c:pt idx="63">
                  <c:v>-39.28</c:v>
                </c:pt>
                <c:pt idx="64">
                  <c:v>-39.382</c:v>
                </c:pt>
                <c:pt idx="65">
                  <c:v>-39.474</c:v>
                </c:pt>
                <c:pt idx="66">
                  <c:v>-39.553</c:v>
                </c:pt>
                <c:pt idx="67">
                  <c:v>-39.621</c:v>
                </c:pt>
                <c:pt idx="68">
                  <c:v>-39.678</c:v>
                </c:pt>
                <c:pt idx="69">
                  <c:v>-39.726</c:v>
                </c:pt>
                <c:pt idx="70">
                  <c:v>-39.766</c:v>
                </c:pt>
                <c:pt idx="71">
                  <c:v>-39.8</c:v>
                </c:pt>
                <c:pt idx="72">
                  <c:v>-39.83</c:v>
                </c:pt>
                <c:pt idx="73">
                  <c:v>-39.855</c:v>
                </c:pt>
                <c:pt idx="74">
                  <c:v>-39.879</c:v>
                </c:pt>
                <c:pt idx="75">
                  <c:v>-39.899</c:v>
                </c:pt>
                <c:pt idx="76">
                  <c:v>-39.917</c:v>
                </c:pt>
                <c:pt idx="77">
                  <c:v>-39.93</c:v>
                </c:pt>
                <c:pt idx="78">
                  <c:v>-39.937</c:v>
                </c:pt>
                <c:pt idx="79">
                  <c:v>-39.937</c:v>
                </c:pt>
                <c:pt idx="80">
                  <c:v>-39.927</c:v>
                </c:pt>
                <c:pt idx="81">
                  <c:v>-39.907</c:v>
                </c:pt>
                <c:pt idx="82">
                  <c:v>-39.874</c:v>
                </c:pt>
                <c:pt idx="83">
                  <c:v>-39.83</c:v>
                </c:pt>
                <c:pt idx="84">
                  <c:v>-39.774</c:v>
                </c:pt>
                <c:pt idx="85">
                  <c:v>-39.708</c:v>
                </c:pt>
                <c:pt idx="86">
                  <c:v>-39.635</c:v>
                </c:pt>
                <c:pt idx="87">
                  <c:v>-39.556</c:v>
                </c:pt>
                <c:pt idx="88">
                  <c:v>-39.474</c:v>
                </c:pt>
                <c:pt idx="89">
                  <c:v>-39.391</c:v>
                </c:pt>
                <c:pt idx="90">
                  <c:v>-39.309</c:v>
                </c:pt>
                <c:pt idx="91">
                  <c:v>-39.23</c:v>
                </c:pt>
                <c:pt idx="92">
                  <c:v>-39.155</c:v>
                </c:pt>
                <c:pt idx="93">
                  <c:v>-39.085</c:v>
                </c:pt>
                <c:pt idx="94">
                  <c:v>-39.02</c:v>
                </c:pt>
                <c:pt idx="95">
                  <c:v>-38.961</c:v>
                </c:pt>
                <c:pt idx="96">
                  <c:v>-38.908</c:v>
                </c:pt>
                <c:pt idx="97">
                  <c:v>-38.864</c:v>
                </c:pt>
                <c:pt idx="98">
                  <c:v>-38.829</c:v>
                </c:pt>
                <c:pt idx="99">
                  <c:v>-38.805</c:v>
                </c:pt>
                <c:pt idx="100">
                  <c:v>-38.793</c:v>
                </c:pt>
                <c:pt idx="101">
                  <c:v>-38.798</c:v>
                </c:pt>
                <c:pt idx="102">
                  <c:v>-38.819</c:v>
                </c:pt>
                <c:pt idx="103">
                  <c:v>-38.86</c:v>
                </c:pt>
                <c:pt idx="104">
                  <c:v>-38.922</c:v>
                </c:pt>
                <c:pt idx="105">
                  <c:v>-39.005</c:v>
                </c:pt>
                <c:pt idx="106">
                  <c:v>-39.109</c:v>
                </c:pt>
                <c:pt idx="107">
                  <c:v>-39.233</c:v>
                </c:pt>
                <c:pt idx="108">
                  <c:v>-39.375</c:v>
                </c:pt>
                <c:pt idx="109">
                  <c:v>-39.531</c:v>
                </c:pt>
                <c:pt idx="110">
                  <c:v>-39.695</c:v>
                </c:pt>
                <c:pt idx="111">
                  <c:v>-39.862</c:v>
                </c:pt>
                <c:pt idx="112">
                  <c:v>-40.023</c:v>
                </c:pt>
                <c:pt idx="113">
                  <c:v>-40.17</c:v>
                </c:pt>
                <c:pt idx="114">
                  <c:v>-40.296</c:v>
                </c:pt>
                <c:pt idx="115">
                  <c:v>-40.391</c:v>
                </c:pt>
                <c:pt idx="116">
                  <c:v>-40.451</c:v>
                </c:pt>
                <c:pt idx="117">
                  <c:v>-40.469</c:v>
                </c:pt>
                <c:pt idx="118">
                  <c:v>-40.444</c:v>
                </c:pt>
                <c:pt idx="119">
                  <c:v>-40.375</c:v>
                </c:pt>
                <c:pt idx="120">
                  <c:v>-40.264</c:v>
                </c:pt>
                <c:pt idx="121">
                  <c:v>-40.114</c:v>
                </c:pt>
                <c:pt idx="122">
                  <c:v>-39.933</c:v>
                </c:pt>
                <c:pt idx="123">
                  <c:v>-39.724</c:v>
                </c:pt>
                <c:pt idx="124">
                  <c:v>-39.495</c:v>
                </c:pt>
                <c:pt idx="125">
                  <c:v>-39.253</c:v>
                </c:pt>
                <c:pt idx="126">
                  <c:v>-39.004</c:v>
                </c:pt>
                <c:pt idx="127">
                  <c:v>-38.754</c:v>
                </c:pt>
                <c:pt idx="128">
                  <c:v>-38.51</c:v>
                </c:pt>
                <c:pt idx="129">
                  <c:v>-38.277</c:v>
                </c:pt>
                <c:pt idx="130">
                  <c:v>-38.059</c:v>
                </c:pt>
                <c:pt idx="131">
                  <c:v>-37.861</c:v>
                </c:pt>
                <c:pt idx="132">
                  <c:v>-37.686</c:v>
                </c:pt>
                <c:pt idx="133">
                  <c:v>-37.537</c:v>
                </c:pt>
                <c:pt idx="134">
                  <c:v>-37.415</c:v>
                </c:pt>
                <c:pt idx="135">
                  <c:v>-37.321</c:v>
                </c:pt>
                <c:pt idx="136">
                  <c:v>-37.255</c:v>
                </c:pt>
                <c:pt idx="137">
                  <c:v>-37.217</c:v>
                </c:pt>
                <c:pt idx="138">
                  <c:v>-37.205</c:v>
                </c:pt>
                <c:pt idx="139">
                  <c:v>-37.217</c:v>
                </c:pt>
                <c:pt idx="140">
                  <c:v>-37.25</c:v>
                </c:pt>
                <c:pt idx="141">
                  <c:v>-37.3</c:v>
                </c:pt>
                <c:pt idx="142">
                  <c:v>-37.363</c:v>
                </c:pt>
                <c:pt idx="143">
                  <c:v>-37.433</c:v>
                </c:pt>
                <c:pt idx="144">
                  <c:v>-37.506</c:v>
                </c:pt>
                <c:pt idx="145">
                  <c:v>-37.577</c:v>
                </c:pt>
                <c:pt idx="146">
                  <c:v>-37.64</c:v>
                </c:pt>
                <c:pt idx="147">
                  <c:v>-37.691</c:v>
                </c:pt>
                <c:pt idx="148">
                  <c:v>-37.724</c:v>
                </c:pt>
                <c:pt idx="149">
                  <c:v>-37.738</c:v>
                </c:pt>
                <c:pt idx="150">
                  <c:v>-37.728</c:v>
                </c:pt>
                <c:pt idx="151">
                  <c:v>-37.695</c:v>
                </c:pt>
                <c:pt idx="152">
                  <c:v>-37.638</c:v>
                </c:pt>
                <c:pt idx="153">
                  <c:v>-37.559</c:v>
                </c:pt>
                <c:pt idx="154">
                  <c:v>-37.459</c:v>
                </c:pt>
                <c:pt idx="155">
                  <c:v>-37.343</c:v>
                </c:pt>
                <c:pt idx="156">
                  <c:v>-37.214</c:v>
                </c:pt>
                <c:pt idx="157">
                  <c:v>-37.075</c:v>
                </c:pt>
                <c:pt idx="158">
                  <c:v>-36.932</c:v>
                </c:pt>
                <c:pt idx="159">
                  <c:v>-36.789</c:v>
                </c:pt>
                <c:pt idx="160">
                  <c:v>-36.649</c:v>
                </c:pt>
                <c:pt idx="161">
                  <c:v>-36.515</c:v>
                </c:pt>
                <c:pt idx="162">
                  <c:v>-36.391</c:v>
                </c:pt>
                <c:pt idx="163">
                  <c:v>-36.278</c:v>
                </c:pt>
                <c:pt idx="164">
                  <c:v>-36.177</c:v>
                </c:pt>
                <c:pt idx="165">
                  <c:v>-36.091</c:v>
                </c:pt>
                <c:pt idx="166">
                  <c:v>-36.017</c:v>
                </c:pt>
                <c:pt idx="167">
                  <c:v>-35.957</c:v>
                </c:pt>
                <c:pt idx="168">
                  <c:v>-35.909</c:v>
                </c:pt>
                <c:pt idx="169">
                  <c:v>-35.87</c:v>
                </c:pt>
                <c:pt idx="170">
                  <c:v>-35.839</c:v>
                </c:pt>
                <c:pt idx="171">
                  <c:v>-35.814</c:v>
                </c:pt>
                <c:pt idx="172">
                  <c:v>-35.792</c:v>
                </c:pt>
                <c:pt idx="173">
                  <c:v>-35.77</c:v>
                </c:pt>
                <c:pt idx="174">
                  <c:v>-35.746</c:v>
                </c:pt>
                <c:pt idx="175">
                  <c:v>-35.716</c:v>
                </c:pt>
                <c:pt idx="176">
                  <c:v>-35.68</c:v>
                </c:pt>
                <c:pt idx="177">
                  <c:v>-35.634</c:v>
                </c:pt>
                <c:pt idx="178">
                  <c:v>-35.578</c:v>
                </c:pt>
                <c:pt idx="179">
                  <c:v>-35.511</c:v>
                </c:pt>
                <c:pt idx="180">
                  <c:v>-35.433</c:v>
                </c:pt>
                <c:pt idx="181">
                  <c:v>-35.346</c:v>
                </c:pt>
                <c:pt idx="182">
                  <c:v>-35.249</c:v>
                </c:pt>
                <c:pt idx="183">
                  <c:v>-35.146</c:v>
                </c:pt>
                <c:pt idx="184">
                  <c:v>-35.037</c:v>
                </c:pt>
                <c:pt idx="185">
                  <c:v>-34.926</c:v>
                </c:pt>
                <c:pt idx="186">
                  <c:v>-34.815</c:v>
                </c:pt>
                <c:pt idx="187">
                  <c:v>-34.706</c:v>
                </c:pt>
                <c:pt idx="188">
                  <c:v>-34.603</c:v>
                </c:pt>
                <c:pt idx="189">
                  <c:v>-34.507</c:v>
                </c:pt>
                <c:pt idx="190">
                  <c:v>-34.42</c:v>
                </c:pt>
                <c:pt idx="191">
                  <c:v>-34.344</c:v>
                </c:pt>
                <c:pt idx="192">
                  <c:v>-34.281</c:v>
                </c:pt>
                <c:pt idx="193">
                  <c:v>-34.232</c:v>
                </c:pt>
                <c:pt idx="194">
                  <c:v>-34.196</c:v>
                </c:pt>
                <c:pt idx="195">
                  <c:v>-34.174</c:v>
                </c:pt>
                <c:pt idx="196">
                  <c:v>-34.166</c:v>
                </c:pt>
                <c:pt idx="197">
                  <c:v>-34.17</c:v>
                </c:pt>
                <c:pt idx="198">
                  <c:v>-34.185</c:v>
                </c:pt>
                <c:pt idx="199">
                  <c:v>-34.211</c:v>
                </c:pt>
                <c:pt idx="200">
                  <c:v>-34.244</c:v>
                </c:pt>
                <c:pt idx="201">
                  <c:v>-34.284</c:v>
                </c:pt>
                <c:pt idx="202">
                  <c:v>-34.327</c:v>
                </c:pt>
                <c:pt idx="203">
                  <c:v>-34.371</c:v>
                </c:pt>
                <c:pt idx="204">
                  <c:v>-34.415</c:v>
                </c:pt>
                <c:pt idx="205">
                  <c:v>-34.455</c:v>
                </c:pt>
                <c:pt idx="206">
                  <c:v>-34.49</c:v>
                </c:pt>
                <c:pt idx="207">
                  <c:v>-34.518</c:v>
                </c:pt>
                <c:pt idx="208">
                  <c:v>-34.538</c:v>
                </c:pt>
                <c:pt idx="209">
                  <c:v>-34.549</c:v>
                </c:pt>
                <c:pt idx="210">
                  <c:v>-34.55</c:v>
                </c:pt>
                <c:pt idx="211">
                  <c:v>-34.541</c:v>
                </c:pt>
                <c:pt idx="212">
                  <c:v>-34.523</c:v>
                </c:pt>
                <c:pt idx="213">
                  <c:v>-34.496</c:v>
                </c:pt>
                <c:pt idx="214">
                  <c:v>-34.462</c:v>
                </c:pt>
                <c:pt idx="215">
                  <c:v>-34.422</c:v>
                </c:pt>
                <c:pt idx="216">
                  <c:v>-34.377</c:v>
                </c:pt>
                <c:pt idx="217">
                  <c:v>-34.328</c:v>
                </c:pt>
                <c:pt idx="218">
                  <c:v>-34.278</c:v>
                </c:pt>
                <c:pt idx="219">
                  <c:v>-34.227</c:v>
                </c:pt>
                <c:pt idx="220">
                  <c:v>-34.177</c:v>
                </c:pt>
                <c:pt idx="221">
                  <c:v>-34.129</c:v>
                </c:pt>
                <c:pt idx="222">
                  <c:v>-34.085</c:v>
                </c:pt>
                <c:pt idx="223">
                  <c:v>-34.043</c:v>
                </c:pt>
                <c:pt idx="224">
                  <c:v>-34.006</c:v>
                </c:pt>
                <c:pt idx="225">
                  <c:v>-33.974</c:v>
                </c:pt>
                <c:pt idx="226">
                  <c:v>-33.945</c:v>
                </c:pt>
                <c:pt idx="227">
                  <c:v>-33.92</c:v>
                </c:pt>
                <c:pt idx="228">
                  <c:v>-33.898</c:v>
                </c:pt>
                <c:pt idx="229">
                  <c:v>-33.878</c:v>
                </c:pt>
                <c:pt idx="230">
                  <c:v>-33.86</c:v>
                </c:pt>
                <c:pt idx="231">
                  <c:v>-33.841</c:v>
                </c:pt>
                <c:pt idx="232">
                  <c:v>-33.822</c:v>
                </c:pt>
                <c:pt idx="233">
                  <c:v>-33.8</c:v>
                </c:pt>
                <c:pt idx="234">
                  <c:v>-33.775</c:v>
                </c:pt>
                <c:pt idx="235">
                  <c:v>-33.747</c:v>
                </c:pt>
                <c:pt idx="236">
                  <c:v>-33.715</c:v>
                </c:pt>
                <c:pt idx="237">
                  <c:v>-33.679</c:v>
                </c:pt>
                <c:pt idx="238">
                  <c:v>-33.639</c:v>
                </c:pt>
                <c:pt idx="239">
                  <c:v>-33.597</c:v>
                </c:pt>
                <c:pt idx="240">
                  <c:v>-33.553</c:v>
                </c:pt>
                <c:pt idx="241">
                  <c:v>-33.507</c:v>
                </c:pt>
                <c:pt idx="242">
                  <c:v>-33.461</c:v>
                </c:pt>
                <c:pt idx="243">
                  <c:v>-33.416</c:v>
                </c:pt>
                <c:pt idx="244">
                  <c:v>-33.371</c:v>
                </c:pt>
                <c:pt idx="245">
                  <c:v>-33.328</c:v>
                </c:pt>
                <c:pt idx="246">
                  <c:v>-33.286</c:v>
                </c:pt>
                <c:pt idx="247">
                  <c:v>-33.246</c:v>
                </c:pt>
                <c:pt idx="248">
                  <c:v>-33.208</c:v>
                </c:pt>
                <c:pt idx="249">
                  <c:v>-33.169</c:v>
                </c:pt>
                <c:pt idx="250">
                  <c:v>-33.13</c:v>
                </c:pt>
                <c:pt idx="251">
                  <c:v>-33.09</c:v>
                </c:pt>
                <c:pt idx="252">
                  <c:v>-33.047</c:v>
                </c:pt>
                <c:pt idx="253">
                  <c:v>-33.001</c:v>
                </c:pt>
                <c:pt idx="254">
                  <c:v>-32.95</c:v>
                </c:pt>
                <c:pt idx="255">
                  <c:v>-32.894</c:v>
                </c:pt>
                <c:pt idx="256">
                  <c:v>-32.831</c:v>
                </c:pt>
                <c:pt idx="257">
                  <c:v>-32.761</c:v>
                </c:pt>
                <c:pt idx="258">
                  <c:v>-32.684</c:v>
                </c:pt>
                <c:pt idx="259">
                  <c:v>-32.599</c:v>
                </c:pt>
                <c:pt idx="260">
                  <c:v>-32.505</c:v>
                </c:pt>
                <c:pt idx="261">
                  <c:v>-32.404</c:v>
                </c:pt>
                <c:pt idx="262">
                  <c:v>-32.297</c:v>
                </c:pt>
                <c:pt idx="263">
                  <c:v>-32.183</c:v>
                </c:pt>
                <c:pt idx="264">
                  <c:v>-32.065</c:v>
                </c:pt>
                <c:pt idx="265">
                  <c:v>-31.944</c:v>
                </c:pt>
                <c:pt idx="266">
                  <c:v>-31.822</c:v>
                </c:pt>
                <c:pt idx="267">
                  <c:v>-31.702</c:v>
                </c:pt>
                <c:pt idx="268">
                  <c:v>-31.585</c:v>
                </c:pt>
                <c:pt idx="269">
                  <c:v>-31.473</c:v>
                </c:pt>
                <c:pt idx="270">
                  <c:v>-31.369</c:v>
                </c:pt>
                <c:pt idx="271">
                  <c:v>-31.275</c:v>
                </c:pt>
                <c:pt idx="272">
                  <c:v>-31.192</c:v>
                </c:pt>
                <c:pt idx="273">
                  <c:v>-31.122</c:v>
                </c:pt>
                <c:pt idx="274">
                  <c:v>-31.064</c:v>
                </c:pt>
                <c:pt idx="275">
                  <c:v>-31.02</c:v>
                </c:pt>
                <c:pt idx="276">
                  <c:v>-30.99</c:v>
                </c:pt>
                <c:pt idx="277">
                  <c:v>-30.973</c:v>
                </c:pt>
                <c:pt idx="278">
                  <c:v>-30.968</c:v>
                </c:pt>
                <c:pt idx="279">
                  <c:v>-30.973</c:v>
                </c:pt>
                <c:pt idx="280">
                  <c:v>-30.988</c:v>
                </c:pt>
                <c:pt idx="281">
                  <c:v>-31.009</c:v>
                </c:pt>
                <c:pt idx="282">
                  <c:v>-31.034</c:v>
                </c:pt>
                <c:pt idx="283">
                  <c:v>-31.06</c:v>
                </c:pt>
                <c:pt idx="284">
                  <c:v>-31.086</c:v>
                </c:pt>
                <c:pt idx="285">
                  <c:v>-31.108</c:v>
                </c:pt>
                <c:pt idx="286">
                  <c:v>-31.123</c:v>
                </c:pt>
                <c:pt idx="287">
                  <c:v>-31.129</c:v>
                </c:pt>
                <c:pt idx="288">
                  <c:v>-31.125</c:v>
                </c:pt>
                <c:pt idx="289">
                  <c:v>-31.108</c:v>
                </c:pt>
                <c:pt idx="290">
                  <c:v>-31.078</c:v>
                </c:pt>
                <c:pt idx="291">
                  <c:v>-31.035</c:v>
                </c:pt>
                <c:pt idx="292">
                  <c:v>-30.978</c:v>
                </c:pt>
                <c:pt idx="293">
                  <c:v>-30.909</c:v>
                </c:pt>
                <c:pt idx="294">
                  <c:v>-30.828</c:v>
                </c:pt>
                <c:pt idx="295">
                  <c:v>-30.739</c:v>
                </c:pt>
                <c:pt idx="296">
                  <c:v>-30.643</c:v>
                </c:pt>
                <c:pt idx="297">
                  <c:v>-30.544</c:v>
                </c:pt>
                <c:pt idx="298">
                  <c:v>-30.443</c:v>
                </c:pt>
                <c:pt idx="299">
                  <c:v>-30.343</c:v>
                </c:pt>
                <c:pt idx="300">
                  <c:v>-30.248</c:v>
                </c:pt>
                <c:pt idx="301">
                  <c:v>-30.159</c:v>
                </c:pt>
                <c:pt idx="302">
                  <c:v>-30.078</c:v>
                </c:pt>
                <c:pt idx="303">
                  <c:v>-30.008</c:v>
                </c:pt>
                <c:pt idx="304">
                  <c:v>-29.95</c:v>
                </c:pt>
                <c:pt idx="305">
                  <c:v>-29.904</c:v>
                </c:pt>
                <c:pt idx="306">
                  <c:v>-29.872</c:v>
                </c:pt>
                <c:pt idx="307">
                  <c:v>-29.853</c:v>
                </c:pt>
                <c:pt idx="308">
                  <c:v>-29.848</c:v>
                </c:pt>
                <c:pt idx="309">
                  <c:v>-29.856</c:v>
                </c:pt>
                <c:pt idx="310">
                  <c:v>-29.876</c:v>
                </c:pt>
                <c:pt idx="311">
                  <c:v>-29.907</c:v>
                </c:pt>
                <c:pt idx="312">
                  <c:v>-29.948</c:v>
                </c:pt>
                <c:pt idx="313">
                  <c:v>-29.997</c:v>
                </c:pt>
                <c:pt idx="314">
                  <c:v>-30.051</c:v>
                </c:pt>
                <c:pt idx="315">
                  <c:v>-30.109</c:v>
                </c:pt>
                <c:pt idx="316">
                  <c:v>-30.17</c:v>
                </c:pt>
                <c:pt idx="317">
                  <c:v>-30.23</c:v>
                </c:pt>
                <c:pt idx="318">
                  <c:v>-30.289</c:v>
                </c:pt>
                <c:pt idx="319">
                  <c:v>-30.344</c:v>
                </c:pt>
                <c:pt idx="320">
                  <c:v>-30.395</c:v>
                </c:pt>
                <c:pt idx="321">
                  <c:v>-30.441</c:v>
                </c:pt>
                <c:pt idx="322">
                  <c:v>-30.482</c:v>
                </c:pt>
                <c:pt idx="323">
                  <c:v>-30.518</c:v>
                </c:pt>
                <c:pt idx="324">
                  <c:v>-30.55</c:v>
                </c:pt>
                <c:pt idx="325">
                  <c:v>-30.579</c:v>
                </c:pt>
                <c:pt idx="326">
                  <c:v>-30.607</c:v>
                </c:pt>
                <c:pt idx="327">
                  <c:v>-30.635</c:v>
                </c:pt>
                <c:pt idx="328">
                  <c:v>-30.665</c:v>
                </c:pt>
                <c:pt idx="329">
                  <c:v>-30.699</c:v>
                </c:pt>
                <c:pt idx="330">
                  <c:v>-30.739</c:v>
                </c:pt>
                <c:pt idx="331">
                  <c:v>-30.787</c:v>
                </c:pt>
                <c:pt idx="332">
                  <c:v>-30.844</c:v>
                </c:pt>
                <c:pt idx="333">
                  <c:v>-30.912</c:v>
                </c:pt>
                <c:pt idx="334">
                  <c:v>-30.991</c:v>
                </c:pt>
                <c:pt idx="335">
                  <c:v>-31.082</c:v>
                </c:pt>
                <c:pt idx="336">
                  <c:v>-31.185</c:v>
                </c:pt>
                <c:pt idx="337">
                  <c:v>-31.3</c:v>
                </c:pt>
                <c:pt idx="338">
                  <c:v>-31.427</c:v>
                </c:pt>
                <c:pt idx="339">
                  <c:v>-31.564</c:v>
                </c:pt>
                <c:pt idx="340">
                  <c:v>-31.709</c:v>
                </c:pt>
                <c:pt idx="341">
                  <c:v>-31.861</c:v>
                </c:pt>
                <c:pt idx="342">
                  <c:v>-32.016</c:v>
                </c:pt>
                <c:pt idx="343">
                  <c:v>-32.171</c:v>
                </c:pt>
                <c:pt idx="344">
                  <c:v>-32.323</c:v>
                </c:pt>
                <c:pt idx="345">
                  <c:v>-32.467</c:v>
                </c:pt>
                <c:pt idx="346">
                  <c:v>-32.599</c:v>
                </c:pt>
                <c:pt idx="347">
                  <c:v>-32.717</c:v>
                </c:pt>
                <c:pt idx="348">
                  <c:v>-32.817</c:v>
                </c:pt>
                <c:pt idx="349">
                  <c:v>-32.898</c:v>
                </c:pt>
                <c:pt idx="350">
                  <c:v>-32.959</c:v>
                </c:pt>
                <c:pt idx="351">
                  <c:v>-33.001</c:v>
                </c:pt>
                <c:pt idx="352">
                  <c:v>-33.026</c:v>
                </c:pt>
                <c:pt idx="353">
                  <c:v>-33.039</c:v>
                </c:pt>
                <c:pt idx="354">
                  <c:v>-33.043</c:v>
                </c:pt>
                <c:pt idx="355">
                  <c:v>-33.043</c:v>
                </c:pt>
                <c:pt idx="356">
                  <c:v>-33.043</c:v>
                </c:pt>
                <c:pt idx="357">
                  <c:v>-33.049</c:v>
                </c:pt>
                <c:pt idx="358">
                  <c:v>-33.064</c:v>
                </c:pt>
                <c:pt idx="359">
                  <c:v>-33.09</c:v>
                </c:pt>
                <c:pt idx="360">
                  <c:v>-33.131</c:v>
                </c:pt>
                <c:pt idx="361">
                  <c:v>-33.187</c:v>
                </c:pt>
                <c:pt idx="362">
                  <c:v>-33.258</c:v>
                </c:pt>
                <c:pt idx="363">
                  <c:v>-33.343</c:v>
                </c:pt>
                <c:pt idx="364">
                  <c:v>-33.442</c:v>
                </c:pt>
                <c:pt idx="365">
                  <c:v>-33.549</c:v>
                </c:pt>
                <c:pt idx="366">
                  <c:v>-33.663</c:v>
                </c:pt>
                <c:pt idx="367">
                  <c:v>-33.778</c:v>
                </c:pt>
                <c:pt idx="368">
                  <c:v>-33.888</c:v>
                </c:pt>
                <c:pt idx="369">
                  <c:v>-33.987</c:v>
                </c:pt>
                <c:pt idx="370">
                  <c:v>-34.069</c:v>
                </c:pt>
                <c:pt idx="371">
                  <c:v>-34.126</c:v>
                </c:pt>
                <c:pt idx="372">
                  <c:v>-34.153</c:v>
                </c:pt>
                <c:pt idx="373">
                  <c:v>-34.143</c:v>
                </c:pt>
                <c:pt idx="374">
                  <c:v>-34.094</c:v>
                </c:pt>
                <c:pt idx="375">
                  <c:v>-34.005</c:v>
                </c:pt>
                <c:pt idx="376">
                  <c:v>-33.876</c:v>
                </c:pt>
                <c:pt idx="377">
                  <c:v>-33.711</c:v>
                </c:pt>
                <c:pt idx="378">
                  <c:v>-33.517</c:v>
                </c:pt>
                <c:pt idx="379">
                  <c:v>-33.301</c:v>
                </c:pt>
                <c:pt idx="380">
                  <c:v>-33.071</c:v>
                </c:pt>
                <c:pt idx="381">
                  <c:v>-32.835</c:v>
                </c:pt>
                <c:pt idx="382">
                  <c:v>-32.601</c:v>
                </c:pt>
                <c:pt idx="383">
                  <c:v>-32.377</c:v>
                </c:pt>
                <c:pt idx="384">
                  <c:v>-32.167</c:v>
                </c:pt>
                <c:pt idx="385">
                  <c:v>-31.977</c:v>
                </c:pt>
                <c:pt idx="386">
                  <c:v>-31.809</c:v>
                </c:pt>
                <c:pt idx="387">
                  <c:v>-31.667</c:v>
                </c:pt>
                <c:pt idx="388">
                  <c:v>-31.552</c:v>
                </c:pt>
                <c:pt idx="389">
                  <c:v>-31.464</c:v>
                </c:pt>
                <c:pt idx="390">
                  <c:v>-31.402</c:v>
                </c:pt>
                <c:pt idx="391">
                  <c:v>-31.365</c:v>
                </c:pt>
                <c:pt idx="392">
                  <c:v>-31.35</c:v>
                </c:pt>
                <c:pt idx="393">
                  <c:v>-31.356</c:v>
                </c:pt>
                <c:pt idx="394">
                  <c:v>-31.377</c:v>
                </c:pt>
                <c:pt idx="395">
                  <c:v>-31.411</c:v>
                </c:pt>
                <c:pt idx="396">
                  <c:v>-31.451</c:v>
                </c:pt>
                <c:pt idx="397">
                  <c:v>-31.491</c:v>
                </c:pt>
                <c:pt idx="398">
                  <c:v>-31.527</c:v>
                </c:pt>
                <c:pt idx="399">
                  <c:v>-31.551</c:v>
                </c:pt>
                <c:pt idx="400">
                  <c:v>-31.556</c:v>
                </c:pt>
                <c:pt idx="401">
                  <c:v>-31.536</c:v>
                </c:pt>
                <c:pt idx="402">
                  <c:v>-31.487</c:v>
                </c:pt>
                <c:pt idx="403">
                  <c:v>-31.403</c:v>
                </c:pt>
                <c:pt idx="404">
                  <c:v>-31.284</c:v>
                </c:pt>
                <c:pt idx="405">
                  <c:v>-31.128</c:v>
                </c:pt>
                <c:pt idx="406">
                  <c:v>-30.939</c:v>
                </c:pt>
                <c:pt idx="407">
                  <c:v>-30.721</c:v>
                </c:pt>
                <c:pt idx="408">
                  <c:v>-30.478</c:v>
                </c:pt>
                <c:pt idx="409">
                  <c:v>-30.219</c:v>
                </c:pt>
                <c:pt idx="410">
                  <c:v>-29.95</c:v>
                </c:pt>
                <c:pt idx="411">
                  <c:v>-29.677</c:v>
                </c:pt>
                <c:pt idx="412">
                  <c:v>-29.407</c:v>
                </c:pt>
                <c:pt idx="413">
                  <c:v>-29.145</c:v>
                </c:pt>
                <c:pt idx="414">
                  <c:v>-28.896</c:v>
                </c:pt>
                <c:pt idx="415">
                  <c:v>-28.663</c:v>
                </c:pt>
                <c:pt idx="416">
                  <c:v>-28.449</c:v>
                </c:pt>
                <c:pt idx="417">
                  <c:v>-28.255</c:v>
                </c:pt>
                <c:pt idx="418">
                  <c:v>-28.083</c:v>
                </c:pt>
                <c:pt idx="419">
                  <c:v>-27.934</c:v>
                </c:pt>
                <c:pt idx="420">
                  <c:v>-27.807</c:v>
                </c:pt>
                <c:pt idx="421">
                  <c:v>-27.703</c:v>
                </c:pt>
                <c:pt idx="422">
                  <c:v>-27.62</c:v>
                </c:pt>
                <c:pt idx="423">
                  <c:v>-27.559</c:v>
                </c:pt>
                <c:pt idx="424">
                  <c:v>-27.518</c:v>
                </c:pt>
                <c:pt idx="425">
                  <c:v>-27.495</c:v>
                </c:pt>
                <c:pt idx="426">
                  <c:v>-27.49</c:v>
                </c:pt>
                <c:pt idx="427">
                  <c:v>-27.499</c:v>
                </c:pt>
                <c:pt idx="428">
                  <c:v>-27.519</c:v>
                </c:pt>
                <c:pt idx="429">
                  <c:v>-27.546</c:v>
                </c:pt>
                <c:pt idx="430">
                  <c:v>-27.576</c:v>
                </c:pt>
                <c:pt idx="431">
                  <c:v>-27.603</c:v>
                </c:pt>
                <c:pt idx="432">
                  <c:v>-27.619</c:v>
                </c:pt>
                <c:pt idx="433">
                  <c:v>-27.619</c:v>
                </c:pt>
                <c:pt idx="434">
                  <c:v>-27.596</c:v>
                </c:pt>
                <c:pt idx="435">
                  <c:v>-27.543</c:v>
                </c:pt>
                <c:pt idx="436">
                  <c:v>-27.456</c:v>
                </c:pt>
                <c:pt idx="437">
                  <c:v>-27.334</c:v>
                </c:pt>
                <c:pt idx="438">
                  <c:v>-27.177</c:v>
                </c:pt>
                <c:pt idx="439">
                  <c:v>-26.987</c:v>
                </c:pt>
                <c:pt idx="440">
                  <c:v>-26.771</c:v>
                </c:pt>
                <c:pt idx="441">
                  <c:v>-26.535</c:v>
                </c:pt>
                <c:pt idx="442">
                  <c:v>-26.288</c:v>
                </c:pt>
                <c:pt idx="443">
                  <c:v>-26.037</c:v>
                </c:pt>
                <c:pt idx="444">
                  <c:v>-25.79</c:v>
                </c:pt>
                <c:pt idx="445">
                  <c:v>-25.553</c:v>
                </c:pt>
                <c:pt idx="446">
                  <c:v>-25.334</c:v>
                </c:pt>
                <c:pt idx="447">
                  <c:v>-25.137</c:v>
                </c:pt>
                <c:pt idx="448">
                  <c:v>-24.967</c:v>
                </c:pt>
                <c:pt idx="449">
                  <c:v>-24.827</c:v>
                </c:pt>
                <c:pt idx="450">
                  <c:v>-24.721</c:v>
                </c:pt>
                <c:pt idx="451">
                  <c:v>-24.649</c:v>
                </c:pt>
                <c:pt idx="452">
                  <c:v>-24.616</c:v>
                </c:pt>
                <c:pt idx="453">
                  <c:v>-24.622</c:v>
                </c:pt>
                <c:pt idx="454">
                  <c:v>-24.669</c:v>
                </c:pt>
                <c:pt idx="455">
                  <c:v>-24.758</c:v>
                </c:pt>
                <c:pt idx="456">
                  <c:v>-24.889</c:v>
                </c:pt>
                <c:pt idx="457">
                  <c:v>-25.064</c:v>
                </c:pt>
                <c:pt idx="458">
                  <c:v>-25.28</c:v>
                </c:pt>
                <c:pt idx="459">
                  <c:v>-25.536</c:v>
                </c:pt>
                <c:pt idx="460">
                  <c:v>-25.828</c:v>
                </c:pt>
                <c:pt idx="461">
                  <c:v>-26.15</c:v>
                </c:pt>
                <c:pt idx="462">
                  <c:v>-26.489</c:v>
                </c:pt>
                <c:pt idx="463">
                  <c:v>-26.832</c:v>
                </c:pt>
                <c:pt idx="464">
                  <c:v>-27.158</c:v>
                </c:pt>
                <c:pt idx="465">
                  <c:v>-27.44</c:v>
                </c:pt>
                <c:pt idx="466">
                  <c:v>-27.65</c:v>
                </c:pt>
                <c:pt idx="467">
                  <c:v>-27.759</c:v>
                </c:pt>
                <c:pt idx="468">
                  <c:v>-27.748</c:v>
                </c:pt>
                <c:pt idx="469">
                  <c:v>-27.609</c:v>
                </c:pt>
                <c:pt idx="470">
                  <c:v>-27.353</c:v>
                </c:pt>
                <c:pt idx="471">
                  <c:v>-27</c:v>
                </c:pt>
                <c:pt idx="472">
                  <c:v>-26.58</c:v>
                </c:pt>
                <c:pt idx="473">
                  <c:v>-26.119</c:v>
                </c:pt>
                <c:pt idx="474">
                  <c:v>-25.645</c:v>
                </c:pt>
                <c:pt idx="475">
                  <c:v>-25.175</c:v>
                </c:pt>
                <c:pt idx="476">
                  <c:v>-24.726</c:v>
                </c:pt>
                <c:pt idx="477">
                  <c:v>-24.305</c:v>
                </c:pt>
                <c:pt idx="478">
                  <c:v>-23.921</c:v>
                </c:pt>
                <c:pt idx="479">
                  <c:v>-23.576</c:v>
                </c:pt>
                <c:pt idx="480">
                  <c:v>-23.274</c:v>
                </c:pt>
                <c:pt idx="481">
                  <c:v>-23.015</c:v>
                </c:pt>
                <c:pt idx="482">
                  <c:v>-22.8</c:v>
                </c:pt>
                <c:pt idx="483">
                  <c:v>-22.629</c:v>
                </c:pt>
                <c:pt idx="484">
                  <c:v>-22.502</c:v>
                </c:pt>
                <c:pt idx="485">
                  <c:v>-22.42</c:v>
                </c:pt>
                <c:pt idx="486">
                  <c:v>-22.381</c:v>
                </c:pt>
                <c:pt idx="487">
                  <c:v>-22.387</c:v>
                </c:pt>
                <c:pt idx="488">
                  <c:v>-22.436</c:v>
                </c:pt>
                <c:pt idx="489">
                  <c:v>-22.528</c:v>
                </c:pt>
                <c:pt idx="490">
                  <c:v>-22.662</c:v>
                </c:pt>
                <c:pt idx="491">
                  <c:v>-22.838</c:v>
                </c:pt>
                <c:pt idx="492">
                  <c:v>-23.052</c:v>
                </c:pt>
                <c:pt idx="493">
                  <c:v>-23.302</c:v>
                </c:pt>
                <c:pt idx="494">
                  <c:v>-23.582</c:v>
                </c:pt>
                <c:pt idx="495">
                  <c:v>-23.885</c:v>
                </c:pt>
                <c:pt idx="496">
                  <c:v>-24.2</c:v>
                </c:pt>
                <c:pt idx="497">
                  <c:v>-24.515</c:v>
                </c:pt>
                <c:pt idx="498">
                  <c:v>-24.81</c:v>
                </c:pt>
                <c:pt idx="499">
                  <c:v>-25.064</c:v>
                </c:pt>
                <c:pt idx="500">
                  <c:v>-25.253</c:v>
                </c:pt>
                <c:pt idx="501">
                  <c:v>-25.356</c:v>
                </c:pt>
                <c:pt idx="502">
                  <c:v>-25.354</c:v>
                </c:pt>
                <c:pt idx="503">
                  <c:v>-25.24</c:v>
                </c:pt>
                <c:pt idx="504">
                  <c:v>-25.017</c:v>
                </c:pt>
                <c:pt idx="505">
                  <c:v>-24.696</c:v>
                </c:pt>
                <c:pt idx="506">
                  <c:v>-24.298</c:v>
                </c:pt>
                <c:pt idx="507">
                  <c:v>-23.843</c:v>
                </c:pt>
                <c:pt idx="508">
                  <c:v>-23.353</c:v>
                </c:pt>
                <c:pt idx="509">
                  <c:v>-22.844</c:v>
                </c:pt>
                <c:pt idx="510">
                  <c:v>-22.33</c:v>
                </c:pt>
                <c:pt idx="511">
                  <c:v>-21.821</c:v>
                </c:pt>
                <c:pt idx="512">
                  <c:v>-21.324</c:v>
                </c:pt>
                <c:pt idx="513">
                  <c:v>-20.843</c:v>
                </c:pt>
                <c:pt idx="514">
                  <c:v>-20.381</c:v>
                </c:pt>
                <c:pt idx="515">
                  <c:v>-19.94</c:v>
                </c:pt>
                <c:pt idx="516">
                  <c:v>-19.519</c:v>
                </c:pt>
                <c:pt idx="517">
                  <c:v>-19.12</c:v>
                </c:pt>
                <c:pt idx="518">
                  <c:v>-18.741</c:v>
                </c:pt>
                <c:pt idx="519">
                  <c:v>-18.383</c:v>
                </c:pt>
                <c:pt idx="520">
                  <c:v>-18.044</c:v>
                </c:pt>
                <c:pt idx="521">
                  <c:v>-17.723</c:v>
                </c:pt>
                <c:pt idx="522">
                  <c:v>-17.42</c:v>
                </c:pt>
                <c:pt idx="523">
                  <c:v>-17.132</c:v>
                </c:pt>
                <c:pt idx="524">
                  <c:v>-16.86</c:v>
                </c:pt>
                <c:pt idx="525">
                  <c:v>-16.601</c:v>
                </c:pt>
                <c:pt idx="526">
                  <c:v>-16.356</c:v>
                </c:pt>
                <c:pt idx="527">
                  <c:v>-16.121</c:v>
                </c:pt>
                <c:pt idx="528">
                  <c:v>-15.898</c:v>
                </c:pt>
                <c:pt idx="529">
                  <c:v>-15.684</c:v>
                </c:pt>
                <c:pt idx="530">
                  <c:v>-15.479</c:v>
                </c:pt>
                <c:pt idx="531">
                  <c:v>-15.282</c:v>
                </c:pt>
                <c:pt idx="532">
                  <c:v>-15.093</c:v>
                </c:pt>
                <c:pt idx="533">
                  <c:v>-14.91</c:v>
                </c:pt>
                <c:pt idx="534">
                  <c:v>-14.735</c:v>
                </c:pt>
                <c:pt idx="535">
                  <c:v>-14.567</c:v>
                </c:pt>
                <c:pt idx="536">
                  <c:v>-14.406</c:v>
                </c:pt>
                <c:pt idx="537">
                  <c:v>-14.252</c:v>
                </c:pt>
                <c:pt idx="538">
                  <c:v>-14.105</c:v>
                </c:pt>
                <c:pt idx="539">
                  <c:v>-13.967</c:v>
                </c:pt>
                <c:pt idx="540">
                  <c:v>-13.837</c:v>
                </c:pt>
                <c:pt idx="541">
                  <c:v>-13.717</c:v>
                </c:pt>
                <c:pt idx="542">
                  <c:v>-13.606</c:v>
                </c:pt>
                <c:pt idx="543">
                  <c:v>-13.506</c:v>
                </c:pt>
                <c:pt idx="544">
                  <c:v>-13.417</c:v>
                </c:pt>
                <c:pt idx="545">
                  <c:v>-13.34</c:v>
                </c:pt>
                <c:pt idx="546">
                  <c:v>-13.275</c:v>
                </c:pt>
                <c:pt idx="547">
                  <c:v>-13.222</c:v>
                </c:pt>
                <c:pt idx="548">
                  <c:v>-13.182</c:v>
                </c:pt>
                <c:pt idx="549">
                  <c:v>-13.154</c:v>
                </c:pt>
                <c:pt idx="550">
                  <c:v>-13.139</c:v>
                </c:pt>
                <c:pt idx="551">
                  <c:v>-13.135</c:v>
                </c:pt>
                <c:pt idx="552">
                  <c:v>-13.144</c:v>
                </c:pt>
                <c:pt idx="553">
                  <c:v>-13.164</c:v>
                </c:pt>
                <c:pt idx="554">
                  <c:v>-13.195</c:v>
                </c:pt>
                <c:pt idx="555">
                  <c:v>-13.236</c:v>
                </c:pt>
                <c:pt idx="556">
                  <c:v>-13.286</c:v>
                </c:pt>
                <c:pt idx="557">
                  <c:v>-13.345</c:v>
                </c:pt>
                <c:pt idx="558">
                  <c:v>-13.412</c:v>
                </c:pt>
                <c:pt idx="559">
                  <c:v>-13.486</c:v>
                </c:pt>
                <c:pt idx="560">
                  <c:v>-13.566</c:v>
                </c:pt>
                <c:pt idx="561">
                  <c:v>-13.653</c:v>
                </c:pt>
                <c:pt idx="562">
                  <c:v>-13.745</c:v>
                </c:pt>
                <c:pt idx="563">
                  <c:v>-13.843</c:v>
                </c:pt>
                <c:pt idx="564">
                  <c:v>-13.947</c:v>
                </c:pt>
                <c:pt idx="565">
                  <c:v>-14.057</c:v>
                </c:pt>
                <c:pt idx="566">
                  <c:v>-14.174</c:v>
                </c:pt>
                <c:pt idx="567">
                  <c:v>-14.298</c:v>
                </c:pt>
                <c:pt idx="568">
                  <c:v>-14.431</c:v>
                </c:pt>
                <c:pt idx="569">
                  <c:v>-14.573</c:v>
                </c:pt>
                <c:pt idx="570">
                  <c:v>-14.726</c:v>
                </c:pt>
                <c:pt idx="571">
                  <c:v>-14.892</c:v>
                </c:pt>
                <c:pt idx="572">
                  <c:v>-15.072</c:v>
                </c:pt>
                <c:pt idx="573">
                  <c:v>-15.268</c:v>
                </c:pt>
                <c:pt idx="574">
                  <c:v>-15.481</c:v>
                </c:pt>
                <c:pt idx="575">
                  <c:v>-15.714</c:v>
                </c:pt>
                <c:pt idx="576">
                  <c:v>-15.968</c:v>
                </c:pt>
                <c:pt idx="577">
                  <c:v>-16.245</c:v>
                </c:pt>
                <c:pt idx="578">
                  <c:v>-16.547</c:v>
                </c:pt>
                <c:pt idx="579">
                  <c:v>-16.876</c:v>
                </c:pt>
                <c:pt idx="580">
                  <c:v>-17.233</c:v>
                </c:pt>
                <c:pt idx="581">
                  <c:v>-17.62</c:v>
                </c:pt>
                <c:pt idx="582">
                  <c:v>-18.039</c:v>
                </c:pt>
                <c:pt idx="583">
                  <c:v>-18.491</c:v>
                </c:pt>
                <c:pt idx="584">
                  <c:v>-18.978</c:v>
                </c:pt>
                <c:pt idx="585">
                  <c:v>-19.501</c:v>
                </c:pt>
                <c:pt idx="586">
                  <c:v>-20.062</c:v>
                </c:pt>
                <c:pt idx="587">
                  <c:v>-20.663</c:v>
                </c:pt>
                <c:pt idx="588">
                  <c:v>-21.307</c:v>
                </c:pt>
                <c:pt idx="589">
                  <c:v>-21.997</c:v>
                </c:pt>
                <c:pt idx="590">
                  <c:v>-22.736</c:v>
                </c:pt>
                <c:pt idx="591">
                  <c:v>-23.529</c:v>
                </c:pt>
                <c:pt idx="592">
                  <c:v>-24.383</c:v>
                </c:pt>
                <c:pt idx="593">
                  <c:v>-25.306</c:v>
                </c:pt>
                <c:pt idx="594">
                  <c:v>-26.31</c:v>
                </c:pt>
                <c:pt idx="595">
                  <c:v>-27.41</c:v>
                </c:pt>
                <c:pt idx="596">
                  <c:v>-28.627</c:v>
                </c:pt>
                <c:pt idx="597">
                  <c:v>-29.989</c:v>
                </c:pt>
                <c:pt idx="598">
                  <c:v>-31.53</c:v>
                </c:pt>
                <c:pt idx="599">
                  <c:v>-33.281</c:v>
                </c:pt>
                <c:pt idx="600">
                  <c:v>-35.234</c:v>
                </c:pt>
                <c:pt idx="601">
                  <c:v>-37.194</c:v>
                </c:pt>
                <c:pt idx="602">
                  <c:v>-38.452</c:v>
                </c:pt>
                <c:pt idx="603">
                  <c:v>-38.062</c:v>
                </c:pt>
                <c:pt idx="604">
                  <c:v>-36.327</c:v>
                </c:pt>
                <c:pt idx="605">
                  <c:v>-34.251</c:v>
                </c:pt>
                <c:pt idx="606">
                  <c:v>-32.305</c:v>
                </c:pt>
                <c:pt idx="607">
                  <c:v>-30.583</c:v>
                </c:pt>
                <c:pt idx="608">
                  <c:v>-29.071</c:v>
                </c:pt>
                <c:pt idx="609">
                  <c:v>-27.734</c:v>
                </c:pt>
                <c:pt idx="610">
                  <c:v>-26.543</c:v>
                </c:pt>
                <c:pt idx="611">
                  <c:v>-25.473</c:v>
                </c:pt>
                <c:pt idx="612">
                  <c:v>-24.505</c:v>
                </c:pt>
                <c:pt idx="613">
                  <c:v>-23.625</c:v>
                </c:pt>
                <c:pt idx="614">
                  <c:v>-22.823</c:v>
                </c:pt>
                <c:pt idx="615">
                  <c:v>-22.09</c:v>
                </c:pt>
                <c:pt idx="616">
                  <c:v>-21.419</c:v>
                </c:pt>
                <c:pt idx="617">
                  <c:v>-20.805</c:v>
                </c:pt>
                <c:pt idx="618">
                  <c:v>-20.242</c:v>
                </c:pt>
                <c:pt idx="619">
                  <c:v>-19.728</c:v>
                </c:pt>
                <c:pt idx="620">
                  <c:v>-19.258</c:v>
                </c:pt>
                <c:pt idx="621">
                  <c:v>-18.829</c:v>
                </c:pt>
                <c:pt idx="622">
                  <c:v>-18.438</c:v>
                </c:pt>
                <c:pt idx="623">
                  <c:v>-18.081</c:v>
                </c:pt>
                <c:pt idx="624">
                  <c:v>-17.758</c:v>
                </c:pt>
                <c:pt idx="625">
                  <c:v>-17.463</c:v>
                </c:pt>
                <c:pt idx="626">
                  <c:v>-17.196</c:v>
                </c:pt>
                <c:pt idx="627">
                  <c:v>-16.953</c:v>
                </c:pt>
                <c:pt idx="628">
                  <c:v>-16.733</c:v>
                </c:pt>
                <c:pt idx="629">
                  <c:v>-16.531</c:v>
                </c:pt>
                <c:pt idx="630">
                  <c:v>-16.347</c:v>
                </c:pt>
                <c:pt idx="631">
                  <c:v>-16.179</c:v>
                </c:pt>
                <c:pt idx="632">
                  <c:v>-16.024</c:v>
                </c:pt>
                <c:pt idx="633">
                  <c:v>-15.88</c:v>
                </c:pt>
                <c:pt idx="634">
                  <c:v>-15.747</c:v>
                </c:pt>
                <c:pt idx="635">
                  <c:v>-15.622</c:v>
                </c:pt>
                <c:pt idx="636">
                  <c:v>-15.506</c:v>
                </c:pt>
                <c:pt idx="637">
                  <c:v>-15.397</c:v>
                </c:pt>
                <c:pt idx="638">
                  <c:v>-15.295</c:v>
                </c:pt>
                <c:pt idx="639">
                  <c:v>-15.2</c:v>
                </c:pt>
                <c:pt idx="640">
                  <c:v>-15.111</c:v>
                </c:pt>
                <c:pt idx="641">
                  <c:v>-15.03</c:v>
                </c:pt>
                <c:pt idx="642">
                  <c:v>-14.956</c:v>
                </c:pt>
                <c:pt idx="643">
                  <c:v>-14.891</c:v>
                </c:pt>
                <c:pt idx="644">
                  <c:v>-14.836</c:v>
                </c:pt>
                <c:pt idx="645">
                  <c:v>-14.79</c:v>
                </c:pt>
                <c:pt idx="646">
                  <c:v>-14.755</c:v>
                </c:pt>
                <c:pt idx="647">
                  <c:v>-14.732</c:v>
                </c:pt>
                <c:pt idx="648">
                  <c:v>-14.722</c:v>
                </c:pt>
                <c:pt idx="649">
                  <c:v>-14.725</c:v>
                </c:pt>
                <c:pt idx="650">
                  <c:v>-14.741</c:v>
                </c:pt>
                <c:pt idx="651">
                  <c:v>-14.772</c:v>
                </c:pt>
                <c:pt idx="652">
                  <c:v>-14.817</c:v>
                </c:pt>
                <c:pt idx="653">
                  <c:v>-14.877</c:v>
                </c:pt>
                <c:pt idx="654">
                  <c:v>-14.951</c:v>
                </c:pt>
                <c:pt idx="655">
                  <c:v>-15.038</c:v>
                </c:pt>
                <c:pt idx="656">
                  <c:v>-15.139</c:v>
                </c:pt>
                <c:pt idx="657">
                  <c:v>-15.253</c:v>
                </c:pt>
                <c:pt idx="658">
                  <c:v>-15.378</c:v>
                </c:pt>
                <c:pt idx="659">
                  <c:v>-15.514</c:v>
                </c:pt>
                <c:pt idx="660">
                  <c:v>-15.66</c:v>
                </c:pt>
                <c:pt idx="661">
                  <c:v>-15.815</c:v>
                </c:pt>
                <c:pt idx="662">
                  <c:v>-15.977</c:v>
                </c:pt>
                <c:pt idx="663">
                  <c:v>-16.147</c:v>
                </c:pt>
                <c:pt idx="664">
                  <c:v>-16.323</c:v>
                </c:pt>
                <c:pt idx="665">
                  <c:v>-16.505</c:v>
                </c:pt>
                <c:pt idx="666">
                  <c:v>-16.692</c:v>
                </c:pt>
                <c:pt idx="667">
                  <c:v>-16.885</c:v>
                </c:pt>
                <c:pt idx="668">
                  <c:v>-17.083</c:v>
                </c:pt>
                <c:pt idx="669">
                  <c:v>-17.286</c:v>
                </c:pt>
                <c:pt idx="670">
                  <c:v>-17.497</c:v>
                </c:pt>
                <c:pt idx="671">
                  <c:v>-17.714</c:v>
                </c:pt>
                <c:pt idx="672">
                  <c:v>-17.94</c:v>
                </c:pt>
                <c:pt idx="673">
                  <c:v>-18.175</c:v>
                </c:pt>
                <c:pt idx="674">
                  <c:v>-18.421</c:v>
                </c:pt>
                <c:pt idx="675">
                  <c:v>-18.678</c:v>
                </c:pt>
                <c:pt idx="676">
                  <c:v>-18.949</c:v>
                </c:pt>
                <c:pt idx="677">
                  <c:v>-19.235</c:v>
                </c:pt>
                <c:pt idx="678">
                  <c:v>-19.536</c:v>
                </c:pt>
                <c:pt idx="679">
                  <c:v>-19.854</c:v>
                </c:pt>
                <c:pt idx="680">
                  <c:v>-20.191</c:v>
                </c:pt>
                <c:pt idx="681">
                  <c:v>-20.546</c:v>
                </c:pt>
                <c:pt idx="682">
                  <c:v>-20.921</c:v>
                </c:pt>
                <c:pt idx="683">
                  <c:v>-21.317</c:v>
                </c:pt>
                <c:pt idx="684">
                  <c:v>-21.734</c:v>
                </c:pt>
                <c:pt idx="685">
                  <c:v>-22.171</c:v>
                </c:pt>
                <c:pt idx="686">
                  <c:v>-22.629</c:v>
                </c:pt>
                <c:pt idx="687">
                  <c:v>-23.105</c:v>
                </c:pt>
                <c:pt idx="688">
                  <c:v>-23.598</c:v>
                </c:pt>
                <c:pt idx="689">
                  <c:v>-24.104</c:v>
                </c:pt>
                <c:pt idx="690">
                  <c:v>-24.617</c:v>
                </c:pt>
                <c:pt idx="691">
                  <c:v>-25.128</c:v>
                </c:pt>
                <c:pt idx="692">
                  <c:v>-25.626</c:v>
                </c:pt>
                <c:pt idx="693">
                  <c:v>-26.094</c:v>
                </c:pt>
                <c:pt idx="694">
                  <c:v>-26.513</c:v>
                </c:pt>
                <c:pt idx="695">
                  <c:v>-26.86</c:v>
                </c:pt>
                <c:pt idx="696">
                  <c:v>-27.114</c:v>
                </c:pt>
                <c:pt idx="697">
                  <c:v>-27.257</c:v>
                </c:pt>
                <c:pt idx="698">
                  <c:v>-27.282</c:v>
                </c:pt>
                <c:pt idx="699">
                  <c:v>-27.193</c:v>
                </c:pt>
                <c:pt idx="700">
                  <c:v>-27.004</c:v>
                </c:pt>
                <c:pt idx="701">
                  <c:v>-26.738</c:v>
                </c:pt>
                <c:pt idx="702">
                  <c:v>-26.421</c:v>
                </c:pt>
                <c:pt idx="703">
                  <c:v>-26.076</c:v>
                </c:pt>
                <c:pt idx="704">
                  <c:v>-25.724</c:v>
                </c:pt>
                <c:pt idx="705">
                  <c:v>-25.38</c:v>
                </c:pt>
                <c:pt idx="706">
                  <c:v>-25.058</c:v>
                </c:pt>
                <c:pt idx="707">
                  <c:v>-24.765</c:v>
                </c:pt>
                <c:pt idx="708">
                  <c:v>-24.507</c:v>
                </c:pt>
                <c:pt idx="709">
                  <c:v>-24.288</c:v>
                </c:pt>
                <c:pt idx="710">
                  <c:v>-24.11</c:v>
                </c:pt>
                <c:pt idx="711">
                  <c:v>-23.975</c:v>
                </c:pt>
                <c:pt idx="712">
                  <c:v>-23.881</c:v>
                </c:pt>
                <c:pt idx="713">
                  <c:v>-23.831</c:v>
                </c:pt>
                <c:pt idx="714">
                  <c:v>-23.822</c:v>
                </c:pt>
                <c:pt idx="715">
                  <c:v>-23.856</c:v>
                </c:pt>
                <c:pt idx="716">
                  <c:v>-23.931</c:v>
                </c:pt>
                <c:pt idx="717">
                  <c:v>-24.047</c:v>
                </c:pt>
                <c:pt idx="718">
                  <c:v>-24.203</c:v>
                </c:pt>
                <c:pt idx="719">
                  <c:v>-24.4</c:v>
                </c:pt>
                <c:pt idx="720">
                  <c:v>-24.635</c:v>
                </c:pt>
                <c:pt idx="721">
                  <c:v>-24.909</c:v>
                </c:pt>
                <c:pt idx="722">
                  <c:v>-25.218</c:v>
                </c:pt>
                <c:pt idx="723">
                  <c:v>-25.561</c:v>
                </c:pt>
                <c:pt idx="724">
                  <c:v>-25.933</c:v>
                </c:pt>
                <c:pt idx="725">
                  <c:v>-26.326</c:v>
                </c:pt>
                <c:pt idx="726">
                  <c:v>-26.731</c:v>
                </c:pt>
                <c:pt idx="727">
                  <c:v>-27.132</c:v>
                </c:pt>
                <c:pt idx="728">
                  <c:v>-27.512</c:v>
                </c:pt>
                <c:pt idx="729">
                  <c:v>-27.85</c:v>
                </c:pt>
                <c:pt idx="730">
                  <c:v>-28.12</c:v>
                </c:pt>
                <c:pt idx="731">
                  <c:v>-28.302</c:v>
                </c:pt>
                <c:pt idx="732">
                  <c:v>-28.382</c:v>
                </c:pt>
                <c:pt idx="733">
                  <c:v>-28.356</c:v>
                </c:pt>
                <c:pt idx="734">
                  <c:v>-28.232</c:v>
                </c:pt>
                <c:pt idx="735">
                  <c:v>-28.029</c:v>
                </c:pt>
                <c:pt idx="736">
                  <c:v>-27.768</c:v>
                </c:pt>
                <c:pt idx="737">
                  <c:v>-27.474</c:v>
                </c:pt>
                <c:pt idx="738">
                  <c:v>-27.169</c:v>
                </c:pt>
                <c:pt idx="739">
                  <c:v>-26.869</c:v>
                </c:pt>
                <c:pt idx="740">
                  <c:v>-26.588</c:v>
                </c:pt>
                <c:pt idx="741">
                  <c:v>-26.334</c:v>
                </c:pt>
                <c:pt idx="742">
                  <c:v>-26.114</c:v>
                </c:pt>
                <c:pt idx="743">
                  <c:v>-25.931</c:v>
                </c:pt>
                <c:pt idx="744">
                  <c:v>-25.787</c:v>
                </c:pt>
                <c:pt idx="745">
                  <c:v>-25.682</c:v>
                </c:pt>
                <c:pt idx="746">
                  <c:v>-25.616</c:v>
                </c:pt>
                <c:pt idx="747">
                  <c:v>-25.589</c:v>
                </c:pt>
                <c:pt idx="748">
                  <c:v>-25.598</c:v>
                </c:pt>
                <c:pt idx="749">
                  <c:v>-25.643</c:v>
                </c:pt>
                <c:pt idx="750">
                  <c:v>-25.722</c:v>
                </c:pt>
                <c:pt idx="751">
                  <c:v>-25.833</c:v>
                </c:pt>
                <c:pt idx="752">
                  <c:v>-25.972</c:v>
                </c:pt>
                <c:pt idx="753">
                  <c:v>-26.139</c:v>
                </c:pt>
                <c:pt idx="754">
                  <c:v>-26.328</c:v>
                </c:pt>
                <c:pt idx="755">
                  <c:v>-26.538</c:v>
                </c:pt>
                <c:pt idx="756">
                  <c:v>-26.762</c:v>
                </c:pt>
                <c:pt idx="757">
                  <c:v>-26.997</c:v>
                </c:pt>
                <c:pt idx="758">
                  <c:v>-27.235</c:v>
                </c:pt>
                <c:pt idx="759">
                  <c:v>-27.471</c:v>
                </c:pt>
                <c:pt idx="760">
                  <c:v>-27.698</c:v>
                </c:pt>
                <c:pt idx="761">
                  <c:v>-27.909</c:v>
                </c:pt>
                <c:pt idx="762">
                  <c:v>-28.098</c:v>
                </c:pt>
                <c:pt idx="763">
                  <c:v>-28.26</c:v>
                </c:pt>
                <c:pt idx="764">
                  <c:v>-28.392</c:v>
                </c:pt>
                <c:pt idx="765">
                  <c:v>-28.495</c:v>
                </c:pt>
                <c:pt idx="766">
                  <c:v>-28.568</c:v>
                </c:pt>
                <c:pt idx="767">
                  <c:v>-28.616</c:v>
                </c:pt>
                <c:pt idx="768">
                  <c:v>-28.644</c:v>
                </c:pt>
                <c:pt idx="769">
                  <c:v>-28.656</c:v>
                </c:pt>
                <c:pt idx="770">
                  <c:v>-28.661</c:v>
                </c:pt>
                <c:pt idx="771">
                  <c:v>-28.663</c:v>
                </c:pt>
                <c:pt idx="772">
                  <c:v>-28.667</c:v>
                </c:pt>
                <c:pt idx="773">
                  <c:v>-28.679</c:v>
                </c:pt>
                <c:pt idx="774">
                  <c:v>-28.702</c:v>
                </c:pt>
                <c:pt idx="775">
                  <c:v>-28.74</c:v>
                </c:pt>
                <c:pt idx="776">
                  <c:v>-28.795</c:v>
                </c:pt>
                <c:pt idx="777">
                  <c:v>-28.868</c:v>
                </c:pt>
                <c:pt idx="778">
                  <c:v>-28.963</c:v>
                </c:pt>
                <c:pt idx="779">
                  <c:v>-29.078</c:v>
                </c:pt>
                <c:pt idx="780">
                  <c:v>-29.217</c:v>
                </c:pt>
                <c:pt idx="781">
                  <c:v>-29.379</c:v>
                </c:pt>
                <c:pt idx="782">
                  <c:v>-29.565</c:v>
                </c:pt>
                <c:pt idx="783">
                  <c:v>-29.775</c:v>
                </c:pt>
                <c:pt idx="784">
                  <c:v>-30.008</c:v>
                </c:pt>
                <c:pt idx="785">
                  <c:v>-30.265</c:v>
                </c:pt>
                <c:pt idx="786">
                  <c:v>-30.542</c:v>
                </c:pt>
                <c:pt idx="787">
                  <c:v>-30.838</c:v>
                </c:pt>
                <c:pt idx="788">
                  <c:v>-31.15</c:v>
                </c:pt>
                <c:pt idx="789">
                  <c:v>-31.473</c:v>
                </c:pt>
                <c:pt idx="790">
                  <c:v>-31.801</c:v>
                </c:pt>
                <c:pt idx="791">
                  <c:v>-32.129</c:v>
                </c:pt>
                <c:pt idx="792">
                  <c:v>-32.448</c:v>
                </c:pt>
                <c:pt idx="793">
                  <c:v>-32.751</c:v>
                </c:pt>
                <c:pt idx="794">
                  <c:v>-33.029</c:v>
                </c:pt>
                <c:pt idx="795">
                  <c:v>-33.275</c:v>
                </c:pt>
                <c:pt idx="796">
                  <c:v>-33.483</c:v>
                </c:pt>
                <c:pt idx="797">
                  <c:v>-33.649</c:v>
                </c:pt>
                <c:pt idx="798">
                  <c:v>-33.771</c:v>
                </c:pt>
                <c:pt idx="799">
                  <c:v>-33.851</c:v>
                </c:pt>
                <c:pt idx="800">
                  <c:v>-33.891</c:v>
                </c:pt>
                <c:pt idx="801">
                  <c:v>-33.898</c:v>
                </c:pt>
                <c:pt idx="802">
                  <c:v>-33.876</c:v>
                </c:pt>
                <c:pt idx="803">
                  <c:v>-33.833</c:v>
                </c:pt>
                <c:pt idx="804">
                  <c:v>-33.777</c:v>
                </c:pt>
                <c:pt idx="805">
                  <c:v>-33.714</c:v>
                </c:pt>
                <c:pt idx="806">
                  <c:v>-33.651</c:v>
                </c:pt>
                <c:pt idx="807">
                  <c:v>-33.595</c:v>
                </c:pt>
                <c:pt idx="808">
                  <c:v>-33.551</c:v>
                </c:pt>
                <c:pt idx="809">
                  <c:v>-33.523</c:v>
                </c:pt>
                <c:pt idx="810">
                  <c:v>-33.516</c:v>
                </c:pt>
                <c:pt idx="811">
                  <c:v>-33.532</c:v>
                </c:pt>
                <c:pt idx="812">
                  <c:v>-33.575</c:v>
                </c:pt>
                <c:pt idx="813">
                  <c:v>-33.644</c:v>
                </c:pt>
                <c:pt idx="814">
                  <c:v>-33.741</c:v>
                </c:pt>
                <c:pt idx="815">
                  <c:v>-33.865</c:v>
                </c:pt>
                <c:pt idx="816">
                  <c:v>-34.012</c:v>
                </c:pt>
                <c:pt idx="817">
                  <c:v>-34.181</c:v>
                </c:pt>
                <c:pt idx="818">
                  <c:v>-34.366</c:v>
                </c:pt>
                <c:pt idx="819">
                  <c:v>-34.561</c:v>
                </c:pt>
                <c:pt idx="820">
                  <c:v>-34.759</c:v>
                </c:pt>
                <c:pt idx="821">
                  <c:v>-34.952</c:v>
                </c:pt>
                <c:pt idx="822">
                  <c:v>-35.131</c:v>
                </c:pt>
                <c:pt idx="823">
                  <c:v>-35.288</c:v>
                </c:pt>
                <c:pt idx="824">
                  <c:v>-35.418</c:v>
                </c:pt>
                <c:pt idx="825">
                  <c:v>-35.513</c:v>
                </c:pt>
                <c:pt idx="826">
                  <c:v>-35.572</c:v>
                </c:pt>
                <c:pt idx="827">
                  <c:v>-35.594</c:v>
                </c:pt>
                <c:pt idx="828">
                  <c:v>-35.581</c:v>
                </c:pt>
                <c:pt idx="829">
                  <c:v>-35.537</c:v>
                </c:pt>
                <c:pt idx="830">
                  <c:v>-35.467</c:v>
                </c:pt>
                <c:pt idx="831">
                  <c:v>-35.377</c:v>
                </c:pt>
                <c:pt idx="832">
                  <c:v>-35.273</c:v>
                </c:pt>
                <c:pt idx="833">
                  <c:v>-35.16</c:v>
                </c:pt>
                <c:pt idx="834">
                  <c:v>-35.044</c:v>
                </c:pt>
                <c:pt idx="835">
                  <c:v>-34.929</c:v>
                </c:pt>
                <c:pt idx="836">
                  <c:v>-34.818</c:v>
                </c:pt>
                <c:pt idx="837">
                  <c:v>-34.713</c:v>
                </c:pt>
                <c:pt idx="838">
                  <c:v>-34.617</c:v>
                </c:pt>
                <c:pt idx="839">
                  <c:v>-34.53</c:v>
                </c:pt>
                <c:pt idx="840">
                  <c:v>-34.453</c:v>
                </c:pt>
                <c:pt idx="841">
                  <c:v>-34.386</c:v>
                </c:pt>
                <c:pt idx="842">
                  <c:v>-34.326</c:v>
                </c:pt>
                <c:pt idx="843">
                  <c:v>-34.272</c:v>
                </c:pt>
                <c:pt idx="844">
                  <c:v>-34.222</c:v>
                </c:pt>
                <c:pt idx="845">
                  <c:v>-34.173</c:v>
                </c:pt>
                <c:pt idx="846">
                  <c:v>-34.121</c:v>
                </c:pt>
                <c:pt idx="847">
                  <c:v>-34.062</c:v>
                </c:pt>
                <c:pt idx="848">
                  <c:v>-33.994</c:v>
                </c:pt>
                <c:pt idx="849">
                  <c:v>-33.914</c:v>
                </c:pt>
                <c:pt idx="850">
                  <c:v>-33.82</c:v>
                </c:pt>
                <c:pt idx="851">
                  <c:v>-33.711</c:v>
                </c:pt>
                <c:pt idx="852">
                  <c:v>-33.587</c:v>
                </c:pt>
                <c:pt idx="853">
                  <c:v>-33.448</c:v>
                </c:pt>
                <c:pt idx="854">
                  <c:v>-33.296</c:v>
                </c:pt>
                <c:pt idx="855">
                  <c:v>-33.135</c:v>
                </c:pt>
                <c:pt idx="856">
                  <c:v>-32.967</c:v>
                </c:pt>
                <c:pt idx="857">
                  <c:v>-32.796</c:v>
                </c:pt>
                <c:pt idx="858">
                  <c:v>-32.625</c:v>
                </c:pt>
                <c:pt idx="859">
                  <c:v>-32.456</c:v>
                </c:pt>
                <c:pt idx="860">
                  <c:v>-32.294</c:v>
                </c:pt>
                <c:pt idx="861">
                  <c:v>-32.139</c:v>
                </c:pt>
                <c:pt idx="862">
                  <c:v>-31.995</c:v>
                </c:pt>
                <c:pt idx="863">
                  <c:v>-31.862</c:v>
                </c:pt>
                <c:pt idx="864">
                  <c:v>-31.742</c:v>
                </c:pt>
                <c:pt idx="865">
                  <c:v>-31.635</c:v>
                </c:pt>
                <c:pt idx="866">
                  <c:v>-31.541</c:v>
                </c:pt>
                <c:pt idx="867">
                  <c:v>-31.46</c:v>
                </c:pt>
                <c:pt idx="868">
                  <c:v>-31.392</c:v>
                </c:pt>
                <c:pt idx="869">
                  <c:v>-31.335</c:v>
                </c:pt>
                <c:pt idx="870">
                  <c:v>-31.288</c:v>
                </c:pt>
                <c:pt idx="871">
                  <c:v>-31.249</c:v>
                </c:pt>
                <c:pt idx="872">
                  <c:v>-31.217</c:v>
                </c:pt>
                <c:pt idx="873">
                  <c:v>-31.189</c:v>
                </c:pt>
                <c:pt idx="874">
                  <c:v>-31.165</c:v>
                </c:pt>
                <c:pt idx="875">
                  <c:v>-31.14</c:v>
                </c:pt>
                <c:pt idx="876">
                  <c:v>-31.115</c:v>
                </c:pt>
                <c:pt idx="877">
                  <c:v>-31.087</c:v>
                </c:pt>
                <c:pt idx="878">
                  <c:v>-31.055</c:v>
                </c:pt>
                <c:pt idx="879">
                  <c:v>-31.018</c:v>
                </c:pt>
                <c:pt idx="880">
                  <c:v>-30.975</c:v>
                </c:pt>
                <c:pt idx="881">
                  <c:v>-30.927</c:v>
                </c:pt>
                <c:pt idx="882">
                  <c:v>-30.873</c:v>
                </c:pt>
                <c:pt idx="883">
                  <c:v>-30.813</c:v>
                </c:pt>
                <c:pt idx="884">
                  <c:v>-30.751</c:v>
                </c:pt>
                <c:pt idx="885">
                  <c:v>-30.685</c:v>
                </c:pt>
                <c:pt idx="886">
                  <c:v>-30.618</c:v>
                </c:pt>
                <c:pt idx="887">
                  <c:v>-30.552</c:v>
                </c:pt>
                <c:pt idx="888">
                  <c:v>-30.488</c:v>
                </c:pt>
                <c:pt idx="889">
                  <c:v>-30.428</c:v>
                </c:pt>
                <c:pt idx="890">
                  <c:v>-30.372</c:v>
                </c:pt>
                <c:pt idx="891">
                  <c:v>-30.324</c:v>
                </c:pt>
                <c:pt idx="892">
                  <c:v>-30.284</c:v>
                </c:pt>
                <c:pt idx="893">
                  <c:v>-30.252</c:v>
                </c:pt>
                <c:pt idx="894">
                  <c:v>-30.231</c:v>
                </c:pt>
                <c:pt idx="895">
                  <c:v>-30.219</c:v>
                </c:pt>
                <c:pt idx="896">
                  <c:v>-30.218</c:v>
                </c:pt>
                <c:pt idx="897">
                  <c:v>-30.227</c:v>
                </c:pt>
                <c:pt idx="898">
                  <c:v>-30.245</c:v>
                </c:pt>
                <c:pt idx="899">
                  <c:v>-30.272</c:v>
                </c:pt>
                <c:pt idx="900">
                  <c:v>-30.307</c:v>
                </c:pt>
                <c:pt idx="901">
                  <c:v>-30.348</c:v>
                </c:pt>
                <c:pt idx="902">
                  <c:v>-30.393</c:v>
                </c:pt>
                <c:pt idx="903">
                  <c:v>-30.442</c:v>
                </c:pt>
                <c:pt idx="904">
                  <c:v>-30.492</c:v>
                </c:pt>
                <c:pt idx="905">
                  <c:v>-30.541</c:v>
                </c:pt>
                <c:pt idx="906">
                  <c:v>-30.588</c:v>
                </c:pt>
                <c:pt idx="907">
                  <c:v>-30.632</c:v>
                </c:pt>
                <c:pt idx="908">
                  <c:v>-30.671</c:v>
                </c:pt>
                <c:pt idx="909">
                  <c:v>-30.705</c:v>
                </c:pt>
                <c:pt idx="910">
                  <c:v>-30.734</c:v>
                </c:pt>
                <c:pt idx="911">
                  <c:v>-30.757</c:v>
                </c:pt>
                <c:pt idx="912">
                  <c:v>-30.775</c:v>
                </c:pt>
                <c:pt idx="913">
                  <c:v>-30.787</c:v>
                </c:pt>
                <c:pt idx="914">
                  <c:v>-30.795</c:v>
                </c:pt>
                <c:pt idx="915">
                  <c:v>-30.8</c:v>
                </c:pt>
                <c:pt idx="916">
                  <c:v>-30.803</c:v>
                </c:pt>
                <c:pt idx="917">
                  <c:v>-30.803</c:v>
                </c:pt>
                <c:pt idx="918">
                  <c:v>-30.804</c:v>
                </c:pt>
                <c:pt idx="919">
                  <c:v>-30.804</c:v>
                </c:pt>
                <c:pt idx="920">
                  <c:v>-30.806</c:v>
                </c:pt>
                <c:pt idx="921">
                  <c:v>-30.811</c:v>
                </c:pt>
                <c:pt idx="922">
                  <c:v>-30.818</c:v>
                </c:pt>
                <c:pt idx="923">
                  <c:v>-30.829</c:v>
                </c:pt>
                <c:pt idx="924">
                  <c:v>-30.843</c:v>
                </c:pt>
                <c:pt idx="925">
                  <c:v>-30.862</c:v>
                </c:pt>
                <c:pt idx="926">
                  <c:v>-30.886</c:v>
                </c:pt>
                <c:pt idx="927">
                  <c:v>-30.913</c:v>
                </c:pt>
                <c:pt idx="928">
                  <c:v>-30.944</c:v>
                </c:pt>
                <c:pt idx="929">
                  <c:v>-30.979</c:v>
                </c:pt>
                <c:pt idx="930">
                  <c:v>-31.016</c:v>
                </c:pt>
                <c:pt idx="931">
                  <c:v>-31.056</c:v>
                </c:pt>
                <c:pt idx="932">
                  <c:v>-31.097</c:v>
                </c:pt>
                <c:pt idx="933">
                  <c:v>-31.138</c:v>
                </c:pt>
                <c:pt idx="934">
                  <c:v>-31.179</c:v>
                </c:pt>
                <c:pt idx="935">
                  <c:v>-31.22</c:v>
                </c:pt>
                <c:pt idx="936">
                  <c:v>-31.259</c:v>
                </c:pt>
                <c:pt idx="937">
                  <c:v>-31.296</c:v>
                </c:pt>
                <c:pt idx="938">
                  <c:v>-31.332</c:v>
                </c:pt>
                <c:pt idx="939">
                  <c:v>-31.366</c:v>
                </c:pt>
                <c:pt idx="940">
                  <c:v>-31.399</c:v>
                </c:pt>
                <c:pt idx="941">
                  <c:v>-31.43</c:v>
                </c:pt>
                <c:pt idx="942">
                  <c:v>-31.461</c:v>
                </c:pt>
                <c:pt idx="943">
                  <c:v>-31.491</c:v>
                </c:pt>
                <c:pt idx="944">
                  <c:v>-31.522</c:v>
                </c:pt>
                <c:pt idx="945">
                  <c:v>-31.554</c:v>
                </c:pt>
                <c:pt idx="946">
                  <c:v>-31.587</c:v>
                </c:pt>
                <c:pt idx="947">
                  <c:v>-31.623</c:v>
                </c:pt>
                <c:pt idx="948">
                  <c:v>-31.66</c:v>
                </c:pt>
                <c:pt idx="949">
                  <c:v>-31.7</c:v>
                </c:pt>
                <c:pt idx="950">
                  <c:v>-31.743</c:v>
                </c:pt>
                <c:pt idx="951">
                  <c:v>-31.788</c:v>
                </c:pt>
                <c:pt idx="952">
                  <c:v>-31.836</c:v>
                </c:pt>
                <c:pt idx="953">
                  <c:v>-31.886</c:v>
                </c:pt>
                <c:pt idx="954">
                  <c:v>-31.937</c:v>
                </c:pt>
                <c:pt idx="955">
                  <c:v>-31.99</c:v>
                </c:pt>
                <c:pt idx="956">
                  <c:v>-32.044</c:v>
                </c:pt>
                <c:pt idx="957">
                  <c:v>-32.097</c:v>
                </c:pt>
                <c:pt idx="958">
                  <c:v>-32.149</c:v>
                </c:pt>
                <c:pt idx="959">
                  <c:v>-32.2</c:v>
                </c:pt>
                <c:pt idx="960">
                  <c:v>-32.248</c:v>
                </c:pt>
                <c:pt idx="961">
                  <c:v>-32.293</c:v>
                </c:pt>
                <c:pt idx="962">
                  <c:v>-32.335</c:v>
                </c:pt>
                <c:pt idx="963">
                  <c:v>-32.373</c:v>
                </c:pt>
                <c:pt idx="964">
                  <c:v>-32.407</c:v>
                </c:pt>
                <c:pt idx="965">
                  <c:v>-32.437</c:v>
                </c:pt>
                <c:pt idx="966">
                  <c:v>-32.463</c:v>
                </c:pt>
                <c:pt idx="967">
                  <c:v>-32.487</c:v>
                </c:pt>
                <c:pt idx="968">
                  <c:v>-32.51</c:v>
                </c:pt>
                <c:pt idx="969">
                  <c:v>-32.532</c:v>
                </c:pt>
                <c:pt idx="970">
                  <c:v>-32.555</c:v>
                </c:pt>
                <c:pt idx="971">
                  <c:v>-32.581</c:v>
                </c:pt>
                <c:pt idx="972">
                  <c:v>-32.612</c:v>
                </c:pt>
                <c:pt idx="973">
                  <c:v>-32.649</c:v>
                </c:pt>
                <c:pt idx="974">
                  <c:v>-32.693</c:v>
                </c:pt>
                <c:pt idx="975">
                  <c:v>-32.746</c:v>
                </c:pt>
                <c:pt idx="976">
                  <c:v>-32.81</c:v>
                </c:pt>
                <c:pt idx="977">
                  <c:v>-32.885</c:v>
                </c:pt>
                <c:pt idx="978">
                  <c:v>-32.972</c:v>
                </c:pt>
                <c:pt idx="979">
                  <c:v>-33.072</c:v>
                </c:pt>
                <c:pt idx="980">
                  <c:v>-33.183</c:v>
                </c:pt>
                <c:pt idx="981">
                  <c:v>-33.306</c:v>
                </c:pt>
                <c:pt idx="982">
                  <c:v>-33.439</c:v>
                </c:pt>
                <c:pt idx="983">
                  <c:v>-33.582</c:v>
                </c:pt>
                <c:pt idx="984">
                  <c:v>-33.731</c:v>
                </c:pt>
                <c:pt idx="985">
                  <c:v>-33.886</c:v>
                </c:pt>
                <c:pt idx="986">
                  <c:v>-34.043</c:v>
                </c:pt>
                <c:pt idx="987">
                  <c:v>-34.2</c:v>
                </c:pt>
                <c:pt idx="988">
                  <c:v>-34.354</c:v>
                </c:pt>
                <c:pt idx="989">
                  <c:v>-34.502</c:v>
                </c:pt>
                <c:pt idx="990">
                  <c:v>-34.641</c:v>
                </c:pt>
                <c:pt idx="991">
                  <c:v>-34.769</c:v>
                </c:pt>
                <c:pt idx="992">
                  <c:v>-34.883</c:v>
                </c:pt>
                <c:pt idx="993">
                  <c:v>-34.983</c:v>
                </c:pt>
                <c:pt idx="994">
                  <c:v>-35.068</c:v>
                </c:pt>
                <c:pt idx="995">
                  <c:v>-35.137</c:v>
                </c:pt>
                <c:pt idx="996">
                  <c:v>-35.191</c:v>
                </c:pt>
                <c:pt idx="997">
                  <c:v>-35.232</c:v>
                </c:pt>
                <c:pt idx="998">
                  <c:v>-35.262</c:v>
                </c:pt>
                <c:pt idx="999">
                  <c:v>-35.284</c:v>
                </c:pt>
                <c:pt idx="1000">
                  <c:v>-35.3</c:v>
                </c:pt>
                <c:pt idx="1001">
                  <c:v>-35.314</c:v>
                </c:pt>
                <c:pt idx="1002">
                  <c:v>-35.33</c:v>
                </c:pt>
                <c:pt idx="1003">
                  <c:v>-35.35</c:v>
                </c:pt>
                <c:pt idx="1004">
                  <c:v>-35.378</c:v>
                </c:pt>
                <c:pt idx="1005">
                  <c:v>-35.417</c:v>
                </c:pt>
                <c:pt idx="1006">
                  <c:v>-35.468</c:v>
                </c:pt>
                <c:pt idx="1007">
                  <c:v>-35.535</c:v>
                </c:pt>
                <c:pt idx="1008">
                  <c:v>-35.617</c:v>
                </c:pt>
                <c:pt idx="1009">
                  <c:v>-35.715</c:v>
                </c:pt>
                <c:pt idx="1010">
                  <c:v>-35.83</c:v>
                </c:pt>
                <c:pt idx="1011">
                  <c:v>-35.96</c:v>
                </c:pt>
                <c:pt idx="1012">
                  <c:v>-36.103</c:v>
                </c:pt>
                <c:pt idx="1013">
                  <c:v>-36.259</c:v>
                </c:pt>
                <c:pt idx="1014">
                  <c:v>-36.422</c:v>
                </c:pt>
                <c:pt idx="1015">
                  <c:v>-36.591</c:v>
                </c:pt>
                <c:pt idx="1016">
                  <c:v>-36.761</c:v>
                </c:pt>
                <c:pt idx="1017">
                  <c:v>-36.927</c:v>
                </c:pt>
                <c:pt idx="1018">
                  <c:v>-37.086</c:v>
                </c:pt>
                <c:pt idx="1019">
                  <c:v>-37.232</c:v>
                </c:pt>
                <c:pt idx="1020">
                  <c:v>-37.362</c:v>
                </c:pt>
                <c:pt idx="1021">
                  <c:v>-37.471</c:v>
                </c:pt>
                <c:pt idx="1022">
                  <c:v>-37.558</c:v>
                </c:pt>
                <c:pt idx="1023">
                  <c:v>-37.62</c:v>
                </c:pt>
                <c:pt idx="1024">
                  <c:v>-37.657</c:v>
                </c:pt>
                <c:pt idx="1025">
                  <c:v>-37.669</c:v>
                </c:pt>
                <c:pt idx="1026">
                  <c:v>-37.658</c:v>
                </c:pt>
                <c:pt idx="1027">
                  <c:v>-37.626</c:v>
                </c:pt>
                <c:pt idx="1028">
                  <c:v>-37.577</c:v>
                </c:pt>
                <c:pt idx="1029">
                  <c:v>-37.516</c:v>
                </c:pt>
                <c:pt idx="1030">
                  <c:v>-37.448</c:v>
                </c:pt>
                <c:pt idx="1031">
                  <c:v>-37.375</c:v>
                </c:pt>
                <c:pt idx="1032">
                  <c:v>-37.305</c:v>
                </c:pt>
                <c:pt idx="1033">
                  <c:v>-37.239</c:v>
                </c:pt>
                <c:pt idx="1034">
                  <c:v>-37.184</c:v>
                </c:pt>
                <c:pt idx="1035">
                  <c:v>-37.141</c:v>
                </c:pt>
                <c:pt idx="1036">
                  <c:v>-37.113</c:v>
                </c:pt>
                <c:pt idx="1037">
                  <c:v>-37.102</c:v>
                </c:pt>
                <c:pt idx="1038">
                  <c:v>-37.108</c:v>
                </c:pt>
                <c:pt idx="1039">
                  <c:v>-37.133</c:v>
                </c:pt>
                <c:pt idx="1040">
                  <c:v>-37.175</c:v>
                </c:pt>
                <c:pt idx="1041">
                  <c:v>-37.232</c:v>
                </c:pt>
                <c:pt idx="1042">
                  <c:v>-37.303</c:v>
                </c:pt>
                <c:pt idx="1043">
                  <c:v>-37.385</c:v>
                </c:pt>
                <c:pt idx="1044">
                  <c:v>-37.474</c:v>
                </c:pt>
                <c:pt idx="1045">
                  <c:v>-37.567</c:v>
                </c:pt>
                <c:pt idx="1046">
                  <c:v>-37.659</c:v>
                </c:pt>
                <c:pt idx="1047">
                  <c:v>-37.747</c:v>
                </c:pt>
                <c:pt idx="1048">
                  <c:v>-37.825</c:v>
                </c:pt>
                <c:pt idx="1049">
                  <c:v>-37.89</c:v>
                </c:pt>
                <c:pt idx="1050">
                  <c:v>-37.937</c:v>
                </c:pt>
                <c:pt idx="1051">
                  <c:v>-37.965</c:v>
                </c:pt>
                <c:pt idx="1052">
                  <c:v>-37.971</c:v>
                </c:pt>
                <c:pt idx="1053">
                  <c:v>-37.953</c:v>
                </c:pt>
                <c:pt idx="1054">
                  <c:v>-37.912</c:v>
                </c:pt>
                <c:pt idx="1055">
                  <c:v>-37.849</c:v>
                </c:pt>
                <c:pt idx="1056">
                  <c:v>-37.766</c:v>
                </c:pt>
                <c:pt idx="1057">
                  <c:v>-37.667</c:v>
                </c:pt>
                <c:pt idx="1058">
                  <c:v>-37.556</c:v>
                </c:pt>
                <c:pt idx="1059">
                  <c:v>-37.438</c:v>
                </c:pt>
                <c:pt idx="1060">
                  <c:v>-37.318</c:v>
                </c:pt>
                <c:pt idx="1061">
                  <c:v>-37.2</c:v>
                </c:pt>
                <c:pt idx="1062">
                  <c:v>-37.09</c:v>
                </c:pt>
                <c:pt idx="1063">
                  <c:v>-36.992</c:v>
                </c:pt>
                <c:pt idx="1064">
                  <c:v>-36.91</c:v>
                </c:pt>
                <c:pt idx="1065">
                  <c:v>-36.847</c:v>
                </c:pt>
                <c:pt idx="1066">
                  <c:v>-36.804</c:v>
                </c:pt>
                <c:pt idx="1067">
                  <c:v>-36.785</c:v>
                </c:pt>
                <c:pt idx="1068">
                  <c:v>-36.788</c:v>
                </c:pt>
                <c:pt idx="1069">
                  <c:v>-36.816</c:v>
                </c:pt>
                <c:pt idx="1070">
                  <c:v>-36.866</c:v>
                </c:pt>
                <c:pt idx="1071">
                  <c:v>-36.938</c:v>
                </c:pt>
                <c:pt idx="1072">
                  <c:v>-37.029</c:v>
                </c:pt>
                <c:pt idx="1073">
                  <c:v>-37.138</c:v>
                </c:pt>
                <c:pt idx="1074">
                  <c:v>-37.261</c:v>
                </c:pt>
                <c:pt idx="1075">
                  <c:v>-37.394</c:v>
                </c:pt>
                <c:pt idx="1076">
                  <c:v>-37.533</c:v>
                </c:pt>
                <c:pt idx="1077">
                  <c:v>-37.674</c:v>
                </c:pt>
                <c:pt idx="1078">
                  <c:v>-37.813</c:v>
                </c:pt>
                <c:pt idx="1079">
                  <c:v>-37.943</c:v>
                </c:pt>
                <c:pt idx="1080">
                  <c:v>-38.061</c:v>
                </c:pt>
                <c:pt idx="1081">
                  <c:v>-38.162</c:v>
                </c:pt>
                <c:pt idx="1082">
                  <c:v>-38.241</c:v>
                </c:pt>
                <c:pt idx="1083">
                  <c:v>-38.296</c:v>
                </c:pt>
                <c:pt idx="1084">
                  <c:v>-38.323</c:v>
                </c:pt>
                <c:pt idx="1085">
                  <c:v>-38.323</c:v>
                </c:pt>
                <c:pt idx="1086">
                  <c:v>-38.297</c:v>
                </c:pt>
                <c:pt idx="1087">
                  <c:v>-38.245</c:v>
                </c:pt>
                <c:pt idx="1088">
                  <c:v>-38.173</c:v>
                </c:pt>
                <c:pt idx="1089">
                  <c:v>-38.085</c:v>
                </c:pt>
                <c:pt idx="1090">
                  <c:v>-37.986</c:v>
                </c:pt>
                <c:pt idx="1091">
                  <c:v>-37.882</c:v>
                </c:pt>
                <c:pt idx="1092">
                  <c:v>-37.779</c:v>
                </c:pt>
                <c:pt idx="1093">
                  <c:v>-37.681</c:v>
                </c:pt>
                <c:pt idx="1094">
                  <c:v>-37.595</c:v>
                </c:pt>
                <c:pt idx="1095">
                  <c:v>-37.523</c:v>
                </c:pt>
                <c:pt idx="1096">
                  <c:v>-37.469</c:v>
                </c:pt>
                <c:pt idx="1097">
                  <c:v>-37.435</c:v>
                </c:pt>
                <c:pt idx="1098">
                  <c:v>-37.422</c:v>
                </c:pt>
                <c:pt idx="1099">
                  <c:v>-37.432</c:v>
                </c:pt>
                <c:pt idx="1100">
                  <c:v>-37.463</c:v>
                </c:pt>
                <c:pt idx="1101">
                  <c:v>-37.516</c:v>
                </c:pt>
                <c:pt idx="1102">
                  <c:v>-37.59</c:v>
                </c:pt>
                <c:pt idx="1103">
                  <c:v>-37.684</c:v>
                </c:pt>
                <c:pt idx="1104">
                  <c:v>-37.795</c:v>
                </c:pt>
                <c:pt idx="1105">
                  <c:v>-37.922</c:v>
                </c:pt>
                <c:pt idx="1106">
                  <c:v>-38.063</c:v>
                </c:pt>
                <c:pt idx="1107">
                  <c:v>-38.215</c:v>
                </c:pt>
                <c:pt idx="1108">
                  <c:v>-38.377</c:v>
                </c:pt>
                <c:pt idx="1109">
                  <c:v>-38.546</c:v>
                </c:pt>
                <c:pt idx="1110">
                  <c:v>-38.72</c:v>
                </c:pt>
                <c:pt idx="1111">
                  <c:v>-38.895</c:v>
                </c:pt>
                <c:pt idx="1112">
                  <c:v>-39.069</c:v>
                </c:pt>
                <c:pt idx="1113">
                  <c:v>-39.24</c:v>
                </c:pt>
                <c:pt idx="1114">
                  <c:v>-39.404</c:v>
                </c:pt>
                <c:pt idx="1115">
                  <c:v>-39.558</c:v>
                </c:pt>
                <c:pt idx="1116">
                  <c:v>-39.702</c:v>
                </c:pt>
                <c:pt idx="1117">
                  <c:v>-39.832</c:v>
                </c:pt>
                <c:pt idx="1118">
                  <c:v>-39.949</c:v>
                </c:pt>
                <c:pt idx="1119">
                  <c:v>-40.051</c:v>
                </c:pt>
                <c:pt idx="1120">
                  <c:v>-40.139</c:v>
                </c:pt>
                <c:pt idx="1121">
                  <c:v>-40.215</c:v>
                </c:pt>
                <c:pt idx="1122">
                  <c:v>-40.28</c:v>
                </c:pt>
                <c:pt idx="1123">
                  <c:v>-40.337</c:v>
                </c:pt>
                <c:pt idx="1124">
                  <c:v>-40.389</c:v>
                </c:pt>
                <c:pt idx="1125">
                  <c:v>-40.436</c:v>
                </c:pt>
                <c:pt idx="1126">
                  <c:v>-40.482</c:v>
                </c:pt>
                <c:pt idx="1127">
                  <c:v>-40.528</c:v>
                </c:pt>
                <c:pt idx="1128">
                  <c:v>-40.573</c:v>
                </c:pt>
                <c:pt idx="1129">
                  <c:v>-40.619</c:v>
                </c:pt>
                <c:pt idx="1130">
                  <c:v>-40.664</c:v>
                </c:pt>
                <c:pt idx="1131">
                  <c:v>-40.706</c:v>
                </c:pt>
                <c:pt idx="1132">
                  <c:v>-40.743</c:v>
                </c:pt>
                <c:pt idx="1133">
                  <c:v>-40.774</c:v>
                </c:pt>
                <c:pt idx="1134">
                  <c:v>-40.795</c:v>
                </c:pt>
                <c:pt idx="1135">
                  <c:v>-40.804</c:v>
                </c:pt>
                <c:pt idx="1136">
                  <c:v>-40.799</c:v>
                </c:pt>
                <c:pt idx="1137">
                  <c:v>-40.777</c:v>
                </c:pt>
                <c:pt idx="1138">
                  <c:v>-40.739</c:v>
                </c:pt>
                <c:pt idx="1139">
                  <c:v>-40.683</c:v>
                </c:pt>
                <c:pt idx="1140">
                  <c:v>-40.61</c:v>
                </c:pt>
                <c:pt idx="1141">
                  <c:v>-40.522</c:v>
                </c:pt>
                <c:pt idx="1142">
                  <c:v>-40.421</c:v>
                </c:pt>
                <c:pt idx="1143">
                  <c:v>-40.309</c:v>
                </c:pt>
                <c:pt idx="1144">
                  <c:v>-40.189</c:v>
                </c:pt>
                <c:pt idx="1145">
                  <c:v>-40.065</c:v>
                </c:pt>
                <c:pt idx="1146">
                  <c:v>-39.94</c:v>
                </c:pt>
                <c:pt idx="1147">
                  <c:v>-39.818</c:v>
                </c:pt>
                <c:pt idx="1148">
                  <c:v>-39.702</c:v>
                </c:pt>
                <c:pt idx="1149">
                  <c:v>-39.595</c:v>
                </c:pt>
                <c:pt idx="1150">
                  <c:v>-39.5</c:v>
                </c:pt>
                <c:pt idx="1151">
                  <c:v>-39.418</c:v>
                </c:pt>
                <c:pt idx="1152">
                  <c:v>-39.352</c:v>
                </c:pt>
                <c:pt idx="1153">
                  <c:v>-39.303</c:v>
                </c:pt>
                <c:pt idx="1154">
                  <c:v>-39.271</c:v>
                </c:pt>
                <c:pt idx="1155">
                  <c:v>-39.258</c:v>
                </c:pt>
                <c:pt idx="1156">
                  <c:v>-39.263</c:v>
                </c:pt>
                <c:pt idx="1157">
                  <c:v>-39.285</c:v>
                </c:pt>
                <c:pt idx="1158">
                  <c:v>-39.324</c:v>
                </c:pt>
                <c:pt idx="1159">
                  <c:v>-39.379</c:v>
                </c:pt>
                <c:pt idx="1160">
                  <c:v>-39.447</c:v>
                </c:pt>
                <c:pt idx="1161">
                  <c:v>-39.528</c:v>
                </c:pt>
                <c:pt idx="1162">
                  <c:v>-39.619</c:v>
                </c:pt>
                <c:pt idx="1163">
                  <c:v>-39.718</c:v>
                </c:pt>
                <c:pt idx="1164">
                  <c:v>-39.823</c:v>
                </c:pt>
                <c:pt idx="1165">
                  <c:v>-39.931</c:v>
                </c:pt>
                <c:pt idx="1166">
                  <c:v>-40.041</c:v>
                </c:pt>
                <c:pt idx="1167">
                  <c:v>-40.151</c:v>
                </c:pt>
                <c:pt idx="1168">
                  <c:v>-40.259</c:v>
                </c:pt>
                <c:pt idx="1169">
                  <c:v>-40.362</c:v>
                </c:pt>
                <c:pt idx="1170">
                  <c:v>-40.461</c:v>
                </c:pt>
                <c:pt idx="1171">
                  <c:v>-40.553</c:v>
                </c:pt>
                <c:pt idx="1172">
                  <c:v>-40.639</c:v>
                </c:pt>
                <c:pt idx="1173">
                  <c:v>-40.717</c:v>
                </c:pt>
                <c:pt idx="1174">
                  <c:v>-40.788</c:v>
                </c:pt>
                <c:pt idx="1175">
                  <c:v>-40.853</c:v>
                </c:pt>
                <c:pt idx="1176">
                  <c:v>-40.912</c:v>
                </c:pt>
                <c:pt idx="1177">
                  <c:v>-40.967</c:v>
                </c:pt>
                <c:pt idx="1178">
                  <c:v>-41.019</c:v>
                </c:pt>
                <c:pt idx="1179">
                  <c:v>-41.07</c:v>
                </c:pt>
                <c:pt idx="1180">
                  <c:v>-41.122</c:v>
                </c:pt>
                <c:pt idx="1181">
                  <c:v>-41.175</c:v>
                </c:pt>
                <c:pt idx="1182">
                  <c:v>-41.233</c:v>
                </c:pt>
                <c:pt idx="1183">
                  <c:v>-41.296</c:v>
                </c:pt>
                <c:pt idx="1184">
                  <c:v>-41.366</c:v>
                </c:pt>
                <c:pt idx="1185">
                  <c:v>-41.444</c:v>
                </c:pt>
                <c:pt idx="1186">
                  <c:v>-41.532</c:v>
                </c:pt>
                <c:pt idx="1187">
                  <c:v>-41.629</c:v>
                </c:pt>
                <c:pt idx="1188">
                  <c:v>-41.737</c:v>
                </c:pt>
                <c:pt idx="1189">
                  <c:v>-41.856</c:v>
                </c:pt>
                <c:pt idx="1190">
                  <c:v>-41.985</c:v>
                </c:pt>
                <c:pt idx="1191">
                  <c:v>-42.123</c:v>
                </c:pt>
                <c:pt idx="1192">
                  <c:v>-42.271</c:v>
                </c:pt>
                <c:pt idx="1193">
                  <c:v>-42.426</c:v>
                </c:pt>
                <c:pt idx="1194">
                  <c:v>-42.587</c:v>
                </c:pt>
                <c:pt idx="1195">
                  <c:v>-42.751</c:v>
                </c:pt>
                <c:pt idx="1196">
                  <c:v>-42.918</c:v>
                </c:pt>
                <c:pt idx="1197">
                  <c:v>-43.083</c:v>
                </c:pt>
                <c:pt idx="1198">
                  <c:v>-43.246</c:v>
                </c:pt>
                <c:pt idx="1199">
                  <c:v>-43.404</c:v>
                </c:pt>
                <c:pt idx="1200">
                  <c:v>-43.556</c:v>
                </c:pt>
              </c:numCache>
            </c:numRef>
          </c:yVal>
          <c:smooth val="0"/>
        </c:ser>
        <c:dLbls>
          <c:showLegendKey val="0"/>
          <c:showVal val="0"/>
          <c:showCatName val="0"/>
          <c:showSerName val="0"/>
          <c:showPercent val="0"/>
          <c:showBubbleSize val="0"/>
        </c:dLbls>
        <c:axId val="86098688"/>
        <c:axId val="86100608"/>
      </c:scatterChart>
      <c:valAx>
        <c:axId val="86098688"/>
        <c:scaling>
          <c:orientation val="minMax"/>
          <c:max val="100"/>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zh-CN" altLang="en-US"/>
                  <a:t>角度</a:t>
                </a:r>
                <a:r>
                  <a:rPr lang="zh-CN" altLang="en-US" baseline="0"/>
                  <a:t> </a:t>
                </a:r>
                <a:r>
                  <a:rPr lang="en-US" altLang="zh-CN" baseline="0"/>
                  <a:t>Theta / Deg</a:t>
                </a:r>
                <a:endParaRPr lang="zh-CN" alt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6100608"/>
        <c:crossesAt val="-60"/>
        <c:crossBetween val="midCat"/>
        <c:majorUnit val="10"/>
      </c:valAx>
      <c:valAx>
        <c:axId val="86100608"/>
        <c:scaling>
          <c:orientation val="minMax"/>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zh-CN" altLang="en-US"/>
                  <a:t>归一化</a:t>
                </a:r>
                <a:r>
                  <a:rPr lang="zh-CN" altLang="en-US" baseline="0"/>
                  <a:t> </a:t>
                </a:r>
                <a:r>
                  <a:rPr lang="en-US" altLang="zh-CN" baseline="0"/>
                  <a:t>E</a:t>
                </a:r>
                <a:r>
                  <a:rPr lang="zh-CN" altLang="en-US" baseline="0"/>
                  <a:t>面方向图</a:t>
                </a:r>
                <a:endParaRPr lang="zh-CN" alt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6098688"/>
        <c:crossesAt val="0"/>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3-16T09:17:40.938" idx="4">
    <p:pos x="3562" y="759"/>
    <p:text>What is the resultant point of this research? Maybe one sentence that describes the outcome.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16T09:29:50.241" idx="7">
    <p:pos x="10" y="10"/>
    <p:text>Need a few word description of each graph. Are both slide related to "Microwave Effective Efficiency Measured by International Standards Institutes?" Then can use one caption.</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1-03-16T09:19:54.585" idx="5">
    <p:pos x="10" y="10"/>
    <p:text>Recommend to remove slide transitions when you cannot control giving your presentation. You will have to keep telling the meeting host to advance the animations.</p:text>
  </p:cm>
  <p:cm authorId="1" dt="2021-03-16T09:24:44.023" idx="6">
    <p:pos x="106" y="106"/>
    <p:text>I think, each slide needs at least a few words to describe what it is. The top two have to do with the "Spherical Near Field Antenna Measurement Lab", the bottom left is the "Measured Antenna Pattern" and the bottom right is the "Antenna Pattern Uncertainty".</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7325"/>
          </a:xfrm>
          <a:prstGeom prst="rect">
            <a:avLst/>
          </a:prstGeom>
          <a:noFill/>
          <a:ln w="9525">
            <a:noFill/>
            <a:miter lim="800000"/>
          </a:ln>
          <a:effectLst/>
        </p:spPr>
        <p:txBody>
          <a:bodyPr vert="horz" wrap="none" lIns="0" tIns="0" rIns="0" bIns="0" numCol="1" anchor="t" anchorCtr="0" compatLnSpc="1">
            <a:spAutoFit/>
          </a:bodyPr>
          <a:lstStyle>
            <a:lvl1pP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
        <p:nvSpPr>
          <p:cNvPr id="126979" name="Rectangle 3"/>
          <p:cNvSpPr>
            <a:spLocks noGrp="1" noChangeArrowheads="1"/>
          </p:cNvSpPr>
          <p:nvPr>
            <p:ph type="dt" sz="quarter" idx="1"/>
          </p:nvPr>
        </p:nvSpPr>
        <p:spPr bwMode="auto">
          <a:xfrm>
            <a:off x="7138988" y="0"/>
            <a:ext cx="0" cy="187325"/>
          </a:xfrm>
          <a:prstGeom prst="rect">
            <a:avLst/>
          </a:prstGeom>
          <a:noFill/>
          <a:ln w="9525">
            <a:noFill/>
            <a:miter lim="800000"/>
          </a:ln>
          <a:effectLst/>
        </p:spPr>
        <p:txBody>
          <a:bodyPr vert="horz" wrap="none" lIns="0" tIns="0" rIns="0" bIns="0" numCol="1" anchor="t" anchorCtr="0" compatLnSpc="1">
            <a:spAutoFit/>
          </a:bodyPr>
          <a:lstStyle>
            <a:lvl1pPr algn="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
        <p:nvSpPr>
          <p:cNvPr id="126980" name="Rectangle 4"/>
          <p:cNvSpPr>
            <a:spLocks noGrp="1" noChangeArrowheads="1"/>
          </p:cNvSpPr>
          <p:nvPr>
            <p:ph type="ftr" sz="quarter" idx="2"/>
          </p:nvPr>
        </p:nvSpPr>
        <p:spPr bwMode="auto">
          <a:xfrm>
            <a:off x="0" y="9193213"/>
            <a:ext cx="0" cy="187325"/>
          </a:xfrm>
          <a:prstGeom prst="rect">
            <a:avLst/>
          </a:prstGeom>
          <a:noFill/>
          <a:ln w="9525">
            <a:noFill/>
            <a:miter lim="800000"/>
          </a:ln>
          <a:effectLst/>
        </p:spPr>
        <p:txBody>
          <a:bodyPr vert="horz" wrap="none" lIns="0" tIns="0" rIns="0" bIns="0" numCol="1" anchor="b" anchorCtr="0" compatLnSpc="1">
            <a:spAutoFit/>
          </a:bodyPr>
          <a:lstStyle>
            <a:lvl1pP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
        <p:nvSpPr>
          <p:cNvPr id="126981" name="Rectangle 5"/>
          <p:cNvSpPr>
            <a:spLocks noGrp="1" noChangeArrowheads="1"/>
          </p:cNvSpPr>
          <p:nvPr>
            <p:ph type="sldNum" sz="quarter" idx="3"/>
          </p:nvPr>
        </p:nvSpPr>
        <p:spPr bwMode="auto">
          <a:xfrm>
            <a:off x="6946900" y="9193213"/>
            <a:ext cx="192088" cy="187325"/>
          </a:xfrm>
          <a:prstGeom prst="rect">
            <a:avLst/>
          </a:prstGeom>
          <a:noFill/>
          <a:ln w="9525">
            <a:noFill/>
            <a:miter lim="800000"/>
          </a:ln>
          <a:effectLst/>
        </p:spPr>
        <p:txBody>
          <a:bodyPr vert="horz" wrap="none" lIns="0" tIns="0" rIns="0" bIns="0" numCol="1" anchor="b" anchorCtr="0" compatLnSpc="1">
            <a:spAutoFit/>
          </a:bodyPr>
          <a:lstStyle>
            <a:lvl1pPr algn="r" defTabSz="918845" eaLnBrk="0" hangingPunct="0">
              <a:defRPr sz="1200" b="0">
                <a:solidFill>
                  <a:srgbClr val="000000"/>
                </a:solidFill>
                <a:latin typeface="Helvetica" pitchFamily="34"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fld id="{634F65E0-6AF7-447D-9C59-AFA27B8F7206}" type="slidenum">
              <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rPr>
            </a:fld>
            <a:endParaRPr kumimoji="0" lang="de-DE" altLang="en-US" sz="1200" b="0" i="0" u="none" strike="noStrike" kern="1200" cap="none" spc="0" normalizeH="0" baseline="0" noProof="0">
              <a:ln>
                <a:noFill/>
              </a:ln>
              <a:solidFill>
                <a:srgbClr val="000000"/>
              </a:solidFill>
              <a:effectLst/>
              <a:uLnTx/>
              <a:uFillTx/>
              <a:latin typeface="Helvetica" pitchFamily="34"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9900"/>
          </a:xfrm>
          <a:prstGeom prst="rect">
            <a:avLst/>
          </a:prstGeom>
          <a:noFill/>
          <a:ln w="9525">
            <a:noFill/>
            <a:miter lim="800000"/>
          </a:ln>
          <a:effectLst/>
        </p:spPr>
        <p:txBody>
          <a:bodyPr vert="horz" wrap="square" lIns="91839" tIns="45921" rIns="91839" bIns="45921" numCol="1" anchor="t" anchorCtr="0" compatLnSpc="1"/>
          <a:lstStyle>
            <a:lvl1pP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075" name="Rectangle 3"/>
          <p:cNvSpPr>
            <a:spLocks noGrp="1" noChangeArrowheads="1"/>
          </p:cNvSpPr>
          <p:nvPr>
            <p:ph type="dt" idx="1"/>
          </p:nvPr>
        </p:nvSpPr>
        <p:spPr bwMode="auto">
          <a:xfrm>
            <a:off x="4025900" y="0"/>
            <a:ext cx="3076575" cy="469900"/>
          </a:xfrm>
          <a:prstGeom prst="rect">
            <a:avLst/>
          </a:prstGeom>
          <a:noFill/>
          <a:ln w="9525">
            <a:noFill/>
            <a:miter lim="800000"/>
          </a:ln>
          <a:effectLst/>
        </p:spPr>
        <p:txBody>
          <a:bodyPr vert="horz" wrap="square" lIns="91839" tIns="45921" rIns="91839" bIns="45921" numCol="1" anchor="t" anchorCtr="0" compatLnSpc="1"/>
          <a:lstStyle>
            <a:lvl1pPr algn="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15364" name="Rectangle 4"/>
          <p:cNvSpPr>
            <a:spLocks noGrp="1" noRot="1" noChangeAspect="1" noTextEdit="1"/>
          </p:cNvSpPr>
          <p:nvPr>
            <p:ph type="sldImg" idx="2"/>
          </p:nvPr>
        </p:nvSpPr>
        <p:spPr>
          <a:xfrm>
            <a:off x="1009650" y="703263"/>
            <a:ext cx="5083175" cy="3519487"/>
          </a:xfrm>
          <a:prstGeom prst="rect">
            <a:avLst/>
          </a:prstGeom>
          <a:noFill/>
          <a:ln w="9525" cap="flat" cmpd="sng">
            <a:solidFill>
              <a:srgbClr val="000000"/>
            </a:solidFill>
            <a:prstDash val="solid"/>
            <a:miter/>
            <a:headEnd type="none" w="med" len="med"/>
            <a:tailEnd type="none" w="med" len="med"/>
          </a:ln>
        </p:spPr>
      </p:sp>
      <p:sp>
        <p:nvSpPr>
          <p:cNvPr id="3077" name="Rectangle 5"/>
          <p:cNvSpPr>
            <a:spLocks noGrp="1" noChangeArrowheads="1"/>
          </p:cNvSpPr>
          <p:nvPr>
            <p:ph type="body" sz="quarter" idx="3"/>
          </p:nvPr>
        </p:nvSpPr>
        <p:spPr bwMode="auto">
          <a:xfrm>
            <a:off x="946150" y="4457700"/>
            <a:ext cx="5210175" cy="4227513"/>
          </a:xfrm>
          <a:prstGeom prst="rect">
            <a:avLst/>
          </a:prstGeom>
          <a:noFill/>
          <a:ln w="9525">
            <a:noFill/>
            <a:miter lim="800000"/>
          </a:ln>
          <a:effectLst/>
        </p:spPr>
        <p:txBody>
          <a:bodyPr vert="horz" wrap="square" lIns="91839" tIns="45921" rIns="91839" bIns="45921"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S PGothic" panose="020B0600070205080204" pitchFamily="34" charset="-128"/>
              </a:rPr>
              <a:t>Click to edit Master text styles</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S PGothic" panose="020B0600070205080204" pitchFamily="34" charset="-128"/>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Second level</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Third level</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Fourth level</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rPr>
              <a:t>Fifth level</a:t>
            </a:r>
            <a:endParaRPr kumimoji="0" lang="en-GB" sz="1200" b="0" i="0" u="none" strike="noStrike" kern="1200" cap="none" spc="0" normalizeH="0" baseline="0" noProof="0" smtClean="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078" name="Rectangle 6"/>
          <p:cNvSpPr>
            <a:spLocks noGrp="1" noChangeArrowheads="1"/>
          </p:cNvSpPr>
          <p:nvPr>
            <p:ph type="ftr" sz="quarter" idx="4"/>
          </p:nvPr>
        </p:nvSpPr>
        <p:spPr bwMode="auto">
          <a:xfrm>
            <a:off x="0" y="8918575"/>
            <a:ext cx="3076575" cy="469900"/>
          </a:xfrm>
          <a:prstGeom prst="rect">
            <a:avLst/>
          </a:prstGeom>
          <a:noFill/>
          <a:ln w="9525">
            <a:noFill/>
            <a:miter lim="800000"/>
          </a:ln>
          <a:effectLst/>
        </p:spPr>
        <p:txBody>
          <a:bodyPr vert="horz" wrap="square" lIns="91839" tIns="45921" rIns="91839" bIns="45921" numCol="1" anchor="b" anchorCtr="0" compatLnSpc="1"/>
          <a:lstStyle>
            <a:lvl1pP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l" defTabSz="918845" rtl="0" eaLnBrk="0" fontAlgn="base" latinLnBrk="0" hangingPunct="0">
              <a:lnSpc>
                <a:spcPct val="100000"/>
              </a:lnSpc>
              <a:spcBef>
                <a:spcPct val="0"/>
              </a:spcBef>
              <a:spcAft>
                <a:spcPct val="0"/>
              </a:spcAft>
              <a:buClrTx/>
              <a:buSzTx/>
              <a:buFontTx/>
              <a:buNone/>
              <a:defRPr/>
            </a:pPr>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079" name="Rectangle 7"/>
          <p:cNvSpPr>
            <a:spLocks noGrp="1" noChangeArrowheads="1"/>
          </p:cNvSpPr>
          <p:nvPr>
            <p:ph type="sldNum" sz="quarter" idx="5"/>
          </p:nvPr>
        </p:nvSpPr>
        <p:spPr bwMode="auto">
          <a:xfrm>
            <a:off x="4025900" y="8918575"/>
            <a:ext cx="3076575" cy="469900"/>
          </a:xfrm>
          <a:prstGeom prst="rect">
            <a:avLst/>
          </a:prstGeom>
          <a:noFill/>
          <a:ln w="9525">
            <a:noFill/>
            <a:miter lim="800000"/>
          </a:ln>
          <a:effectLst/>
        </p:spPr>
        <p:txBody>
          <a:bodyPr vert="horz" wrap="square" lIns="91839" tIns="45921" rIns="91839" bIns="45921" numCol="1" anchor="b" anchorCtr="0" compatLnSpc="1"/>
          <a:lstStyle>
            <a:lvl1pPr algn="r" defTabSz="918845" eaLnBrk="0" hangingPunct="0">
              <a:defRPr sz="1200" b="0">
                <a:solidFill>
                  <a:schemeClr val="tx1"/>
                </a:solidFill>
                <a:latin typeface="Times New Roman" panose="02020603050405020304" pitchFamily="18" charset="0"/>
                <a:ea typeface="MS PGothic" panose="020B0600070205080204" pitchFamily="34" charset="-128"/>
              </a:defRPr>
            </a:lvl1pPr>
          </a:lstStyle>
          <a:p>
            <a:pPr marL="0" marR="0" lvl="0" indent="0" algn="r" defTabSz="918845" rtl="0" eaLnBrk="0" fontAlgn="base" latinLnBrk="0" hangingPunct="0">
              <a:lnSpc>
                <a:spcPct val="100000"/>
              </a:lnSpc>
              <a:spcBef>
                <a:spcPct val="0"/>
              </a:spcBef>
              <a:spcAft>
                <a:spcPct val="0"/>
              </a:spcAft>
              <a:buClrTx/>
              <a:buSzTx/>
              <a:buFontTx/>
              <a:buNone/>
              <a:defRPr/>
            </a:pPr>
            <a:fld id="{5606EF42-B3DE-4717-B6B5-198AA992B3CE}" type="slidenum">
              <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rPr>
            </a:fld>
            <a:endParaRPr kumimoji="0" lang="de-DE" altLang="en-US" sz="1200"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GB" dirty="0"/>
              <a:t>Led by RAL Space, HYMS is a collaboration with JCR Systems, Met Office, STAR, ECMWF and FAAM, with CEOI funding.</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It has two bands, one oxygen and one water vapour.</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Further advantages of a hyperspectral instruments:</a:t>
            </a:r>
            <a:endParaRPr lang="en-GB" dirty="0"/>
          </a:p>
          <a:p>
            <a:pPr marL="171450" indent="-171450">
              <a:buFont typeface="Arial" panose="020B0604020202020204" pitchFamily="34" charset="0"/>
              <a:buChar char="•"/>
            </a:pPr>
            <a:r>
              <a:rPr lang="en-GB" dirty="0"/>
              <a:t>Increased accuracy and precision of the products Due to decreased cross talk &amp; better isolation of signals </a:t>
            </a:r>
            <a:endParaRPr lang="en-GB" dirty="0"/>
          </a:p>
          <a:p>
            <a:pPr marL="171450" indent="-171450">
              <a:buFont typeface="Arial" panose="020B0604020202020204" pitchFamily="34" charset="0"/>
              <a:buChar char="•"/>
            </a:pPr>
            <a:r>
              <a:rPr lang="en-GB" dirty="0"/>
              <a:t>Reduced sensitivity to background information  Due to increased information content </a:t>
            </a:r>
            <a:endParaRPr lang="en-GB" dirty="0"/>
          </a:p>
          <a:p>
            <a:pPr marL="171450" indent="-171450">
              <a:buFont typeface="Arial" panose="020B0604020202020204" pitchFamily="34" charset="0"/>
              <a:buChar char="•"/>
            </a:pPr>
            <a:r>
              <a:rPr lang="en-GB" dirty="0"/>
              <a:t>RFI mitigation - Spectral resolution allows for elimination of interfered channels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3975DE3-80EF-48EA-BA75-05C4CF4E636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2E7012-34ED-4031-B535-5B8F4DEEDC65}"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F01162-3E02-4B33-9616-87C6E63F158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3"/>
            <a:ext cx="437515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035550" y="1600203"/>
            <a:ext cx="437515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C0807E3-06E5-45B4-917A-8E4380ABA77E}"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6"/>
            <a:ext cx="89154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3"/>
            <a:ext cx="4375150" cy="4530725"/>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5035550" y="1600203"/>
            <a:ext cx="4375150" cy="21891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5035550" y="3941763"/>
            <a:ext cx="4375150" cy="218916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1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C0D853-B8F4-4871-AA14-DDA7CAF735CC}"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1021556" y="932724"/>
            <a:ext cx="8389145" cy="5097431"/>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userDrawn="1">
            <p:ph type="dt" sz="half" idx="10"/>
          </p:nvPr>
        </p:nvSpPr>
        <p:spPr>
          <a:xfrm>
            <a:off x="495300" y="6571687"/>
            <a:ext cx="2311400" cy="365125"/>
          </a:xfrm>
        </p:spPr>
        <p:txBody>
          <a:bodyPr/>
          <a:lstStyle/>
          <a:p>
            <a:fld id="{9C2ECB2A-CD8B-49FC-A16B-E3A0D22DE569}" type="datetime1">
              <a:rPr lang="en-US" smtClean="0"/>
            </a:fld>
            <a:endParaRPr lang="en-US"/>
          </a:p>
        </p:txBody>
      </p:sp>
      <p:sp>
        <p:nvSpPr>
          <p:cNvPr id="6" name="Slide Number Placeholder 5"/>
          <p:cNvSpPr>
            <a:spLocks noGrp="1"/>
          </p:cNvSpPr>
          <p:nvPr userDrawn="1">
            <p:ph type="sldNum" sz="quarter" idx="12"/>
          </p:nvPr>
        </p:nvSpPr>
        <p:spPr>
          <a:xfrm>
            <a:off x="7099300" y="6571687"/>
            <a:ext cx="2311400" cy="365125"/>
          </a:xfrm>
        </p:spPr>
        <p:txBody>
          <a:bodyPr/>
          <a:lstStyle/>
          <a:p>
            <a:fld id="{58768E1A-8455-4611-8763-3FA1B747F6B6}" type="slidenum">
              <a:rPr lang="en-US" smtClean="0"/>
            </a:fld>
            <a:endParaRPr lang="en-US"/>
          </a:p>
        </p:txBody>
      </p:sp>
      <p:sp>
        <p:nvSpPr>
          <p:cNvPr id="11" name="Title 1"/>
          <p:cNvSpPr>
            <a:spLocks noGrp="1"/>
          </p:cNvSpPr>
          <p:nvPr>
            <p:ph type="title" hasCustomPrompt="1"/>
          </p:nvPr>
        </p:nvSpPr>
        <p:spPr>
          <a:xfrm>
            <a:off x="940014" y="313343"/>
            <a:ext cx="8470687" cy="370052"/>
          </a:xfrm>
          <a:solidFill>
            <a:srgbClr val="941333"/>
          </a:solidFill>
        </p:spPr>
        <p:txBody>
          <a:bodyPr>
            <a:noAutofit/>
          </a:bodyPr>
          <a:lstStyle>
            <a:lvl1pPr algn="l">
              <a:defRPr sz="1950" b="0" spc="700" baseline="0">
                <a:solidFill>
                  <a:schemeClr val="bg1"/>
                </a:solidFill>
              </a:defRPr>
            </a:lvl1pPr>
          </a:lstStyle>
          <a:p>
            <a:r>
              <a:rPr lang="en-US" dirty="0"/>
              <a:t>CLICK TO EDIT MASTER TITLE STYLE</a:t>
            </a:r>
            <a:endParaRPr lang="en-US" dirty="0"/>
          </a:p>
        </p:txBody>
      </p:sp>
      <p:grpSp>
        <p:nvGrpSpPr>
          <p:cNvPr id="12" name="Group 11"/>
          <p:cNvGrpSpPr/>
          <p:nvPr userDrawn="1"/>
        </p:nvGrpSpPr>
        <p:grpSpPr>
          <a:xfrm>
            <a:off x="116464" y="27780"/>
            <a:ext cx="951852" cy="6572823"/>
            <a:chOff x="164975" y="20834"/>
            <a:chExt cx="878633" cy="4929617"/>
          </a:xfrm>
        </p:grpSpPr>
        <p:cxnSp>
          <p:nvCxnSpPr>
            <p:cNvPr id="13" name="Straight Connector 1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64975" y="614834"/>
              <a:ext cx="878633" cy="342424"/>
            </a:xfrm>
            <a:prstGeom prst="rect">
              <a:avLst/>
            </a:prstGeom>
            <a:noFill/>
          </p:spPr>
          <p:txBody>
            <a:bodyPr wrap="square" rtlCol="0">
              <a:spAutoFit/>
            </a:bodyPr>
            <a:lstStyle/>
            <a:p>
              <a:r>
                <a:rPr lang="es-ES" sz="1190" b="0" dirty="0" err="1">
                  <a:solidFill>
                    <a:srgbClr val="941333"/>
                  </a:solidFill>
                </a:rPr>
                <a:t>Climate</a:t>
              </a:r>
              <a:endParaRPr lang="es-ES" sz="1190" b="0" dirty="0">
                <a:solidFill>
                  <a:srgbClr val="941333"/>
                </a:solidFill>
              </a:endParaRPr>
            </a:p>
            <a:p>
              <a:r>
                <a:rPr lang="es-ES" sz="1190" b="0" dirty="0" err="1">
                  <a:solidFill>
                    <a:srgbClr val="941333"/>
                  </a:solidFill>
                </a:rPr>
                <a:t>Change</a:t>
              </a:r>
              <a:endParaRPr lang="en-US" sz="1190" b="0" dirty="0">
                <a:solidFill>
                  <a:srgbClr val="941333"/>
                </a:solidFill>
              </a:endParaRPr>
            </a:p>
          </p:txBody>
        </p:sp>
        <p:pic>
          <p:nvPicPr>
            <p:cNvPr id="17" name="Picture 2"/>
            <p:cNvPicPr>
              <a:picLocks noChangeAspect="1" noChangeArrowheads="1"/>
            </p:cNvPicPr>
            <p:nvPr userDrawn="1"/>
          </p:nvPicPr>
          <p:blipFill rotWithShape="1">
            <a:blip r:embed="rId2" cstate="email"/>
            <a:srcRect/>
            <a:stretch>
              <a:fill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3975DE3-80EF-48EA-BA75-05C4CF4E636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F8E2DD-B3FD-4ADC-863B-ABF761F4C0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6EC9799-A543-48BB-B0BF-A14030DAC31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E14326-1336-4F1A-8BC3-71982A39F84A}"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Slide Number Placeholder 6"/>
          <p:cNvSpPr>
            <a:spLocks noGrp="1" noChangeArrowheads="1"/>
          </p:cNvSpPr>
          <p:nvPr>
            <p:ph type="sldNum" sz="quarter" idx="1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0857F0B-0667-4077-BA39-48A6799356B4}"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F8E2DD-B3FD-4ADC-863B-ABF761F4C0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A3A345-0403-4DE4-A00D-34AD50DFFD2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F4214D-F48A-45D3-BCA1-A03C1C70906E}"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6A18770-F6F8-4523-B78A-5AD335CD34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panose="05000000000000000000" pitchFamily="2" charset="2"/>
              <a:buNone/>
              <a:defRPr/>
            </a:pPr>
            <a:r>
              <a:rPr kumimoji="0" lang="en-US" sz="3200" b="0" i="0" u="none" strike="noStrike" kern="0" cap="none" spc="0" normalizeH="0" baseline="0" noProof="0" smtClean="0">
                <a:ln>
                  <a:noFill/>
                </a:ln>
                <a:solidFill>
                  <a:schemeClr val="tx1"/>
                </a:solidFill>
                <a:effectLst/>
                <a:uLnTx/>
                <a:uFillTx/>
                <a:latin typeface="+mn-lt"/>
                <a:ea typeface="+mn-ea"/>
                <a:cs typeface="+mn-cs"/>
              </a:rPr>
              <a:t>Click icon to add picture</a:t>
            </a:r>
            <a:endParaRPr kumimoji="0" lang="en-GB"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717DBF-EFC7-413A-953A-D2F02D8BEDA6}"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2E7012-34ED-4031-B535-5B8F4DEEDC65}"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F01162-3E02-4B33-9616-87C6E63F158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3"/>
            <a:ext cx="437515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035550" y="1600203"/>
            <a:ext cx="4375150" cy="45259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C0807E3-06E5-45B4-917A-8E4380ABA77E}"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6"/>
            <a:ext cx="89154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3"/>
            <a:ext cx="4375150" cy="4530725"/>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5035550" y="1600203"/>
            <a:ext cx="4375150" cy="21891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5035550" y="3941763"/>
            <a:ext cx="4375150" cy="218916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13"/>
          <p:cNvSpPr>
            <a:spLocks noGrp="1"/>
          </p:cNvSpPr>
          <p:nvPr>
            <p:ph type="dt" sz="half" idx="12"/>
          </p:nvPr>
        </p:nvSpPr>
        <p:spPr>
          <a:xfrm>
            <a:off x="6604000" y="6248400"/>
            <a:ext cx="28892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Footer Placeholder 2"/>
          <p:cNvSpPr>
            <a:spLocks noGrp="1"/>
          </p:cNvSpPr>
          <p:nvPr>
            <p:ph type="ftr" sz="quarter" idx="13"/>
          </p:nvPr>
        </p:nvSpPr>
        <p:spPr>
          <a:xfrm>
            <a:off x="660400" y="6248400"/>
            <a:ext cx="5873750" cy="365125"/>
          </a:xfrm>
          <a:prstGeom prst="rect">
            <a:avLst/>
          </a:prstGeom>
        </p:spPr>
        <p:txBody>
          <a:bodyPr/>
          <a:lstStyle>
            <a:lvl1pPr eaLnBrk="1" hangingPunct="1">
              <a:defRPr sz="1800" b="0">
                <a:solidFill>
                  <a:srgbClr val="000000"/>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Slide Number Placeholder 22"/>
          <p:cNvSpPr>
            <a:spLocks noGrp="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C0D853-B8F4-4871-AA14-DDA7CAF735CC}" type="slidenum">
              <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alt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6EC9799-A543-48BB-B0BF-A14030DAC31C}"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E14326-1336-4F1A-8BC3-71982A39F84A}"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12" name="Slide Number Placeholder 6"/>
          <p:cNvSpPr>
            <a:spLocks noGrp="1" noChangeArrowheads="1"/>
          </p:cNvSpPr>
          <p:nvPr>
            <p:ph type="sldNum" sz="quarter" idx="1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0857F0B-0667-4077-BA39-48A6799356B4}"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A3A345-0403-4DE4-A00D-34AD50DFFD2F}"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F4214D-F48A-45D3-BCA1-A03C1C70906E}"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6A18770-F6F8-4523-B78A-5AD335CD34A7}"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FF0000"/>
              </a:buClr>
              <a:buSzTx/>
              <a:buFont typeface="Wingdings" panose="05000000000000000000" pitchFamily="2" charset="2"/>
              <a:buNone/>
              <a:defRPr/>
            </a:pPr>
            <a:r>
              <a:rPr kumimoji="0" lang="en-US" sz="3200" b="0" i="0" u="none" strike="noStrike" kern="0" cap="none" spc="0" normalizeH="0" baseline="0" noProof="0" smtClean="0">
                <a:ln>
                  <a:noFill/>
                </a:ln>
                <a:solidFill>
                  <a:schemeClr val="tx1"/>
                </a:solidFill>
                <a:effectLst/>
                <a:uLnTx/>
                <a:uFillTx/>
                <a:latin typeface="+mn-lt"/>
                <a:ea typeface="+mn-ea"/>
                <a:cs typeface="+mn-cs"/>
              </a:rPr>
              <a:t>Click icon to add picture</a:t>
            </a:r>
            <a:endParaRPr kumimoji="0" lang="en-GB"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2" name="Rectangle 6"/>
          <p:cNvSpPr>
            <a:spLocks noGrp="1" noChangeArrowheads="1"/>
          </p:cNvSpPr>
          <p:nvPr>
            <p:ph type="sldNum" sz="quarter" idx="4"/>
          </p:nvPr>
        </p:nvSpPr>
        <p:spPr bwMode="auto">
          <a:xfrm>
            <a:off x="7181850" y="6400800"/>
            <a:ext cx="2311400" cy="323850"/>
          </a:xfrm>
          <a:prstGeom prst="rect">
            <a:avLst/>
          </a:prstGeom>
          <a:ln>
            <a:miter lim="800000"/>
          </a:ln>
        </p:spPr>
        <p:txBody>
          <a:bodyPr vert="horz" wrap="square" lIns="91440" tIns="45720" rIns="91440" bIns="45720" numCol="1" anchor="t" anchorCtr="0" compatLnSpc="1"/>
          <a:lstStyle>
            <a:lvl1pPr>
              <a:defRPr b="1">
                <a:latin typeface="Tahoma" panose="020B0604030504040204" pitchFamily="34" charset="0"/>
                <a:ea typeface="MS PGothic" panose="020B0600070205080204"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717DBF-EFC7-413A-953A-D2F02D8BEDA6}" type="slidenum">
              <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fld>
            <a:endParaRPr kumimoji="0" lang="en-US" sz="8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jpeg"/><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idx="1"/>
          </p:nvPr>
        </p:nvSpPr>
        <p:spPr>
          <a:xfrm>
            <a:off x="495300" y="1600200"/>
            <a:ext cx="8915400" cy="4525963"/>
          </a:xfrm>
          <a:prstGeom prst="rect">
            <a:avLst/>
          </a:prstGeom>
          <a:noFill/>
          <a:ln w="9525">
            <a:noFill/>
          </a:ln>
        </p:spPr>
        <p:txBody>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Grp="1" noChangeArrowheads="1"/>
          </p:cNvSpPr>
          <p:nvPr>
            <p:ph type="sldNum" sz="quarter" idx="4"/>
          </p:nvPr>
        </p:nvSpPr>
        <p:spPr bwMode="auto">
          <a:xfrm>
            <a:off x="7181850" y="6400800"/>
            <a:ext cx="2311400" cy="3238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800" b="0">
                <a:solidFill>
                  <a:srgbClr val="000000"/>
                </a:solidFill>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FBE48A4-DE6D-46A6-BD34-ED80619B182F}" type="slidenum">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7"/>
          <p:cNvSpPr>
            <a:spLocks noChangeArrowheads="1"/>
          </p:cNvSpPr>
          <p:nvPr/>
        </p:nvSpPr>
        <p:spPr bwMode="auto">
          <a:xfrm>
            <a:off x="495300" y="1600200"/>
            <a:ext cx="891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eaLnBrk="1" hangingPunct="1">
              <a:spcBef>
                <a:spcPct val="20000"/>
              </a:spcBef>
              <a:buClr>
                <a:srgbClr val="FF0000"/>
              </a:buClr>
              <a:buFont typeface="Wingdings" panose="05000000000000000000" pitchFamily="2" charset="2"/>
              <a:buChar char="v"/>
            </a:pPr>
            <a:endParaRPr lang="en-GB" altLang="zh-CN" sz="3200" b="0" dirty="0">
              <a:solidFill>
                <a:srgbClr val="000000"/>
              </a:solidFill>
              <a:latin typeface="Arial" panose="020B0604020202020204" pitchFamily="34" charset="0"/>
            </a:endParaRPr>
          </a:p>
        </p:txBody>
      </p:sp>
      <p:sp>
        <p:nvSpPr>
          <p:cNvPr id="1029" name="Rectangle 8"/>
          <p:cNvSpPr>
            <a:spLocks noChangeArrowheads="1"/>
          </p:cNvSpPr>
          <p:nvPr/>
        </p:nvSpPr>
        <p:spPr bwMode="auto">
          <a:xfrm>
            <a:off x="495300" y="6400800"/>
            <a:ext cx="611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it-IT" altLang="zh-CN" sz="1000" dirty="0">
                <a:solidFill>
                  <a:srgbClr val="000000"/>
                </a:solidFill>
                <a:latin typeface="Arial" panose="020B0604020202020204" pitchFamily="34" charset="0"/>
              </a:rPr>
              <a:t>GSICS </a:t>
            </a:r>
            <a:r>
              <a:rPr lang="en-GB" altLang="zh-CN" sz="1000" dirty="0">
                <a:solidFill>
                  <a:srgbClr val="000000"/>
                </a:solidFill>
                <a:latin typeface="Arial" panose="020B0604020202020204" pitchFamily="34" charset="0"/>
              </a:rPr>
              <a:t>Research Working Group Microwave Subgroup Report</a:t>
            </a:r>
            <a:endParaRPr lang="en-US" altLang="zh-CN" sz="1000" dirty="0">
              <a:solidFill>
                <a:srgbClr val="000000"/>
              </a:solidFill>
              <a:latin typeface="Arial" panose="020B0604020202020204" pitchFamily="34" charset="0"/>
            </a:endParaRPr>
          </a:p>
        </p:txBody>
      </p:sp>
      <p:sp>
        <p:nvSpPr>
          <p:cNvPr id="2" name="Line 11"/>
          <p:cNvSpPr/>
          <p:nvPr/>
        </p:nvSpPr>
        <p:spPr>
          <a:xfrm flipV="1">
            <a:off x="495300" y="6324600"/>
            <a:ext cx="8915400" cy="0"/>
          </a:xfrm>
          <a:prstGeom prst="line">
            <a:avLst/>
          </a:prstGeom>
          <a:ln w="38100" cap="flat" cmpd="sng">
            <a:solidFill>
              <a:srgbClr val="0000FF"/>
            </a:solidFill>
            <a:prstDash val="solid"/>
            <a:headEnd type="none" w="med" len="med"/>
            <a:tailEnd type="none" w="med" len="med"/>
          </a:ln>
        </p:spPr>
      </p:sp>
      <p:sp>
        <p:nvSpPr>
          <p:cNvPr id="1031" name="Rectangle 13"/>
          <p:cNvSpPr>
            <a:spLocks noChangeArrowheads="1"/>
          </p:cNvSpPr>
          <p:nvPr/>
        </p:nvSpPr>
        <p:spPr bwMode="auto">
          <a:xfrm>
            <a:off x="7099300" y="6477000"/>
            <a:ext cx="231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r" eaLnBrk="1" hangingPunct="1"/>
            <a:endParaRPr lang="en-GB" altLang="zh-CN" sz="1400" b="0" dirty="0">
              <a:solidFill>
                <a:srgbClr val="000000"/>
              </a:solidFill>
              <a:latin typeface="Arial" panose="020B0604020202020204" pitchFamily="34" charset="0"/>
            </a:endParaRPr>
          </a:p>
        </p:txBody>
      </p:sp>
      <p:pic>
        <p:nvPicPr>
          <p:cNvPr id="1032" name="Picture 18" descr="GLOGO_small"/>
          <p:cNvPicPr>
            <a:picLocks noChangeAspect="1"/>
          </p:cNvPicPr>
          <p:nvPr/>
        </p:nvPicPr>
        <p:blipFill>
          <a:blip r:embed="rId15"/>
          <a:stretch>
            <a:fillRect/>
          </a:stretch>
        </p:blipFill>
        <p:spPr>
          <a:xfrm>
            <a:off x="41135300" y="854075"/>
            <a:ext cx="4445000" cy="4102100"/>
          </a:xfrm>
          <a:prstGeom prst="rect">
            <a:avLst/>
          </a:prstGeom>
          <a:noFill/>
          <a:ln w="9525">
            <a:noFill/>
          </a:ln>
        </p:spPr>
      </p:pic>
      <p:pic>
        <p:nvPicPr>
          <p:cNvPr id="1033" name="Picture 19" descr="GLOGO_small"/>
          <p:cNvPicPr>
            <a:picLocks noChangeAspect="1"/>
          </p:cNvPicPr>
          <p:nvPr/>
        </p:nvPicPr>
        <p:blipFill>
          <a:blip r:embed="rId15"/>
          <a:stretch>
            <a:fillRect/>
          </a:stretch>
        </p:blipFill>
        <p:spPr>
          <a:xfrm>
            <a:off x="41300400" y="1006475"/>
            <a:ext cx="4445000" cy="4102100"/>
          </a:xfrm>
          <a:prstGeom prst="rect">
            <a:avLst/>
          </a:prstGeom>
          <a:noFill/>
          <a:ln w="9525">
            <a:noFill/>
          </a:ln>
        </p:spPr>
      </p:pic>
      <p:pic>
        <p:nvPicPr>
          <p:cNvPr id="1034" name="Picture 20" descr="GLOGO_small"/>
          <p:cNvPicPr>
            <a:picLocks noChangeAspect="1"/>
          </p:cNvPicPr>
          <p:nvPr/>
        </p:nvPicPr>
        <p:blipFill>
          <a:blip r:embed="rId15"/>
          <a:stretch>
            <a:fillRect/>
          </a:stretch>
        </p:blipFill>
        <p:spPr>
          <a:xfrm>
            <a:off x="41022588" y="815975"/>
            <a:ext cx="4443412" cy="4102100"/>
          </a:xfrm>
          <a:prstGeom prst="rect">
            <a:avLst/>
          </a:prstGeom>
          <a:noFill/>
          <a:ln w="9525">
            <a:noFill/>
          </a:ln>
        </p:spPr>
      </p:pic>
      <p:pic>
        <p:nvPicPr>
          <p:cNvPr id="1035" name="Picture 2" descr="C:\Users\miu\Dropbox\gsics_WG_logo.jpg"/>
          <p:cNvPicPr>
            <a:picLocks noChangeAspect="1"/>
          </p:cNvPicPr>
          <p:nvPr/>
        </p:nvPicPr>
        <p:blipFill>
          <a:blip r:embed="rId16" cstate="email"/>
          <a:stretch>
            <a:fillRect/>
          </a:stretch>
        </p:blipFill>
        <p:spPr>
          <a:xfrm>
            <a:off x="396875" y="330200"/>
            <a:ext cx="3049588" cy="7191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idx="1"/>
          </p:nvPr>
        </p:nvSpPr>
        <p:spPr>
          <a:xfrm>
            <a:off x="495300" y="1600200"/>
            <a:ext cx="8915400" cy="4525963"/>
          </a:xfrm>
          <a:prstGeom prst="rect">
            <a:avLst/>
          </a:prstGeom>
          <a:noFill/>
          <a:ln w="9525">
            <a:noFill/>
          </a:ln>
        </p:spPr>
        <p:txBody>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Grp="1" noChangeArrowheads="1"/>
          </p:cNvSpPr>
          <p:nvPr>
            <p:ph type="sldNum" sz="quarter" idx="4"/>
          </p:nvPr>
        </p:nvSpPr>
        <p:spPr bwMode="auto">
          <a:xfrm>
            <a:off x="7181850" y="6400800"/>
            <a:ext cx="2311400" cy="3238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800" b="0">
                <a:solidFill>
                  <a:srgbClr val="000000"/>
                </a:solidFill>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FBE48A4-DE6D-46A6-BD34-ED80619B182F}" type="slidenum">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Rectangle 7"/>
          <p:cNvSpPr>
            <a:spLocks noChangeArrowheads="1"/>
          </p:cNvSpPr>
          <p:nvPr/>
        </p:nvSpPr>
        <p:spPr bwMode="auto">
          <a:xfrm>
            <a:off x="495300" y="1600200"/>
            <a:ext cx="891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eaLnBrk="1" hangingPunct="1">
              <a:spcBef>
                <a:spcPct val="20000"/>
              </a:spcBef>
              <a:buClr>
                <a:srgbClr val="FF0000"/>
              </a:buClr>
              <a:buFont typeface="Wingdings" panose="05000000000000000000" pitchFamily="2" charset="2"/>
              <a:buChar char="v"/>
            </a:pPr>
            <a:endParaRPr lang="en-GB" altLang="zh-CN" sz="3200" b="0" dirty="0">
              <a:solidFill>
                <a:srgbClr val="000000"/>
              </a:solidFill>
              <a:latin typeface="Arial" panose="020B0604020202020204" pitchFamily="34" charset="0"/>
            </a:endParaRPr>
          </a:p>
        </p:txBody>
      </p:sp>
      <p:sp>
        <p:nvSpPr>
          <p:cNvPr id="1029" name="Rectangle 8"/>
          <p:cNvSpPr>
            <a:spLocks noChangeArrowheads="1"/>
          </p:cNvSpPr>
          <p:nvPr/>
        </p:nvSpPr>
        <p:spPr bwMode="auto">
          <a:xfrm>
            <a:off x="495300" y="6400800"/>
            <a:ext cx="6116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r>
              <a:rPr lang="it-IT" altLang="zh-CN" sz="1000" dirty="0">
                <a:solidFill>
                  <a:srgbClr val="000000"/>
                </a:solidFill>
                <a:latin typeface="Arial" panose="020B0604020202020204" pitchFamily="34" charset="0"/>
              </a:rPr>
              <a:t>GSICS </a:t>
            </a:r>
            <a:r>
              <a:rPr lang="en-GB" altLang="zh-CN" sz="1000" dirty="0">
                <a:solidFill>
                  <a:srgbClr val="000000"/>
                </a:solidFill>
                <a:latin typeface="Arial" panose="020B0604020202020204" pitchFamily="34" charset="0"/>
              </a:rPr>
              <a:t>Research Working Group Microwave Subgroup Report</a:t>
            </a:r>
            <a:endParaRPr lang="en-US" altLang="zh-CN" sz="1000" dirty="0">
              <a:solidFill>
                <a:srgbClr val="000000"/>
              </a:solidFill>
              <a:latin typeface="Arial" panose="020B0604020202020204" pitchFamily="34" charset="0"/>
            </a:endParaRPr>
          </a:p>
        </p:txBody>
      </p:sp>
      <p:sp>
        <p:nvSpPr>
          <p:cNvPr id="2" name="Line 11"/>
          <p:cNvSpPr/>
          <p:nvPr/>
        </p:nvSpPr>
        <p:spPr>
          <a:xfrm flipV="1">
            <a:off x="495300" y="6324600"/>
            <a:ext cx="8915400" cy="0"/>
          </a:xfrm>
          <a:prstGeom prst="line">
            <a:avLst/>
          </a:prstGeom>
          <a:ln w="38100" cap="flat" cmpd="sng">
            <a:solidFill>
              <a:srgbClr val="0000FF"/>
            </a:solidFill>
            <a:prstDash val="solid"/>
            <a:headEnd type="none" w="med" len="med"/>
            <a:tailEnd type="none" w="med" len="med"/>
          </a:ln>
        </p:spPr>
      </p:sp>
      <p:sp>
        <p:nvSpPr>
          <p:cNvPr id="1031" name="Rectangle 13"/>
          <p:cNvSpPr>
            <a:spLocks noChangeArrowheads="1"/>
          </p:cNvSpPr>
          <p:nvPr/>
        </p:nvSpPr>
        <p:spPr bwMode="auto">
          <a:xfrm>
            <a:off x="7099300" y="6477000"/>
            <a:ext cx="231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r" eaLnBrk="1" hangingPunct="1"/>
            <a:endParaRPr lang="en-GB" altLang="zh-CN" sz="1400" b="0" dirty="0">
              <a:solidFill>
                <a:srgbClr val="000000"/>
              </a:solidFill>
              <a:latin typeface="Arial" panose="020B0604020202020204" pitchFamily="34" charset="0"/>
            </a:endParaRPr>
          </a:p>
        </p:txBody>
      </p:sp>
      <p:pic>
        <p:nvPicPr>
          <p:cNvPr id="1032" name="Picture 18" descr="GLOGO_small"/>
          <p:cNvPicPr>
            <a:picLocks noChangeAspect="1"/>
          </p:cNvPicPr>
          <p:nvPr/>
        </p:nvPicPr>
        <p:blipFill>
          <a:blip r:embed="rId14"/>
          <a:stretch>
            <a:fillRect/>
          </a:stretch>
        </p:blipFill>
        <p:spPr>
          <a:xfrm>
            <a:off x="41135300" y="854075"/>
            <a:ext cx="4445000" cy="4102100"/>
          </a:xfrm>
          <a:prstGeom prst="rect">
            <a:avLst/>
          </a:prstGeom>
          <a:noFill/>
          <a:ln w="9525">
            <a:noFill/>
          </a:ln>
        </p:spPr>
      </p:pic>
      <p:pic>
        <p:nvPicPr>
          <p:cNvPr id="1033" name="Picture 19" descr="GLOGO_small"/>
          <p:cNvPicPr>
            <a:picLocks noChangeAspect="1"/>
          </p:cNvPicPr>
          <p:nvPr/>
        </p:nvPicPr>
        <p:blipFill>
          <a:blip r:embed="rId14"/>
          <a:stretch>
            <a:fillRect/>
          </a:stretch>
        </p:blipFill>
        <p:spPr>
          <a:xfrm>
            <a:off x="41300400" y="1006475"/>
            <a:ext cx="4445000" cy="4102100"/>
          </a:xfrm>
          <a:prstGeom prst="rect">
            <a:avLst/>
          </a:prstGeom>
          <a:noFill/>
          <a:ln w="9525">
            <a:noFill/>
          </a:ln>
        </p:spPr>
      </p:pic>
      <p:pic>
        <p:nvPicPr>
          <p:cNvPr id="1034" name="Picture 20" descr="GLOGO_small"/>
          <p:cNvPicPr>
            <a:picLocks noChangeAspect="1"/>
          </p:cNvPicPr>
          <p:nvPr/>
        </p:nvPicPr>
        <p:blipFill>
          <a:blip r:embed="rId14"/>
          <a:stretch>
            <a:fillRect/>
          </a:stretch>
        </p:blipFill>
        <p:spPr>
          <a:xfrm>
            <a:off x="41022588" y="815975"/>
            <a:ext cx="4443412" cy="4102100"/>
          </a:xfrm>
          <a:prstGeom prst="rect">
            <a:avLst/>
          </a:prstGeom>
          <a:noFill/>
          <a:ln w="9525">
            <a:noFill/>
          </a:ln>
        </p:spPr>
      </p:pic>
      <p:pic>
        <p:nvPicPr>
          <p:cNvPr id="1035" name="Picture 2" descr="C:\Users\miu\Dropbox\gsics_WG_logo.jpg"/>
          <p:cNvPicPr>
            <a:picLocks noChangeAspect="1"/>
          </p:cNvPicPr>
          <p:nvPr/>
        </p:nvPicPr>
        <p:blipFill>
          <a:blip r:embed="rId15" cstate="email"/>
          <a:stretch>
            <a:fillRect/>
          </a:stretch>
        </p:blipFill>
        <p:spPr>
          <a:xfrm>
            <a:off x="396875" y="330200"/>
            <a:ext cx="3049588" cy="7191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2.xml"/><Relationship Id="rId7"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2.xml"/><Relationship Id="rId7" Type="http://schemas.openxmlformats.org/officeDocument/2006/relationships/image" Target="../media/image19.wmf"/><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 Id="rId3" Type="http://schemas.openxmlformats.org/officeDocument/2006/relationships/image" Target="../media/image17.png"/><Relationship Id="rId2" Type="http://schemas.openxmlformats.org/officeDocument/2006/relationships/image" Target="../media/image16.png"/><Relationship Id="rId10" Type="http://schemas.openxmlformats.org/officeDocument/2006/relationships/comments" Target="../comments/comment3.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16.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en-US" sz="800" dirty="0">
                <a:solidFill>
                  <a:schemeClr val="bg1"/>
                </a:solidFill>
                <a:latin typeface="Tahoma" panose="020B0604030504040204" pitchFamily="34" charset="0"/>
                <a:ea typeface="MS PGothic" panose="020B0600070205080204" pitchFamily="34" charset="-128"/>
                <a:cs typeface="+mn-cs"/>
              </a:rPr>
            </a:fld>
            <a:endParaRPr lang="en-US" altLang="en-US" sz="800" dirty="0">
              <a:solidFill>
                <a:schemeClr val="bg1"/>
              </a:solidFill>
              <a:latin typeface="Tahoma" panose="020B0604030504040204" pitchFamily="34" charset="0"/>
              <a:ea typeface="MS PGothic" panose="020B0600070205080204" pitchFamily="34" charset="-128"/>
              <a:cs typeface="+mn-cs"/>
            </a:endParaRPr>
          </a:p>
        </p:txBody>
      </p:sp>
      <p:sp>
        <p:nvSpPr>
          <p:cNvPr id="17411" name="Title 1"/>
          <p:cNvSpPr>
            <a:spLocks noGrp="1"/>
          </p:cNvSpPr>
          <p:nvPr>
            <p:ph type="ctrTitle" idx="4294967295"/>
          </p:nvPr>
        </p:nvSpPr>
        <p:spPr>
          <a:xfrm>
            <a:off x="1073150" y="1868488"/>
            <a:ext cx="8420100" cy="1470025"/>
          </a:xfrm>
          <a:prstGeom prst="rect">
            <a:avLst/>
          </a:prstGeom>
          <a:noFill/>
          <a:ln w="9525">
            <a:noFill/>
          </a:ln>
        </p:spPr>
        <p:txBody>
          <a:bodyPr/>
          <a:lstStyle>
            <a:lvl1pPr lvl="0">
              <a:buClrTx/>
              <a:buSzTx/>
              <a:buFontTx/>
              <a:defRPr/>
            </a:lvl1pPr>
          </a:lstStyle>
          <a:p>
            <a:pPr lvl="0" eaLnBrk="1" hangingPunct="1"/>
            <a:r>
              <a:rPr lang="en-US" altLang="zh-CN" dirty="0">
                <a:ea typeface="宋体" panose="02010600030101010101" pitchFamily="2" charset="-122"/>
              </a:rPr>
              <a:t>Way forward of MW subgroup</a:t>
            </a:r>
            <a:br>
              <a:rPr lang="en-US" altLang="zh-CN" dirty="0">
                <a:ea typeface="宋体" panose="02010600030101010101" pitchFamily="2" charset="-122"/>
              </a:rPr>
            </a:br>
            <a:r>
              <a:rPr lang="en-US" altLang="zh-CN" dirty="0">
                <a:solidFill>
                  <a:srgbClr val="0000FF"/>
                </a:solidFill>
                <a:ea typeface="宋体" panose="02010600030101010101" pitchFamily="2" charset="-122"/>
              </a:rPr>
              <a:t>MW </a:t>
            </a:r>
            <a:r>
              <a:rPr lang="en-US" altLang="zh-CN" dirty="0">
                <a:solidFill>
                  <a:srgbClr val="0000FF"/>
                </a:solidFill>
                <a:ea typeface="宋体" panose="02010600030101010101" pitchFamily="2" charset="-122"/>
              </a:rPr>
              <a:t>Subgroup Progress Report</a:t>
            </a:r>
            <a:br>
              <a:rPr lang="en-US" altLang="zh-CN" dirty="0">
                <a:ea typeface="宋体" panose="02010600030101010101" pitchFamily="2" charset="-122"/>
              </a:rPr>
            </a:br>
            <a:endParaRPr lang="en-US" altLang="zh-CN" dirty="0">
              <a:ea typeface="宋体" panose="02010600030101010101" pitchFamily="2" charset="-122"/>
            </a:endParaRPr>
          </a:p>
        </p:txBody>
      </p:sp>
      <p:sp>
        <p:nvSpPr>
          <p:cNvPr id="17412" name="Rectangle 2"/>
          <p:cNvSpPr/>
          <p:nvPr/>
        </p:nvSpPr>
        <p:spPr>
          <a:xfrm>
            <a:off x="407988" y="4508500"/>
            <a:ext cx="92710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b="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Tx/>
              <a:buFontTx/>
              <a:buNone/>
            </a:pPr>
            <a:r>
              <a:rPr lang="en-US" altLang="zh-CN" sz="2400" dirty="0">
                <a:solidFill>
                  <a:srgbClr val="000000"/>
                </a:solidFill>
                <a:ea typeface="MS PGothic" panose="020B0600070205080204" pitchFamily="34" charset="-128"/>
              </a:rPr>
              <a:t>Qifeng Lu, Quanhua (Mark) Liu, Robbie Iacovazzi and Shengli Wu</a:t>
            </a:r>
            <a:endParaRPr lang="en-US" altLang="zh-CN" sz="2400" dirty="0">
              <a:solidFill>
                <a:srgbClr val="000000"/>
              </a:solidFill>
              <a:ea typeface="MS PGothic" panose="020B0600070205080204" pitchFamily="34" charset="-128"/>
            </a:endParaRPr>
          </a:p>
          <a:p>
            <a:pPr marL="0" lvl="0" indent="0" algn="ctr" eaLnBrk="1" hangingPunct="1">
              <a:spcBef>
                <a:spcPct val="0"/>
              </a:spcBef>
              <a:buClrTx/>
              <a:buFontTx/>
              <a:buNone/>
            </a:pPr>
            <a:endParaRPr lang="en-US" altLang="zh-CN" sz="2400" dirty="0">
              <a:solidFill>
                <a:srgbClr val="000000"/>
              </a:solidFill>
              <a:ea typeface="MS PGothic" panose="020B0600070205080204" pitchFamily="34" charset="-128"/>
            </a:endParaRPr>
          </a:p>
          <a:p>
            <a:pPr marL="0" lvl="0" indent="0" algn="ctr" eaLnBrk="1" hangingPunct="1">
              <a:spcBef>
                <a:spcPct val="0"/>
              </a:spcBef>
              <a:buClrTx/>
              <a:buFontTx/>
              <a:buNone/>
            </a:pPr>
            <a:r>
              <a:rPr lang="en-US" altLang="zh-CN" sz="2400" dirty="0">
                <a:solidFill>
                  <a:srgbClr val="000000"/>
                </a:solidFill>
                <a:ea typeface="MS PGothic" panose="020B0600070205080204" pitchFamily="34" charset="-128"/>
              </a:rPr>
              <a:t>March 31, 2021</a:t>
            </a:r>
            <a:endParaRPr lang="en-US" altLang="zh-CN" sz="2400" dirty="0">
              <a:solidFill>
                <a:srgbClr val="000000"/>
              </a:solidFill>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267200" y="76200"/>
            <a:ext cx="4800600" cy="858621"/>
          </a:xfrm>
          <a:noFill/>
          <a:ln>
            <a:noFill/>
          </a:ln>
        </p:spPr>
        <p:txBody>
          <a:bodyPr/>
          <a:lstStyle/>
          <a:p>
            <a:pPr algn="r" eaLnBrk="1" hangingPunct="1">
              <a:buClrTx/>
              <a:buSzTx/>
              <a:buFontTx/>
            </a:pPr>
            <a:r>
              <a:rPr lang="en-US" altLang="en-US" sz="2800" dirty="0">
                <a:solidFill>
                  <a:srgbClr val="0000FF"/>
                </a:solidFill>
              </a:rPr>
              <a:t>16 Feb Meeting Highlights: </a:t>
            </a:r>
            <a:r>
              <a:rPr lang="en-US" altLang="en-US" sz="2800" i="1" dirty="0">
                <a:solidFill>
                  <a:srgbClr val="0000FF"/>
                </a:solidFill>
              </a:rPr>
              <a:t> </a:t>
            </a:r>
            <a:br>
              <a:rPr lang="en-US" altLang="en-US" sz="2800" i="1" dirty="0">
                <a:solidFill>
                  <a:srgbClr val="0000FF"/>
                </a:solidFill>
              </a:rPr>
            </a:br>
            <a:r>
              <a:rPr lang="en-US" altLang="en-GB" sz="2800" i="1" dirty="0">
                <a:solidFill>
                  <a:srgbClr val="0000FF"/>
                </a:solidFill>
                <a:sym typeface="+mn-ea"/>
              </a:rPr>
              <a:t>AMSU/ATMS FCDR</a:t>
            </a:r>
            <a:endParaRPr lang="en-US" altLang="en-GB" sz="2800" i="1" dirty="0">
              <a:solidFill>
                <a:srgbClr val="0000FF"/>
              </a:solidFill>
              <a:sym typeface="+mn-ea"/>
            </a:endParaRPr>
          </a:p>
        </p:txBody>
      </p:sp>
      <p:sp>
        <p:nvSpPr>
          <p:cNvPr id="26627"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pic>
        <p:nvPicPr>
          <p:cNvPr id="4" name="图片 3"/>
          <p:cNvPicPr>
            <a:picLocks noChangeAspect="1"/>
          </p:cNvPicPr>
          <p:nvPr/>
        </p:nvPicPr>
        <p:blipFill rotWithShape="1">
          <a:blip r:embed="rId1" cstate="email"/>
          <a:srcRect/>
          <a:stretch>
            <a:fillRect/>
          </a:stretch>
        </p:blipFill>
        <p:spPr>
          <a:xfrm>
            <a:off x="3962400" y="1066800"/>
            <a:ext cx="5772630" cy="5157571"/>
          </a:xfrm>
          <a:prstGeom prst="rect">
            <a:avLst/>
          </a:prstGeom>
        </p:spPr>
      </p:pic>
      <p:sp>
        <p:nvSpPr>
          <p:cNvPr id="2" name="TextBox 1"/>
          <p:cNvSpPr txBox="1"/>
          <p:nvPr/>
        </p:nvSpPr>
        <p:spPr>
          <a:xfrm>
            <a:off x="188595" y="1658530"/>
            <a:ext cx="3657600" cy="3477875"/>
          </a:xfrm>
          <a:prstGeom prst="rect">
            <a:avLst/>
          </a:prstGeom>
          <a:noFill/>
        </p:spPr>
        <p:txBody>
          <a:bodyPr wrap="square" rtlCol="0">
            <a:spAutoFit/>
          </a:bodyPr>
          <a:lstStyle/>
          <a:p>
            <a:pPr marL="457200" indent="-457200">
              <a:buClr>
                <a:srgbClr val="EE2D24"/>
              </a:buClr>
              <a:buFont typeface="Wingdings" panose="05000000000000000000" pitchFamily="2" charset="2"/>
              <a:buChar char="v"/>
            </a:pPr>
            <a:r>
              <a:rPr lang="en-US" sz="2000" b="0" dirty="0">
                <a:solidFill>
                  <a:schemeClr val="tx1"/>
                </a:solidFill>
              </a:rPr>
              <a:t>F</a:t>
            </a:r>
            <a:r>
              <a:rPr lang="en-US" sz="2000" b="0" dirty="0" smtClean="0">
                <a:solidFill>
                  <a:schemeClr val="tx1"/>
                </a:solidFill>
              </a:rPr>
              <a:t>or </a:t>
            </a:r>
            <a:r>
              <a:rPr lang="en-US" sz="2000" b="0" dirty="0">
                <a:solidFill>
                  <a:schemeClr val="tx1"/>
                </a:solidFill>
              </a:rPr>
              <a:t>TCDR </a:t>
            </a:r>
            <a:r>
              <a:rPr lang="en-US" sz="2000" b="0" dirty="0" smtClean="0">
                <a:solidFill>
                  <a:schemeClr val="tx1"/>
                </a:solidFill>
              </a:rPr>
              <a:t>development, </a:t>
            </a:r>
            <a:r>
              <a:rPr lang="en-US" sz="2000" b="0" dirty="0">
                <a:solidFill>
                  <a:schemeClr val="tx1"/>
                </a:solidFill>
                <a:latin typeface="+mn-lt"/>
              </a:rPr>
              <a:t>d</a:t>
            </a:r>
            <a:r>
              <a:rPr lang="en-US" sz="2000" b="0" dirty="0" smtClean="0">
                <a:solidFill>
                  <a:schemeClr val="tx1"/>
                </a:solidFill>
                <a:latin typeface="+mn-lt"/>
              </a:rPr>
              <a:t>iurnal drift correction algorithms were developed and used to correct diurnal drift errors for satellites with orbital drift.</a:t>
            </a:r>
            <a:endParaRPr lang="en-US" sz="2000" b="0" dirty="0" smtClean="0">
              <a:solidFill>
                <a:schemeClr val="tx1"/>
              </a:solidFill>
              <a:latin typeface="+mn-lt"/>
            </a:endParaRPr>
          </a:p>
          <a:p>
            <a:pPr marL="457200" indent="-457200">
              <a:buClr>
                <a:srgbClr val="EE2D24"/>
              </a:buClr>
              <a:buFont typeface="Wingdings" panose="05000000000000000000" pitchFamily="2" charset="2"/>
              <a:buChar char="v"/>
            </a:pPr>
            <a:r>
              <a:rPr lang="en-US" sz="2000" b="0" dirty="0" smtClean="0">
                <a:solidFill>
                  <a:schemeClr val="tx1"/>
                </a:solidFill>
                <a:latin typeface="+mn-lt"/>
              </a:rPr>
              <a:t>After diurnal drift correction, inter-satellite difference trends become zero.</a:t>
            </a:r>
            <a:endParaRPr lang="en-US" sz="2000" b="0" dirty="0">
              <a:solidFill>
                <a:schemeClr val="tx1"/>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733800" y="76200"/>
            <a:ext cx="5334000" cy="882953"/>
          </a:xfrm>
          <a:noFill/>
          <a:ln>
            <a:noFill/>
          </a:ln>
        </p:spPr>
        <p:txBody>
          <a:bodyPr/>
          <a:lstStyle/>
          <a:p>
            <a:pPr algn="r" eaLnBrk="1" hangingPunct="1">
              <a:buClrTx/>
              <a:buSzTx/>
              <a:buFontTx/>
            </a:pPr>
            <a:r>
              <a:rPr lang="en-US" altLang="en-US" sz="2800" dirty="0">
                <a:solidFill>
                  <a:srgbClr val="0000FF"/>
                </a:solidFill>
              </a:rPr>
              <a:t>16 Feb Meeting Highlights: </a:t>
            </a:r>
            <a:r>
              <a:rPr lang="en-US" altLang="en-US" sz="2800" i="1" dirty="0">
                <a:solidFill>
                  <a:srgbClr val="0000FF"/>
                </a:solidFill>
              </a:rPr>
              <a:t> </a:t>
            </a:r>
            <a:br>
              <a:rPr lang="en-US" altLang="en-US" sz="2800" i="1" dirty="0">
                <a:solidFill>
                  <a:srgbClr val="0000FF"/>
                </a:solidFill>
              </a:rPr>
            </a:br>
            <a:r>
              <a:rPr lang="en-US" altLang="en-GB" sz="2800" i="1" dirty="0">
                <a:solidFill>
                  <a:srgbClr val="0000FF"/>
                </a:solidFill>
                <a:sym typeface="+mn-ea"/>
              </a:rPr>
              <a:t>Microwave Power Measurement</a:t>
            </a:r>
            <a:endParaRPr lang="en-US" altLang="en-GB" sz="2800" i="1" dirty="0">
              <a:solidFill>
                <a:srgbClr val="0000FF"/>
              </a:solidFill>
              <a:sym typeface="+mn-ea"/>
            </a:endParaRPr>
          </a:p>
        </p:txBody>
      </p:sp>
      <p:sp>
        <p:nvSpPr>
          <p:cNvPr id="26627"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pic>
        <p:nvPicPr>
          <p:cNvPr id="6" name="图片 5"/>
          <p:cNvPicPr>
            <a:picLocks noChangeAspect="1"/>
          </p:cNvPicPr>
          <p:nvPr/>
        </p:nvPicPr>
        <p:blipFill>
          <a:blip r:embed="rId1" cstate="email"/>
          <a:stretch>
            <a:fillRect/>
          </a:stretch>
        </p:blipFill>
        <p:spPr>
          <a:xfrm>
            <a:off x="4353560" y="3743960"/>
            <a:ext cx="5552440" cy="3322320"/>
          </a:xfrm>
          <a:prstGeom prst="rect">
            <a:avLst/>
          </a:prstGeom>
        </p:spPr>
      </p:pic>
      <p:grpSp>
        <p:nvGrpSpPr>
          <p:cNvPr id="10" name="组合 9"/>
          <p:cNvGrpSpPr/>
          <p:nvPr/>
        </p:nvGrpSpPr>
        <p:grpSpPr>
          <a:xfrm>
            <a:off x="51850" y="1131099"/>
            <a:ext cx="4651277" cy="5884882"/>
            <a:chOff x="4446717" y="858290"/>
            <a:chExt cx="4651277" cy="5884882"/>
          </a:xfrm>
        </p:grpSpPr>
        <p:grpSp>
          <p:nvGrpSpPr>
            <p:cNvPr id="11" name="组合 10"/>
            <p:cNvGrpSpPr/>
            <p:nvPr/>
          </p:nvGrpSpPr>
          <p:grpSpPr>
            <a:xfrm>
              <a:off x="4453985" y="858290"/>
              <a:ext cx="4644008" cy="1695701"/>
              <a:chOff x="4453985" y="858290"/>
              <a:chExt cx="4644008" cy="1695701"/>
            </a:xfrm>
          </p:grpSpPr>
          <p:pic>
            <p:nvPicPr>
              <p:cNvPr id="15" name="Picture 2"/>
              <p:cNvPicPr>
                <a:picLocks noChangeAspect="1" noChangeArrowheads="1"/>
              </p:cNvPicPr>
              <p:nvPr/>
            </p:nvPicPr>
            <p:blipFill rotWithShape="1">
              <a:blip r:embed="rId2" cstate="email"/>
              <a:srcRect/>
              <a:stretch>
                <a:fillRect/>
              </a:stretch>
            </p:blipFill>
            <p:spPr bwMode="auto">
              <a:xfrm>
                <a:off x="4453985" y="858290"/>
                <a:ext cx="4644008" cy="1695701"/>
              </a:xfrm>
              <a:prstGeom prst="rect">
                <a:avLst/>
              </a:prstGeom>
              <a:noFill/>
              <a:ln w="9525">
                <a:noFill/>
                <a:miter lim="800000"/>
                <a:headEnd/>
                <a:tailEnd/>
              </a:ln>
              <a:effectLst/>
            </p:spPr>
          </p:pic>
          <p:sp>
            <p:nvSpPr>
              <p:cNvPr id="16" name="文本框 15"/>
              <p:cNvSpPr txBox="1"/>
              <p:nvPr/>
            </p:nvSpPr>
            <p:spPr>
              <a:xfrm>
                <a:off x="5292080" y="1196752"/>
                <a:ext cx="1008112" cy="369332"/>
              </a:xfrm>
              <a:prstGeom prst="rect">
                <a:avLst/>
              </a:prstGeom>
              <a:noFill/>
            </p:spPr>
            <p:txBody>
              <a:bodyPr wrap="square" rtlCol="0">
                <a:spAutoFit/>
              </a:bodyPr>
              <a:lstStyle/>
              <a:p>
                <a:pPr fontAlgn="auto">
                  <a:spcBef>
                    <a:spcPts val="0"/>
                  </a:spcBef>
                  <a:spcAft>
                    <a:spcPts val="0"/>
                  </a:spcAft>
                  <a:defRPr/>
                </a:pPr>
                <a:r>
                  <a:rPr lang="en-US" altLang="zh-CN" sz="18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33GHz</a:t>
                </a:r>
                <a:endParaRPr lang="zh-CN" altLang="en-US"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3" name="组合 12"/>
            <p:cNvGrpSpPr/>
            <p:nvPr/>
          </p:nvGrpSpPr>
          <p:grpSpPr>
            <a:xfrm>
              <a:off x="4453986" y="2492896"/>
              <a:ext cx="4644008" cy="1564720"/>
              <a:chOff x="4453986" y="2492896"/>
              <a:chExt cx="4644008" cy="1564720"/>
            </a:xfrm>
          </p:grpSpPr>
          <p:pic>
            <p:nvPicPr>
              <p:cNvPr id="14" name="Picture 2"/>
              <p:cNvPicPr>
                <a:picLocks noChangeAspect="1" noChangeArrowheads="1"/>
              </p:cNvPicPr>
              <p:nvPr/>
            </p:nvPicPr>
            <p:blipFill rotWithShape="1">
              <a:blip r:embed="rId3" cstate="email"/>
              <a:srcRect/>
              <a:stretch>
                <a:fillRect/>
              </a:stretch>
            </p:blipFill>
            <p:spPr bwMode="auto">
              <a:xfrm>
                <a:off x="4453986" y="2492896"/>
                <a:ext cx="4644008" cy="1564720"/>
              </a:xfrm>
              <a:prstGeom prst="rect">
                <a:avLst/>
              </a:prstGeom>
              <a:noFill/>
              <a:ln w="9525">
                <a:noFill/>
                <a:miter lim="800000"/>
                <a:headEnd/>
                <a:tailEnd/>
              </a:ln>
              <a:effectLst/>
            </p:spPr>
          </p:pic>
          <p:sp>
            <p:nvSpPr>
              <p:cNvPr id="17" name="文本框 16"/>
              <p:cNvSpPr txBox="1"/>
              <p:nvPr/>
            </p:nvSpPr>
            <p:spPr>
              <a:xfrm>
                <a:off x="5292080" y="2657357"/>
                <a:ext cx="1008112" cy="369332"/>
              </a:xfrm>
              <a:prstGeom prst="rect">
                <a:avLst/>
              </a:prstGeom>
              <a:noFill/>
            </p:spPr>
            <p:txBody>
              <a:bodyPr wrap="square" rtlCol="0">
                <a:spAutoFit/>
              </a:bodyPr>
              <a:lstStyle/>
              <a:p>
                <a:pPr fontAlgn="auto">
                  <a:spcBef>
                    <a:spcPts val="0"/>
                  </a:spcBef>
                  <a:spcAft>
                    <a:spcPts val="0"/>
                  </a:spcAft>
                  <a:defRPr/>
                </a:pPr>
                <a:r>
                  <a:rPr lang="en-US" altLang="zh-CN" sz="18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40GHz</a:t>
                </a:r>
                <a:endParaRPr lang="zh-CN" altLang="en-US"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8" name="组合 17"/>
            <p:cNvGrpSpPr/>
            <p:nvPr/>
          </p:nvGrpSpPr>
          <p:grpSpPr>
            <a:xfrm>
              <a:off x="4446717" y="4038176"/>
              <a:ext cx="4637856" cy="1263032"/>
              <a:chOff x="4446717" y="4038176"/>
              <a:chExt cx="4637856" cy="1263032"/>
            </a:xfrm>
          </p:grpSpPr>
          <p:pic>
            <p:nvPicPr>
              <p:cNvPr id="19" name="Picture 2"/>
              <p:cNvPicPr>
                <a:picLocks noChangeAspect="1" noChangeArrowheads="1"/>
              </p:cNvPicPr>
              <p:nvPr/>
            </p:nvPicPr>
            <p:blipFill rotWithShape="1">
              <a:blip r:embed="rId4" cstate="email"/>
              <a:srcRect/>
              <a:stretch>
                <a:fillRect/>
              </a:stretch>
            </p:blipFill>
            <p:spPr bwMode="auto">
              <a:xfrm>
                <a:off x="4446717" y="4038176"/>
                <a:ext cx="4637856" cy="1263032"/>
              </a:xfrm>
              <a:prstGeom prst="rect">
                <a:avLst/>
              </a:prstGeom>
              <a:noFill/>
              <a:ln w="9525">
                <a:noFill/>
                <a:miter lim="800000"/>
                <a:headEnd/>
                <a:tailEnd/>
              </a:ln>
              <a:effectLst/>
            </p:spPr>
          </p:pic>
          <p:sp>
            <p:nvSpPr>
              <p:cNvPr id="20" name="文本框 19"/>
              <p:cNvSpPr txBox="1"/>
              <p:nvPr/>
            </p:nvSpPr>
            <p:spPr>
              <a:xfrm>
                <a:off x="5292080" y="4267060"/>
                <a:ext cx="1008112" cy="369332"/>
              </a:xfrm>
              <a:prstGeom prst="rect">
                <a:avLst/>
              </a:prstGeom>
              <a:noFill/>
            </p:spPr>
            <p:txBody>
              <a:bodyPr wrap="square" rtlCol="0">
                <a:spAutoFit/>
              </a:bodyPr>
              <a:lstStyle/>
              <a:p>
                <a:pPr fontAlgn="auto">
                  <a:spcBef>
                    <a:spcPts val="0"/>
                  </a:spcBef>
                  <a:spcAft>
                    <a:spcPts val="0"/>
                  </a:spcAft>
                  <a:defRPr/>
                </a:pPr>
                <a:r>
                  <a:rPr lang="en-US" altLang="zh-CN" sz="18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45GHz</a:t>
                </a:r>
                <a:endParaRPr lang="zh-CN" altLang="en-US"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1" name="组合 20"/>
            <p:cNvGrpSpPr/>
            <p:nvPr/>
          </p:nvGrpSpPr>
          <p:grpSpPr>
            <a:xfrm>
              <a:off x="4453984" y="5301208"/>
              <a:ext cx="4630589" cy="1441964"/>
              <a:chOff x="4453984" y="5301208"/>
              <a:chExt cx="4630589" cy="1441964"/>
            </a:xfrm>
          </p:grpSpPr>
          <p:pic>
            <p:nvPicPr>
              <p:cNvPr id="22" name="Picture 2"/>
              <p:cNvPicPr>
                <a:picLocks noChangeAspect="1" noChangeArrowheads="1"/>
              </p:cNvPicPr>
              <p:nvPr/>
            </p:nvPicPr>
            <p:blipFill rotWithShape="1">
              <a:blip r:embed="rId5" cstate="email"/>
              <a:srcRect/>
              <a:stretch>
                <a:fillRect/>
              </a:stretch>
            </p:blipFill>
            <p:spPr bwMode="auto">
              <a:xfrm>
                <a:off x="4453984" y="5301208"/>
                <a:ext cx="4630589" cy="1441964"/>
              </a:xfrm>
              <a:prstGeom prst="rect">
                <a:avLst/>
              </a:prstGeom>
              <a:noFill/>
              <a:ln w="9525">
                <a:noFill/>
                <a:miter lim="800000"/>
                <a:headEnd/>
                <a:tailEnd/>
              </a:ln>
              <a:effectLst/>
            </p:spPr>
          </p:pic>
          <p:sp>
            <p:nvSpPr>
              <p:cNvPr id="23" name="文本框 22"/>
              <p:cNvSpPr txBox="1"/>
              <p:nvPr/>
            </p:nvSpPr>
            <p:spPr>
              <a:xfrm>
                <a:off x="5305400" y="5513094"/>
                <a:ext cx="1008112" cy="369332"/>
              </a:xfrm>
              <a:prstGeom prst="rect">
                <a:avLst/>
              </a:prstGeom>
              <a:noFill/>
            </p:spPr>
            <p:txBody>
              <a:bodyPr wrap="square" rtlCol="0">
                <a:spAutoFit/>
              </a:bodyPr>
              <a:lstStyle/>
              <a:p>
                <a:pPr fontAlgn="auto">
                  <a:spcBef>
                    <a:spcPts val="0"/>
                  </a:spcBef>
                  <a:spcAft>
                    <a:spcPts val="0"/>
                  </a:spcAft>
                  <a:defRPr/>
                </a:pPr>
                <a:r>
                  <a:rPr lang="en-US" altLang="zh-CN" sz="18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50GHz</a:t>
                </a:r>
                <a:endParaRPr lang="zh-CN" altLang="en-US"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pic>
        <p:nvPicPr>
          <p:cNvPr id="332" name="图片 331"/>
          <p:cNvPicPr>
            <a:picLocks noChangeAspect="1"/>
          </p:cNvPicPr>
          <p:nvPr/>
        </p:nvPicPr>
        <p:blipFill>
          <a:blip r:embed="rId6" cstate="email"/>
          <a:stretch>
            <a:fillRect/>
          </a:stretch>
        </p:blipFill>
        <p:spPr>
          <a:xfrm>
            <a:off x="4595495" y="991870"/>
            <a:ext cx="5342255" cy="2628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200400" y="76200"/>
            <a:ext cx="6629400" cy="940117"/>
          </a:xfrm>
          <a:noFill/>
          <a:ln>
            <a:noFill/>
          </a:ln>
        </p:spPr>
        <p:txBody>
          <a:bodyPr/>
          <a:lstStyle/>
          <a:p>
            <a:pPr algn="r" eaLnBrk="1" hangingPunct="1">
              <a:buClrTx/>
              <a:buSzTx/>
              <a:buFontTx/>
            </a:pPr>
            <a:r>
              <a:rPr lang="en-US" altLang="en-US" sz="2800" dirty="0">
                <a:solidFill>
                  <a:srgbClr val="0000FF"/>
                </a:solidFill>
              </a:rPr>
              <a:t>16 Feb Meeting Highlights: </a:t>
            </a:r>
            <a:r>
              <a:rPr lang="en-US" altLang="en-US" sz="2800" i="1" dirty="0">
                <a:solidFill>
                  <a:srgbClr val="0000FF"/>
                </a:solidFill>
              </a:rPr>
              <a:t> </a:t>
            </a:r>
            <a:br>
              <a:rPr lang="en-US" altLang="en-US" sz="2800" i="1" dirty="0">
                <a:solidFill>
                  <a:srgbClr val="0000FF"/>
                </a:solidFill>
              </a:rPr>
            </a:br>
            <a:r>
              <a:rPr lang="en-GB" sz="2800" i="1" dirty="0">
                <a:solidFill>
                  <a:srgbClr val="0000FF"/>
                </a:solidFill>
                <a:sym typeface="+mn-ea"/>
              </a:rPr>
              <a:t>Metrology of Antenna Radiation </a:t>
            </a:r>
            <a:r>
              <a:rPr lang="en-US" altLang="en-GB" sz="2800" i="1" dirty="0">
                <a:solidFill>
                  <a:srgbClr val="0000FF"/>
                </a:solidFill>
                <a:sym typeface="+mn-ea"/>
              </a:rPr>
              <a:t>P</a:t>
            </a:r>
            <a:r>
              <a:rPr lang="en-GB" sz="2800" i="1" dirty="0">
                <a:solidFill>
                  <a:srgbClr val="0000FF"/>
                </a:solidFill>
                <a:sym typeface="+mn-ea"/>
              </a:rPr>
              <a:t>attern</a:t>
            </a:r>
            <a:endParaRPr lang="en-GB" sz="2800" i="1" dirty="0">
              <a:solidFill>
                <a:srgbClr val="0000FF"/>
              </a:solidFill>
            </a:endParaRPr>
          </a:p>
        </p:txBody>
      </p:sp>
      <p:sp>
        <p:nvSpPr>
          <p:cNvPr id="26627"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pic>
        <p:nvPicPr>
          <p:cNvPr id="12" name="图片 11"/>
          <p:cNvPicPr>
            <a:picLocks noChangeAspect="1"/>
          </p:cNvPicPr>
          <p:nvPr/>
        </p:nvPicPr>
        <p:blipFill>
          <a:blip r:embed="rId2" cstate="email"/>
          <a:stretch>
            <a:fillRect/>
          </a:stretch>
        </p:blipFill>
        <p:spPr>
          <a:xfrm>
            <a:off x="109220" y="1196975"/>
            <a:ext cx="4250690" cy="2774950"/>
          </a:xfrm>
          <a:prstGeom prst="rect">
            <a:avLst/>
          </a:prstGeom>
        </p:spPr>
      </p:pic>
      <p:pic>
        <p:nvPicPr>
          <p:cNvPr id="5" name="Picture 3"/>
          <p:cNvPicPr>
            <a:picLocks noChangeAspect="1" noChangeArrowheads="1"/>
          </p:cNvPicPr>
          <p:nvPr/>
        </p:nvPicPr>
        <p:blipFill>
          <a:blip r:embed="rId3" cstate="email"/>
          <a:srcRect/>
          <a:stretch>
            <a:fillRect/>
          </a:stretch>
        </p:blipFill>
        <p:spPr bwMode="auto">
          <a:xfrm rot="5400000">
            <a:off x="5774690" y="-159385"/>
            <a:ext cx="2774950" cy="548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图表 1"/>
          <p:cNvGraphicFramePr>
            <a:graphicFrameLocks noGrp="1"/>
          </p:cNvGraphicFramePr>
          <p:nvPr/>
        </p:nvGraphicFramePr>
        <p:xfrm>
          <a:off x="5706745" y="3971925"/>
          <a:ext cx="4199255" cy="286131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对象 6"/>
          <p:cNvGraphicFramePr>
            <a:graphicFrameLocks noChangeAspect="1"/>
          </p:cNvGraphicFramePr>
          <p:nvPr/>
        </p:nvGraphicFramePr>
        <p:xfrm>
          <a:off x="109220" y="3971925"/>
          <a:ext cx="3154045" cy="2860675"/>
        </p:xfrm>
        <a:graphic>
          <a:graphicData uri="http://schemas.openxmlformats.org/presentationml/2006/ole">
            <mc:AlternateContent xmlns:mc="http://schemas.openxmlformats.org/markup-compatibility/2006">
              <mc:Choice xmlns:v="urn:schemas-microsoft-com:vml" Requires="v">
                <p:oleObj spid="_x0000_s149728" name="Graph" r:id="rId4" imgW="3877310" imgH="2973705" progId="Origin50.Graph">
                  <p:embed/>
                </p:oleObj>
              </mc:Choice>
              <mc:Fallback>
                <p:oleObj name="Graph" r:id="rId4" imgW="3877310" imgH="2973705" progId="Origin50.Graph">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 y="3971925"/>
                        <a:ext cx="3154045" cy="286067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905760" y="4010025"/>
          <a:ext cx="2800985" cy="2580005"/>
        </p:xfrm>
        <a:graphic>
          <a:graphicData uri="http://schemas.openxmlformats.org/presentationml/2006/ole">
            <mc:AlternateContent xmlns:mc="http://schemas.openxmlformats.org/markup-compatibility/2006">
              <mc:Choice xmlns:v="urn:schemas-microsoft-com:vml" Requires="v">
                <p:oleObj spid="_x0000_s149729" name="Graph" r:id="rId6" imgW="3877310" imgH="2973705" progId="Origin50.Graph">
                  <p:embed/>
                </p:oleObj>
              </mc:Choice>
              <mc:Fallback>
                <p:oleObj name="Graph" r:id="rId6" imgW="3877310" imgH="2973705" progId="Origin50.Graph">
                  <p:embed/>
                  <p:pic>
                    <p:nvPicPr>
                      <p:cNvPr id="0" name="对象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760" y="4010025"/>
                        <a:ext cx="2800985" cy="2580005"/>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4141" y="41856"/>
            <a:ext cx="6279459" cy="1269280"/>
          </a:xfrm>
        </p:spPr>
        <p:txBody>
          <a:bodyPr/>
          <a:lstStyle/>
          <a:p>
            <a:pPr algn="r"/>
            <a:r>
              <a:rPr lang="en-US" altLang="en-US" sz="2400" dirty="0">
                <a:solidFill>
                  <a:srgbClr val="0000FF"/>
                </a:solidFill>
              </a:rPr>
              <a:t>18 Mar Meeting Highlights: </a:t>
            </a:r>
            <a:r>
              <a:rPr lang="en-GB" sz="2400" i="1" spc="300" dirty="0" smtClean="0">
                <a:solidFill>
                  <a:srgbClr val="0000FF"/>
                </a:solidFill>
                <a:sym typeface="+mn-ea"/>
              </a:rPr>
              <a:t>EUMETSAT’s MW Contribution </a:t>
            </a:r>
            <a:r>
              <a:rPr lang="en-GB" sz="2400" i="1" spc="300" dirty="0">
                <a:solidFill>
                  <a:srgbClr val="0000FF"/>
                </a:solidFill>
                <a:sym typeface="+mn-ea"/>
              </a:rPr>
              <a:t>to C3S Phase 2 </a:t>
            </a:r>
            <a:r>
              <a:rPr lang="en-GB" sz="1600" i="1" spc="300" dirty="0" smtClean="0">
                <a:solidFill>
                  <a:srgbClr val="0000FF"/>
                </a:solidFill>
                <a:sym typeface="+mn-ea"/>
              </a:rPr>
              <a:t>(Highlighted in Black)</a:t>
            </a:r>
            <a:br>
              <a:rPr lang="en-GB" sz="1600" i="1" spc="300" dirty="0">
                <a:solidFill>
                  <a:srgbClr val="0000FF"/>
                </a:solidFill>
              </a:rPr>
            </a:br>
            <a:endParaRPr lang="en-GB" altLang="en-US" sz="1600" i="1" spc="300" dirty="0">
              <a:solidFill>
                <a:srgbClr val="0000FF"/>
              </a:solidFill>
            </a:endParaRPr>
          </a:p>
        </p:txBody>
      </p:sp>
      <p:sp>
        <p:nvSpPr>
          <p:cNvPr id="4" name="Slide Number Placeholder 2"/>
          <p:cNvSpPr>
            <a:spLocks noGrp="1"/>
          </p:cNvSpPr>
          <p:nvPr>
            <p:ph type="sldNum" sz="quarter" idx="12"/>
          </p:nvPr>
        </p:nvSpPr>
        <p:spPr>
          <a:xfrm>
            <a:off x="7213600" y="7272020"/>
            <a:ext cx="2311400" cy="323850"/>
          </a:xfrm>
        </p:spPr>
        <p:txBody>
          <a:bodyPr/>
          <a:lstStyle/>
          <a:p>
            <a:pPr defTabSz="685800"/>
            <a:fld id="{58768E1A-8455-4611-8763-3FA1B747F6B6}" type="slidenum">
              <a:rPr lang="en-US">
                <a:solidFill>
                  <a:prstClr val="black">
                    <a:tint val="75000"/>
                  </a:prstClr>
                </a:solidFill>
                <a:latin typeface="Calibri" panose="020F0502020204030204"/>
              </a:rPr>
            </a:fld>
            <a:endParaRPr lang="en-US" dirty="0">
              <a:solidFill>
                <a:prstClr val="black">
                  <a:tint val="75000"/>
                </a:prstClr>
              </a:solidFill>
              <a:latin typeface="Calibri" panose="020F0502020204030204"/>
            </a:endParaRPr>
          </a:p>
        </p:txBody>
      </p:sp>
      <p:grpSp>
        <p:nvGrpSpPr>
          <p:cNvPr id="20" name="Group 19"/>
          <p:cNvGrpSpPr/>
          <p:nvPr/>
        </p:nvGrpSpPr>
        <p:grpSpPr>
          <a:xfrm>
            <a:off x="863602" y="4988975"/>
            <a:ext cx="3568243" cy="369332"/>
            <a:chOff x="5180222" y="4362658"/>
            <a:chExt cx="3568242" cy="369332"/>
          </a:xfrm>
        </p:grpSpPr>
        <p:sp>
          <p:nvSpPr>
            <p:cNvPr id="46" name="Rectangle 45"/>
            <p:cNvSpPr/>
            <p:nvPr/>
          </p:nvSpPr>
          <p:spPr>
            <a:xfrm>
              <a:off x="5180222" y="4453798"/>
              <a:ext cx="183600"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48" name="TextBox 47"/>
            <p:cNvSpPr txBox="1"/>
            <p:nvPr/>
          </p:nvSpPr>
          <p:spPr>
            <a:xfrm>
              <a:off x="5292080" y="4362658"/>
              <a:ext cx="679545" cy="369332"/>
            </a:xfrm>
            <a:prstGeom prst="rect">
              <a:avLst/>
            </a:prstGeom>
            <a:noFill/>
          </p:spPr>
          <p:txBody>
            <a:bodyPr wrap="none" rtlCol="0">
              <a:spAutoFit/>
            </a:bodyPr>
            <a:lstStyle/>
            <a:p>
              <a:pPr defTabSz="685800"/>
              <a:r>
                <a:rPr lang="en-GB" dirty="0">
                  <a:solidFill>
                    <a:prstClr val="black"/>
                  </a:solidFill>
                  <a:latin typeface="Calibri" panose="020F0502020204030204"/>
                </a:rPr>
                <a:t>FCDR</a:t>
              </a:r>
              <a:endParaRPr lang="en-GB" dirty="0">
                <a:solidFill>
                  <a:prstClr val="black"/>
                </a:solidFill>
                <a:latin typeface="Calibri" panose="020F0502020204030204"/>
              </a:endParaRPr>
            </a:p>
          </p:txBody>
        </p:sp>
        <p:sp>
          <p:nvSpPr>
            <p:cNvPr id="49" name="Rectangle 48"/>
            <p:cNvSpPr/>
            <p:nvPr/>
          </p:nvSpPr>
          <p:spPr>
            <a:xfrm>
              <a:off x="6513182" y="4453798"/>
              <a:ext cx="183600" cy="1968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T</a:t>
              </a:r>
              <a:endParaRPr lang="en-GB" sz="1200" dirty="0">
                <a:solidFill>
                  <a:prstClr val="white"/>
                </a:solidFill>
                <a:latin typeface="Calibri" panose="020F0502020204030204"/>
              </a:endParaRPr>
            </a:p>
          </p:txBody>
        </p:sp>
        <p:sp>
          <p:nvSpPr>
            <p:cNvPr id="50" name="TextBox 49"/>
            <p:cNvSpPr txBox="1"/>
            <p:nvPr/>
          </p:nvSpPr>
          <p:spPr>
            <a:xfrm>
              <a:off x="6625040" y="4362658"/>
              <a:ext cx="683264" cy="369332"/>
            </a:xfrm>
            <a:prstGeom prst="rect">
              <a:avLst/>
            </a:prstGeom>
            <a:noFill/>
          </p:spPr>
          <p:txBody>
            <a:bodyPr wrap="none" rtlCol="0">
              <a:spAutoFit/>
            </a:bodyPr>
            <a:lstStyle/>
            <a:p>
              <a:pPr defTabSz="685800"/>
              <a:r>
                <a:rPr lang="en-GB" dirty="0">
                  <a:solidFill>
                    <a:prstClr val="black"/>
                  </a:solidFill>
                  <a:latin typeface="Calibri" panose="020F0502020204030204"/>
                </a:rPr>
                <a:t>TCDR</a:t>
              </a:r>
              <a:endParaRPr lang="en-GB" dirty="0">
                <a:solidFill>
                  <a:prstClr val="black"/>
                </a:solidFill>
                <a:latin typeface="Calibri" panose="020F0502020204030204"/>
              </a:endParaRPr>
            </a:p>
          </p:txBody>
        </p:sp>
        <p:sp>
          <p:nvSpPr>
            <p:cNvPr id="51" name="Rectangle 50"/>
            <p:cNvSpPr/>
            <p:nvPr/>
          </p:nvSpPr>
          <p:spPr>
            <a:xfrm>
              <a:off x="7814778" y="4453798"/>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52" name="TextBox 51"/>
            <p:cNvSpPr txBox="1"/>
            <p:nvPr/>
          </p:nvSpPr>
          <p:spPr>
            <a:xfrm>
              <a:off x="7926636" y="4362658"/>
              <a:ext cx="821828" cy="369332"/>
            </a:xfrm>
            <a:prstGeom prst="rect">
              <a:avLst/>
            </a:prstGeom>
            <a:noFill/>
          </p:spPr>
          <p:txBody>
            <a:bodyPr wrap="none" rtlCol="0">
              <a:spAutoFit/>
            </a:bodyPr>
            <a:lstStyle/>
            <a:p>
              <a:pPr defTabSz="685800"/>
              <a:r>
                <a:rPr lang="en-GB" dirty="0">
                  <a:solidFill>
                    <a:prstClr val="black"/>
                  </a:solidFill>
                  <a:latin typeface="Calibri" panose="020F0502020204030204"/>
                </a:rPr>
                <a:t>Report</a:t>
              </a:r>
              <a:endParaRPr lang="en-GB" dirty="0">
                <a:solidFill>
                  <a:prstClr val="black"/>
                </a:solidFill>
                <a:latin typeface="Calibri" panose="020F0502020204030204"/>
              </a:endParaRPr>
            </a:p>
          </p:txBody>
        </p:sp>
      </p:grpSp>
      <p:grpSp>
        <p:nvGrpSpPr>
          <p:cNvPr id="11" name="Group 10"/>
          <p:cNvGrpSpPr/>
          <p:nvPr/>
        </p:nvGrpSpPr>
        <p:grpSpPr>
          <a:xfrm>
            <a:off x="629474" y="2886876"/>
            <a:ext cx="8117780" cy="628103"/>
            <a:chOff x="597724" y="1951259"/>
            <a:chExt cx="8117780" cy="628103"/>
          </a:xfrm>
        </p:grpSpPr>
        <p:grpSp>
          <p:nvGrpSpPr>
            <p:cNvPr id="16" name="Group 15"/>
            <p:cNvGrpSpPr/>
            <p:nvPr/>
          </p:nvGrpSpPr>
          <p:grpSpPr>
            <a:xfrm>
              <a:off x="597724" y="1951259"/>
              <a:ext cx="8117780" cy="628103"/>
              <a:chOff x="565158" y="990634"/>
              <a:chExt cx="12035349" cy="350762"/>
            </a:xfrm>
          </p:grpSpPr>
          <p:sp>
            <p:nvSpPr>
              <p:cNvPr id="17" name="Rectangle 16"/>
              <p:cNvSpPr/>
              <p:nvPr/>
            </p:nvSpPr>
            <p:spPr>
              <a:xfrm>
                <a:off x="565158" y="1080468"/>
                <a:ext cx="12035349" cy="260928"/>
              </a:xfrm>
              <a:prstGeom prst="rect">
                <a:avLst/>
              </a:prstGeom>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wrap="square" tIns="0" bIns="36000">
                <a:spAutoFit/>
              </a:bodyPr>
              <a:lstStyle/>
              <a:p>
                <a:pPr marL="177800" lvl="1" indent="-177800" defTabSz="711200">
                  <a:buFontTx/>
                  <a:buChar char="•"/>
                </a:pPr>
                <a:endParaRPr lang="en-GB" sz="1400" dirty="0">
                  <a:solidFill>
                    <a:prstClr val="black"/>
                  </a:solidFill>
                  <a:latin typeface="Calibri" panose="020F0502020204030204"/>
                </a:endParaRPr>
              </a:p>
              <a:p>
                <a:pPr marL="177800" lvl="1" indent="-177800" defTabSz="711200">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METEOSAT: </a:t>
                </a:r>
                <a:r>
                  <a:rPr lang="en-GB" sz="1400" u="sng" dirty="0">
                    <a:solidFill>
                      <a:schemeClr val="bg1">
                        <a:lumMod val="75000"/>
                      </a:schemeClr>
                    </a:solidFill>
                    <a:latin typeface="Calibri" panose="020F0502020204030204"/>
                  </a:rPr>
                  <a:t>radiances</a:t>
                </a:r>
                <a:r>
                  <a:rPr lang="en-GB" sz="1400" dirty="0">
                    <a:solidFill>
                      <a:schemeClr val="bg1">
                        <a:lumMod val="75000"/>
                      </a:schemeClr>
                    </a:solidFill>
                    <a:latin typeface="Calibri" panose="020F0502020204030204"/>
                  </a:rPr>
                  <a:t> and </a:t>
                </a:r>
                <a:r>
                  <a:rPr lang="en-GB" sz="1400" u="sng" dirty="0">
                    <a:solidFill>
                      <a:schemeClr val="bg1">
                        <a:lumMod val="75000"/>
                      </a:schemeClr>
                    </a:solidFill>
                    <a:latin typeface="Calibri" panose="020F0502020204030204"/>
                  </a:rPr>
                  <a:t>atmospheric</a:t>
                </a:r>
                <a:r>
                  <a:rPr lang="en-GB" sz="1400" dirty="0">
                    <a:solidFill>
                      <a:schemeClr val="bg1">
                        <a:lumMod val="75000"/>
                      </a:schemeClr>
                    </a:solidFill>
                    <a:latin typeface="Calibri" panose="020F0502020204030204"/>
                  </a:rPr>
                  <a:t> motion vectors from </a:t>
                </a:r>
                <a:r>
                  <a:rPr lang="en-GB" sz="1400" u="sng" dirty="0">
                    <a:solidFill>
                      <a:schemeClr val="bg1">
                        <a:lumMod val="75000"/>
                      </a:schemeClr>
                    </a:solidFill>
                    <a:latin typeface="Calibri" panose="020F0502020204030204"/>
                  </a:rPr>
                  <a:t>First</a:t>
                </a:r>
                <a:r>
                  <a:rPr lang="en-GB" sz="1400" dirty="0">
                    <a:solidFill>
                      <a:schemeClr val="bg1">
                        <a:lumMod val="75000"/>
                      </a:schemeClr>
                    </a:solidFill>
                    <a:latin typeface="Calibri" panose="020F0502020204030204"/>
                  </a:rPr>
                  <a:t> and </a:t>
                </a:r>
                <a:r>
                  <a:rPr lang="en-GB" sz="1400" u="sng" dirty="0">
                    <a:solidFill>
                      <a:schemeClr val="bg1">
                        <a:lumMod val="75000"/>
                      </a:schemeClr>
                    </a:solidFill>
                    <a:latin typeface="Calibri" panose="020F0502020204030204"/>
                  </a:rPr>
                  <a:t>Second</a:t>
                </a:r>
                <a:r>
                  <a:rPr lang="en-GB" sz="1400" dirty="0">
                    <a:solidFill>
                      <a:schemeClr val="bg1">
                        <a:lumMod val="75000"/>
                      </a:schemeClr>
                    </a:solidFill>
                    <a:latin typeface="Calibri" panose="020F0502020204030204"/>
                  </a:rPr>
                  <a:t> Gen. Rapid-Scan</a:t>
                </a:r>
                <a:endParaRPr lang="en-GB" sz="1400" dirty="0">
                  <a:solidFill>
                    <a:schemeClr val="bg1">
                      <a:lumMod val="75000"/>
                    </a:schemeClr>
                  </a:solidFill>
                  <a:latin typeface="Calibri" panose="020F0502020204030204"/>
                </a:endParaRPr>
              </a:p>
            </p:txBody>
          </p:sp>
          <p:sp>
            <p:nvSpPr>
              <p:cNvPr id="18" name="Freeform 17"/>
              <p:cNvSpPr/>
              <p:nvPr/>
            </p:nvSpPr>
            <p:spPr>
              <a:xfrm>
                <a:off x="982337" y="990634"/>
                <a:ext cx="8647434" cy="185661"/>
              </a:xfrm>
              <a:custGeom>
                <a:avLst/>
                <a:gdLst>
                  <a:gd name="connsiteX0" fmla="*/ 0 w 5420677"/>
                  <a:gd name="connsiteY0" fmla="*/ 34441 h 206640"/>
                  <a:gd name="connsiteX1" fmla="*/ 34441 w 5420677"/>
                  <a:gd name="connsiteY1" fmla="*/ 0 h 206640"/>
                  <a:gd name="connsiteX2" fmla="*/ 5386236 w 5420677"/>
                  <a:gd name="connsiteY2" fmla="*/ 0 h 206640"/>
                  <a:gd name="connsiteX3" fmla="*/ 5420677 w 5420677"/>
                  <a:gd name="connsiteY3" fmla="*/ 34441 h 206640"/>
                  <a:gd name="connsiteX4" fmla="*/ 5420677 w 5420677"/>
                  <a:gd name="connsiteY4" fmla="*/ 172199 h 206640"/>
                  <a:gd name="connsiteX5" fmla="*/ 5386236 w 5420677"/>
                  <a:gd name="connsiteY5" fmla="*/ 206640 h 206640"/>
                  <a:gd name="connsiteX6" fmla="*/ 34441 w 5420677"/>
                  <a:gd name="connsiteY6" fmla="*/ 206640 h 206640"/>
                  <a:gd name="connsiteX7" fmla="*/ 0 w 5420677"/>
                  <a:gd name="connsiteY7" fmla="*/ 172199 h 206640"/>
                  <a:gd name="connsiteX8" fmla="*/ 0 w 5420677"/>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677" h="206640">
                    <a:moveTo>
                      <a:pt x="0" y="34441"/>
                    </a:moveTo>
                    <a:cubicBezTo>
                      <a:pt x="0" y="15420"/>
                      <a:pt x="15420" y="0"/>
                      <a:pt x="34441" y="0"/>
                    </a:cubicBezTo>
                    <a:lnTo>
                      <a:pt x="5386236" y="0"/>
                    </a:lnTo>
                    <a:cubicBezTo>
                      <a:pt x="5405257" y="0"/>
                      <a:pt x="5420677" y="15420"/>
                      <a:pt x="5420677" y="34441"/>
                    </a:cubicBezTo>
                    <a:lnTo>
                      <a:pt x="5420677" y="172199"/>
                    </a:lnTo>
                    <a:cubicBezTo>
                      <a:pt x="5420677" y="191220"/>
                      <a:pt x="5405257" y="206640"/>
                      <a:pt x="5386236" y="206640"/>
                    </a:cubicBezTo>
                    <a:lnTo>
                      <a:pt x="34441" y="206640"/>
                    </a:lnTo>
                    <a:cubicBezTo>
                      <a:pt x="15420" y="206640"/>
                      <a:pt x="0" y="191220"/>
                      <a:pt x="0" y="172199"/>
                    </a:cubicBezTo>
                    <a:lnTo>
                      <a:pt x="0" y="34441"/>
                    </a:lnTo>
                    <a:close/>
                  </a:path>
                </a:pathLst>
              </a:custGeom>
              <a:solidFill>
                <a:schemeClr val="tx1">
                  <a:lumMod val="50000"/>
                  <a:lumOff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4976" tIns="0" rIns="214976" bIns="10087" numCol="1" spcCol="1270" anchor="ctr" anchorCtr="0">
                <a:noAutofit/>
              </a:bodyPr>
              <a:lstStyle/>
              <a:p>
                <a:pPr algn="ctr" defTabSz="889000">
                  <a:lnSpc>
                    <a:spcPct val="90000"/>
                  </a:lnSpc>
                  <a:spcBef>
                    <a:spcPct val="0"/>
                  </a:spcBef>
                  <a:spcAft>
                    <a:spcPct val="35000"/>
                  </a:spcAft>
                </a:pPr>
                <a:r>
                  <a:rPr lang="en-GB" sz="1800" dirty="0">
                    <a:solidFill>
                      <a:prstClr val="white"/>
                    </a:solidFill>
                    <a:latin typeface="Calibri" panose="020F0502020204030204"/>
                  </a:rPr>
                  <a:t>FCDR/TCDR for European high-resolution reanalyses</a:t>
                </a:r>
                <a:endParaRPr lang="en-GB" sz="1800" dirty="0">
                  <a:solidFill>
                    <a:prstClr val="white"/>
                  </a:solidFill>
                  <a:latin typeface="Calibri" panose="020F0502020204030204"/>
                </a:endParaRPr>
              </a:p>
            </p:txBody>
          </p:sp>
        </p:grpSp>
        <p:sp>
          <p:nvSpPr>
            <p:cNvPr id="33" name="Rectangle 32"/>
            <p:cNvSpPr/>
            <p:nvPr/>
          </p:nvSpPr>
          <p:spPr>
            <a:xfrm>
              <a:off x="654355" y="2350903"/>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96" name="Rectangle 95"/>
            <p:cNvSpPr/>
            <p:nvPr/>
          </p:nvSpPr>
          <p:spPr>
            <a:xfrm>
              <a:off x="865685" y="2350903"/>
              <a:ext cx="184136" cy="1968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T</a:t>
              </a:r>
              <a:endParaRPr lang="en-GB" sz="1200" dirty="0">
                <a:solidFill>
                  <a:prstClr val="white"/>
                </a:solidFill>
                <a:latin typeface="Calibri" panose="020F0502020204030204"/>
              </a:endParaRPr>
            </a:p>
          </p:txBody>
        </p:sp>
      </p:grpSp>
      <p:grpSp>
        <p:nvGrpSpPr>
          <p:cNvPr id="19" name="Group 18"/>
          <p:cNvGrpSpPr/>
          <p:nvPr/>
        </p:nvGrpSpPr>
        <p:grpSpPr>
          <a:xfrm>
            <a:off x="643310" y="1426336"/>
            <a:ext cx="8103944" cy="1361886"/>
            <a:chOff x="611560" y="555114"/>
            <a:chExt cx="8103944" cy="1361886"/>
          </a:xfrm>
        </p:grpSpPr>
        <p:grpSp>
          <p:nvGrpSpPr>
            <p:cNvPr id="12" name="Group 11"/>
            <p:cNvGrpSpPr/>
            <p:nvPr/>
          </p:nvGrpSpPr>
          <p:grpSpPr>
            <a:xfrm>
              <a:off x="611560" y="555114"/>
              <a:ext cx="8103944" cy="1361886"/>
              <a:chOff x="841312" y="3240675"/>
              <a:chExt cx="7763136" cy="1381885"/>
            </a:xfrm>
          </p:grpSpPr>
          <p:sp>
            <p:nvSpPr>
              <p:cNvPr id="14" name="Rectangle 13"/>
              <p:cNvSpPr/>
              <p:nvPr/>
            </p:nvSpPr>
            <p:spPr>
              <a:xfrm>
                <a:off x="841312" y="3413974"/>
                <a:ext cx="7763136" cy="1208586"/>
              </a:xfrm>
              <a:prstGeom prst="rect">
                <a:avLst/>
              </a:prstGeom>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177800" lvl="1" indent="-177800" defTabSz="711200">
                  <a:lnSpc>
                    <a:spcPct val="90000"/>
                  </a:lnSpc>
                  <a:spcBef>
                    <a:spcPct val="0"/>
                  </a:spcBef>
                  <a:spcAft>
                    <a:spcPct val="15000"/>
                  </a:spcAft>
                  <a:buFontTx/>
                  <a:buChar char="•"/>
                </a:pPr>
                <a:endParaRPr lang="en-GB" sz="1400" dirty="0">
                  <a:solidFill>
                    <a:prstClr val="black"/>
                  </a:solidFill>
                  <a:latin typeface="Calibri" panose="020F0502020204030204"/>
                </a:endParaRPr>
              </a:p>
              <a:p>
                <a:pPr marL="177800" lvl="1" indent="-177800" defTabSz="711200">
                  <a:lnSpc>
                    <a:spcPct val="90000"/>
                  </a:lnSpc>
                  <a:spcBef>
                    <a:spcPct val="0"/>
                  </a:spcBef>
                  <a:spcAft>
                    <a:spcPct val="15000"/>
                  </a:spcAft>
                  <a:buFontTx/>
                  <a:buChar char="•"/>
                </a:pPr>
                <a:r>
                  <a:rPr lang="en-US" sz="1400" dirty="0">
                    <a:solidFill>
                      <a:prstClr val="black"/>
                    </a:solidFill>
                    <a:latin typeface="Calibri" panose="020F0502020204030204"/>
                  </a:rPr>
                  <a:t>     </a:t>
                </a:r>
                <a:r>
                  <a:rPr lang="en-US" sz="1400" dirty="0">
                    <a:solidFill>
                      <a:schemeClr val="bg1">
                        <a:lumMod val="75000"/>
                      </a:schemeClr>
                    </a:solidFill>
                    <a:latin typeface="Calibri" panose="020F0502020204030204"/>
                  </a:rPr>
                  <a:t>HIRS: infrared, soundings (1978-2021)</a:t>
                </a:r>
                <a:endParaRPr lang="en-GB" sz="1400" dirty="0">
                  <a:solidFill>
                    <a:schemeClr val="bg1">
                      <a:lumMod val="75000"/>
                    </a:schemeClr>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     SSMT: microwave, soundings (1991-2005)</a:t>
                </a:r>
                <a:endParaRPr lang="en-GB" sz="1400" dirty="0">
                  <a:solidFill>
                    <a:prstClr val="black"/>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     SSMIS: microwave, soundings (2003-2021): addressing upper-atmospheric sounding</a:t>
                </a:r>
                <a:endParaRPr lang="en-GB" sz="1400" dirty="0">
                  <a:solidFill>
                    <a:prstClr val="black"/>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Japanese GEO radiances (1978-2015): assimilation readiness report</a:t>
                </a:r>
                <a:endParaRPr lang="en-GB" sz="1400" dirty="0">
                  <a:solidFill>
                    <a:schemeClr val="bg1">
                      <a:lumMod val="75000"/>
                    </a:schemeClr>
                  </a:solidFill>
                  <a:latin typeface="Calibri" panose="020F0502020204030204"/>
                </a:endParaRPr>
              </a:p>
            </p:txBody>
          </p:sp>
          <p:sp>
            <p:nvSpPr>
              <p:cNvPr id="15" name="Freeform 14"/>
              <p:cNvSpPr/>
              <p:nvPr/>
            </p:nvSpPr>
            <p:spPr>
              <a:xfrm>
                <a:off x="1058700" y="3240675"/>
                <a:ext cx="5626268" cy="311759"/>
              </a:xfrm>
              <a:custGeom>
                <a:avLst/>
                <a:gdLst>
                  <a:gd name="connsiteX0" fmla="*/ 0 w 5420677"/>
                  <a:gd name="connsiteY0" fmla="*/ 34441 h 206640"/>
                  <a:gd name="connsiteX1" fmla="*/ 34441 w 5420677"/>
                  <a:gd name="connsiteY1" fmla="*/ 0 h 206640"/>
                  <a:gd name="connsiteX2" fmla="*/ 5386236 w 5420677"/>
                  <a:gd name="connsiteY2" fmla="*/ 0 h 206640"/>
                  <a:gd name="connsiteX3" fmla="*/ 5420677 w 5420677"/>
                  <a:gd name="connsiteY3" fmla="*/ 34441 h 206640"/>
                  <a:gd name="connsiteX4" fmla="*/ 5420677 w 5420677"/>
                  <a:gd name="connsiteY4" fmla="*/ 172199 h 206640"/>
                  <a:gd name="connsiteX5" fmla="*/ 5386236 w 5420677"/>
                  <a:gd name="connsiteY5" fmla="*/ 206640 h 206640"/>
                  <a:gd name="connsiteX6" fmla="*/ 34441 w 5420677"/>
                  <a:gd name="connsiteY6" fmla="*/ 206640 h 206640"/>
                  <a:gd name="connsiteX7" fmla="*/ 0 w 5420677"/>
                  <a:gd name="connsiteY7" fmla="*/ 172199 h 206640"/>
                  <a:gd name="connsiteX8" fmla="*/ 0 w 5420677"/>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677" h="206640">
                    <a:moveTo>
                      <a:pt x="0" y="34441"/>
                    </a:moveTo>
                    <a:cubicBezTo>
                      <a:pt x="0" y="15420"/>
                      <a:pt x="15420" y="0"/>
                      <a:pt x="34441" y="0"/>
                    </a:cubicBezTo>
                    <a:lnTo>
                      <a:pt x="5386236" y="0"/>
                    </a:lnTo>
                    <a:cubicBezTo>
                      <a:pt x="5405257" y="0"/>
                      <a:pt x="5420677" y="15420"/>
                      <a:pt x="5420677" y="34441"/>
                    </a:cubicBezTo>
                    <a:lnTo>
                      <a:pt x="5420677" y="172199"/>
                    </a:lnTo>
                    <a:cubicBezTo>
                      <a:pt x="5420677" y="191220"/>
                      <a:pt x="5405257" y="206640"/>
                      <a:pt x="5386236" y="206640"/>
                    </a:cubicBezTo>
                    <a:lnTo>
                      <a:pt x="34441" y="206640"/>
                    </a:lnTo>
                    <a:cubicBezTo>
                      <a:pt x="15420" y="206640"/>
                      <a:pt x="0" y="191220"/>
                      <a:pt x="0" y="172199"/>
                    </a:cubicBezTo>
                    <a:lnTo>
                      <a:pt x="0" y="34441"/>
                    </a:lnTo>
                    <a:close/>
                  </a:path>
                </a:pathLst>
              </a:custGeom>
              <a:solidFill>
                <a:schemeClr val="tx1">
                  <a:lumMod val="50000"/>
                  <a:lumOff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4976" tIns="10087" rIns="214976" bIns="10087" numCol="1" spcCol="1270" anchor="ctr" anchorCtr="0">
                <a:noAutofit/>
              </a:bodyPr>
              <a:lstStyle/>
              <a:p>
                <a:pPr defTabSz="889000">
                  <a:lnSpc>
                    <a:spcPct val="90000"/>
                  </a:lnSpc>
                  <a:spcBef>
                    <a:spcPct val="0"/>
                  </a:spcBef>
                  <a:spcAft>
                    <a:spcPct val="35000"/>
                  </a:spcAft>
                </a:pPr>
                <a:r>
                  <a:rPr lang="en-GB" sz="2000" dirty="0">
                    <a:solidFill>
                      <a:prstClr val="white"/>
                    </a:solidFill>
                    <a:latin typeface="Calibri" panose="020F0502020204030204"/>
                  </a:rPr>
                  <a:t>ERA6 preparations (delivery &lt;2025)</a:t>
                </a:r>
                <a:endParaRPr lang="en-GB" sz="2000" dirty="0">
                  <a:solidFill>
                    <a:prstClr val="white"/>
                  </a:solidFill>
                  <a:latin typeface="Calibri" panose="020F0502020204030204"/>
                </a:endParaRPr>
              </a:p>
            </p:txBody>
          </p:sp>
        </p:grpSp>
        <p:sp>
          <p:nvSpPr>
            <p:cNvPr id="5" name="Rectangle 1"/>
            <p:cNvSpPr/>
            <p:nvPr/>
          </p:nvSpPr>
          <p:spPr>
            <a:xfrm>
              <a:off x="654993" y="1203598"/>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26" name="Rectangle 25"/>
            <p:cNvSpPr/>
            <p:nvPr/>
          </p:nvSpPr>
          <p:spPr>
            <a:xfrm>
              <a:off x="654993" y="1434784"/>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27" name="Rectangle 26"/>
            <p:cNvSpPr/>
            <p:nvPr/>
          </p:nvSpPr>
          <p:spPr>
            <a:xfrm>
              <a:off x="654993" y="1665970"/>
              <a:ext cx="184136" cy="19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dirty="0">
                <a:solidFill>
                  <a:prstClr val="white"/>
                </a:solidFill>
                <a:latin typeface="Calibri" panose="020F0502020204030204"/>
              </a:endParaRPr>
            </a:p>
          </p:txBody>
        </p:sp>
        <p:sp>
          <p:nvSpPr>
            <p:cNvPr id="74" name="Rectangle 73"/>
            <p:cNvSpPr/>
            <p:nvPr/>
          </p:nvSpPr>
          <p:spPr>
            <a:xfrm>
              <a:off x="867704" y="1434784"/>
              <a:ext cx="184136"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75" name="Rectangle 74"/>
            <p:cNvSpPr/>
            <p:nvPr/>
          </p:nvSpPr>
          <p:spPr>
            <a:xfrm>
              <a:off x="867704" y="1203598"/>
              <a:ext cx="184136"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grpSp>
      <p:grpSp>
        <p:nvGrpSpPr>
          <p:cNvPr id="9" name="Group 8"/>
          <p:cNvGrpSpPr/>
          <p:nvPr/>
        </p:nvGrpSpPr>
        <p:grpSpPr>
          <a:xfrm>
            <a:off x="5163792" y="3586988"/>
            <a:ext cx="3594348" cy="1259705"/>
            <a:chOff x="5132042" y="2709695"/>
            <a:chExt cx="3594348" cy="1259704"/>
          </a:xfrm>
        </p:grpSpPr>
        <p:grpSp>
          <p:nvGrpSpPr>
            <p:cNvPr id="37" name="Group 36"/>
            <p:cNvGrpSpPr/>
            <p:nvPr/>
          </p:nvGrpSpPr>
          <p:grpSpPr>
            <a:xfrm>
              <a:off x="5132042" y="2709695"/>
              <a:ext cx="3594348" cy="1259704"/>
              <a:chOff x="588790" y="998032"/>
              <a:chExt cx="7803155" cy="703479"/>
            </a:xfrm>
          </p:grpSpPr>
          <p:sp>
            <p:nvSpPr>
              <p:cNvPr id="38" name="Rectangle 37"/>
              <p:cNvSpPr/>
              <p:nvPr/>
            </p:nvSpPr>
            <p:spPr>
              <a:xfrm>
                <a:off x="588790" y="1078457"/>
                <a:ext cx="7803155" cy="623054"/>
              </a:xfrm>
              <a:prstGeom prst="rect">
                <a:avLst/>
              </a:prstGeom>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177800" lvl="1" indent="-177800" defTabSz="711200">
                  <a:buFontTx/>
                  <a:buChar char="•"/>
                </a:pPr>
                <a:endParaRPr lang="en-GB" sz="1400" dirty="0">
                  <a:solidFill>
                    <a:prstClr val="black"/>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     MSU &amp; AMSUA: microwave, soundings        (1978-2020): </a:t>
                </a:r>
                <a:r>
                  <a:rPr lang="en-GB" sz="1400" dirty="0">
                    <a:solidFill>
                      <a:prstClr val="black"/>
                    </a:solidFill>
                  </a:rPr>
                  <a:t>FIDUCEO-type analysis</a:t>
                </a:r>
                <a:r>
                  <a:rPr lang="en-GB" sz="1400" dirty="0">
                    <a:solidFill>
                      <a:prstClr val="black"/>
                    </a:solidFill>
                    <a:latin typeface="Calibri" panose="020F0502020204030204"/>
                  </a:rPr>
                  <a:t>     </a:t>
                </a:r>
                <a:endParaRPr lang="en-GB" sz="1400" dirty="0">
                  <a:solidFill>
                    <a:srgbClr val="FF0000"/>
                  </a:solidFill>
                  <a:latin typeface="Calibri" panose="020F0502020204030204"/>
                </a:endParaRPr>
              </a:p>
              <a:p>
                <a:pPr marL="177800" lvl="1" indent="-177800" defTabSz="711200">
                  <a:lnSpc>
                    <a:spcPct val="90000"/>
                  </a:lnSpc>
                  <a:spcBef>
                    <a:spcPct val="0"/>
                  </a:spcBef>
                  <a:spcAft>
                    <a:spcPct val="15000"/>
                  </a:spcAft>
                  <a:buFontTx/>
                  <a:buChar char="•"/>
                </a:pPr>
                <a:r>
                  <a:rPr lang="en-GB" sz="1400" dirty="0">
                    <a:solidFill>
                      <a:prstClr val="black"/>
                    </a:solidFill>
                    <a:latin typeface="Calibri" panose="020F0502020204030204"/>
                  </a:rPr>
                  <a:t>ATMS: microwave, soundings (2011-2021): </a:t>
                </a:r>
                <a:br>
                  <a:rPr lang="en-GB" sz="1400" dirty="0">
                    <a:solidFill>
                      <a:prstClr val="black"/>
                    </a:solidFill>
                    <a:latin typeface="Calibri" panose="020F0502020204030204"/>
                  </a:rPr>
                </a:br>
                <a:r>
                  <a:rPr lang="en-GB" sz="1400" dirty="0">
                    <a:solidFill>
                      <a:prstClr val="black"/>
                    </a:solidFill>
                    <a:latin typeface="Calibri" panose="020F0502020204030204"/>
                  </a:rPr>
                  <a:t>     FIDUCEO-type analysis, all channels</a:t>
                </a:r>
                <a:endParaRPr lang="en-GB" sz="1400" dirty="0">
                  <a:solidFill>
                    <a:srgbClr val="FF0000"/>
                  </a:solidFill>
                  <a:latin typeface="Calibri" panose="020F0502020204030204"/>
                </a:endParaRPr>
              </a:p>
            </p:txBody>
          </p:sp>
          <p:sp>
            <p:nvSpPr>
              <p:cNvPr id="39" name="Freeform 38"/>
              <p:cNvSpPr/>
              <p:nvPr/>
            </p:nvSpPr>
            <p:spPr>
              <a:xfrm>
                <a:off x="1007211" y="998032"/>
                <a:ext cx="7142849" cy="193734"/>
              </a:xfrm>
              <a:custGeom>
                <a:avLst/>
                <a:gdLst>
                  <a:gd name="connsiteX0" fmla="*/ 0 w 5420677"/>
                  <a:gd name="connsiteY0" fmla="*/ 34441 h 206640"/>
                  <a:gd name="connsiteX1" fmla="*/ 34441 w 5420677"/>
                  <a:gd name="connsiteY1" fmla="*/ 0 h 206640"/>
                  <a:gd name="connsiteX2" fmla="*/ 5386236 w 5420677"/>
                  <a:gd name="connsiteY2" fmla="*/ 0 h 206640"/>
                  <a:gd name="connsiteX3" fmla="*/ 5420677 w 5420677"/>
                  <a:gd name="connsiteY3" fmla="*/ 34441 h 206640"/>
                  <a:gd name="connsiteX4" fmla="*/ 5420677 w 5420677"/>
                  <a:gd name="connsiteY4" fmla="*/ 172199 h 206640"/>
                  <a:gd name="connsiteX5" fmla="*/ 5386236 w 5420677"/>
                  <a:gd name="connsiteY5" fmla="*/ 206640 h 206640"/>
                  <a:gd name="connsiteX6" fmla="*/ 34441 w 5420677"/>
                  <a:gd name="connsiteY6" fmla="*/ 206640 h 206640"/>
                  <a:gd name="connsiteX7" fmla="*/ 0 w 5420677"/>
                  <a:gd name="connsiteY7" fmla="*/ 172199 h 206640"/>
                  <a:gd name="connsiteX8" fmla="*/ 0 w 5420677"/>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677" h="206640">
                    <a:moveTo>
                      <a:pt x="0" y="34441"/>
                    </a:moveTo>
                    <a:cubicBezTo>
                      <a:pt x="0" y="15420"/>
                      <a:pt x="15420" y="0"/>
                      <a:pt x="34441" y="0"/>
                    </a:cubicBezTo>
                    <a:lnTo>
                      <a:pt x="5386236" y="0"/>
                    </a:lnTo>
                    <a:cubicBezTo>
                      <a:pt x="5405257" y="0"/>
                      <a:pt x="5420677" y="15420"/>
                      <a:pt x="5420677" y="34441"/>
                    </a:cubicBezTo>
                    <a:lnTo>
                      <a:pt x="5420677" y="172199"/>
                    </a:lnTo>
                    <a:cubicBezTo>
                      <a:pt x="5420677" y="191220"/>
                      <a:pt x="5405257" y="206640"/>
                      <a:pt x="5386236" y="206640"/>
                    </a:cubicBezTo>
                    <a:lnTo>
                      <a:pt x="34441" y="206640"/>
                    </a:lnTo>
                    <a:cubicBezTo>
                      <a:pt x="15420" y="206640"/>
                      <a:pt x="0" y="191220"/>
                      <a:pt x="0" y="172199"/>
                    </a:cubicBezTo>
                    <a:lnTo>
                      <a:pt x="0" y="34441"/>
                    </a:lnTo>
                    <a:close/>
                  </a:path>
                </a:pathLst>
              </a:custGeom>
              <a:solidFill>
                <a:schemeClr val="tx1">
                  <a:lumMod val="50000"/>
                  <a:lumOff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4976" tIns="10087" rIns="214976" bIns="10087" numCol="1" spcCol="1270" anchor="ctr" anchorCtr="0">
                <a:noAutofit/>
              </a:bodyPr>
              <a:lstStyle/>
              <a:p>
                <a:pPr algn="ctr" defTabSz="889000">
                  <a:lnSpc>
                    <a:spcPct val="90000"/>
                  </a:lnSpc>
                  <a:spcBef>
                    <a:spcPct val="0"/>
                  </a:spcBef>
                  <a:spcAft>
                    <a:spcPct val="35000"/>
                  </a:spcAft>
                </a:pPr>
                <a:r>
                  <a:rPr lang="en-GB" sz="2000" dirty="0">
                    <a:solidFill>
                      <a:prstClr val="white"/>
                    </a:solidFill>
                    <a:latin typeface="Calibri" panose="020F0502020204030204"/>
                  </a:rPr>
                  <a:t>Benchmark FCDR</a:t>
                </a:r>
                <a:endParaRPr lang="en-GB" sz="2000" dirty="0">
                  <a:solidFill>
                    <a:prstClr val="white"/>
                  </a:solidFill>
                  <a:latin typeface="Calibri" panose="020F0502020204030204"/>
                </a:endParaRPr>
              </a:p>
            </p:txBody>
          </p:sp>
        </p:grpSp>
        <p:sp>
          <p:nvSpPr>
            <p:cNvPr id="40" name="Rectangle 39"/>
            <p:cNvSpPr/>
            <p:nvPr/>
          </p:nvSpPr>
          <p:spPr>
            <a:xfrm>
              <a:off x="5172993" y="3102657"/>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41" name="Rectangle 40"/>
            <p:cNvSpPr/>
            <p:nvPr/>
          </p:nvSpPr>
          <p:spPr>
            <a:xfrm>
              <a:off x="5172993" y="3539110"/>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80" name="Rectangle 79"/>
            <p:cNvSpPr/>
            <p:nvPr/>
          </p:nvSpPr>
          <p:spPr>
            <a:xfrm>
              <a:off x="5396009" y="3100460"/>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grpSp>
      <p:grpSp>
        <p:nvGrpSpPr>
          <p:cNvPr id="7" name="Group 6"/>
          <p:cNvGrpSpPr/>
          <p:nvPr/>
        </p:nvGrpSpPr>
        <p:grpSpPr>
          <a:xfrm>
            <a:off x="643310" y="3586986"/>
            <a:ext cx="4287116" cy="1319118"/>
            <a:chOff x="611560" y="2705304"/>
            <a:chExt cx="4287116" cy="1319118"/>
          </a:xfrm>
        </p:grpSpPr>
        <p:grpSp>
          <p:nvGrpSpPr>
            <p:cNvPr id="13" name="Group 12"/>
            <p:cNvGrpSpPr/>
            <p:nvPr/>
          </p:nvGrpSpPr>
          <p:grpSpPr>
            <a:xfrm>
              <a:off x="611560" y="2705304"/>
              <a:ext cx="4287116" cy="1319118"/>
              <a:chOff x="879866" y="876645"/>
              <a:chExt cx="7794771" cy="1132033"/>
            </a:xfrm>
          </p:grpSpPr>
          <p:sp>
            <p:nvSpPr>
              <p:cNvPr id="8" name="Rectangle 7"/>
              <p:cNvSpPr/>
              <p:nvPr/>
            </p:nvSpPr>
            <p:spPr>
              <a:xfrm>
                <a:off x="879866" y="1004179"/>
                <a:ext cx="7794771" cy="1004499"/>
              </a:xfrm>
              <a:prstGeom prst="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wrap="square" bIns="36000">
                <a:spAutoFit/>
              </a:bodyPr>
              <a:lstStyle/>
              <a:p>
                <a:pPr marL="0" lvl="1" defTabSz="711200">
                  <a:lnSpc>
                    <a:spcPct val="90000"/>
                  </a:lnSpc>
                  <a:spcBef>
                    <a:spcPct val="0"/>
                  </a:spcBef>
                  <a:spcAft>
                    <a:spcPct val="15000"/>
                  </a:spcAft>
                </a:pPr>
                <a:endParaRPr lang="en-GB" sz="1400" dirty="0">
                  <a:solidFill>
                    <a:prstClr val="black"/>
                  </a:solidFill>
                  <a:latin typeface="Calibri" panose="020F0502020204030204"/>
                </a:endParaRPr>
              </a:p>
              <a:p>
                <a:pPr marL="177800" lvl="1" indent="-177800" defTabSz="711200">
                  <a:spcBef>
                    <a:spcPct val="0"/>
                  </a:spcBef>
                  <a:buFontTx/>
                  <a:buChar char="•"/>
                </a:pPr>
                <a:r>
                  <a:rPr lang="en-GB" sz="1400" dirty="0">
                    <a:solidFill>
                      <a:prstClr val="black"/>
                    </a:solidFill>
                    <a:latin typeface="Calibri" panose="020F0502020204030204"/>
                  </a:rPr>
                  <a:t>     SMMR: microwave, images (1978-1987)     </a:t>
                </a:r>
                <a:endParaRPr lang="en-GB" sz="1400" dirty="0">
                  <a:solidFill>
                    <a:prstClr val="black"/>
                  </a:solidFill>
                  <a:latin typeface="Calibri" panose="020F0502020204030204"/>
                </a:endParaRPr>
              </a:p>
              <a:p>
                <a:pPr marL="177800" lvl="1" indent="-177800" defTabSz="711200">
                  <a:spcBef>
                    <a:spcPct val="0"/>
                  </a:spcBef>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SSH: infrared, soundings (1977-1980)</a:t>
                </a:r>
                <a:endParaRPr lang="en-GB" sz="1400" dirty="0">
                  <a:solidFill>
                    <a:schemeClr val="bg1">
                      <a:lumMod val="75000"/>
                    </a:schemeClr>
                  </a:solidFill>
                  <a:latin typeface="Calibri" panose="020F0502020204030204"/>
                </a:endParaRPr>
              </a:p>
              <a:p>
                <a:pPr marL="177800" lvl="1" indent="-177800" defTabSz="711200">
                  <a:spcBef>
                    <a:spcPct val="0"/>
                  </a:spcBef>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SI-1: infrared, spectra (1977, 1979)</a:t>
                </a:r>
                <a:endParaRPr lang="en-GB" sz="1400" dirty="0">
                  <a:solidFill>
                    <a:schemeClr val="bg1">
                      <a:lumMod val="75000"/>
                    </a:schemeClr>
                  </a:solidFill>
                  <a:latin typeface="Calibri" panose="020F0502020204030204"/>
                </a:endParaRPr>
              </a:p>
              <a:p>
                <a:pPr marL="177800" lvl="1" indent="-177800" defTabSz="711200">
                  <a:spcBef>
                    <a:spcPct val="0"/>
                  </a:spcBef>
                  <a:buFontTx/>
                  <a:buChar char="•"/>
                </a:pPr>
                <a:r>
                  <a:rPr lang="en-GB" sz="1400" dirty="0">
                    <a:solidFill>
                      <a:prstClr val="black"/>
                    </a:solidFill>
                    <a:latin typeface="Calibri" panose="020F0502020204030204"/>
                  </a:rPr>
                  <a:t>     </a:t>
                </a:r>
                <a:r>
                  <a:rPr lang="en-GB" sz="1400" dirty="0">
                    <a:solidFill>
                      <a:schemeClr val="bg1">
                        <a:lumMod val="75000"/>
                      </a:schemeClr>
                    </a:solidFill>
                    <a:latin typeface="Calibri" panose="020F0502020204030204"/>
                  </a:rPr>
                  <a:t>THIR: polar atmos. motion vectors (70-85)</a:t>
                </a:r>
                <a:endParaRPr lang="en-GB" sz="1400" dirty="0">
                  <a:solidFill>
                    <a:schemeClr val="bg1">
                      <a:lumMod val="75000"/>
                    </a:schemeClr>
                  </a:solidFill>
                  <a:latin typeface="Calibri" panose="020F0502020204030204"/>
                </a:endParaRPr>
              </a:p>
            </p:txBody>
          </p:sp>
          <p:sp>
            <p:nvSpPr>
              <p:cNvPr id="10" name="Freeform 9"/>
              <p:cNvSpPr/>
              <p:nvPr/>
            </p:nvSpPr>
            <p:spPr>
              <a:xfrm>
                <a:off x="1475656" y="876645"/>
                <a:ext cx="6984777" cy="312919"/>
              </a:xfrm>
              <a:custGeom>
                <a:avLst/>
                <a:gdLst>
                  <a:gd name="connsiteX0" fmla="*/ 0 w 5420677"/>
                  <a:gd name="connsiteY0" fmla="*/ 34441 h 206640"/>
                  <a:gd name="connsiteX1" fmla="*/ 34441 w 5420677"/>
                  <a:gd name="connsiteY1" fmla="*/ 0 h 206640"/>
                  <a:gd name="connsiteX2" fmla="*/ 5386236 w 5420677"/>
                  <a:gd name="connsiteY2" fmla="*/ 0 h 206640"/>
                  <a:gd name="connsiteX3" fmla="*/ 5420677 w 5420677"/>
                  <a:gd name="connsiteY3" fmla="*/ 34441 h 206640"/>
                  <a:gd name="connsiteX4" fmla="*/ 5420677 w 5420677"/>
                  <a:gd name="connsiteY4" fmla="*/ 172199 h 206640"/>
                  <a:gd name="connsiteX5" fmla="*/ 5386236 w 5420677"/>
                  <a:gd name="connsiteY5" fmla="*/ 206640 h 206640"/>
                  <a:gd name="connsiteX6" fmla="*/ 34441 w 5420677"/>
                  <a:gd name="connsiteY6" fmla="*/ 206640 h 206640"/>
                  <a:gd name="connsiteX7" fmla="*/ 0 w 5420677"/>
                  <a:gd name="connsiteY7" fmla="*/ 172199 h 206640"/>
                  <a:gd name="connsiteX8" fmla="*/ 0 w 5420677"/>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677" h="206640">
                    <a:moveTo>
                      <a:pt x="0" y="34441"/>
                    </a:moveTo>
                    <a:cubicBezTo>
                      <a:pt x="0" y="15420"/>
                      <a:pt x="15420" y="0"/>
                      <a:pt x="34441" y="0"/>
                    </a:cubicBezTo>
                    <a:lnTo>
                      <a:pt x="5386236" y="0"/>
                    </a:lnTo>
                    <a:cubicBezTo>
                      <a:pt x="5405257" y="0"/>
                      <a:pt x="5420677" y="15420"/>
                      <a:pt x="5420677" y="34441"/>
                    </a:cubicBezTo>
                    <a:lnTo>
                      <a:pt x="5420677" y="172199"/>
                    </a:lnTo>
                    <a:cubicBezTo>
                      <a:pt x="5420677" y="191220"/>
                      <a:pt x="5405257" y="206640"/>
                      <a:pt x="5386236" y="206640"/>
                    </a:cubicBezTo>
                    <a:lnTo>
                      <a:pt x="34441" y="206640"/>
                    </a:lnTo>
                    <a:cubicBezTo>
                      <a:pt x="15420" y="206640"/>
                      <a:pt x="0" y="191220"/>
                      <a:pt x="0" y="172199"/>
                    </a:cubicBezTo>
                    <a:lnTo>
                      <a:pt x="0" y="34441"/>
                    </a:lnTo>
                    <a:close/>
                  </a:path>
                </a:pathLst>
              </a:custGeom>
              <a:solidFill>
                <a:schemeClr val="tx1">
                  <a:lumMod val="50000"/>
                  <a:lumOff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4976" tIns="10087" rIns="214976" bIns="10087" numCol="1" spcCol="1270" anchor="ctr" anchorCtr="0">
                <a:noAutofit/>
              </a:bodyPr>
              <a:lstStyle/>
              <a:p>
                <a:pPr algn="ctr" defTabSz="889000">
                  <a:lnSpc>
                    <a:spcPct val="90000"/>
                  </a:lnSpc>
                  <a:spcBef>
                    <a:spcPct val="0"/>
                  </a:spcBef>
                  <a:spcAft>
                    <a:spcPct val="35000"/>
                  </a:spcAft>
                </a:pPr>
                <a:r>
                  <a:rPr lang="en-GB" sz="2000" dirty="0">
                    <a:solidFill>
                      <a:prstClr val="white"/>
                    </a:solidFill>
                    <a:latin typeface="Calibri" panose="020F0502020204030204"/>
                  </a:rPr>
                  <a:t>Early satellite era FCDR/TCDR</a:t>
                </a:r>
                <a:endParaRPr lang="en-GB" sz="2000" dirty="0">
                  <a:solidFill>
                    <a:prstClr val="white"/>
                  </a:solidFill>
                  <a:latin typeface="Calibri" panose="020F0502020204030204"/>
                </a:endParaRPr>
              </a:p>
            </p:txBody>
          </p:sp>
        </p:grpSp>
        <p:sp>
          <p:nvSpPr>
            <p:cNvPr id="28" name="Rectangle 27"/>
            <p:cNvSpPr/>
            <p:nvPr/>
          </p:nvSpPr>
          <p:spPr>
            <a:xfrm>
              <a:off x="654355" y="3102856"/>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31" name="Rectangle 30"/>
            <p:cNvSpPr/>
            <p:nvPr/>
          </p:nvSpPr>
          <p:spPr>
            <a:xfrm>
              <a:off x="655712" y="3361157"/>
              <a:ext cx="182244" cy="19745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32" name="Rectangle 31"/>
            <p:cNvSpPr/>
            <p:nvPr/>
          </p:nvSpPr>
          <p:spPr>
            <a:xfrm>
              <a:off x="653820" y="3582341"/>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35" name="Rectangle 34"/>
            <p:cNvSpPr/>
            <p:nvPr/>
          </p:nvSpPr>
          <p:spPr>
            <a:xfrm>
              <a:off x="654088" y="3804392"/>
              <a:ext cx="184136" cy="1968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T</a:t>
              </a:r>
              <a:endParaRPr lang="en-GB" sz="1200" dirty="0">
                <a:solidFill>
                  <a:prstClr val="white"/>
                </a:solidFill>
                <a:latin typeface="Calibri" panose="020F0502020204030204"/>
              </a:endParaRPr>
            </a:p>
          </p:txBody>
        </p:sp>
        <p:sp>
          <p:nvSpPr>
            <p:cNvPr id="59" name="Rectangle 58"/>
            <p:cNvSpPr/>
            <p:nvPr/>
          </p:nvSpPr>
          <p:spPr>
            <a:xfrm>
              <a:off x="4316126" y="3117717"/>
              <a:ext cx="198000" cy="196892"/>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i="1" dirty="0">
                <a:solidFill>
                  <a:prstClr val="black"/>
                </a:solidFill>
                <a:latin typeface="Calibri" panose="020F0502020204030204"/>
              </a:endParaRPr>
            </a:p>
          </p:txBody>
        </p:sp>
        <p:sp>
          <p:nvSpPr>
            <p:cNvPr id="63" name="Rectangle 62"/>
            <p:cNvSpPr/>
            <p:nvPr/>
          </p:nvSpPr>
          <p:spPr>
            <a:xfrm>
              <a:off x="4304945" y="3378605"/>
              <a:ext cx="198000" cy="196892"/>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i="1" dirty="0">
                <a:solidFill>
                  <a:prstClr val="black"/>
                </a:solidFill>
                <a:latin typeface="Calibri" panose="020F0502020204030204"/>
              </a:endParaRPr>
            </a:p>
          </p:txBody>
        </p:sp>
        <p:sp>
          <p:nvSpPr>
            <p:cNvPr id="76" name="Rectangle 75"/>
            <p:cNvSpPr/>
            <p:nvPr/>
          </p:nvSpPr>
          <p:spPr>
            <a:xfrm>
              <a:off x="871628" y="3102856"/>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78" name="Rectangle 77"/>
            <p:cNvSpPr/>
            <p:nvPr/>
          </p:nvSpPr>
          <p:spPr>
            <a:xfrm>
              <a:off x="879109" y="3355928"/>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79" name="Rectangle 78"/>
            <p:cNvSpPr/>
            <p:nvPr/>
          </p:nvSpPr>
          <p:spPr>
            <a:xfrm>
              <a:off x="862172" y="3789564"/>
              <a:ext cx="183600"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85" name="Rectangle 84"/>
            <p:cNvSpPr/>
            <p:nvPr/>
          </p:nvSpPr>
          <p:spPr>
            <a:xfrm>
              <a:off x="4310325" y="3827335"/>
              <a:ext cx="198000" cy="196892"/>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i="1" dirty="0">
                <a:solidFill>
                  <a:prstClr val="black"/>
                </a:solidFill>
                <a:latin typeface="Calibri" panose="020F0502020204030204"/>
              </a:endParaRPr>
            </a:p>
          </p:txBody>
        </p:sp>
      </p:grpSp>
      <p:grpSp>
        <p:nvGrpSpPr>
          <p:cNvPr id="6" name="Group 5"/>
          <p:cNvGrpSpPr/>
          <p:nvPr/>
        </p:nvGrpSpPr>
        <p:grpSpPr>
          <a:xfrm>
            <a:off x="5059371" y="4861677"/>
            <a:ext cx="3631152" cy="523220"/>
            <a:chOff x="5188970" y="4680874"/>
            <a:chExt cx="3631152" cy="523219"/>
          </a:xfrm>
        </p:grpSpPr>
        <p:sp>
          <p:nvSpPr>
            <p:cNvPr id="91" name="Rectangle 90"/>
            <p:cNvSpPr/>
            <p:nvPr/>
          </p:nvSpPr>
          <p:spPr>
            <a:xfrm>
              <a:off x="5188970" y="4747251"/>
              <a:ext cx="198000" cy="196892"/>
            </a:xfrm>
            <a:prstGeom prst="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dirty="0">
                <a:solidFill>
                  <a:prstClr val="black"/>
                </a:solidFill>
                <a:latin typeface="Calibri" panose="020F0502020204030204"/>
              </a:endParaRPr>
            </a:p>
          </p:txBody>
        </p:sp>
        <p:sp>
          <p:nvSpPr>
            <p:cNvPr id="92" name="TextBox 91"/>
            <p:cNvSpPr txBox="1"/>
            <p:nvPr/>
          </p:nvSpPr>
          <p:spPr>
            <a:xfrm>
              <a:off x="5303903" y="4680874"/>
              <a:ext cx="3516219" cy="523219"/>
            </a:xfrm>
            <a:prstGeom prst="rect">
              <a:avLst/>
            </a:prstGeom>
            <a:noFill/>
          </p:spPr>
          <p:txBody>
            <a:bodyPr wrap="none" rtlCol="0">
              <a:spAutoFit/>
            </a:bodyPr>
            <a:lstStyle/>
            <a:p>
              <a:pPr defTabSz="685800"/>
              <a:r>
                <a:rPr lang="en-GB" sz="1400" dirty="0">
                  <a:solidFill>
                    <a:prstClr val="black"/>
                  </a:solidFill>
                  <a:latin typeface="Calibri" panose="020F0502020204030204"/>
                </a:rPr>
                <a:t>  Some uncertainty, related to availability and </a:t>
              </a:r>
              <a:br>
                <a:rPr lang="en-GB" sz="1400" dirty="0">
                  <a:solidFill>
                    <a:prstClr val="black"/>
                  </a:solidFill>
                  <a:latin typeface="Calibri" panose="020F0502020204030204"/>
                </a:rPr>
              </a:br>
              <a:r>
                <a:rPr lang="en-GB" sz="1400" dirty="0">
                  <a:solidFill>
                    <a:prstClr val="black"/>
                  </a:solidFill>
                  <a:latin typeface="Calibri" panose="020F0502020204030204"/>
                </a:rPr>
                <a:t>quality of the sensor data</a:t>
              </a:r>
              <a:endParaRPr lang="en-GB" sz="1400" dirty="0">
                <a:solidFill>
                  <a:prstClr val="black"/>
                </a:solidFill>
                <a:latin typeface="Calibri" panose="020F0502020204030204"/>
              </a:endParaRPr>
            </a:p>
          </p:txBody>
        </p:sp>
      </p:grpSp>
      <p:sp>
        <p:nvSpPr>
          <p:cNvPr id="83" name="Rectangle 82"/>
          <p:cNvSpPr/>
          <p:nvPr/>
        </p:nvSpPr>
        <p:spPr>
          <a:xfrm>
            <a:off x="686105" y="1840085"/>
            <a:ext cx="184136" cy="19689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F</a:t>
            </a:r>
            <a:endParaRPr lang="en-GB" sz="1200" dirty="0">
              <a:solidFill>
                <a:prstClr val="white"/>
              </a:solidFill>
              <a:latin typeface="Calibri" panose="020F0502020204030204"/>
            </a:endParaRPr>
          </a:p>
        </p:txBody>
      </p:sp>
      <p:sp>
        <p:nvSpPr>
          <p:cNvPr id="93" name="Rectangle 92"/>
          <p:cNvSpPr/>
          <p:nvPr/>
        </p:nvSpPr>
        <p:spPr>
          <a:xfrm>
            <a:off x="897436" y="2531486"/>
            <a:ext cx="184136"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84" name="Rectangle 83"/>
          <p:cNvSpPr/>
          <p:nvPr/>
        </p:nvSpPr>
        <p:spPr>
          <a:xfrm>
            <a:off x="897436" y="1840776"/>
            <a:ext cx="184136" cy="1968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R</a:t>
            </a:r>
            <a:endParaRPr lang="en-GB" sz="1200" dirty="0">
              <a:solidFill>
                <a:prstClr val="white"/>
              </a:solidFill>
              <a:latin typeface="Calibri" panose="020F0502020204030204"/>
            </a:endParaRPr>
          </a:p>
        </p:txBody>
      </p:sp>
      <p:sp>
        <p:nvSpPr>
          <p:cNvPr id="21" name="TextBox 4"/>
          <p:cNvSpPr txBox="1"/>
          <p:nvPr/>
        </p:nvSpPr>
        <p:spPr>
          <a:xfrm>
            <a:off x="8372858" y="3245037"/>
            <a:ext cx="335348"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15</a:t>
            </a:r>
            <a:endParaRPr lang="en-GB" dirty="0">
              <a:solidFill>
                <a:prstClr val="black"/>
              </a:solidFill>
            </a:endParaRPr>
          </a:p>
        </p:txBody>
      </p:sp>
      <p:sp>
        <p:nvSpPr>
          <p:cNvPr id="97" name="TextBox 96"/>
          <p:cNvSpPr txBox="1"/>
          <p:nvPr/>
        </p:nvSpPr>
        <p:spPr>
          <a:xfrm>
            <a:off x="7955532" y="3245037"/>
            <a:ext cx="335348"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11</a:t>
            </a:r>
            <a:endParaRPr lang="en-GB" dirty="0">
              <a:solidFill>
                <a:prstClr val="black"/>
              </a:solidFill>
            </a:endParaRPr>
          </a:p>
        </p:txBody>
      </p:sp>
      <p:sp>
        <p:nvSpPr>
          <p:cNvPr id="99" name="TextBox 98"/>
          <p:cNvSpPr txBox="1"/>
          <p:nvPr/>
        </p:nvSpPr>
        <p:spPr>
          <a:xfrm>
            <a:off x="8297516" y="1858795"/>
            <a:ext cx="410690"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130</a:t>
            </a:r>
            <a:endParaRPr lang="en-GB" sz="1050" dirty="0">
              <a:solidFill>
                <a:prstClr val="black"/>
              </a:solidFill>
              <a:latin typeface="Arial" panose="020B0604020202020204" pitchFamily="34" charset="0"/>
              <a:cs typeface="Arial" panose="020B0604020202020204" pitchFamily="34" charset="0"/>
            </a:endParaRPr>
          </a:p>
        </p:txBody>
      </p:sp>
      <p:sp>
        <p:nvSpPr>
          <p:cNvPr id="100" name="TextBox 99"/>
          <p:cNvSpPr txBox="1"/>
          <p:nvPr/>
        </p:nvSpPr>
        <p:spPr>
          <a:xfrm>
            <a:off x="8297516" y="2302903"/>
            <a:ext cx="409086"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  47</a:t>
            </a:r>
            <a:endParaRPr lang="en-GB" dirty="0">
              <a:solidFill>
                <a:prstClr val="black"/>
              </a:solidFill>
            </a:endParaRPr>
          </a:p>
        </p:txBody>
      </p:sp>
      <p:sp>
        <p:nvSpPr>
          <p:cNvPr id="60" name="TextBox 59"/>
          <p:cNvSpPr txBox="1"/>
          <p:nvPr/>
        </p:nvSpPr>
        <p:spPr>
          <a:xfrm>
            <a:off x="4570061" y="3999400"/>
            <a:ext cx="333746"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  9</a:t>
            </a:r>
            <a:endParaRPr lang="en-GB" sz="1050" dirty="0">
              <a:solidFill>
                <a:prstClr val="black"/>
              </a:solidFill>
              <a:latin typeface="Arial" panose="020B0604020202020204" pitchFamily="34" charset="0"/>
              <a:cs typeface="Arial" panose="020B0604020202020204" pitchFamily="34" charset="0"/>
            </a:endParaRPr>
          </a:p>
        </p:txBody>
      </p:sp>
      <p:sp>
        <p:nvSpPr>
          <p:cNvPr id="64" name="TextBox 63"/>
          <p:cNvSpPr txBox="1"/>
          <p:nvPr/>
        </p:nvSpPr>
        <p:spPr>
          <a:xfrm>
            <a:off x="4570061" y="4246978"/>
            <a:ext cx="333746"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  5</a:t>
            </a:r>
            <a:endParaRPr lang="en-GB" sz="1050" dirty="0">
              <a:solidFill>
                <a:prstClr val="black"/>
              </a:solidFill>
              <a:latin typeface="Arial" panose="020B0604020202020204" pitchFamily="34" charset="0"/>
              <a:cs typeface="Arial" panose="020B0604020202020204" pitchFamily="34" charset="0"/>
            </a:endParaRPr>
          </a:p>
        </p:txBody>
      </p:sp>
      <p:sp>
        <p:nvSpPr>
          <p:cNvPr id="65" name="TextBox 64"/>
          <p:cNvSpPr txBox="1"/>
          <p:nvPr/>
        </p:nvSpPr>
        <p:spPr>
          <a:xfrm>
            <a:off x="4570912" y="4494556"/>
            <a:ext cx="338554"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&lt;1</a:t>
            </a:r>
            <a:endParaRPr lang="en-GB" sz="1050" dirty="0">
              <a:solidFill>
                <a:prstClr val="black"/>
              </a:solidFill>
              <a:latin typeface="Arial" panose="020B0604020202020204" pitchFamily="34" charset="0"/>
              <a:cs typeface="Arial" panose="020B0604020202020204" pitchFamily="34" charset="0"/>
            </a:endParaRPr>
          </a:p>
        </p:txBody>
      </p:sp>
      <p:sp>
        <p:nvSpPr>
          <p:cNvPr id="66" name="TextBox 65"/>
          <p:cNvSpPr txBox="1"/>
          <p:nvPr/>
        </p:nvSpPr>
        <p:spPr>
          <a:xfrm>
            <a:off x="4575441" y="4706174"/>
            <a:ext cx="335348"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12</a:t>
            </a:r>
            <a:endParaRPr lang="en-GB" sz="1050" dirty="0">
              <a:solidFill>
                <a:prstClr val="black"/>
              </a:solidFill>
              <a:latin typeface="Arial" panose="020B0604020202020204" pitchFamily="34" charset="0"/>
              <a:cs typeface="Arial" panose="020B0604020202020204" pitchFamily="34" charset="0"/>
            </a:endParaRPr>
          </a:p>
        </p:txBody>
      </p:sp>
      <p:sp>
        <p:nvSpPr>
          <p:cNvPr id="67" name="TextBox 66"/>
          <p:cNvSpPr txBox="1"/>
          <p:nvPr/>
        </p:nvSpPr>
        <p:spPr>
          <a:xfrm>
            <a:off x="8297516" y="2080849"/>
            <a:ext cx="409086"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  25</a:t>
            </a:r>
            <a:endParaRPr lang="en-GB" dirty="0">
              <a:solidFill>
                <a:prstClr val="black"/>
              </a:solidFill>
            </a:endParaRPr>
          </a:p>
        </p:txBody>
      </p:sp>
      <p:sp>
        <p:nvSpPr>
          <p:cNvPr id="68" name="TextBox 67"/>
          <p:cNvSpPr txBox="1"/>
          <p:nvPr/>
        </p:nvSpPr>
        <p:spPr>
          <a:xfrm>
            <a:off x="8297516" y="4176277"/>
            <a:ext cx="449738" cy="197934"/>
          </a:xfrm>
          <a:prstGeom prst="rect">
            <a:avLst/>
          </a:prstGeom>
          <a:solidFill>
            <a:schemeClr val="accent1">
              <a:lumMod val="20000"/>
              <a:lumOff val="80000"/>
            </a:schemeClr>
          </a:solidFill>
        </p:spPr>
        <p:txBody>
          <a:bodyPr wrap="squar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 152</a:t>
            </a:r>
            <a:endParaRPr lang="en-GB" dirty="0">
              <a:solidFill>
                <a:prstClr val="black"/>
              </a:solidFill>
            </a:endParaRPr>
          </a:p>
        </p:txBody>
      </p:sp>
      <p:sp>
        <p:nvSpPr>
          <p:cNvPr id="69" name="TextBox 68"/>
          <p:cNvSpPr txBox="1"/>
          <p:nvPr/>
        </p:nvSpPr>
        <p:spPr>
          <a:xfrm>
            <a:off x="8297516" y="4607207"/>
            <a:ext cx="409086" cy="197934"/>
          </a:xfrm>
          <a:prstGeom prst="rect">
            <a:avLst/>
          </a:prstGeom>
          <a:solidFill>
            <a:schemeClr val="accent1">
              <a:lumMod val="20000"/>
              <a:lumOff val="80000"/>
            </a:schemeClr>
          </a:solid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US" dirty="0">
                <a:solidFill>
                  <a:prstClr val="black"/>
                </a:solidFill>
              </a:rPr>
              <a:t>  14</a:t>
            </a:r>
            <a:endParaRPr lang="en-GB" dirty="0">
              <a:solidFill>
                <a:prstClr val="black"/>
              </a:solidFill>
            </a:endParaRPr>
          </a:p>
        </p:txBody>
      </p:sp>
      <p:grpSp>
        <p:nvGrpSpPr>
          <p:cNvPr id="70" name="Group 69"/>
          <p:cNvGrpSpPr/>
          <p:nvPr/>
        </p:nvGrpSpPr>
        <p:grpSpPr>
          <a:xfrm>
            <a:off x="5059372" y="5314793"/>
            <a:ext cx="3598425" cy="251795"/>
            <a:chOff x="5188970" y="4717545"/>
            <a:chExt cx="3598425" cy="251795"/>
          </a:xfrm>
        </p:grpSpPr>
        <p:sp>
          <p:nvSpPr>
            <p:cNvPr id="71" name="Rectangle 70"/>
            <p:cNvSpPr/>
            <p:nvPr/>
          </p:nvSpPr>
          <p:spPr>
            <a:xfrm>
              <a:off x="5188970" y="4747251"/>
              <a:ext cx="319318" cy="197934"/>
            </a:xfrm>
            <a:prstGeom prst="rect">
              <a:avLst/>
            </a:prstGeom>
            <a:solidFill>
              <a:schemeClr val="accent1">
                <a:lumMod val="20000"/>
                <a:lumOff val="80000"/>
              </a:schemeClr>
            </a:solidFill>
          </p:spPr>
          <p:txBody>
            <a:bodyPr wrap="none" tIns="18000" bIns="18000" rtlCol="0">
              <a:spAutoFit/>
            </a:bodyPr>
            <a:lstStyle/>
            <a:p>
              <a:pPr defTabSz="685800"/>
              <a:r>
                <a:rPr lang="en-US" sz="1050" dirty="0">
                  <a:solidFill>
                    <a:prstClr val="black"/>
                  </a:solidFill>
                  <a:latin typeface="Arial" panose="020B0604020202020204" pitchFamily="34" charset="0"/>
                  <a:cs typeface="Arial" panose="020B0604020202020204" pitchFamily="34" charset="0"/>
                </a:rPr>
                <a:t>xx</a:t>
              </a:r>
              <a:endParaRPr lang="en-GB" sz="1050" dirty="0">
                <a:solidFill>
                  <a:prstClr val="black"/>
                </a:solidFill>
                <a:latin typeface="Arial" panose="020B0604020202020204" pitchFamily="34" charset="0"/>
                <a:cs typeface="Arial" panose="020B0604020202020204" pitchFamily="34" charset="0"/>
              </a:endParaRPr>
            </a:p>
          </p:txBody>
        </p:sp>
        <p:sp>
          <p:nvSpPr>
            <p:cNvPr id="72" name="TextBox 71"/>
            <p:cNvSpPr txBox="1"/>
            <p:nvPr/>
          </p:nvSpPr>
          <p:spPr>
            <a:xfrm>
              <a:off x="5414292" y="4717545"/>
              <a:ext cx="3373103" cy="251795"/>
            </a:xfrm>
            <a:prstGeom prst="rect">
              <a:avLst/>
            </a:prstGeom>
            <a:noFill/>
          </p:spPr>
          <p:txBody>
            <a:bodyPr wrap="none" tIns="18000" bIns="18000" rtlCol="0">
              <a:spAutoFit/>
            </a:bodyPr>
            <a:lstStyle>
              <a:defPPr>
                <a:defRPr lang="en-US"/>
              </a:defPPr>
              <a:lvl1pPr>
                <a:defRPr sz="1050">
                  <a:latin typeface="Arial" panose="020B0604020202020204" pitchFamily="34" charset="0"/>
                  <a:cs typeface="Arial" panose="020B0604020202020204" pitchFamily="34" charset="0"/>
                </a:defRPr>
              </a:lvl1pPr>
            </a:lstStyle>
            <a:p>
              <a:pPr defTabSz="685800"/>
              <a:r>
                <a:rPr lang="en-GB" sz="1400" dirty="0">
                  <a:solidFill>
                    <a:prstClr val="black"/>
                  </a:solidFill>
                  <a:latin typeface="Calibri" panose="020F0502020204030204"/>
                </a:rPr>
                <a:t>  Satellite-years expected in deliverable CDR</a:t>
              </a:r>
              <a:endParaRPr lang="en-GB" sz="1400" dirty="0">
                <a:solidFill>
                  <a:prstClr val="black"/>
                </a:solidFill>
                <a:latin typeface="Calibri" panose="020F0502020204030204"/>
              </a:endParaRPr>
            </a:p>
          </p:txBody>
        </p:sp>
      </p:grpSp>
      <p:sp>
        <p:nvSpPr>
          <p:cNvPr id="22" name="TextBox 20"/>
          <p:cNvSpPr txBox="1"/>
          <p:nvPr/>
        </p:nvSpPr>
        <p:spPr>
          <a:xfrm>
            <a:off x="685570" y="5409953"/>
            <a:ext cx="4373313" cy="369332"/>
          </a:xfrm>
          <a:prstGeom prst="rect">
            <a:avLst/>
          </a:prstGeom>
          <a:noFill/>
        </p:spPr>
        <p:txBody>
          <a:bodyPr wrap="none" rtlCol="0">
            <a:spAutoFit/>
          </a:bodyPr>
          <a:lstStyle/>
          <a:p>
            <a:r>
              <a:rPr lang="en-GB" dirty="0">
                <a:solidFill>
                  <a:schemeClr val="tx1"/>
                </a:solidFill>
              </a:rPr>
              <a:t>Builds on existing programme (2016-2021)  </a:t>
            </a:r>
            <a:endParaRPr lang="en-GB" dirty="0">
              <a:solidFill>
                <a:schemeClr val="tx1"/>
              </a:solidFill>
            </a:endParaRPr>
          </a:p>
          <a:p>
            <a:r>
              <a:rPr lang="en-GB" dirty="0">
                <a:solidFill>
                  <a:schemeClr val="tx1"/>
                </a:solidFill>
              </a:rPr>
              <a:t>which will/has deliver(</a:t>
            </a:r>
            <a:r>
              <a:rPr lang="en-GB" dirty="0" err="1">
                <a:solidFill>
                  <a:schemeClr val="tx1"/>
                </a:solidFill>
              </a:rPr>
              <a:t>ed</a:t>
            </a:r>
            <a:r>
              <a:rPr lang="en-GB" dirty="0">
                <a:solidFill>
                  <a:schemeClr val="tx1"/>
                </a:solidFill>
              </a:rPr>
              <a:t>) FCDRs for HIRS, ATMS, MHS and MWHS-1/-2</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email"/>
          <a:stretch>
            <a:fillRect/>
          </a:stretch>
        </p:blipFill>
        <p:spPr>
          <a:xfrm>
            <a:off x="204652" y="1143000"/>
            <a:ext cx="2843348" cy="2606298"/>
          </a:xfrm>
          <a:prstGeom prst="rect">
            <a:avLst/>
          </a:prstGeom>
        </p:spPr>
      </p:pic>
      <p:pic>
        <p:nvPicPr>
          <p:cNvPr id="19" name="图片 18"/>
          <p:cNvPicPr>
            <a:picLocks noChangeAspect="1"/>
          </p:cNvPicPr>
          <p:nvPr/>
        </p:nvPicPr>
        <p:blipFill>
          <a:blip r:embed="rId2" cstate="email"/>
          <a:stretch>
            <a:fillRect/>
          </a:stretch>
        </p:blipFill>
        <p:spPr>
          <a:xfrm>
            <a:off x="204652" y="3774761"/>
            <a:ext cx="2843348" cy="2601588"/>
          </a:xfrm>
          <a:prstGeom prst="rect">
            <a:avLst/>
          </a:prstGeom>
        </p:spPr>
      </p:pic>
      <p:pic>
        <p:nvPicPr>
          <p:cNvPr id="2" name="图片 1"/>
          <p:cNvPicPr>
            <a:picLocks noChangeAspect="1"/>
          </p:cNvPicPr>
          <p:nvPr/>
        </p:nvPicPr>
        <p:blipFill rotWithShape="1">
          <a:blip r:embed="rId3" cstate="email"/>
          <a:srcRect l="1077" t="5034" r="5560" b="2659"/>
          <a:stretch>
            <a:fillRect/>
          </a:stretch>
        </p:blipFill>
        <p:spPr>
          <a:xfrm>
            <a:off x="3246804" y="1142729"/>
            <a:ext cx="3129731" cy="3094367"/>
          </a:xfrm>
          <a:prstGeom prst="rect">
            <a:avLst/>
          </a:prstGeom>
        </p:spPr>
      </p:pic>
      <p:sp>
        <p:nvSpPr>
          <p:cNvPr id="17" name="文本框 16"/>
          <p:cNvSpPr txBox="1"/>
          <p:nvPr/>
        </p:nvSpPr>
        <p:spPr>
          <a:xfrm>
            <a:off x="649348" y="1591569"/>
            <a:ext cx="990600" cy="954107"/>
          </a:xfrm>
          <a:prstGeom prst="rect">
            <a:avLst/>
          </a:prstGeom>
          <a:noFill/>
        </p:spPr>
        <p:txBody>
          <a:bodyPr wrap="square" rtlCol="0">
            <a:spAutoFit/>
          </a:bodyPr>
          <a:lstStyle/>
          <a:p>
            <a:r>
              <a:rPr lang="en-US" altLang="zh-CN" sz="1400" dirty="0">
                <a:solidFill>
                  <a:schemeClr val="tx1"/>
                </a:solidFill>
                <a:latin typeface="Times New Roman" panose="02020603050405020304" pitchFamily="18" charset="0"/>
                <a:cs typeface="Times New Roman" panose="02020603050405020304" pitchFamily="18" charset="0"/>
              </a:rPr>
              <a:t>Humidity (&gt;500hPa) is </a:t>
            </a:r>
            <a:r>
              <a:rPr lang="en-US" altLang="zh-CN" sz="1400" dirty="0" smtClean="0">
                <a:solidFill>
                  <a:schemeClr val="tx1"/>
                </a:solidFill>
                <a:latin typeface="Times New Roman" panose="02020603050405020304" pitchFamily="18" charset="0"/>
                <a:cs typeface="Times New Roman" panose="02020603050405020304" pitchFamily="18" charset="0"/>
              </a:rPr>
              <a:t>improved.</a:t>
            </a:r>
            <a:endParaRPr lang="en-US" altLang="zh-CN" sz="1400" dirty="0" smtClean="0">
              <a:solidFill>
                <a:schemeClr val="tx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3686628" y="2081811"/>
            <a:ext cx="2167447" cy="521970"/>
          </a:xfrm>
          <a:prstGeom prst="rect">
            <a:avLst/>
          </a:prstGeom>
          <a:noFill/>
        </p:spPr>
        <p:txBody>
          <a:bodyPr wrap="square" rtlCol="0">
            <a:spAutoFit/>
          </a:bodyPr>
          <a:lstStyle/>
          <a:p>
            <a:r>
              <a:rPr lang="en-US" altLang="zh-CN" sz="1400" dirty="0" smtClean="0">
                <a:solidFill>
                  <a:schemeClr val="tx1"/>
                </a:solidFill>
                <a:latin typeface="Times New Roman" panose="02020603050405020304" pitchFamily="18" charset="0"/>
                <a:cs typeface="Times New Roman" panose="02020603050405020304" pitchFamily="18" charset="0"/>
              </a:rPr>
              <a:t>Accuracy of Geopotential </a:t>
            </a:r>
            <a:r>
              <a:rPr lang="en-US" altLang="zh-CN" sz="1400" dirty="0">
                <a:solidFill>
                  <a:schemeClr val="tx1"/>
                </a:solidFill>
                <a:latin typeface="Times New Roman" panose="02020603050405020304" pitchFamily="18" charset="0"/>
                <a:cs typeface="Times New Roman" panose="02020603050405020304" pitchFamily="18" charset="0"/>
              </a:rPr>
              <a:t>H</a:t>
            </a:r>
            <a:r>
              <a:rPr lang="en-US" altLang="zh-CN" sz="1400" dirty="0" smtClean="0">
                <a:solidFill>
                  <a:schemeClr val="tx1"/>
                </a:solidFill>
                <a:latin typeface="Times New Roman" panose="02020603050405020304" pitchFamily="18" charset="0"/>
                <a:cs typeface="Times New Roman" panose="02020603050405020304" pitchFamily="18" charset="0"/>
              </a:rPr>
              <a:t>eight is improved.</a:t>
            </a:r>
            <a:endParaRPr lang="en-US" altLang="zh-CN" sz="1400" dirty="0">
              <a:solidFill>
                <a:schemeClr val="tx1"/>
              </a:solidFill>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3065335" y="4267248"/>
            <a:ext cx="3583665" cy="2105572"/>
            <a:chOff x="2673540" y="4008168"/>
            <a:chExt cx="3583665" cy="2105572"/>
          </a:xfrm>
        </p:grpSpPr>
        <p:pic>
          <p:nvPicPr>
            <p:cNvPr id="5" name="图片 4"/>
            <p:cNvPicPr>
              <a:picLocks noChangeAspect="1"/>
            </p:cNvPicPr>
            <p:nvPr/>
          </p:nvPicPr>
          <p:blipFill>
            <a:blip r:embed="rId4" cstate="email"/>
            <a:stretch>
              <a:fillRect/>
            </a:stretch>
          </p:blipFill>
          <p:spPr>
            <a:xfrm>
              <a:off x="2673540" y="4008168"/>
              <a:ext cx="3507453" cy="1967055"/>
            </a:xfrm>
            <a:prstGeom prst="rect">
              <a:avLst/>
            </a:prstGeom>
          </p:spPr>
        </p:pic>
        <p:pic>
          <p:nvPicPr>
            <p:cNvPr id="6" name="图片 5"/>
            <p:cNvPicPr>
              <a:picLocks noChangeAspect="1"/>
            </p:cNvPicPr>
            <p:nvPr/>
          </p:nvPicPr>
          <p:blipFill>
            <a:blip r:embed="rId5" cstate="email"/>
            <a:stretch>
              <a:fillRect/>
            </a:stretch>
          </p:blipFill>
          <p:spPr>
            <a:xfrm>
              <a:off x="2855205" y="5975222"/>
              <a:ext cx="3402000" cy="138518"/>
            </a:xfrm>
            <a:prstGeom prst="rect">
              <a:avLst/>
            </a:prstGeom>
          </p:spPr>
        </p:pic>
      </p:grpSp>
      <p:sp>
        <p:nvSpPr>
          <p:cNvPr id="22" name="文本框 21"/>
          <p:cNvSpPr txBox="1"/>
          <p:nvPr/>
        </p:nvSpPr>
        <p:spPr>
          <a:xfrm>
            <a:off x="4400000" y="4547529"/>
            <a:ext cx="2153200" cy="737235"/>
          </a:xfrm>
          <a:prstGeom prst="rect">
            <a:avLst/>
          </a:prstGeom>
          <a:noFill/>
        </p:spPr>
        <p:txBody>
          <a:bodyPr wrap="square" rtlCol="0">
            <a:spAutoFit/>
          </a:bodyPr>
          <a:lstStyle/>
          <a:p>
            <a:r>
              <a:rPr lang="en-US" altLang="zh-CN" sz="1400" dirty="0" smtClean="0">
                <a:solidFill>
                  <a:schemeClr val="tx1"/>
                </a:solidFill>
                <a:latin typeface="Times New Roman" panose="02020603050405020304" pitchFamily="18" charset="0"/>
                <a:cs typeface="Times New Roman" panose="02020603050405020304" pitchFamily="18" charset="0"/>
              </a:rPr>
              <a:t>The short-term forecast of heavy rain is slightly improved.</a:t>
            </a:r>
            <a:endParaRPr lang="en-US" altLang="zh-CN" sz="1400" dirty="0" smtClean="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6830665" y="5591366"/>
            <a:ext cx="2706198" cy="737235"/>
          </a:xfrm>
          <a:prstGeom prst="rect">
            <a:avLst/>
          </a:prstGeom>
          <a:noFill/>
        </p:spPr>
        <p:txBody>
          <a:bodyPr wrap="square" rtlCol="0">
            <a:spAutoFit/>
          </a:bodyPr>
          <a:lstStyle/>
          <a:p>
            <a:r>
              <a:rPr lang="en-US" altLang="zh-CN" sz="1400" dirty="0" smtClean="0">
                <a:solidFill>
                  <a:schemeClr val="tx1"/>
                </a:solidFill>
                <a:latin typeface="Times New Roman" panose="02020603050405020304" pitchFamily="18" charset="0"/>
                <a:cs typeface="Times New Roman" panose="02020603050405020304" pitchFamily="18" charset="0"/>
              </a:rPr>
              <a:t>Assimilation of FY3C&amp;D-MWRI has positive </a:t>
            </a:r>
            <a:r>
              <a:rPr lang="en-US" altLang="zh-CN" sz="1400" dirty="0">
                <a:solidFill>
                  <a:schemeClr val="tx1"/>
                </a:solidFill>
                <a:latin typeface="Times New Roman" panose="02020603050405020304" pitchFamily="18" charset="0"/>
                <a:cs typeface="Times New Roman" panose="02020603050405020304" pitchFamily="18" charset="0"/>
              </a:rPr>
              <a:t>effects on </a:t>
            </a:r>
            <a:r>
              <a:rPr lang="en-US" altLang="zh-CN" sz="1400" dirty="0" smtClean="0">
                <a:solidFill>
                  <a:schemeClr val="tx1"/>
                </a:solidFill>
                <a:latin typeface="Times New Roman" panose="02020603050405020304" pitchFamily="18" charset="0"/>
                <a:cs typeface="Times New Roman" panose="02020603050405020304" pitchFamily="18" charset="0"/>
              </a:rPr>
              <a:t>forecast in southern hemisphere.</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grpSp>
        <p:nvGrpSpPr>
          <p:cNvPr id="3" name="组合 2"/>
          <p:cNvGrpSpPr/>
          <p:nvPr/>
        </p:nvGrpSpPr>
        <p:grpSpPr>
          <a:xfrm>
            <a:off x="6668049" y="1077835"/>
            <a:ext cx="2963009" cy="4557307"/>
            <a:chOff x="6180992" y="642888"/>
            <a:chExt cx="2963009" cy="4557307"/>
          </a:xfrm>
        </p:grpSpPr>
        <p:pic>
          <p:nvPicPr>
            <p:cNvPr id="27" name="图片 26"/>
            <p:cNvPicPr>
              <a:picLocks noChangeAspect="1"/>
            </p:cNvPicPr>
            <p:nvPr/>
          </p:nvPicPr>
          <p:blipFill rotWithShape="1">
            <a:blip r:embed="rId6" cstate="email"/>
            <a:srcRect b="91671"/>
            <a:stretch>
              <a:fillRect/>
            </a:stretch>
          </p:blipFill>
          <p:spPr>
            <a:xfrm>
              <a:off x="6180993" y="642888"/>
              <a:ext cx="2963008" cy="380570"/>
            </a:xfrm>
            <a:prstGeom prst="rect">
              <a:avLst/>
            </a:prstGeom>
          </p:spPr>
        </p:pic>
        <p:pic>
          <p:nvPicPr>
            <p:cNvPr id="15" name="图片 14"/>
            <p:cNvPicPr>
              <a:picLocks noChangeAspect="1"/>
            </p:cNvPicPr>
            <p:nvPr/>
          </p:nvPicPr>
          <p:blipFill rotWithShape="1">
            <a:blip r:embed="rId6" cstate="email"/>
            <a:srcRect t="73679"/>
            <a:stretch>
              <a:fillRect/>
            </a:stretch>
          </p:blipFill>
          <p:spPr>
            <a:xfrm>
              <a:off x="6180992" y="3997550"/>
              <a:ext cx="2963008" cy="1202645"/>
            </a:xfrm>
            <a:prstGeom prst="rect">
              <a:avLst/>
            </a:prstGeom>
          </p:spPr>
        </p:pic>
        <p:pic>
          <p:nvPicPr>
            <p:cNvPr id="16" name="图片 15"/>
            <p:cNvPicPr>
              <a:picLocks noChangeAspect="1"/>
            </p:cNvPicPr>
            <p:nvPr/>
          </p:nvPicPr>
          <p:blipFill rotWithShape="1">
            <a:blip r:embed="rId6" cstate="email"/>
            <a:srcRect t="30135" b="26168"/>
            <a:stretch>
              <a:fillRect/>
            </a:stretch>
          </p:blipFill>
          <p:spPr>
            <a:xfrm>
              <a:off x="6180993" y="1026241"/>
              <a:ext cx="2963008" cy="1996580"/>
            </a:xfrm>
            <a:prstGeom prst="rect">
              <a:avLst/>
            </a:prstGeom>
          </p:spPr>
        </p:pic>
        <p:pic>
          <p:nvPicPr>
            <p:cNvPr id="21" name="图片 20"/>
            <p:cNvPicPr>
              <a:picLocks noChangeAspect="1"/>
            </p:cNvPicPr>
            <p:nvPr/>
          </p:nvPicPr>
          <p:blipFill rotWithShape="1">
            <a:blip r:embed="rId6" cstate="email"/>
            <a:srcRect t="8374" b="70048"/>
            <a:stretch>
              <a:fillRect/>
            </a:stretch>
          </p:blipFill>
          <p:spPr>
            <a:xfrm>
              <a:off x="6180992" y="3020037"/>
              <a:ext cx="2963008" cy="985902"/>
            </a:xfrm>
            <a:prstGeom prst="rect">
              <a:avLst/>
            </a:prstGeom>
          </p:spPr>
        </p:pic>
      </p:grpSp>
      <p:sp>
        <p:nvSpPr>
          <p:cNvPr id="26626" name="Title 1"/>
          <p:cNvSpPr>
            <a:spLocks noGrp="1"/>
          </p:cNvSpPr>
          <p:nvPr/>
        </p:nvSpPr>
        <p:spPr>
          <a:xfrm>
            <a:off x="3200400" y="128883"/>
            <a:ext cx="6593205" cy="1143000"/>
          </a:xfrm>
          <a:prstGeom prst="rect">
            <a:avLst/>
          </a:prstGeom>
          <a:noFill/>
          <a:ln>
            <a:no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r" eaLnBrk="1" hangingPunct="1">
              <a:buClrTx/>
              <a:buSzTx/>
              <a:buFontTx/>
            </a:pPr>
            <a:r>
              <a:rPr lang="en-US" altLang="en-US" sz="2400" b="0" dirty="0">
                <a:solidFill>
                  <a:srgbClr val="0000FF"/>
                </a:solidFill>
              </a:rPr>
              <a:t>18 Mar Meeting Highlights: </a:t>
            </a:r>
            <a:r>
              <a:rPr lang="en-US" altLang="en-US" sz="2400" b="0" i="1" dirty="0">
                <a:solidFill>
                  <a:srgbClr val="0000FF"/>
                </a:solidFill>
              </a:rPr>
              <a:t> </a:t>
            </a:r>
            <a:br>
              <a:rPr lang="en-US" altLang="en-US" sz="2400" i="1" dirty="0">
                <a:solidFill>
                  <a:srgbClr val="0000FF"/>
                </a:solidFill>
              </a:rPr>
            </a:br>
            <a:r>
              <a:rPr lang="en-US" altLang="en-US" sz="2400" b="0" i="1" kern="0" dirty="0">
                <a:solidFill>
                  <a:srgbClr val="0000FF"/>
                </a:solidFill>
                <a:sym typeface="+mn-ea"/>
              </a:rPr>
              <a:t>Assimilation of Microwave Imager in GRAPES</a:t>
            </a:r>
            <a:endParaRPr lang="en-US" altLang="en-US" sz="2400" b="0" i="1" kern="0" dirty="0">
              <a:solidFill>
                <a:srgbClr val="0000FF"/>
              </a:solidFill>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28676" name="Title 1"/>
          <p:cNvSpPr>
            <a:spLocks noGrp="1"/>
          </p:cNvSpPr>
          <p:nvPr>
            <p:ph type="title"/>
          </p:nvPr>
        </p:nvSpPr>
        <p:spPr>
          <a:xfrm>
            <a:off x="3733800" y="76200"/>
            <a:ext cx="6096635" cy="922020"/>
          </a:xfrm>
          <a:noFill/>
          <a:ln>
            <a:noFill/>
          </a:ln>
        </p:spPr>
        <p:txBody>
          <a:bodyPr/>
          <a:lstStyle/>
          <a:p>
            <a:pPr algn="r" eaLnBrk="1" hangingPunct="1"/>
            <a:r>
              <a:rPr lang="en-US" altLang="en-US" sz="2400" dirty="0">
                <a:solidFill>
                  <a:srgbClr val="0000FF"/>
                </a:solidFill>
              </a:rPr>
              <a:t>18 Mar Meeting </a:t>
            </a:r>
            <a:r>
              <a:rPr lang="en-US" altLang="en-US" sz="2400" dirty="0" smtClean="0">
                <a:solidFill>
                  <a:srgbClr val="0000FF"/>
                </a:solidFill>
              </a:rPr>
              <a:t>Highlights:</a:t>
            </a:r>
            <a:br>
              <a:rPr lang="en-US" altLang="en-US" sz="2400" dirty="0" smtClean="0">
                <a:solidFill>
                  <a:srgbClr val="0000FF"/>
                </a:solidFill>
              </a:rPr>
            </a:br>
            <a:r>
              <a:rPr lang="en-US" altLang="en-US" sz="2400" i="1" dirty="0" smtClean="0">
                <a:solidFill>
                  <a:srgbClr val="0000FF"/>
                </a:solidFill>
              </a:rPr>
              <a:t>Applications </a:t>
            </a:r>
            <a:r>
              <a:rPr lang="en-US" altLang="en-US" sz="2400" i="1" dirty="0">
                <a:solidFill>
                  <a:srgbClr val="0000FF"/>
                </a:solidFill>
              </a:rPr>
              <a:t>of MW to </a:t>
            </a:r>
            <a:r>
              <a:rPr lang="en-US" altLang="en-US" sz="2400" i="1" dirty="0" smtClean="0">
                <a:solidFill>
                  <a:srgbClr val="0000FF"/>
                </a:solidFill>
              </a:rPr>
              <a:t>NWP - Met </a:t>
            </a:r>
            <a:r>
              <a:rPr lang="en-US" altLang="en-US" sz="2400" i="1" dirty="0">
                <a:solidFill>
                  <a:srgbClr val="0000FF"/>
                </a:solidFill>
              </a:rPr>
              <a:t>Office</a:t>
            </a:r>
            <a:endParaRPr lang="en-US" altLang="en-US" sz="2400" i="1" dirty="0">
              <a:solidFill>
                <a:srgbClr val="0000FF"/>
              </a:solidFill>
            </a:endParaRPr>
          </a:p>
        </p:txBody>
      </p:sp>
      <p:pic>
        <p:nvPicPr>
          <p:cNvPr id="5" name="Picture 4" descr="Chart, line chart&#10;&#10;Description automatically generated"/>
          <p:cNvPicPr>
            <a:picLocks noChangeAspect="1"/>
          </p:cNvPicPr>
          <p:nvPr/>
        </p:nvPicPr>
        <p:blipFill rotWithShape="1">
          <a:blip r:embed="rId1" cstate="email"/>
          <a:srcRect/>
          <a:stretch>
            <a:fillRect/>
          </a:stretch>
        </p:blipFill>
        <p:spPr>
          <a:xfrm>
            <a:off x="5789835" y="1066800"/>
            <a:ext cx="4024856" cy="2808000"/>
          </a:xfrm>
          <a:prstGeom prst="rect">
            <a:avLst/>
          </a:prstGeom>
          <a:ln>
            <a:noFill/>
          </a:ln>
          <a:effectLst>
            <a:outerShdw blurRad="190500" algn="tl" rotWithShape="0">
              <a:srgbClr val="000000">
                <a:alpha val="70000"/>
              </a:srgbClr>
            </a:outerShdw>
          </a:effectLst>
        </p:spPr>
      </p:pic>
      <p:pic>
        <p:nvPicPr>
          <p:cNvPr id="7" name="Picture 6" descr="Chart, line chart&#10;&#10;Description automatically generated"/>
          <p:cNvPicPr>
            <a:picLocks noChangeAspect="1"/>
          </p:cNvPicPr>
          <p:nvPr/>
        </p:nvPicPr>
        <p:blipFill rotWithShape="1">
          <a:blip r:embed="rId2" cstate="email"/>
          <a:srcRect/>
          <a:stretch>
            <a:fillRect/>
          </a:stretch>
        </p:blipFill>
        <p:spPr>
          <a:xfrm>
            <a:off x="5789829" y="3962560"/>
            <a:ext cx="4023264" cy="2808000"/>
          </a:xfrm>
          <a:prstGeom prst="rect">
            <a:avLst/>
          </a:prstGeom>
          <a:ln>
            <a:noFill/>
          </a:ln>
          <a:effectLst>
            <a:outerShdw blurRad="190500" algn="tl" rotWithShape="0">
              <a:srgbClr val="000000">
                <a:alpha val="70000"/>
              </a:srgbClr>
            </a:outerShdw>
          </a:effectLst>
        </p:spPr>
      </p:pic>
      <p:pic>
        <p:nvPicPr>
          <p:cNvPr id="2" name="Picture 8" descr="Chart, line chart&#10;&#10;Description automatically generated"/>
          <p:cNvPicPr>
            <a:picLocks noChangeAspect="1"/>
          </p:cNvPicPr>
          <p:nvPr/>
        </p:nvPicPr>
        <p:blipFill rotWithShape="1">
          <a:blip r:embed="rId3" cstate="email"/>
          <a:srcRect/>
          <a:stretch>
            <a:fillRect/>
          </a:stretch>
        </p:blipFill>
        <p:spPr>
          <a:xfrm>
            <a:off x="4114800" y="1066800"/>
            <a:ext cx="1571625" cy="2432685"/>
          </a:xfrm>
          <a:prstGeom prst="rect">
            <a:avLst/>
          </a:prstGeom>
          <a:ln>
            <a:noFill/>
          </a:ln>
          <a:effectLst>
            <a:outerShdw blurRad="190500" algn="tl" rotWithShape="0">
              <a:srgbClr val="000000">
                <a:alpha val="70000"/>
              </a:srgbClr>
            </a:outerShdw>
          </a:effectLst>
        </p:spPr>
      </p:pic>
      <p:pic>
        <p:nvPicPr>
          <p:cNvPr id="3" name="Picture 4" descr="Chart, line chart&#10;&#10;Description automatically generated"/>
          <p:cNvPicPr>
            <a:picLocks noChangeAspect="1"/>
          </p:cNvPicPr>
          <p:nvPr/>
        </p:nvPicPr>
        <p:blipFill>
          <a:blip r:embed="rId4" cstate="email"/>
          <a:stretch>
            <a:fillRect/>
          </a:stretch>
        </p:blipFill>
        <p:spPr>
          <a:xfrm>
            <a:off x="228600" y="3536950"/>
            <a:ext cx="5498465" cy="3233420"/>
          </a:xfrm>
          <a:prstGeom prst="rect">
            <a:avLst/>
          </a:prstGeom>
          <a:ln>
            <a:noFill/>
          </a:ln>
          <a:effectLst>
            <a:outerShdw blurRad="190500" algn="tl" rotWithShape="0">
              <a:srgbClr val="000000">
                <a:alpha val="70000"/>
              </a:srgbClr>
            </a:outerShdw>
          </a:effectLst>
        </p:spPr>
      </p:pic>
      <p:sp>
        <p:nvSpPr>
          <p:cNvPr id="4" name="Title 1"/>
          <p:cNvSpPr>
            <a:spLocks noGrp="1"/>
          </p:cNvSpPr>
          <p:nvPr/>
        </p:nvSpPr>
        <p:spPr>
          <a:xfrm>
            <a:off x="228600" y="1776730"/>
            <a:ext cx="3681095" cy="1012825"/>
          </a:xfrm>
          <a:prstGeom prst="rect">
            <a:avLst/>
          </a:prstGeom>
          <a:noFill/>
          <a:ln>
            <a:no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ctr" defTabSz="584200" hangingPunct="0"/>
            <a:r>
              <a:rPr lang="en-US" sz="2800" b="0" dirty="0">
                <a:ln>
                  <a:noFill/>
                </a:ln>
                <a:solidFill>
                  <a:schemeClr val="tx1"/>
                </a:solidFill>
                <a:effectLst/>
                <a:uFillTx/>
                <a:sym typeface="Helvetica Light"/>
              </a:rPr>
              <a:t>Current data usage at the Met Office</a:t>
            </a:r>
            <a:endParaRPr kumimoji="0" lang="en-US" altLang="en-US" sz="2800" b="0" i="0" u="none" strike="noStrike" cap="none" spc="0" normalizeH="0" baseline="0" dirty="0">
              <a:ln>
                <a:noFill/>
              </a:ln>
              <a:solidFill>
                <a:schemeClr val="tx1"/>
              </a:solidFill>
              <a:effectLst/>
              <a:uFillTx/>
              <a:sym typeface="Helvetica Light"/>
            </a:endParaRPr>
          </a:p>
        </p:txBody>
      </p:sp>
      <p:cxnSp>
        <p:nvCxnSpPr>
          <p:cNvPr id="9" name="Straight Arrow Connector 8"/>
          <p:cNvCxnSpPr/>
          <p:nvPr/>
        </p:nvCxnSpPr>
        <p:spPr>
          <a:xfrm flipV="1">
            <a:off x="6057218" y="1826895"/>
            <a:ext cx="609600" cy="585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83116" y="4599017"/>
            <a:ext cx="609600" cy="585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92878" y="4152324"/>
            <a:ext cx="609600" cy="585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43172" y="2020426"/>
            <a:ext cx="3276599" cy="307777"/>
          </a:xfrm>
          <a:prstGeom prst="rect">
            <a:avLst/>
          </a:prstGeom>
          <a:noFill/>
        </p:spPr>
        <p:txBody>
          <a:bodyPr wrap="square" rtlCol="0">
            <a:spAutoFit/>
          </a:bodyPr>
          <a:lstStyle/>
          <a:p>
            <a:r>
              <a:rPr lang="en-US" sz="1400" dirty="0" smtClean="0">
                <a:solidFill>
                  <a:schemeClr val="tx1"/>
                </a:solidFill>
              </a:rPr>
              <a:t>Number of Soundings (25M-30M)</a:t>
            </a:r>
            <a:endParaRPr lang="en-US" sz="1400" dirty="0">
              <a:solidFill>
                <a:schemeClr val="tx1"/>
              </a:solidFill>
            </a:endParaRPr>
          </a:p>
        </p:txBody>
      </p:sp>
      <p:sp>
        <p:nvSpPr>
          <p:cNvPr id="17" name="TextBox 16"/>
          <p:cNvSpPr txBox="1"/>
          <p:nvPr/>
        </p:nvSpPr>
        <p:spPr>
          <a:xfrm>
            <a:off x="6487300" y="4581925"/>
            <a:ext cx="3383140" cy="307777"/>
          </a:xfrm>
          <a:prstGeom prst="rect">
            <a:avLst/>
          </a:prstGeom>
          <a:noFill/>
        </p:spPr>
        <p:txBody>
          <a:bodyPr wrap="square" rtlCol="0">
            <a:spAutoFit/>
          </a:bodyPr>
          <a:lstStyle/>
          <a:p>
            <a:r>
              <a:rPr lang="en-US" sz="1400" dirty="0" smtClean="0">
                <a:solidFill>
                  <a:schemeClr val="tx1"/>
                </a:solidFill>
              </a:rPr>
              <a:t>Number of Observations (~200M)</a:t>
            </a:r>
            <a:endParaRPr lang="en-US" sz="1400" dirty="0">
              <a:solidFill>
                <a:schemeClr val="tx1"/>
              </a:solidFill>
            </a:endParaRPr>
          </a:p>
        </p:txBody>
      </p:sp>
      <p:sp>
        <p:nvSpPr>
          <p:cNvPr id="18" name="TextBox 17"/>
          <p:cNvSpPr txBox="1"/>
          <p:nvPr/>
        </p:nvSpPr>
        <p:spPr>
          <a:xfrm>
            <a:off x="958532" y="4752464"/>
            <a:ext cx="4038600" cy="307777"/>
          </a:xfrm>
          <a:prstGeom prst="rect">
            <a:avLst/>
          </a:prstGeom>
          <a:noFill/>
        </p:spPr>
        <p:txBody>
          <a:bodyPr wrap="square" rtlCol="0">
            <a:spAutoFit/>
          </a:bodyPr>
          <a:lstStyle/>
          <a:p>
            <a:r>
              <a:rPr lang="en-US" sz="1400" dirty="0" smtClean="0">
                <a:solidFill>
                  <a:schemeClr val="tx1"/>
                </a:solidFill>
              </a:rPr>
              <a:t>24 Hour Forecast Error Reduction (~25%)</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76200"/>
            <a:ext cx="5410200" cy="850562"/>
          </a:xfrm>
        </p:spPr>
        <p:txBody>
          <a:bodyPr/>
          <a:lstStyle/>
          <a:p>
            <a:pPr algn="r"/>
            <a:r>
              <a:rPr lang="en-US" altLang="en-US" sz="2400" dirty="0">
                <a:solidFill>
                  <a:srgbClr val="0000FF"/>
                </a:solidFill>
              </a:rPr>
              <a:t>18 Mar Meeting Highlights: </a:t>
            </a:r>
            <a:r>
              <a:rPr lang="en-US" altLang="en-US" sz="2400" i="1" dirty="0">
                <a:solidFill>
                  <a:srgbClr val="0000FF"/>
                </a:solidFill>
              </a:rPr>
              <a:t> </a:t>
            </a:r>
            <a:br>
              <a:rPr lang="en-US" altLang="en-US" sz="2400" i="1" dirty="0">
                <a:solidFill>
                  <a:srgbClr val="0000FF"/>
                </a:solidFill>
              </a:rPr>
            </a:br>
            <a:r>
              <a:rPr lang="en-US" altLang="en-US" sz="2400" i="1" dirty="0">
                <a:solidFill>
                  <a:srgbClr val="0000FF"/>
                </a:solidFill>
                <a:sym typeface="+mn-ea"/>
              </a:rPr>
              <a:t>AI-based </a:t>
            </a:r>
            <a:r>
              <a:rPr lang="en-US" altLang="en-US" sz="2400" i="1" dirty="0" smtClean="0">
                <a:solidFill>
                  <a:srgbClr val="0000FF"/>
                </a:solidFill>
                <a:sym typeface="+mn-ea"/>
              </a:rPr>
              <a:t>RTM</a:t>
            </a:r>
            <a:endParaRPr lang="en-US" sz="2400" dirty="0"/>
          </a:p>
        </p:txBody>
      </p:sp>
      <p:pic>
        <p:nvPicPr>
          <p:cNvPr id="4" name="Picture 3"/>
          <p:cNvPicPr>
            <a:picLocks noChangeAspect="1"/>
          </p:cNvPicPr>
          <p:nvPr/>
        </p:nvPicPr>
        <p:blipFill>
          <a:blip r:embed="rId1" cstate="email"/>
          <a:stretch>
            <a:fillRect/>
          </a:stretch>
        </p:blipFill>
        <p:spPr>
          <a:xfrm>
            <a:off x="159849" y="2027407"/>
            <a:ext cx="4259751" cy="3306593"/>
          </a:xfrm>
          <a:prstGeom prst="rect">
            <a:avLst/>
          </a:prstGeom>
        </p:spPr>
      </p:pic>
      <p:pic>
        <p:nvPicPr>
          <p:cNvPr id="5" name="Picture 4"/>
          <p:cNvPicPr>
            <a:picLocks noChangeAspect="1"/>
          </p:cNvPicPr>
          <p:nvPr/>
        </p:nvPicPr>
        <p:blipFill rotWithShape="1">
          <a:blip r:embed="rId2" cstate="email"/>
          <a:srcRect/>
          <a:stretch>
            <a:fillRect/>
          </a:stretch>
        </p:blipFill>
        <p:spPr>
          <a:xfrm>
            <a:off x="4419600" y="3604321"/>
            <a:ext cx="5105400" cy="1970507"/>
          </a:xfrm>
          <a:prstGeom prst="rect">
            <a:avLst/>
          </a:prstGeom>
        </p:spPr>
      </p:pic>
      <p:pic>
        <p:nvPicPr>
          <p:cNvPr id="6" name="Picture 5"/>
          <p:cNvPicPr>
            <a:picLocks noChangeAspect="1"/>
          </p:cNvPicPr>
          <p:nvPr/>
        </p:nvPicPr>
        <p:blipFill rotWithShape="1">
          <a:blip r:embed="rId3" cstate="email"/>
          <a:srcRect/>
          <a:stretch>
            <a:fillRect/>
          </a:stretch>
        </p:blipFill>
        <p:spPr>
          <a:xfrm>
            <a:off x="4495800" y="1600199"/>
            <a:ext cx="4983480" cy="1957796"/>
          </a:xfrm>
          <a:prstGeom prst="rect">
            <a:avLst/>
          </a:prstGeom>
        </p:spPr>
      </p:pic>
      <p:sp>
        <p:nvSpPr>
          <p:cNvPr id="7" name="TextBox 6"/>
          <p:cNvSpPr txBox="1"/>
          <p:nvPr/>
        </p:nvSpPr>
        <p:spPr>
          <a:xfrm>
            <a:off x="4800600" y="5562600"/>
            <a:ext cx="4610100" cy="738664"/>
          </a:xfrm>
          <a:prstGeom prst="rect">
            <a:avLst/>
          </a:prstGeom>
          <a:noFill/>
        </p:spPr>
        <p:txBody>
          <a:bodyPr wrap="square" rtlCol="0">
            <a:spAutoFit/>
          </a:bodyPr>
          <a:lstStyle/>
          <a:p>
            <a:pPr algn="ctr"/>
            <a:r>
              <a:rPr lang="en-US" sz="1400" dirty="0" smtClean="0">
                <a:solidFill>
                  <a:schemeClr val="tx1"/>
                </a:solidFill>
                <a:latin typeface="+mn-lt"/>
              </a:rPr>
              <a:t>Global Distribution of VIIRS </a:t>
            </a:r>
            <a:r>
              <a:rPr lang="en-US" sz="1400" dirty="0" err="1" smtClean="0">
                <a:solidFill>
                  <a:schemeClr val="tx1"/>
                </a:solidFill>
                <a:latin typeface="+mn-lt"/>
              </a:rPr>
              <a:t>Ch</a:t>
            </a:r>
            <a:r>
              <a:rPr lang="en-US" sz="1400" dirty="0" smtClean="0">
                <a:solidFill>
                  <a:schemeClr val="tx1"/>
                </a:solidFill>
                <a:latin typeface="+mn-lt"/>
              </a:rPr>
              <a:t> M12  – CRTM simulated VIIRS </a:t>
            </a:r>
            <a:r>
              <a:rPr lang="en-US" sz="1400" dirty="0" err="1" smtClean="0">
                <a:solidFill>
                  <a:schemeClr val="tx1"/>
                </a:solidFill>
                <a:latin typeface="+mn-lt"/>
              </a:rPr>
              <a:t>Ch</a:t>
            </a:r>
            <a:r>
              <a:rPr lang="en-US" sz="1400" dirty="0" smtClean="0">
                <a:solidFill>
                  <a:schemeClr val="tx1"/>
                </a:solidFill>
                <a:latin typeface="+mn-lt"/>
              </a:rPr>
              <a:t> M12 for the CRTM (top) and FCDN_CRTM (bottom)</a:t>
            </a:r>
            <a:endParaRPr lang="en-US" sz="1400" dirty="0">
              <a:solidFill>
                <a:schemeClr val="tx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28676" name="Title 1"/>
          <p:cNvSpPr>
            <a:spLocks noGrp="1"/>
          </p:cNvSpPr>
          <p:nvPr>
            <p:ph type="title"/>
          </p:nvPr>
        </p:nvSpPr>
        <p:spPr>
          <a:xfrm>
            <a:off x="3345180" y="70796"/>
            <a:ext cx="6408420" cy="843604"/>
          </a:xfrm>
          <a:noFill/>
          <a:ln>
            <a:noFill/>
          </a:ln>
        </p:spPr>
        <p:txBody>
          <a:bodyPr/>
          <a:lstStyle/>
          <a:p>
            <a:pPr algn="r" eaLnBrk="1" hangingPunct="1"/>
            <a:r>
              <a:rPr lang="en-US" altLang="en-US" sz="2400" dirty="0">
                <a:solidFill>
                  <a:srgbClr val="0000FF"/>
                </a:solidFill>
              </a:rPr>
              <a:t>18 Mar Meeting Highlights: </a:t>
            </a:r>
            <a:r>
              <a:rPr lang="en-US" altLang="en-US" sz="2400" i="1" dirty="0">
                <a:solidFill>
                  <a:srgbClr val="0000FF"/>
                </a:solidFill>
              </a:rPr>
              <a:t>Applications of MW to </a:t>
            </a:r>
            <a:r>
              <a:rPr lang="en-US" altLang="en-US" sz="2400" i="1" dirty="0" smtClean="0">
                <a:solidFill>
                  <a:srgbClr val="0000FF"/>
                </a:solidFill>
              </a:rPr>
              <a:t>NWP Reanalysis - ECMWF</a:t>
            </a:r>
            <a:endParaRPr lang="en-US" altLang="en-US" sz="2400" i="1" dirty="0">
              <a:solidFill>
                <a:srgbClr val="0000FF"/>
              </a:solidFill>
            </a:endParaRPr>
          </a:p>
        </p:txBody>
      </p:sp>
      <p:pic>
        <p:nvPicPr>
          <p:cNvPr id="9" name="Picture 8" descr="A picture containing indoor&#10;&#10;Description generated with very high confidence"/>
          <p:cNvPicPr>
            <a:picLocks noChangeAspect="1"/>
          </p:cNvPicPr>
          <p:nvPr/>
        </p:nvPicPr>
        <p:blipFill rotWithShape="1">
          <a:blip r:embed="rId1" cstate="email"/>
          <a:srcRect/>
          <a:stretch>
            <a:fillRect/>
          </a:stretch>
        </p:blipFill>
        <p:spPr>
          <a:xfrm>
            <a:off x="1905000" y="1144189"/>
            <a:ext cx="7239000" cy="4710268"/>
          </a:xfrm>
          <a:prstGeom prst="rect">
            <a:avLst/>
          </a:prstGeom>
        </p:spPr>
      </p:pic>
      <p:sp>
        <p:nvSpPr>
          <p:cNvPr id="2" name="TextBox 1"/>
          <p:cNvSpPr txBox="1"/>
          <p:nvPr/>
        </p:nvSpPr>
        <p:spPr>
          <a:xfrm>
            <a:off x="5867400" y="5884948"/>
            <a:ext cx="838200" cy="369332"/>
          </a:xfrm>
          <a:prstGeom prst="rect">
            <a:avLst/>
          </a:prstGeom>
          <a:noFill/>
        </p:spPr>
        <p:txBody>
          <a:bodyPr wrap="square" rtlCol="0">
            <a:spAutoFit/>
          </a:bodyPr>
          <a:lstStyle/>
          <a:p>
            <a:r>
              <a:rPr lang="en-US" sz="1800" dirty="0" smtClean="0">
                <a:solidFill>
                  <a:schemeClr val="tx1"/>
                </a:solidFill>
                <a:latin typeface="+mn-lt"/>
              </a:rPr>
              <a:t>Year</a:t>
            </a:r>
            <a:endParaRPr lang="en-US" sz="1800" dirty="0">
              <a:solidFill>
                <a:schemeClr val="tx1"/>
              </a:solidFill>
              <a:latin typeface="+mn-lt"/>
            </a:endParaRPr>
          </a:p>
        </p:txBody>
      </p:sp>
      <p:cxnSp>
        <p:nvCxnSpPr>
          <p:cNvPr id="4" name="Straight Connector 3"/>
          <p:cNvCxnSpPr/>
          <p:nvPr/>
        </p:nvCxnSpPr>
        <p:spPr>
          <a:xfrm>
            <a:off x="1600200" y="1371600"/>
            <a:ext cx="0" cy="129540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2971800"/>
            <a:ext cx="0" cy="2514600"/>
          </a:xfrm>
          <a:prstGeom prst="line">
            <a:avLst/>
          </a:prstGeom>
          <a:ln w="28575">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1764" y="1672596"/>
            <a:ext cx="1143635" cy="646331"/>
          </a:xfrm>
          <a:prstGeom prst="rect">
            <a:avLst/>
          </a:prstGeom>
          <a:noFill/>
        </p:spPr>
        <p:txBody>
          <a:bodyPr wrap="square" rtlCol="0">
            <a:spAutoFit/>
          </a:bodyPr>
          <a:lstStyle/>
          <a:p>
            <a:r>
              <a:rPr lang="en-US" sz="1800" dirty="0" smtClean="0">
                <a:solidFill>
                  <a:schemeClr val="tx1"/>
                </a:solidFill>
                <a:latin typeface="+mn-lt"/>
              </a:rPr>
              <a:t>MW Imagers </a:t>
            </a:r>
            <a:endParaRPr lang="en-US" sz="1800" dirty="0">
              <a:solidFill>
                <a:schemeClr val="tx1"/>
              </a:solidFill>
              <a:latin typeface="+mn-lt"/>
            </a:endParaRPr>
          </a:p>
        </p:txBody>
      </p:sp>
      <p:sp>
        <p:nvSpPr>
          <p:cNvPr id="12" name="TextBox 11"/>
          <p:cNvSpPr txBox="1"/>
          <p:nvPr/>
        </p:nvSpPr>
        <p:spPr>
          <a:xfrm>
            <a:off x="113347" y="3810000"/>
            <a:ext cx="1334453" cy="646331"/>
          </a:xfrm>
          <a:prstGeom prst="rect">
            <a:avLst/>
          </a:prstGeom>
          <a:noFill/>
        </p:spPr>
        <p:txBody>
          <a:bodyPr wrap="square" rtlCol="0">
            <a:spAutoFit/>
          </a:bodyPr>
          <a:lstStyle/>
          <a:p>
            <a:r>
              <a:rPr lang="en-US" sz="1800" dirty="0" smtClean="0">
                <a:solidFill>
                  <a:schemeClr val="tx1"/>
                </a:solidFill>
                <a:latin typeface="+mn-lt"/>
              </a:rPr>
              <a:t>MW Sounders </a:t>
            </a: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nvPr>
        </p:nvGraphicFramePr>
        <p:xfrm>
          <a:off x="381000" y="2133600"/>
          <a:ext cx="5693410" cy="1616710"/>
        </p:xfrm>
        <a:graphic>
          <a:graphicData uri="http://schemas.openxmlformats.org/drawingml/2006/table">
            <a:tbl>
              <a:tblPr firstRow="1" firstCol="1" bandRow="1">
                <a:tableStyleId>{7E9639D4-E3E2-4D34-9284-5A2195B3D0D7}</a:tableStyleId>
              </a:tblPr>
              <a:tblGrid>
                <a:gridCol w="935990"/>
                <a:gridCol w="935990"/>
                <a:gridCol w="506730"/>
                <a:gridCol w="506730"/>
                <a:gridCol w="935990"/>
                <a:gridCol w="936625"/>
                <a:gridCol w="935355"/>
              </a:tblGrid>
              <a:tr h="582295">
                <a:tc>
                  <a:txBody>
                    <a:bodyPr/>
                    <a:lstStyle/>
                    <a:p>
                      <a:pPr algn="ctr">
                        <a:lnSpc>
                          <a:spcPct val="125000"/>
                        </a:lnSpc>
                        <a:spcBef>
                          <a:spcPts val="600"/>
                        </a:spcBef>
                        <a:spcAft>
                          <a:spcPts val="600"/>
                        </a:spcAft>
                      </a:pPr>
                      <a:r>
                        <a:rPr lang="en-GB" sz="975" dirty="0">
                          <a:effectLst/>
                        </a:rPr>
                        <a:t>Measurement </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Frequency Range</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RBW (MHz)</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NE∆T (K)</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Polarisation</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a:effectLst/>
                        </a:rPr>
                        <a:t>Nonlinearity (K)</a:t>
                      </a:r>
                      <a:endParaRPr lang="en-GB" sz="975">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Out-of-band Rejection (dB)</a:t>
                      </a:r>
                      <a:endParaRPr lang="en-GB" sz="975"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r>
              <a:tr h="517525">
                <a:tc>
                  <a:txBody>
                    <a:bodyPr/>
                    <a:lstStyle/>
                    <a:p>
                      <a:pPr algn="ctr">
                        <a:lnSpc>
                          <a:spcPct val="125000"/>
                        </a:lnSpc>
                        <a:spcBef>
                          <a:spcPts val="600"/>
                        </a:spcBef>
                        <a:spcAft>
                          <a:spcPts val="600"/>
                        </a:spcAft>
                      </a:pPr>
                      <a:r>
                        <a:rPr lang="en-GB" sz="975" dirty="0">
                          <a:effectLst/>
                        </a:rPr>
                        <a:t>Temperature </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50.0 – 57.3 &amp; 53 – 67.9 </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10</a:t>
                      </a:r>
                      <a:endParaRPr lang="en-GB" sz="975"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0.4</a:t>
                      </a:r>
                      <a:endParaRPr lang="en-GB" sz="975"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a:effectLst/>
                        </a:rPr>
                        <a:t>QV or QH</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a:effectLst/>
                        </a:rPr>
                        <a:t>&lt; 0.3K </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a:effectLst/>
                        </a:rPr>
                        <a:t>&gt; 40</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r>
              <a:tr h="516890">
                <a:tc>
                  <a:txBody>
                    <a:bodyPr/>
                    <a:lstStyle/>
                    <a:p>
                      <a:pPr algn="ctr">
                        <a:lnSpc>
                          <a:spcPct val="125000"/>
                        </a:lnSpc>
                        <a:spcBef>
                          <a:spcPts val="600"/>
                        </a:spcBef>
                        <a:spcAft>
                          <a:spcPts val="600"/>
                        </a:spcAft>
                      </a:pPr>
                      <a:r>
                        <a:rPr lang="en-GB" sz="975" dirty="0">
                          <a:effectLst/>
                        </a:rPr>
                        <a:t>Water vapour</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175 – 192 </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40</a:t>
                      </a:r>
                      <a:endParaRPr lang="en-GB" sz="975"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dirty="0">
                          <a:effectLst/>
                        </a:rPr>
                        <a:t>0.4</a:t>
                      </a:r>
                      <a:endParaRPr lang="en-GB" sz="975"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36039" marR="36039" marT="0" marB="0" anchor="ctr"/>
                </a:tc>
                <a:tc>
                  <a:txBody>
                    <a:bodyPr/>
                    <a:lstStyle/>
                    <a:p>
                      <a:pPr algn="ctr">
                        <a:lnSpc>
                          <a:spcPct val="125000"/>
                        </a:lnSpc>
                        <a:spcBef>
                          <a:spcPts val="600"/>
                        </a:spcBef>
                        <a:spcAft>
                          <a:spcPts val="600"/>
                        </a:spcAft>
                      </a:pPr>
                      <a:r>
                        <a:rPr lang="en-GB" sz="975">
                          <a:effectLst/>
                        </a:rPr>
                        <a:t>QV or QH</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a:effectLst/>
                        </a:rPr>
                        <a:t>&lt; 0.3K</a:t>
                      </a:r>
                      <a:endParaRPr lang="en-GB" sz="97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c>
                  <a:txBody>
                    <a:bodyPr/>
                    <a:lstStyle/>
                    <a:p>
                      <a:pPr algn="ctr">
                        <a:lnSpc>
                          <a:spcPct val="125000"/>
                        </a:lnSpc>
                        <a:spcBef>
                          <a:spcPts val="600"/>
                        </a:spcBef>
                        <a:spcAft>
                          <a:spcPts val="600"/>
                        </a:spcAft>
                      </a:pPr>
                      <a:r>
                        <a:rPr lang="en-GB" sz="975" dirty="0">
                          <a:effectLst/>
                        </a:rPr>
                        <a:t>&gt; 40</a:t>
                      </a:r>
                      <a:endParaRPr lang="en-GB" sz="97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1605" marR="71605" marT="35802" marB="35802" anchor="ctr"/>
                </a:tc>
              </a:tr>
            </a:tbl>
          </a:graphicData>
        </a:graphic>
      </p:graphicFrame>
      <p:pic>
        <p:nvPicPr>
          <p:cNvPr id="6" name="Picture 5" descr="Chart, waterfall chart&#10;&#10;Description automatically generated"/>
          <p:cNvPicPr>
            <a:picLocks noChangeAspect="1"/>
          </p:cNvPicPr>
          <p:nvPr/>
        </p:nvPicPr>
        <p:blipFill rotWithShape="1">
          <a:blip r:embed="rId2" cstate="email"/>
          <a:srcRect/>
          <a:stretch>
            <a:fillRect/>
          </a:stretch>
        </p:blipFill>
        <p:spPr>
          <a:xfrm>
            <a:off x="6400800" y="1142868"/>
            <a:ext cx="3352800" cy="2735810"/>
          </a:xfrm>
          <a:prstGeom prst="rect">
            <a:avLst/>
          </a:prstGeom>
        </p:spPr>
      </p:pic>
      <p:sp>
        <p:nvSpPr>
          <p:cNvPr id="17" name="TextBox 16"/>
          <p:cNvSpPr txBox="1"/>
          <p:nvPr/>
        </p:nvSpPr>
        <p:spPr>
          <a:xfrm>
            <a:off x="304803" y="1371666"/>
            <a:ext cx="6172197" cy="892552"/>
          </a:xfrm>
          <a:prstGeom prst="rect">
            <a:avLst/>
          </a:prstGeom>
          <a:noFill/>
        </p:spPr>
        <p:txBody>
          <a:bodyPr wrap="square" rtlCol="0">
            <a:spAutoFit/>
          </a:bodyPr>
          <a:lstStyle/>
          <a:p>
            <a:r>
              <a:rPr lang="en-GB" sz="1300" dirty="0" smtClean="0">
                <a:solidFill>
                  <a:schemeClr val="tx1"/>
                </a:solidFill>
              </a:rPr>
              <a:t>A Key Advantage for NWP: Improved </a:t>
            </a:r>
            <a:r>
              <a:rPr lang="en-GB" sz="1300" dirty="0">
                <a:solidFill>
                  <a:schemeClr val="tx1"/>
                </a:solidFill>
              </a:rPr>
              <a:t>observations in </a:t>
            </a:r>
            <a:r>
              <a:rPr lang="en-GB" sz="1300" b="1" dirty="0">
                <a:solidFill>
                  <a:schemeClr val="tx1"/>
                </a:solidFill>
              </a:rPr>
              <a:t>Upper </a:t>
            </a:r>
            <a:r>
              <a:rPr lang="en-GB" sz="1300" b="1" dirty="0" smtClean="0">
                <a:solidFill>
                  <a:schemeClr val="tx1"/>
                </a:solidFill>
              </a:rPr>
              <a:t>Stratosphere </a:t>
            </a:r>
            <a:r>
              <a:rPr lang="en-GB" sz="1300" b="1" dirty="0">
                <a:solidFill>
                  <a:schemeClr val="tx1"/>
                </a:solidFill>
              </a:rPr>
              <a:t>Lower </a:t>
            </a:r>
            <a:r>
              <a:rPr lang="en-GB" sz="1300" b="1" dirty="0" smtClean="0">
                <a:solidFill>
                  <a:schemeClr val="tx1"/>
                </a:solidFill>
              </a:rPr>
              <a:t>Mesosphere</a:t>
            </a:r>
            <a:r>
              <a:rPr lang="en-GB" sz="1300" dirty="0" smtClean="0">
                <a:solidFill>
                  <a:schemeClr val="tx1"/>
                </a:solidFill>
              </a:rPr>
              <a:t>, </a:t>
            </a:r>
            <a:r>
              <a:rPr lang="en-GB" sz="1300" dirty="0">
                <a:solidFill>
                  <a:schemeClr val="tx1"/>
                </a:solidFill>
              </a:rPr>
              <a:t>identified as a key </a:t>
            </a:r>
            <a:r>
              <a:rPr lang="en-GB" sz="1300" dirty="0" smtClean="0">
                <a:solidFill>
                  <a:schemeClr val="tx1"/>
                </a:solidFill>
              </a:rPr>
              <a:t>error source, </a:t>
            </a:r>
            <a:r>
              <a:rPr lang="en-GB" sz="1300" dirty="0">
                <a:solidFill>
                  <a:schemeClr val="tx1"/>
                </a:solidFill>
              </a:rPr>
              <a:t>causing operational model failures and a </a:t>
            </a:r>
            <a:r>
              <a:rPr lang="en-GB" sz="1300" dirty="0" smtClean="0">
                <a:solidFill>
                  <a:schemeClr val="tx1"/>
                </a:solidFill>
              </a:rPr>
              <a:t>gap that </a:t>
            </a:r>
            <a:r>
              <a:rPr lang="en-GB" sz="1300" dirty="0">
                <a:solidFill>
                  <a:schemeClr val="tx1"/>
                </a:solidFill>
              </a:rPr>
              <a:t>will be left by SSMI/S</a:t>
            </a:r>
            <a:endParaRPr lang="en-GB" sz="1300" dirty="0">
              <a:solidFill>
                <a:schemeClr val="tx1"/>
              </a:solidFill>
            </a:endParaRPr>
          </a:p>
          <a:p>
            <a:endParaRPr lang="en-GB" sz="1300" dirty="0">
              <a:solidFill>
                <a:schemeClr val="tx1"/>
              </a:solidFill>
            </a:endParaRPr>
          </a:p>
        </p:txBody>
      </p:sp>
      <p:sp>
        <p:nvSpPr>
          <p:cNvPr id="2" name="Title 1"/>
          <p:cNvSpPr>
            <a:spLocks noGrp="1"/>
          </p:cNvSpPr>
          <p:nvPr>
            <p:ph type="title"/>
          </p:nvPr>
        </p:nvSpPr>
        <p:spPr>
          <a:xfrm>
            <a:off x="457200" y="1096010"/>
            <a:ext cx="5279390" cy="275590"/>
          </a:xfrm>
        </p:spPr>
        <p:txBody>
          <a:bodyPr/>
          <a:lstStyle/>
          <a:p>
            <a:pPr algn="l" defTabSz="685800" eaLnBrk="1" hangingPunct="1">
              <a:lnSpc>
                <a:spcPct val="90000"/>
              </a:lnSpc>
              <a:buClrTx/>
              <a:buSzTx/>
              <a:buFontTx/>
            </a:pPr>
            <a:r>
              <a:rPr lang="en-US" sz="1400" b="1" kern="1200" dirty="0">
                <a:solidFill>
                  <a:srgbClr val="FF0000"/>
                </a:solidFill>
              </a:rPr>
              <a:t>HYMS (HYperspectral Microwave Sounder)</a:t>
            </a:r>
            <a:endParaRPr lang="en-US" sz="1400" b="1" kern="1200" dirty="0">
              <a:solidFill>
                <a:srgbClr val="FF0000"/>
              </a:solidFill>
            </a:endParaRPr>
          </a:p>
        </p:txBody>
      </p:sp>
      <p:sp>
        <p:nvSpPr>
          <p:cNvPr id="3" name="Title 1"/>
          <p:cNvSpPr>
            <a:spLocks noGrp="1"/>
          </p:cNvSpPr>
          <p:nvPr/>
        </p:nvSpPr>
        <p:spPr>
          <a:xfrm>
            <a:off x="228600" y="4005580"/>
            <a:ext cx="1869568" cy="575945"/>
          </a:xfrm>
          <a:prstGeom prst="rect">
            <a:avLst/>
          </a:prstGeom>
        </p:spPr>
        <p:txBody>
          <a:bodyPr vert="horz" lIns="91440" tIns="45720" rIns="91440" bIns="45720" rtlCol="0" anchor="b">
            <a:normAutofit fontScale="57500" lnSpcReduction="200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solidFill>
                  <a:srgbClr val="FF0000"/>
                </a:solidFill>
              </a:rPr>
              <a:t>RTTOV HYMS </a:t>
            </a:r>
            <a:r>
              <a:rPr lang="en-US" dirty="0">
                <a:solidFill>
                  <a:srgbClr val="FF0000"/>
                </a:solidFill>
              </a:rPr>
              <a:t>simulations</a:t>
            </a:r>
            <a:endParaRPr lang="en-US" dirty="0">
              <a:solidFill>
                <a:srgbClr val="FF0000"/>
              </a:solidFill>
            </a:endParaRPr>
          </a:p>
        </p:txBody>
      </p:sp>
      <p:pic>
        <p:nvPicPr>
          <p:cNvPr id="15" name="Content Placeholder 4" descr="Chart, histogram&#10;&#10;Description automatically generated"/>
          <p:cNvPicPr>
            <a:picLocks noGrp="1" noChangeAspect="1"/>
          </p:cNvPicPr>
          <p:nvPr>
            <p:ph sz="half" idx="4294967295"/>
          </p:nvPr>
        </p:nvPicPr>
        <p:blipFill>
          <a:blip r:embed="rId3" cstate="email"/>
          <a:stretch>
            <a:fillRect/>
          </a:stretch>
        </p:blipFill>
        <p:spPr>
          <a:xfrm>
            <a:off x="2438400" y="4042536"/>
            <a:ext cx="3676650" cy="2757487"/>
          </a:xfrm>
          <a:noFill/>
        </p:spPr>
      </p:pic>
      <p:pic>
        <p:nvPicPr>
          <p:cNvPr id="16" name="Picture 15" descr="Chart, diagram, histogram&#10;&#10;Description automatically generated"/>
          <p:cNvPicPr>
            <a:picLocks noChangeAspect="1"/>
          </p:cNvPicPr>
          <p:nvPr/>
        </p:nvPicPr>
        <p:blipFill>
          <a:blip r:embed="rId4" cstate="email"/>
          <a:stretch>
            <a:fillRect/>
          </a:stretch>
        </p:blipFill>
        <p:spPr>
          <a:xfrm>
            <a:off x="6071655" y="4038580"/>
            <a:ext cx="3681921" cy="2761443"/>
          </a:xfrm>
          <a:prstGeom prst="rect">
            <a:avLst/>
          </a:prstGeom>
          <a:noFill/>
        </p:spPr>
      </p:pic>
      <p:sp>
        <p:nvSpPr>
          <p:cNvPr id="20" name="TextBox 19"/>
          <p:cNvSpPr txBox="1"/>
          <p:nvPr/>
        </p:nvSpPr>
        <p:spPr>
          <a:xfrm>
            <a:off x="4349706" y="6235744"/>
            <a:ext cx="1861851" cy="246221"/>
          </a:xfrm>
          <a:prstGeom prst="rect">
            <a:avLst/>
          </a:prstGeom>
          <a:noFill/>
        </p:spPr>
        <p:txBody>
          <a:bodyPr wrap="square" rtlCol="0">
            <a:spAutoFit/>
          </a:bodyPr>
          <a:lstStyle/>
          <a:p>
            <a:r>
              <a:rPr lang="en-GB" sz="1000" dirty="0"/>
              <a:t>emissivity = 1</a:t>
            </a:r>
            <a:endParaRPr lang="en-GB" sz="1000" dirty="0"/>
          </a:p>
        </p:txBody>
      </p:sp>
      <p:sp>
        <p:nvSpPr>
          <p:cNvPr id="21" name="TextBox 20"/>
          <p:cNvSpPr txBox="1"/>
          <p:nvPr/>
        </p:nvSpPr>
        <p:spPr>
          <a:xfrm>
            <a:off x="304800" y="4581525"/>
            <a:ext cx="2139950" cy="1569660"/>
          </a:xfrm>
          <a:prstGeom prst="rect">
            <a:avLst/>
          </a:prstGeom>
          <a:noFill/>
        </p:spPr>
        <p:txBody>
          <a:bodyPr wrap="square" rtlCol="0">
            <a:spAutoFit/>
          </a:bodyPr>
          <a:lstStyle/>
          <a:p>
            <a:r>
              <a:rPr lang="en-GB" sz="1200" dirty="0" smtClean="0">
                <a:solidFill>
                  <a:schemeClr val="tx1"/>
                </a:solidFill>
              </a:rPr>
              <a:t>A Key Objective: Reduction </a:t>
            </a:r>
            <a:r>
              <a:rPr lang="en-GB" sz="1200" dirty="0">
                <a:solidFill>
                  <a:schemeClr val="tx1"/>
                </a:solidFill>
              </a:rPr>
              <a:t>in uncertainties of spectroscopic </a:t>
            </a:r>
            <a:r>
              <a:rPr lang="en-GB" sz="1200" dirty="0" smtClean="0">
                <a:solidFill>
                  <a:schemeClr val="tx1"/>
                </a:solidFill>
              </a:rPr>
              <a:t>parameters, </a:t>
            </a:r>
            <a:r>
              <a:rPr lang="en-GB" sz="1200" b="1" dirty="0">
                <a:solidFill>
                  <a:schemeClr val="tx1"/>
                </a:solidFill>
              </a:rPr>
              <a:t>enabled through fine </a:t>
            </a:r>
            <a:r>
              <a:rPr lang="en-GB" sz="1200" b="1" dirty="0" smtClean="0">
                <a:solidFill>
                  <a:schemeClr val="tx1"/>
                </a:solidFill>
              </a:rPr>
              <a:t>spectral resolution never </a:t>
            </a:r>
            <a:r>
              <a:rPr lang="en-GB" sz="1200" b="1" dirty="0">
                <a:solidFill>
                  <a:schemeClr val="tx1"/>
                </a:solidFill>
              </a:rPr>
              <a:t>before measured from space.</a:t>
            </a:r>
            <a:endParaRPr lang="en-GB" sz="1200" b="1" dirty="0">
              <a:solidFill>
                <a:schemeClr val="tx1"/>
              </a:solidFill>
            </a:endParaRPr>
          </a:p>
        </p:txBody>
      </p:sp>
      <p:sp>
        <p:nvSpPr>
          <p:cNvPr id="5" name="文本框 4"/>
          <p:cNvSpPr txBox="1"/>
          <p:nvPr/>
        </p:nvSpPr>
        <p:spPr>
          <a:xfrm>
            <a:off x="4419625" y="80911"/>
            <a:ext cx="5333975" cy="830997"/>
          </a:xfrm>
          <a:prstGeom prst="rect">
            <a:avLst/>
          </a:prstGeom>
          <a:noFill/>
        </p:spPr>
        <p:txBody>
          <a:bodyPr wrap="square" rtlCol="0" anchor="t">
            <a:spAutoFit/>
          </a:bodyPr>
          <a:lstStyle/>
          <a:p>
            <a:pPr algn="r" eaLnBrk="1" hangingPunct="1"/>
            <a:r>
              <a:rPr lang="en-US" altLang="en-US" sz="2400" b="0" dirty="0">
                <a:solidFill>
                  <a:srgbClr val="0000FF"/>
                </a:solidFill>
              </a:rPr>
              <a:t>18 Mar Meeting Highlights</a:t>
            </a:r>
            <a:r>
              <a:rPr lang="en-US" altLang="en-US" sz="2400" b="0" dirty="0" smtClean="0">
                <a:solidFill>
                  <a:srgbClr val="0000FF"/>
                </a:solidFill>
              </a:rPr>
              <a:t>:</a:t>
            </a:r>
            <a:r>
              <a:rPr lang="en-US" altLang="en-US" sz="2400" b="0" i="1" dirty="0" smtClean="0">
                <a:solidFill>
                  <a:srgbClr val="0000FF"/>
                </a:solidFill>
              </a:rPr>
              <a:t> Hyperspectral MW Sounder</a:t>
            </a:r>
            <a:endParaRPr lang="en-US" altLang="en-US" sz="2400" b="0" i="1" dirty="0">
              <a:solidFill>
                <a:srgbClr val="0000FF"/>
              </a:solidFill>
              <a:sym typeface="+mn-ea"/>
            </a:endParaRPr>
          </a:p>
        </p:txBody>
      </p:sp>
      <p:sp>
        <p:nvSpPr>
          <p:cNvPr id="13" name="矩形 12"/>
          <p:cNvSpPr/>
          <p:nvPr/>
        </p:nvSpPr>
        <p:spPr>
          <a:xfrm>
            <a:off x="228600" y="1096010"/>
            <a:ext cx="9525000" cy="274320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28600" y="3966845"/>
            <a:ext cx="9525000" cy="283337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19400" y="30532"/>
            <a:ext cx="6264275" cy="709612"/>
          </a:xfrm>
          <a:noFill/>
          <a:ln>
            <a:noFill/>
          </a:ln>
        </p:spPr>
        <p:txBody>
          <a:bodyPr/>
          <a:lstStyle/>
          <a:p>
            <a:pPr algn="r" eaLnBrk="1" hangingPunct="1"/>
            <a:r>
              <a:rPr lang="en-US" altLang="zh-CN" sz="3600" dirty="0">
                <a:solidFill>
                  <a:srgbClr val="0000FF"/>
                </a:solidFill>
                <a:ea typeface="宋体" panose="02010600030101010101" pitchFamily="2" charset="-122"/>
              </a:rPr>
              <a:t>Complete Action Items</a:t>
            </a:r>
            <a:endParaRPr lang="en-US" altLang="zh-CN" sz="3600" i="1" dirty="0">
              <a:solidFill>
                <a:srgbClr val="0000FF"/>
              </a:solidFill>
              <a:ea typeface="宋体" panose="02010600030101010101" pitchFamily="2" charset="-122"/>
            </a:endParaRPr>
          </a:p>
        </p:txBody>
      </p:sp>
      <p:sp>
        <p:nvSpPr>
          <p:cNvPr id="29699" name="Slide Number Placeholder 2"/>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graphicFrame>
        <p:nvGraphicFramePr>
          <p:cNvPr id="2" name="Table 1"/>
          <p:cNvGraphicFramePr>
            <a:graphicFrameLocks noGrp="1"/>
          </p:cNvGraphicFramePr>
          <p:nvPr/>
        </p:nvGraphicFramePr>
        <p:xfrm>
          <a:off x="228600" y="1101725"/>
          <a:ext cx="9448800" cy="3139406"/>
        </p:xfrm>
        <a:graphic>
          <a:graphicData uri="http://schemas.openxmlformats.org/drawingml/2006/table">
            <a:tbl>
              <a:tblPr firstRow="1" bandRow="1">
                <a:tableStyleId>{0660B408-B3CF-4A94-85FC-2B1E0A45F4A2}</a:tableStyleId>
              </a:tblPr>
              <a:tblGrid>
                <a:gridCol w="1524000"/>
                <a:gridCol w="6782064"/>
                <a:gridCol w="1142736"/>
              </a:tblGrid>
              <a:tr h="640053">
                <a:tc>
                  <a:txBody>
                    <a:bodyPr/>
                    <a:lstStyle/>
                    <a:p>
                      <a:r>
                        <a:rPr lang="en-US" sz="1800" dirty="0" smtClean="0"/>
                        <a:t>Action Item: </a:t>
                      </a:r>
                      <a:r>
                        <a:rPr lang="en-US" sz="1800" b="1" i="1" kern="1200" dirty="0" smtClean="0">
                          <a:solidFill>
                            <a:schemeClr val="bg1"/>
                          </a:solidFill>
                          <a:effectLst/>
                          <a:latin typeface="+mn-lt"/>
                          <a:ea typeface="+mn-ea"/>
                          <a:cs typeface="+mn-cs"/>
                        </a:rPr>
                        <a:t>A.GMW.</a:t>
                      </a:r>
                      <a:endParaRPr lang="en-US" sz="1800" b="1" i="1" dirty="0">
                        <a:solidFill>
                          <a:schemeClr val="bg1"/>
                        </a:solidFill>
                      </a:endParaRPr>
                    </a:p>
                  </a:txBody>
                  <a:tcPr marT="45718" marB="45718"/>
                </a:tc>
                <a:tc>
                  <a:txBody>
                    <a:bodyPr/>
                    <a:lstStyle/>
                    <a:p>
                      <a:r>
                        <a:rPr lang="en-US" sz="1800" dirty="0" smtClean="0"/>
                        <a:t>Description</a:t>
                      </a:r>
                      <a:endParaRPr lang="en-US" sz="1800" dirty="0"/>
                    </a:p>
                  </a:txBody>
                  <a:tcPr marT="45718" marB="45718"/>
                </a:tc>
                <a:tc>
                  <a:txBody>
                    <a:bodyPr/>
                    <a:lstStyle/>
                    <a:p>
                      <a:r>
                        <a:rPr lang="en-US" sz="1800" dirty="0" smtClean="0"/>
                        <a:t>status</a:t>
                      </a:r>
                      <a:endParaRPr lang="en-US" sz="1800" dirty="0"/>
                    </a:p>
                  </a:txBody>
                  <a:tcPr marT="45718" marB="45718"/>
                </a:tc>
              </a:tr>
              <a:tr h="731489">
                <a:tc>
                  <a:txBody>
                    <a:bodyPr/>
                    <a:lstStyle/>
                    <a:p>
                      <a:pPr algn="l"/>
                      <a:r>
                        <a:rPr lang="en-US" sz="1400" b="1" i="1" dirty="0" smtClean="0"/>
                        <a:t>20191119.2</a:t>
                      </a:r>
                      <a:endParaRPr lang="en-US" sz="1400" b="1" i="1" dirty="0"/>
                    </a:p>
                  </a:txBody>
                  <a:tcPr marT="45719" marB="45719"/>
                </a:tc>
                <a:tc>
                  <a:txBody>
                    <a:bodyPr/>
                    <a:lstStyle/>
                    <a:p>
                      <a:pPr algn="l"/>
                      <a:r>
                        <a:rPr lang="en-US" sz="1400" dirty="0" smtClean="0"/>
                        <a:t>Wes</a:t>
                      </a:r>
                      <a:r>
                        <a:rPr lang="en-US" sz="1400" baseline="0" dirty="0" smtClean="0"/>
                        <a:t> Burg to h</a:t>
                      </a:r>
                      <a:r>
                        <a:rPr lang="en-US" sz="1400" dirty="0" smtClean="0"/>
                        <a:t>old a dedicated workshop to explore the implementation of the GPM XCAL algorithms to inter-calibrate other microwave imagers. This potentially could be implemented in Q4 after the 2020 EUMETSAT Conference.</a:t>
                      </a:r>
                      <a:endParaRPr lang="en-US" sz="1400" dirty="0"/>
                    </a:p>
                  </a:txBody>
                  <a:tcPr marT="45719" marB="45719"/>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sz="1400" kern="1200" smtClean="0">
                          <a:solidFill>
                            <a:schemeClr val="dk1"/>
                          </a:solidFill>
                          <a:effectLst/>
                          <a:latin typeface="+mn-lt"/>
                          <a:ea typeface="+mn-ea"/>
                          <a:cs typeface="+mn-cs"/>
                        </a:rPr>
                        <a:t>Open (OBE)</a:t>
                      </a:r>
                      <a:endParaRPr lang="en-US" sz="1400" kern="1200" dirty="0">
                        <a:solidFill>
                          <a:schemeClr val="dk1"/>
                        </a:solidFill>
                        <a:effectLst/>
                        <a:latin typeface="+mn-lt"/>
                        <a:ea typeface="+mn-ea"/>
                        <a:cs typeface="+mn-cs"/>
                      </a:endParaRPr>
                    </a:p>
                  </a:txBody>
                  <a:tcPr marL="19050" marR="19050" marT="12700" marB="12700">
                    <a:solidFill>
                      <a:srgbClr val="FFFF00"/>
                    </a:solidFill>
                  </a:tcPr>
                </a:tc>
              </a:tr>
              <a:tr h="731489">
                <a:tc>
                  <a:txBody>
                    <a:bodyPr/>
                    <a:lstStyle/>
                    <a:p>
                      <a:pPr algn="l"/>
                      <a:r>
                        <a:rPr lang="en-US" sz="1400" b="1" i="1" dirty="0" smtClean="0"/>
                        <a:t>20200318.a1</a:t>
                      </a:r>
                      <a:endParaRPr lang="en-US" sz="1400" b="1" i="1" dirty="0"/>
                    </a:p>
                  </a:txBody>
                  <a:tcPr marT="45718" marB="45718"/>
                </a:tc>
                <a:tc>
                  <a:txBody>
                    <a:bodyPr/>
                    <a:lstStyle/>
                    <a:p>
                      <a:pPr algn="l"/>
                      <a:r>
                        <a:rPr lang="en-US" sz="1400" dirty="0" smtClean="0"/>
                        <a:t>Update</a:t>
                      </a:r>
                      <a:r>
                        <a:rPr lang="en-US" sz="1400" baseline="0" dirty="0" smtClean="0"/>
                        <a:t> </a:t>
                      </a:r>
                      <a:r>
                        <a:rPr lang="en-US" sz="1400" dirty="0" smtClean="0"/>
                        <a:t>the</a:t>
                      </a:r>
                      <a:r>
                        <a:rPr lang="en-US" sz="1400" baseline="0" dirty="0" smtClean="0"/>
                        <a:t> architecture of</a:t>
                      </a:r>
                      <a:r>
                        <a:rPr lang="en-US" sz="1400" dirty="0" smtClean="0"/>
                        <a:t> Ralph Ferraro’s initial</a:t>
                      </a:r>
                      <a:r>
                        <a:rPr lang="en-US" sz="1400" baseline="0" dirty="0" smtClean="0"/>
                        <a:t> MW Subgroup </a:t>
                      </a:r>
                      <a:r>
                        <a:rPr lang="en-US" sz="1400" dirty="0" smtClean="0"/>
                        <a:t>Wiki page. Find someone to spearhead this task, working towards a more complete roadmap, and present it at another GSICS Meeting this year.</a:t>
                      </a:r>
                      <a:endParaRPr lang="en-US" sz="1400" dirty="0"/>
                    </a:p>
                  </a:txBody>
                  <a:tcPr marT="45718" marB="45718"/>
                </a:tc>
                <a:tc>
                  <a:txBody>
                    <a:bodyPr/>
                    <a:lstStyle/>
                    <a:p>
                      <a:pPr algn="ctr" rtl="0" fontAlgn="b"/>
                      <a:r>
                        <a:rPr lang="en-US" altLang="zh-CN" sz="1400" kern="1200" dirty="0" smtClean="0">
                          <a:solidFill>
                            <a:schemeClr val="dk1"/>
                          </a:solidFill>
                          <a:effectLst/>
                          <a:latin typeface="+mn-lt"/>
                          <a:ea typeface="+mn-ea"/>
                          <a:cs typeface="+mn-cs"/>
                        </a:rPr>
                        <a:t>Close</a:t>
                      </a:r>
                      <a:endParaRPr lang="en-US" sz="1400" kern="1200" dirty="0">
                        <a:solidFill>
                          <a:schemeClr val="dk1"/>
                        </a:solidFill>
                        <a:effectLst/>
                        <a:latin typeface="+mn-lt"/>
                        <a:ea typeface="+mn-ea"/>
                        <a:cs typeface="+mn-cs"/>
                      </a:endParaRPr>
                    </a:p>
                  </a:txBody>
                  <a:tcPr marL="19050" marR="19050" marT="12699" marB="12699"/>
                </a:tc>
              </a:tr>
              <a:tr h="452101">
                <a:tc>
                  <a:txBody>
                    <a:bodyPr/>
                    <a:lstStyle/>
                    <a:p>
                      <a:pPr algn="l"/>
                      <a:r>
                        <a:rPr lang="en-US" sz="1400" b="1" i="1" dirty="0" smtClean="0"/>
                        <a:t>20200318.a2</a:t>
                      </a:r>
                      <a:endParaRPr lang="en-US" sz="1400" b="1" i="1" dirty="0"/>
                    </a:p>
                  </a:txBody>
                  <a:tcPr marT="45719" marB="45719"/>
                </a:tc>
                <a:tc>
                  <a:txBody>
                    <a:bodyPr/>
                    <a:lstStyle/>
                    <a:p>
                      <a:pPr algn="l"/>
                      <a:r>
                        <a:rPr lang="en-US" sz="1400" dirty="0" smtClean="0"/>
                        <a:t>MWSG Co-Chairs to coordinate the development of the documentation of the X-Cal algorithms.</a:t>
                      </a:r>
                      <a:endParaRPr lang="en-US" sz="1400" dirty="0"/>
                    </a:p>
                  </a:txBody>
                  <a:tcPr marT="45719" marB="45719"/>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400" kern="1200" dirty="0" smtClean="0">
                          <a:solidFill>
                            <a:schemeClr val="dk1"/>
                          </a:solidFill>
                          <a:effectLst/>
                          <a:latin typeface="+mn-lt"/>
                          <a:ea typeface="+mn-ea"/>
                          <a:cs typeface="+mn-cs"/>
                        </a:rPr>
                        <a:t>Close</a:t>
                      </a:r>
                      <a:endParaRPr lang="en-US" sz="1400" kern="1200" dirty="0">
                        <a:solidFill>
                          <a:schemeClr val="dk1"/>
                        </a:solidFill>
                        <a:effectLst/>
                        <a:latin typeface="+mn-lt"/>
                        <a:ea typeface="+mn-ea"/>
                        <a:cs typeface="+mn-cs"/>
                      </a:endParaRPr>
                    </a:p>
                  </a:txBody>
                  <a:tcPr marL="19050" marR="19050" marT="12700" marB="12700"/>
                </a:tc>
              </a:tr>
              <a:tr h="518138">
                <a:tc>
                  <a:txBody>
                    <a:bodyPr/>
                    <a:lstStyle/>
                    <a:p>
                      <a:pPr algn="l"/>
                      <a:endParaRPr lang="en-US" sz="1400" b="1" i="1" dirty="0"/>
                    </a:p>
                  </a:txBody>
                  <a:tcPr marT="45719" marB="45719"/>
                </a:tc>
                <a:tc>
                  <a:txBody>
                    <a:bodyPr/>
                    <a:lstStyle/>
                    <a:p>
                      <a:pPr algn="l"/>
                      <a:endParaRPr lang="en-US" sz="1400" dirty="0"/>
                    </a:p>
                  </a:txBody>
                  <a:tcPr marT="45719" marB="45719"/>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endParaRPr lang="en-US" sz="1400" kern="1200" dirty="0">
                        <a:solidFill>
                          <a:schemeClr val="dk1"/>
                        </a:solidFill>
                        <a:effectLst/>
                        <a:latin typeface="+mn-lt"/>
                        <a:ea typeface="+mn-ea"/>
                        <a:cs typeface="+mn-cs"/>
                      </a:endParaRPr>
                    </a:p>
                  </a:txBody>
                  <a:tcPr marL="19050" marR="19050" marT="12700" marB="1270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3581400" y="304800"/>
            <a:ext cx="5829300" cy="792162"/>
          </a:xfrm>
          <a:noFill/>
          <a:ln>
            <a:noFill/>
          </a:ln>
        </p:spPr>
        <p:txBody>
          <a:bodyPr/>
          <a:lstStyle/>
          <a:p>
            <a:pPr eaLnBrk="1" hangingPunct="1"/>
            <a:r>
              <a:rPr lang="en-US" altLang="zh-CN" sz="3200" dirty="0">
                <a:solidFill>
                  <a:srgbClr val="0000FF"/>
                </a:solidFill>
                <a:ea typeface="宋体" panose="02010600030101010101" pitchFamily="2" charset="-122"/>
              </a:rPr>
              <a:t>Outline</a:t>
            </a:r>
            <a:endParaRPr lang="zh-CN" altLang="en-US" sz="3200" dirty="0">
              <a:solidFill>
                <a:srgbClr val="0000FF"/>
              </a:solidFill>
              <a:ea typeface="宋体" panose="02010600030101010101" pitchFamily="2" charset="-122"/>
            </a:endParaRPr>
          </a:p>
        </p:txBody>
      </p:sp>
      <p:sp>
        <p:nvSpPr>
          <p:cNvPr id="18435" name="内容占位符 2"/>
          <p:cNvSpPr>
            <a:spLocks noGrp="1"/>
          </p:cNvSpPr>
          <p:nvPr>
            <p:ph idx="1"/>
          </p:nvPr>
        </p:nvSpPr>
        <p:spPr>
          <a:xfrm>
            <a:off x="495300" y="1600201"/>
            <a:ext cx="8915400" cy="3505200"/>
          </a:xfrm>
        </p:spPr>
        <p:txBody>
          <a:bodyPr vert="horz" wrap="square" lIns="91440" tIns="45720" rIns="91440" bIns="45720" anchor="t"/>
          <a:lstStyle/>
          <a:p>
            <a:pPr marL="514350" indent="-514350" eaLnBrk="1" hangingPunct="1">
              <a:buFont typeface="+mj-lt"/>
              <a:buAutoNum type="arabicPeriod"/>
            </a:pPr>
            <a:r>
              <a:rPr lang="en-US" altLang="zh-CN" sz="2800" dirty="0" smtClean="0">
                <a:ea typeface="宋体" panose="02010600030101010101" pitchFamily="2" charset="-122"/>
              </a:rPr>
              <a:t>General </a:t>
            </a:r>
            <a:r>
              <a:rPr lang="en-US" altLang="zh-CN" sz="2800" dirty="0">
                <a:ea typeface="宋体" panose="02010600030101010101" pitchFamily="2" charset="-122"/>
              </a:rPr>
              <a:t>Achievements and Progress</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dirty="0" smtClean="0">
                <a:ea typeface="宋体" panose="02010600030101010101" pitchFamily="2" charset="-122"/>
              </a:rPr>
              <a:t>Wiki </a:t>
            </a:r>
            <a:r>
              <a:rPr lang="en-US" altLang="zh-CN" sz="2800" dirty="0">
                <a:ea typeface="宋体" panose="02010600030101010101" pitchFamily="2" charset="-122"/>
              </a:rPr>
              <a:t>Update</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dirty="0" smtClean="0">
                <a:ea typeface="宋体" panose="02010600030101010101" pitchFamily="2" charset="-122"/>
              </a:rPr>
              <a:t>Web </a:t>
            </a:r>
            <a:r>
              <a:rPr lang="en-US" altLang="zh-CN" sz="2800" dirty="0">
                <a:ea typeface="宋体" panose="02010600030101010101" pitchFamily="2" charset="-122"/>
              </a:rPr>
              <a:t>Meeting Summaries and Highlights</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dirty="0" smtClean="0">
                <a:ea typeface="宋体" panose="02010600030101010101" pitchFamily="2" charset="-122"/>
              </a:rPr>
              <a:t>Actions </a:t>
            </a:r>
            <a:endParaRPr lang="en-US" altLang="zh-CN" sz="2800" dirty="0">
              <a:ea typeface="宋体" panose="02010600030101010101" pitchFamily="2" charset="-122"/>
            </a:endParaRPr>
          </a:p>
          <a:p>
            <a:pPr marL="514350" indent="-514350" eaLnBrk="1" hangingPunct="1">
              <a:buFont typeface="+mj-lt"/>
              <a:buAutoNum type="arabicPeriod"/>
            </a:pPr>
            <a:r>
              <a:rPr lang="en-US" altLang="zh-CN" sz="2800" dirty="0" smtClean="0">
                <a:ea typeface="宋体" panose="02010600030101010101" pitchFamily="2" charset="-122"/>
              </a:rPr>
              <a:t>Planned </a:t>
            </a:r>
            <a:r>
              <a:rPr lang="en-US" altLang="zh-CN" sz="2800" dirty="0">
                <a:ea typeface="宋体" panose="02010600030101010101" pitchFamily="2" charset="-122"/>
              </a:rPr>
              <a:t>Activities </a:t>
            </a:r>
            <a:endParaRPr lang="en-US" altLang="zh-CN" sz="2800" dirty="0">
              <a:ea typeface="宋体" panose="02010600030101010101" pitchFamily="2" charset="-122"/>
            </a:endParaRPr>
          </a:p>
        </p:txBody>
      </p:sp>
      <p:sp>
        <p:nvSpPr>
          <p:cNvPr id="18436"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352800" y="122237"/>
            <a:ext cx="5734050" cy="868363"/>
          </a:xfrm>
          <a:noFill/>
          <a:ln>
            <a:noFill/>
          </a:ln>
        </p:spPr>
        <p:txBody>
          <a:bodyPr/>
          <a:lstStyle/>
          <a:p>
            <a:pPr algn="r" eaLnBrk="1" hangingPunct="1"/>
            <a:r>
              <a:rPr lang="en-US" altLang="zh-CN" sz="2800" dirty="0">
                <a:solidFill>
                  <a:srgbClr val="0000FF"/>
                </a:solidFill>
                <a:ea typeface="宋体" panose="02010600030101010101" pitchFamily="2" charset="-122"/>
              </a:rPr>
              <a:t>MW Subgroup Planned Activities (</a:t>
            </a:r>
            <a:r>
              <a:rPr lang="en-US" altLang="zh-CN" sz="2800" dirty="0" smtClean="0">
                <a:solidFill>
                  <a:srgbClr val="0000FF"/>
                </a:solidFill>
                <a:ea typeface="宋体" panose="02010600030101010101" pitchFamily="2" charset="-122"/>
              </a:rPr>
              <a:t>1 of 2)</a:t>
            </a:r>
            <a:endParaRPr lang="en-US" altLang="zh-CN" sz="2800" dirty="0">
              <a:solidFill>
                <a:srgbClr val="0000FF"/>
              </a:solidFill>
              <a:ea typeface="宋体" panose="02010600030101010101" pitchFamily="2" charset="-122"/>
            </a:endParaRPr>
          </a:p>
        </p:txBody>
      </p:sp>
      <p:sp>
        <p:nvSpPr>
          <p:cNvPr id="31747" name="Content Placeholder 2"/>
          <p:cNvSpPr>
            <a:spLocks noGrp="1"/>
          </p:cNvSpPr>
          <p:nvPr>
            <p:ph idx="1"/>
          </p:nvPr>
        </p:nvSpPr>
        <p:spPr>
          <a:xfrm>
            <a:off x="495300" y="990600"/>
            <a:ext cx="9261475" cy="5581650"/>
          </a:xfrm>
        </p:spPr>
        <p:txBody>
          <a:bodyPr vert="horz" wrap="square" lIns="91440" tIns="45720" rIns="91440" bIns="45720" anchor="t"/>
          <a:lstStyle/>
          <a:p>
            <a:pPr eaLnBrk="1" hangingPunct="1"/>
            <a:r>
              <a:rPr lang="en-US" altLang="zh-CN" sz="2000" dirty="0" smtClean="0">
                <a:solidFill>
                  <a:srgbClr val="0000FF"/>
                </a:solidFill>
                <a:ea typeface="宋体" panose="02010600030101010101" pitchFamily="2" charset="-122"/>
              </a:rPr>
              <a:t>Meetings 2021 </a:t>
            </a:r>
            <a:endParaRPr lang="en-US" altLang="zh-CN" sz="2000" dirty="0" smtClean="0">
              <a:solidFill>
                <a:srgbClr val="0000FF"/>
              </a:solidFill>
              <a:ea typeface="宋体" panose="02010600030101010101" pitchFamily="2" charset="-122"/>
            </a:endParaRPr>
          </a:p>
          <a:p>
            <a:pPr lvl="1" eaLnBrk="1" hangingPunct="1"/>
            <a:r>
              <a:rPr lang="en-US" altLang="zh-CN" sz="1800" dirty="0">
                <a:ea typeface="宋体" panose="02010600030101010101" pitchFamily="2" charset="-122"/>
              </a:rPr>
              <a:t>Web Meeting </a:t>
            </a:r>
            <a:r>
              <a:rPr lang="en-US" altLang="zh-CN" sz="1800" dirty="0" smtClean="0">
                <a:ea typeface="宋体" panose="02010600030101010101" pitchFamily="2" charset="-122"/>
              </a:rPr>
              <a:t>(April) : (</a:t>
            </a:r>
            <a:r>
              <a:rPr lang="en-US" altLang="zh-CN" sz="1800" dirty="0">
                <a:ea typeface="宋体" panose="02010600030101010101" pitchFamily="2" charset="-122"/>
              </a:rPr>
              <a:t>TBD - Possibly </a:t>
            </a:r>
            <a:r>
              <a:rPr lang="en-US" altLang="zh-CN" sz="1800" dirty="0" smtClean="0">
                <a:ea typeface="宋体" panose="02010600030101010101" pitchFamily="2" charset="-122"/>
              </a:rPr>
              <a:t>active microwave remote sensing</a:t>
            </a:r>
            <a:r>
              <a:rPr lang="en-US" altLang="zh-CN" sz="1800" dirty="0">
                <a:ea typeface="宋体" panose="02010600030101010101" pitchFamily="2" charset="-122"/>
              </a:rPr>
              <a:t>) </a:t>
            </a:r>
            <a:endParaRPr lang="en-US" altLang="zh-CN" sz="1800" dirty="0">
              <a:ea typeface="宋体" panose="02010600030101010101" pitchFamily="2" charset="-122"/>
            </a:endParaRPr>
          </a:p>
          <a:p>
            <a:pPr lvl="1" eaLnBrk="1" hangingPunct="1"/>
            <a:r>
              <a:rPr lang="en-US" altLang="zh-CN" sz="1800" dirty="0" smtClean="0">
                <a:ea typeface="宋体" panose="02010600030101010101" pitchFamily="2" charset="-122"/>
              </a:rPr>
              <a:t>Workshop (May </a:t>
            </a:r>
            <a:r>
              <a:rPr lang="en-US" altLang="zh-CN" sz="1800" dirty="0">
                <a:ea typeface="宋体" panose="02010600030101010101" pitchFamily="2" charset="-122"/>
              </a:rPr>
              <a:t>or June 2021, 2 </a:t>
            </a:r>
            <a:r>
              <a:rPr lang="en-US" altLang="zh-CN" sz="1800" dirty="0" smtClean="0">
                <a:ea typeface="宋体" panose="02010600030101010101" pitchFamily="2" charset="-122"/>
              </a:rPr>
              <a:t>days) : The </a:t>
            </a:r>
            <a:r>
              <a:rPr lang="en-US" altLang="zh-CN" sz="1800" dirty="0">
                <a:ea typeface="宋体" panose="02010600030101010101" pitchFamily="2" charset="-122"/>
              </a:rPr>
              <a:t>future development of the satellite microwave remote </a:t>
            </a:r>
            <a:r>
              <a:rPr lang="en-US" altLang="zh-CN" sz="1800" dirty="0" smtClean="0">
                <a:ea typeface="宋体" panose="02010600030101010101" pitchFamily="2" charset="-122"/>
              </a:rPr>
              <a:t>sensing (active and passive sensors)</a:t>
            </a:r>
            <a:endParaRPr lang="en-US" altLang="zh-CN" sz="1800" dirty="0" smtClean="0">
              <a:ea typeface="宋体" panose="02010600030101010101" pitchFamily="2" charset="-122"/>
            </a:endParaRPr>
          </a:p>
          <a:p>
            <a:pPr lvl="1" eaLnBrk="1" hangingPunct="1"/>
            <a:r>
              <a:rPr lang="en-US" altLang="zh-CN" sz="1800" dirty="0" smtClean="0">
                <a:ea typeface="宋体" panose="02010600030101010101" pitchFamily="2" charset="-122"/>
              </a:rPr>
              <a:t>Web Meetings (Sep, Dec 2021): </a:t>
            </a:r>
            <a:r>
              <a:rPr lang="en-US" sz="1800" dirty="0" smtClean="0"/>
              <a:t>Invite users to discuss their needs and expectations</a:t>
            </a:r>
            <a:endParaRPr lang="en-US" altLang="zh-CN" sz="1800" dirty="0">
              <a:ea typeface="宋体" panose="02010600030101010101" pitchFamily="2" charset="-122"/>
            </a:endParaRPr>
          </a:p>
          <a:p>
            <a:pPr eaLnBrk="1" hangingPunct="1"/>
            <a:r>
              <a:rPr lang="en-US" altLang="zh-CN" sz="2000" dirty="0" smtClean="0">
                <a:solidFill>
                  <a:srgbClr val="0000FF"/>
                </a:solidFill>
                <a:ea typeface="宋体" panose="02010600030101010101" pitchFamily="2" charset="-122"/>
              </a:rPr>
              <a:t>Collaborative </a:t>
            </a:r>
            <a:r>
              <a:rPr lang="en-US" altLang="zh-CN" sz="2000" dirty="0">
                <a:solidFill>
                  <a:srgbClr val="0000FF"/>
                </a:solidFill>
                <a:ea typeface="宋体" panose="02010600030101010101" pitchFamily="2" charset="-122"/>
              </a:rPr>
              <a:t>Activities</a:t>
            </a:r>
            <a:endParaRPr lang="en-US" altLang="zh-CN" sz="2000" dirty="0">
              <a:solidFill>
                <a:srgbClr val="0000FF"/>
              </a:solidFill>
              <a:ea typeface="宋体" panose="02010600030101010101" pitchFamily="2" charset="-122"/>
            </a:endParaRPr>
          </a:p>
          <a:p>
            <a:pPr lvl="1" eaLnBrk="1" hangingPunct="1"/>
            <a:r>
              <a:rPr lang="en-US" altLang="zh-CN" sz="1800" dirty="0">
                <a:ea typeface="宋体" panose="02010600030101010101" pitchFamily="2" charset="-122"/>
              </a:rPr>
              <a:t>Within the MW </a:t>
            </a:r>
            <a:r>
              <a:rPr lang="en-US" altLang="zh-CN" sz="1800" dirty="0" smtClean="0">
                <a:ea typeface="宋体" panose="02010600030101010101" pitchFamily="2" charset="-122"/>
              </a:rPr>
              <a:t>Subgroup (inter-sensor comparison)</a:t>
            </a:r>
            <a:endParaRPr lang="en-US" altLang="zh-CN" sz="1800" dirty="0">
              <a:ea typeface="宋体" panose="02010600030101010101" pitchFamily="2" charset="-122"/>
            </a:endParaRPr>
          </a:p>
          <a:p>
            <a:pPr lvl="1" eaLnBrk="1" hangingPunct="1"/>
            <a:r>
              <a:rPr lang="en-US" altLang="zh-CN" sz="1800" dirty="0">
                <a:ea typeface="宋体" panose="02010600030101010101" pitchFamily="2" charset="-122"/>
              </a:rPr>
              <a:t>With other </a:t>
            </a:r>
            <a:r>
              <a:rPr lang="en-US" altLang="zh-CN" sz="1800" dirty="0" smtClean="0">
                <a:ea typeface="宋体" panose="02010600030101010101" pitchFamily="2" charset="-122"/>
              </a:rPr>
              <a:t>Subgroups (</a:t>
            </a:r>
            <a:r>
              <a:rPr lang="en-US" altLang="zh-CN" sz="1800" dirty="0">
                <a:ea typeface="宋体" panose="02010600030101010101" pitchFamily="2" charset="-122"/>
              </a:rPr>
              <a:t>H</a:t>
            </a:r>
            <a:r>
              <a:rPr lang="en-US" altLang="zh-CN" sz="1800" dirty="0" smtClean="0">
                <a:ea typeface="宋体" panose="02010600030101010101" pitchFamily="2" charset="-122"/>
              </a:rPr>
              <a:t>yperspectral IR SDR for ATMS calibration accurate estimate)</a:t>
            </a:r>
            <a:endParaRPr lang="en-US" altLang="zh-CN" sz="1800" dirty="0">
              <a:ea typeface="宋体" panose="02010600030101010101" pitchFamily="2" charset="-122"/>
            </a:endParaRPr>
          </a:p>
          <a:p>
            <a:pPr eaLnBrk="1" hangingPunct="1"/>
            <a:r>
              <a:rPr lang="en-US" altLang="zh-CN" sz="2000" dirty="0" smtClean="0">
                <a:solidFill>
                  <a:srgbClr val="0000FF"/>
                </a:solidFill>
                <a:ea typeface="宋体" panose="02010600030101010101" pitchFamily="2" charset="-122"/>
              </a:rPr>
              <a:t>Deliverables</a:t>
            </a:r>
            <a:r>
              <a:rPr lang="en-US" altLang="zh-CN" sz="2400" dirty="0" smtClean="0">
                <a:solidFill>
                  <a:srgbClr val="0000FF"/>
                </a:solidFill>
                <a:ea typeface="宋体" panose="02010600030101010101" pitchFamily="2" charset="-122"/>
              </a:rPr>
              <a:t> </a:t>
            </a:r>
            <a:endParaRPr lang="en-US" altLang="zh-CN" sz="2400" dirty="0" smtClean="0">
              <a:solidFill>
                <a:srgbClr val="0000FF"/>
              </a:solidFill>
              <a:ea typeface="宋体" panose="02010600030101010101" pitchFamily="2" charset="-122"/>
            </a:endParaRPr>
          </a:p>
          <a:p>
            <a:pPr lvl="1" eaLnBrk="1" hangingPunct="1"/>
            <a:r>
              <a:rPr lang="en-US" altLang="zh-CN" sz="1800" dirty="0" smtClean="0">
                <a:ea typeface="宋体" panose="02010600030101010101" pitchFamily="2" charset="-122"/>
              </a:rPr>
              <a:t>Reprocessed SNPP and NOAA-20 ATMS SDR data</a:t>
            </a:r>
            <a:endParaRPr lang="en-US" altLang="zh-CN" sz="1800" dirty="0" smtClean="0">
              <a:ea typeface="宋体" panose="02010600030101010101" pitchFamily="2" charset="-122"/>
            </a:endParaRPr>
          </a:p>
          <a:p>
            <a:pPr lvl="1" eaLnBrk="1" hangingPunct="1"/>
            <a:r>
              <a:rPr lang="en-US" altLang="zh-CN" sz="1800" dirty="0" smtClean="0">
                <a:ea typeface="宋体" panose="02010600030101010101" pitchFamily="2" charset="-122"/>
              </a:rPr>
              <a:t>MW RO testbed with the gap filling using ECMWF data</a:t>
            </a:r>
            <a:r>
              <a:rPr lang="en-US" sz="1800" dirty="0"/>
              <a:t> </a:t>
            </a:r>
            <a:endParaRPr lang="en-US" sz="1800" dirty="0" smtClean="0"/>
          </a:p>
          <a:p>
            <a:pPr lvl="1" eaLnBrk="1" hangingPunct="1"/>
            <a:r>
              <a:rPr lang="en-US" altLang="zh-CN" sz="1800" dirty="0"/>
              <a:t>Draft review document for on-orbit and near future microwave sounding </a:t>
            </a:r>
            <a:r>
              <a:rPr lang="en-US" altLang="zh-CN" sz="1800" dirty="0" smtClean="0"/>
              <a:t>and imagery instruments </a:t>
            </a:r>
            <a:endParaRPr lang="en-US" altLang="zh-CN" sz="1800" dirty="0" smtClean="0"/>
          </a:p>
          <a:p>
            <a:pPr lvl="1" eaLnBrk="1" hangingPunct="1"/>
            <a:r>
              <a:rPr lang="en-US" altLang="zh-CN" sz="1800" dirty="0"/>
              <a:t>Draft review document for on-orbit and near future </a:t>
            </a:r>
            <a:r>
              <a:rPr lang="en-US" altLang="zh-CN" sz="1800" dirty="0" err="1" smtClean="0"/>
              <a:t>scatterometers</a:t>
            </a:r>
            <a:endParaRPr lang="en-US" sz="1800" dirty="0"/>
          </a:p>
          <a:p>
            <a:pPr lvl="1" eaLnBrk="1" hangingPunct="1"/>
            <a:endParaRPr lang="en-US" altLang="zh-CN" sz="2000" dirty="0">
              <a:ea typeface="宋体" panose="02010600030101010101" pitchFamily="2" charset="-122"/>
            </a:endParaRPr>
          </a:p>
          <a:p>
            <a:pPr eaLnBrk="1" hangingPunct="1"/>
            <a:endParaRPr lang="en-US" altLang="zh-CN" dirty="0">
              <a:solidFill>
                <a:srgbClr val="0000FF"/>
              </a:solidFill>
              <a:ea typeface="宋体" panose="02010600030101010101" pitchFamily="2" charset="-122"/>
            </a:endParaRPr>
          </a:p>
          <a:p>
            <a:pPr lvl="1" eaLnBrk="1" hangingPunct="1"/>
            <a:endParaRPr lang="en-US" altLang="zh-CN" dirty="0">
              <a:solidFill>
                <a:srgbClr val="0000FF"/>
              </a:solidFill>
              <a:ea typeface="宋体" panose="02010600030101010101" pitchFamily="2" charset="-122"/>
            </a:endParaRPr>
          </a:p>
          <a:p>
            <a:pPr eaLnBrk="1" hangingPunct="1"/>
            <a:endParaRPr lang="en-US" altLang="zh-CN" dirty="0">
              <a:solidFill>
                <a:srgbClr val="0000FF"/>
              </a:solidFill>
              <a:ea typeface="宋体" panose="02010600030101010101" pitchFamily="2" charset="-122"/>
            </a:endParaRPr>
          </a:p>
          <a:p>
            <a:pPr eaLnBrk="1" hangingPunct="1"/>
            <a:endParaRPr lang="zh-CN" altLang="zh-CN" dirty="0">
              <a:ea typeface="宋体" panose="02010600030101010101" pitchFamily="2" charset="-122"/>
            </a:endParaRPr>
          </a:p>
        </p:txBody>
      </p:sp>
      <p:sp>
        <p:nvSpPr>
          <p:cNvPr id="31748" name="Slide Number Placeholder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95300" y="1295400"/>
            <a:ext cx="9261475" cy="5029200"/>
          </a:xfrm>
        </p:spPr>
        <p:txBody>
          <a:bodyPr vert="horz" wrap="square" lIns="91440" tIns="45720" rIns="91440" bIns="45720" anchor="t"/>
          <a:lstStyle/>
          <a:p>
            <a:pPr eaLnBrk="1" hangingPunct="1"/>
            <a:r>
              <a:rPr lang="en-US" altLang="zh-CN" dirty="0">
                <a:solidFill>
                  <a:srgbClr val="0000FF"/>
                </a:solidFill>
                <a:ea typeface="宋体" panose="02010600030101010101" pitchFamily="2" charset="-122"/>
              </a:rPr>
              <a:t> </a:t>
            </a:r>
            <a:r>
              <a:rPr lang="en-US" altLang="zh-CN" sz="2800" dirty="0" smtClean="0">
                <a:solidFill>
                  <a:srgbClr val="0000FF"/>
                </a:solidFill>
                <a:ea typeface="宋体" panose="02010600030101010101" pitchFamily="2" charset="-122"/>
              </a:rPr>
              <a:t>Technical Explorations</a:t>
            </a:r>
            <a:endParaRPr lang="en-US" altLang="zh-CN" sz="2800" dirty="0" smtClean="0">
              <a:solidFill>
                <a:srgbClr val="0000FF"/>
              </a:solidFill>
              <a:ea typeface="宋体" panose="02010600030101010101" pitchFamily="2" charset="-122"/>
            </a:endParaRPr>
          </a:p>
          <a:p>
            <a:pPr lvl="1" eaLnBrk="1" hangingPunct="1"/>
            <a:r>
              <a:rPr lang="en-US" altLang="zh-CN" sz="2400" dirty="0" err="1">
                <a:ea typeface="宋体" panose="02010600030101010101" pitchFamily="2" charset="-122"/>
              </a:rPr>
              <a:t>S</a:t>
            </a:r>
            <a:r>
              <a:rPr lang="en-US" sz="2400" dirty="0" err="1"/>
              <a:t>mallSat</a:t>
            </a:r>
            <a:r>
              <a:rPr lang="en-US" sz="2400" dirty="0"/>
              <a:t> and CubeSat Microwave Instrument Preparations</a:t>
            </a:r>
            <a:endParaRPr lang="en-US" sz="2400" dirty="0"/>
          </a:p>
          <a:p>
            <a:pPr lvl="2" eaLnBrk="1" hangingPunct="1"/>
            <a:r>
              <a:rPr lang="en-US" sz="2000" dirty="0"/>
              <a:t>MW water vapor sounding channels exercise with Temporal Experiment for Storms and Tropical Systems - Demonstration (TEMPEST-D) </a:t>
            </a:r>
            <a:endParaRPr lang="en-US" sz="2000" dirty="0" smtClean="0"/>
          </a:p>
          <a:p>
            <a:pPr lvl="1" eaLnBrk="1" hangingPunct="1"/>
            <a:r>
              <a:rPr lang="en-US" altLang="zh-CN" sz="2400" dirty="0" smtClean="0">
                <a:ea typeface="宋体" panose="02010600030101010101" pitchFamily="2" charset="-122"/>
              </a:rPr>
              <a:t>Possible ERA6 (2021-2026) use the reprocessed SNPP and NOAA-20 ATMS SDR (</a:t>
            </a:r>
            <a:r>
              <a:rPr lang="en-US" altLang="zh-CN" sz="2400" dirty="0" err="1" smtClean="0">
                <a:ea typeface="宋体" panose="02010600030101010101" pitchFamily="2" charset="-122"/>
              </a:rPr>
              <a:t>Timo</a:t>
            </a:r>
            <a:r>
              <a:rPr lang="en-US" altLang="zh-CN" sz="2400" dirty="0" smtClean="0">
                <a:ea typeface="宋体" panose="02010600030101010101" pitchFamily="2" charset="-122"/>
              </a:rPr>
              <a:t> and Bill)?</a:t>
            </a:r>
            <a:endParaRPr lang="en-US" altLang="zh-CN" sz="2400" dirty="0" smtClean="0">
              <a:ea typeface="宋体" panose="02010600030101010101" pitchFamily="2" charset="-122"/>
            </a:endParaRPr>
          </a:p>
          <a:p>
            <a:pPr lvl="1" eaLnBrk="1" hangingPunct="1"/>
            <a:r>
              <a:rPr lang="en-US" altLang="zh-CN" sz="2400" dirty="0" smtClean="0">
                <a:ea typeface="宋体" panose="02010600030101010101" pitchFamily="2" charset="-122"/>
              </a:rPr>
              <a:t>MW </a:t>
            </a:r>
            <a:r>
              <a:rPr lang="en-US" altLang="zh-CN" sz="2400" dirty="0">
                <a:ea typeface="宋体" panose="02010600030101010101" pitchFamily="2" charset="-122"/>
              </a:rPr>
              <a:t>S</a:t>
            </a:r>
            <a:r>
              <a:rPr lang="en-US" altLang="zh-CN" sz="2400" dirty="0" smtClean="0">
                <a:ea typeface="宋体" panose="02010600030101010101" pitchFamily="2" charset="-122"/>
              </a:rPr>
              <a:t>ounder Accuracy Estimate</a:t>
            </a:r>
            <a:endParaRPr lang="en-US" altLang="zh-CN" sz="2400" dirty="0" smtClean="0">
              <a:ea typeface="宋体" panose="02010600030101010101" pitchFamily="2" charset="-122"/>
            </a:endParaRPr>
          </a:p>
          <a:p>
            <a:pPr lvl="2" eaLnBrk="1" hangingPunct="1"/>
            <a:r>
              <a:rPr lang="en-US" altLang="zh-CN" sz="2000" dirty="0" smtClean="0">
                <a:ea typeface="宋体" panose="02010600030101010101" pitchFamily="2" charset="-122"/>
              </a:rPr>
              <a:t>Relative comparison: SNO among MW sensors, also SNO double difference</a:t>
            </a:r>
            <a:endParaRPr lang="en-US" altLang="zh-CN" sz="2000" dirty="0" smtClean="0">
              <a:ea typeface="宋体" panose="02010600030101010101" pitchFamily="2" charset="-122"/>
            </a:endParaRPr>
          </a:p>
          <a:p>
            <a:pPr lvl="2" eaLnBrk="1" hangingPunct="1"/>
            <a:r>
              <a:rPr lang="en-US" altLang="zh-CN" sz="2000" dirty="0" smtClean="0">
                <a:ea typeface="宋体" panose="02010600030101010101" pitchFamily="2" charset="-122"/>
              </a:rPr>
              <a:t>“Absolute” estimate: O – B (NWP/RO data, RT model, 	observations)</a:t>
            </a:r>
            <a:endParaRPr lang="en-US" altLang="zh-CN" sz="2000" dirty="0" smtClean="0">
              <a:ea typeface="宋体" panose="02010600030101010101" pitchFamily="2" charset="-122"/>
            </a:endParaRPr>
          </a:p>
          <a:p>
            <a:pPr lvl="2" eaLnBrk="1" hangingPunct="1"/>
            <a:r>
              <a:rPr lang="en-US" altLang="zh-CN" sz="2000" dirty="0" smtClean="0">
                <a:ea typeface="宋体" panose="02010600030101010101" pitchFamily="2" charset="-122"/>
              </a:rPr>
              <a:t> Using hyperspectral IR radiance to predict MW stratospheric sounding channels via RT model (RT model, observations).</a:t>
            </a:r>
            <a:endParaRPr lang="en-US" altLang="zh-CN" sz="2000" dirty="0">
              <a:solidFill>
                <a:srgbClr val="0000FF"/>
              </a:solidFill>
              <a:ea typeface="宋体" panose="02010600030101010101" pitchFamily="2" charset="-122"/>
            </a:endParaRPr>
          </a:p>
          <a:p>
            <a:pPr lvl="1" eaLnBrk="1" hangingPunct="1"/>
            <a:endParaRPr lang="en-US" altLang="zh-CN" dirty="0">
              <a:solidFill>
                <a:srgbClr val="0000FF"/>
              </a:solidFill>
              <a:ea typeface="宋体" panose="02010600030101010101" pitchFamily="2" charset="-122"/>
            </a:endParaRPr>
          </a:p>
          <a:p>
            <a:pPr eaLnBrk="1" hangingPunct="1"/>
            <a:endParaRPr lang="en-US" altLang="zh-CN" dirty="0">
              <a:solidFill>
                <a:srgbClr val="0000FF"/>
              </a:solidFill>
              <a:ea typeface="宋体" panose="02010600030101010101" pitchFamily="2" charset="-122"/>
            </a:endParaRPr>
          </a:p>
          <a:p>
            <a:pPr eaLnBrk="1" hangingPunct="1"/>
            <a:endParaRPr lang="zh-CN" altLang="zh-CN" dirty="0">
              <a:ea typeface="宋体" panose="02010600030101010101" pitchFamily="2" charset="-122"/>
            </a:endParaRPr>
          </a:p>
        </p:txBody>
      </p:sp>
      <p:sp>
        <p:nvSpPr>
          <p:cNvPr id="32772" name="Slide Number Placeholder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
        <p:nvSpPr>
          <p:cNvPr id="6" name="Title 1"/>
          <p:cNvSpPr>
            <a:spLocks noGrp="1"/>
          </p:cNvSpPr>
          <p:nvPr>
            <p:ph type="title"/>
          </p:nvPr>
        </p:nvSpPr>
        <p:spPr>
          <a:xfrm>
            <a:off x="3429000" y="122237"/>
            <a:ext cx="5638800" cy="868363"/>
          </a:xfrm>
          <a:noFill/>
          <a:ln>
            <a:noFill/>
          </a:ln>
        </p:spPr>
        <p:txBody>
          <a:bodyPr/>
          <a:lstStyle/>
          <a:p>
            <a:pPr algn="r" eaLnBrk="1" hangingPunct="1"/>
            <a:r>
              <a:rPr lang="en-US" altLang="zh-CN" sz="2800" dirty="0">
                <a:solidFill>
                  <a:srgbClr val="0000FF"/>
                </a:solidFill>
                <a:ea typeface="宋体" panose="02010600030101010101" pitchFamily="2" charset="-122"/>
              </a:rPr>
              <a:t>MW Subgroup Planned Activities </a:t>
            </a:r>
            <a:r>
              <a:rPr lang="en-US" altLang="zh-CN" sz="2800" dirty="0" smtClean="0">
                <a:solidFill>
                  <a:srgbClr val="0000FF"/>
                </a:solidFill>
                <a:ea typeface="宋体" panose="02010600030101010101" pitchFamily="2" charset="-122"/>
              </a:rPr>
              <a:t>(</a:t>
            </a:r>
            <a:r>
              <a:rPr lang="en-US" altLang="zh-CN" sz="2800" dirty="0">
                <a:solidFill>
                  <a:srgbClr val="0000FF"/>
                </a:solidFill>
                <a:ea typeface="宋体" panose="02010600030101010101" pitchFamily="2" charset="-122"/>
              </a:rPr>
              <a:t>2</a:t>
            </a:r>
            <a:r>
              <a:rPr lang="en-US" altLang="zh-CN" sz="2800" dirty="0" smtClean="0">
                <a:solidFill>
                  <a:srgbClr val="0000FF"/>
                </a:solidFill>
                <a:ea typeface="宋体" panose="02010600030101010101" pitchFamily="2" charset="-122"/>
              </a:rPr>
              <a:t> of 2)</a:t>
            </a:r>
            <a:endParaRPr lang="en-US" altLang="zh-CN" sz="2800" dirty="0">
              <a:solidFill>
                <a:srgbClr val="0000FF"/>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54375" y="255640"/>
            <a:ext cx="6264275" cy="709612"/>
          </a:xfrm>
          <a:noFill/>
          <a:ln>
            <a:noFill/>
          </a:ln>
        </p:spPr>
        <p:txBody>
          <a:bodyPr/>
          <a:lstStyle/>
          <a:p>
            <a:pPr algn="r" eaLnBrk="1" hangingPunct="1"/>
            <a:r>
              <a:rPr lang="en-US" altLang="zh-CN" sz="3600" dirty="0">
                <a:solidFill>
                  <a:srgbClr val="0000FF"/>
                </a:solidFill>
                <a:ea typeface="宋体" panose="02010600030101010101" pitchFamily="2" charset="-122"/>
              </a:rPr>
              <a:t>Potential Action Items 2021</a:t>
            </a:r>
            <a:endParaRPr lang="en-US" altLang="zh-CN" sz="3600" i="1" dirty="0">
              <a:solidFill>
                <a:srgbClr val="0000FF"/>
              </a:solidFill>
              <a:ea typeface="宋体" panose="02010600030101010101" pitchFamily="2" charset="-122"/>
            </a:endParaRPr>
          </a:p>
        </p:txBody>
      </p:sp>
      <p:sp>
        <p:nvSpPr>
          <p:cNvPr id="29699" name="Slide Number Placeholder 2"/>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graphicFrame>
        <p:nvGraphicFramePr>
          <p:cNvPr id="2" name="Table 1"/>
          <p:cNvGraphicFramePr>
            <a:graphicFrameLocks noGrp="1"/>
          </p:cNvGraphicFramePr>
          <p:nvPr>
            <p:custDataLst>
              <p:tags r:id="rId1"/>
            </p:custDataLst>
          </p:nvPr>
        </p:nvGraphicFramePr>
        <p:xfrm>
          <a:off x="228600" y="1101725"/>
          <a:ext cx="9448800" cy="4267200"/>
        </p:xfrm>
        <a:graphic>
          <a:graphicData uri="http://schemas.openxmlformats.org/drawingml/2006/table">
            <a:tbl>
              <a:tblPr firstRow="1" bandRow="1">
                <a:tableStyleId>{0660B408-B3CF-4A94-85FC-2B1E0A45F4A2}</a:tableStyleId>
              </a:tblPr>
              <a:tblGrid>
                <a:gridCol w="1524000"/>
                <a:gridCol w="6782064"/>
                <a:gridCol w="1142736"/>
              </a:tblGrid>
              <a:tr h="640053">
                <a:tc>
                  <a:txBody>
                    <a:bodyPr/>
                    <a:lstStyle/>
                    <a:p>
                      <a:r>
                        <a:rPr lang="en-US" sz="1800" dirty="0" smtClean="0"/>
                        <a:t>Action Item: </a:t>
                      </a:r>
                      <a:r>
                        <a:rPr lang="en-US" sz="1800" b="1" i="1" kern="1200" dirty="0" smtClean="0">
                          <a:solidFill>
                            <a:schemeClr val="bg1"/>
                          </a:solidFill>
                          <a:effectLst/>
                          <a:latin typeface="+mn-lt"/>
                          <a:ea typeface="+mn-ea"/>
                          <a:cs typeface="+mn-cs"/>
                        </a:rPr>
                        <a:t>A.GMW.</a:t>
                      </a:r>
                      <a:endParaRPr lang="en-US" sz="1800" b="1" i="1" dirty="0">
                        <a:solidFill>
                          <a:schemeClr val="bg1"/>
                        </a:solidFill>
                      </a:endParaRPr>
                    </a:p>
                  </a:txBody>
                  <a:tcPr marT="45718" marB="45718"/>
                </a:tc>
                <a:tc>
                  <a:txBody>
                    <a:bodyPr/>
                    <a:lstStyle/>
                    <a:p>
                      <a:r>
                        <a:rPr lang="en-US" sz="1800" dirty="0" smtClean="0"/>
                        <a:t>Description</a:t>
                      </a:r>
                      <a:endParaRPr lang="en-US" sz="1800" dirty="0"/>
                    </a:p>
                  </a:txBody>
                  <a:tcPr marT="45718" marB="45718"/>
                </a:tc>
                <a:tc>
                  <a:txBody>
                    <a:bodyPr/>
                    <a:lstStyle/>
                    <a:p>
                      <a:r>
                        <a:rPr lang="en-US" sz="1800" dirty="0" smtClean="0"/>
                        <a:t>status</a:t>
                      </a:r>
                      <a:endParaRPr lang="en-US" sz="1800" dirty="0"/>
                    </a:p>
                  </a:txBody>
                  <a:tcPr marT="45718" marB="45718"/>
                </a:tc>
              </a:tr>
              <a:tr h="518138">
                <a:tc>
                  <a:txBody>
                    <a:bodyPr/>
                    <a:lstStyle/>
                    <a:p>
                      <a:pPr algn="l"/>
                      <a:r>
                        <a:rPr lang="en-US" sz="1400" b="1" i="1" dirty="0" smtClean="0"/>
                        <a:t>20210330</a:t>
                      </a:r>
                      <a:r>
                        <a:rPr lang="en-US" altLang="zh-CN" sz="1400" b="1" i="1" dirty="0" smtClean="0"/>
                        <a:t>.1</a:t>
                      </a:r>
                      <a:endParaRPr lang="en-US" sz="1400" b="1" i="1" dirty="0"/>
                    </a:p>
                  </a:txBody>
                  <a:tcPr marT="45718" marB="45718"/>
                </a:tc>
                <a:tc>
                  <a:txBody>
                    <a:bodyPr/>
                    <a:lstStyle/>
                    <a:p>
                      <a:pPr algn="l"/>
                      <a:r>
                        <a:rPr lang="en-US" altLang="zh-CN" sz="1400" dirty="0" smtClean="0"/>
                        <a:t>Draft review document for on-orbit and near</a:t>
                      </a:r>
                      <a:r>
                        <a:rPr lang="en-US" altLang="zh-CN" sz="1400" baseline="0" dirty="0" smtClean="0"/>
                        <a:t> future </a:t>
                      </a:r>
                      <a:r>
                        <a:rPr lang="en-US" altLang="zh-CN" sz="1400" dirty="0" smtClean="0"/>
                        <a:t>microwave sounding instruments </a:t>
                      </a:r>
                      <a:endParaRPr lang="en-US" sz="1400" dirty="0"/>
                    </a:p>
                  </a:txBody>
                  <a:tcPr marT="45718" marB="45718"/>
                </a:tc>
                <a:tc>
                  <a:txBody>
                    <a:bodyPr/>
                    <a:lstStyle/>
                    <a:p>
                      <a:pPr algn="ctr" rtl="0" fontAlgn="b"/>
                      <a:r>
                        <a:rPr lang="en-US" altLang="zh-CN" sz="1400" kern="1200" smtClean="0">
                          <a:solidFill>
                            <a:schemeClr val="dk1"/>
                          </a:solidFill>
                          <a:effectLst/>
                          <a:latin typeface="+mn-lt"/>
                          <a:ea typeface="+mn-ea"/>
                          <a:cs typeface="+mn-cs"/>
                        </a:rPr>
                        <a:t>TBD</a:t>
                      </a:r>
                      <a:endParaRPr lang="en-US" altLang="zh-CN" sz="1400" kern="1200" smtClean="0">
                        <a:solidFill>
                          <a:schemeClr val="dk1"/>
                        </a:solidFill>
                        <a:effectLst/>
                        <a:latin typeface="+mn-lt"/>
                        <a:ea typeface="+mn-ea"/>
                        <a:cs typeface="+mn-cs"/>
                      </a:endParaRPr>
                    </a:p>
                  </a:txBody>
                  <a:tcPr marL="19050" marR="19050" marT="12699" marB="12699"/>
                </a:tc>
              </a:tr>
              <a:tr h="518138">
                <a:tc>
                  <a:txBody>
                    <a:bodyPr/>
                    <a:lstStyle/>
                    <a:p>
                      <a:pPr algn="l"/>
                      <a:r>
                        <a:rPr lang="en-US" sz="1400" b="1" i="1" kern="1200" dirty="0" smtClean="0">
                          <a:solidFill>
                            <a:schemeClr val="dk1"/>
                          </a:solidFill>
                          <a:effectLst/>
                          <a:latin typeface="+mn-lt"/>
                          <a:ea typeface="+mn-ea"/>
                          <a:cs typeface="+mn-cs"/>
                        </a:rPr>
                        <a:t>20210330.2</a:t>
                      </a:r>
                      <a:endParaRPr lang="en-US" sz="1400" b="1" i="1" dirty="0"/>
                    </a:p>
                  </a:txBody>
                  <a:tcPr marT="45718" marB="45718"/>
                </a:tc>
                <a:tc>
                  <a:txBody>
                    <a:bodyPr/>
                    <a:lstStyle/>
                    <a:p>
                      <a:pPr algn="l"/>
                      <a:r>
                        <a:rPr lang="en-US" altLang="zh-CN" sz="1400" dirty="0" smtClean="0"/>
                        <a:t>Draft review document for on-orbit and near</a:t>
                      </a:r>
                      <a:r>
                        <a:rPr lang="en-US" altLang="zh-CN" sz="1400" baseline="0" dirty="0" smtClean="0"/>
                        <a:t> future </a:t>
                      </a:r>
                      <a:r>
                        <a:rPr lang="en-US" altLang="zh-CN" sz="1400" dirty="0" smtClean="0"/>
                        <a:t>microwave imaging instruments </a:t>
                      </a:r>
                      <a:endParaRPr lang="en-US" altLang="zh-CN" sz="1400" dirty="0"/>
                    </a:p>
                  </a:txBody>
                  <a:tcPr marT="45718" marB="45718"/>
                </a:tc>
                <a:tc>
                  <a:txBody>
                    <a:bodyPr/>
                    <a:lstStyle/>
                    <a:p>
                      <a:pPr algn="ctr" rtl="0" fontAlgn="b"/>
                      <a:r>
                        <a:rPr lang="en-US" altLang="zh-CN" sz="1400" kern="1200" smtClean="0">
                          <a:solidFill>
                            <a:schemeClr val="dk1"/>
                          </a:solidFill>
                          <a:effectLst/>
                          <a:latin typeface="+mn-lt"/>
                          <a:ea typeface="+mn-ea"/>
                          <a:cs typeface="+mn-cs"/>
                        </a:rPr>
                        <a:t>TBD</a:t>
                      </a:r>
                      <a:endParaRPr lang="en-US" altLang="zh-CN" sz="1400" kern="1200" dirty="0">
                        <a:solidFill>
                          <a:schemeClr val="dk1"/>
                        </a:solidFill>
                        <a:effectLst/>
                        <a:latin typeface="+mn-lt"/>
                        <a:ea typeface="+mn-ea"/>
                        <a:cs typeface="+mn-cs"/>
                      </a:endParaRPr>
                    </a:p>
                  </a:txBody>
                  <a:tcPr marL="19050" marR="19050" marT="12699" marB="12699"/>
                </a:tc>
              </a:tr>
              <a:tr h="518138">
                <a:tc>
                  <a:txBody>
                    <a:bodyPr/>
                    <a:lstStyle/>
                    <a:p>
                      <a:pPr algn="l"/>
                      <a:r>
                        <a:rPr lang="en-US" sz="1400" b="1" i="1" kern="1200" dirty="0" smtClean="0">
                          <a:solidFill>
                            <a:schemeClr val="dk1"/>
                          </a:solidFill>
                          <a:effectLst/>
                          <a:latin typeface="+mn-lt"/>
                          <a:ea typeface="+mn-ea"/>
                          <a:cs typeface="+mn-cs"/>
                        </a:rPr>
                        <a:t>20210330.3</a:t>
                      </a:r>
                      <a:endParaRPr lang="en-US" sz="1400" b="1" i="1" dirty="0"/>
                    </a:p>
                  </a:txBody>
                  <a:tcPr marT="45718" marB="45718"/>
                </a:tc>
                <a:tc>
                  <a:txBody>
                    <a:bodyPr/>
                    <a:lstStyle/>
                    <a:p>
                      <a:pPr algn="l"/>
                      <a:r>
                        <a:rPr lang="en-US" altLang="zh-CN" sz="1400" dirty="0" smtClean="0"/>
                        <a:t>Draft review document for on-orbit and near</a:t>
                      </a:r>
                      <a:r>
                        <a:rPr lang="en-US" altLang="zh-CN" sz="1400" baseline="0" dirty="0" smtClean="0"/>
                        <a:t> future </a:t>
                      </a:r>
                      <a:r>
                        <a:rPr lang="en-US" altLang="zh-CN" sz="1400" baseline="0" dirty="0" err="1" smtClean="0"/>
                        <a:t>scatterometers</a:t>
                      </a:r>
                      <a:endParaRPr lang="en-US" altLang="zh-CN" sz="1400" baseline="0" dirty="0" smtClean="0"/>
                    </a:p>
                  </a:txBody>
                  <a:tcPr marT="45718" marB="45718"/>
                </a:tc>
                <a:tc>
                  <a:txBody>
                    <a:bodyPr/>
                    <a:lstStyle/>
                    <a:p>
                      <a:pPr algn="ctr" rtl="0" fontAlgn="b"/>
                      <a:r>
                        <a:rPr lang="en-US" altLang="zh-CN" sz="1400" kern="1200" smtClean="0">
                          <a:solidFill>
                            <a:schemeClr val="dk1"/>
                          </a:solidFill>
                          <a:effectLst/>
                          <a:latin typeface="+mn-lt"/>
                          <a:ea typeface="+mn-ea"/>
                          <a:cs typeface="+mn-cs"/>
                        </a:rPr>
                        <a:t>TBD</a:t>
                      </a:r>
                      <a:endParaRPr lang="en-US" altLang="zh-CN" sz="1400" kern="1200" dirty="0">
                        <a:solidFill>
                          <a:schemeClr val="dk1"/>
                        </a:solidFill>
                        <a:effectLst/>
                        <a:latin typeface="+mn-lt"/>
                        <a:ea typeface="+mn-ea"/>
                        <a:cs typeface="+mn-cs"/>
                      </a:endParaRPr>
                    </a:p>
                  </a:txBody>
                  <a:tcPr marT="45718" marB="45718"/>
                </a:tc>
              </a:tr>
              <a:tr h="518138">
                <a:tc>
                  <a:txBody>
                    <a:bodyPr/>
                    <a:lstStyle/>
                    <a:p>
                      <a:pPr algn="l"/>
                      <a:r>
                        <a:rPr lang="en-US" sz="1400" b="1" i="1" dirty="0" smtClean="0"/>
                        <a:t>20210330</a:t>
                      </a:r>
                      <a:r>
                        <a:rPr lang="en-US" altLang="zh-CN" sz="1400" b="1" i="1" dirty="0" smtClean="0"/>
                        <a:t>.4</a:t>
                      </a:r>
                      <a:endParaRPr lang="en-US" sz="1400" b="1" i="1" dirty="0"/>
                    </a:p>
                  </a:txBody>
                  <a:tcPr marT="45718" marB="45718"/>
                </a:tc>
                <a:tc>
                  <a:txBody>
                    <a:bodyPr/>
                    <a:lstStyle/>
                    <a:p>
                      <a:pPr algn="l"/>
                      <a:r>
                        <a:rPr lang="en-US" altLang="zh-CN" sz="1400" dirty="0" smtClean="0"/>
                        <a:t>Hold a workshop to discuss current status </a:t>
                      </a:r>
                      <a:r>
                        <a:rPr lang="en-US" altLang="zh-CN" sz="1400" baseline="0" dirty="0" smtClean="0"/>
                        <a:t>and future development of MW sensors, including active and passive</a:t>
                      </a:r>
                      <a:endParaRPr lang="en-US" sz="1400" dirty="0"/>
                    </a:p>
                  </a:txBody>
                  <a:tcPr marT="45718" marB="45718"/>
                </a:tc>
                <a:tc>
                  <a:txBody>
                    <a:bodyPr/>
                    <a:lstStyle/>
                    <a:p>
                      <a:pPr algn="ctr" rtl="0" fontAlgn="b"/>
                      <a:r>
                        <a:rPr lang="en-US" altLang="zh-CN" sz="1400" kern="1200" dirty="0" smtClean="0">
                          <a:solidFill>
                            <a:schemeClr val="dk1"/>
                          </a:solidFill>
                          <a:effectLst/>
                          <a:latin typeface="+mn-lt"/>
                          <a:ea typeface="+mn-ea"/>
                          <a:cs typeface="+mn-cs"/>
                        </a:rPr>
                        <a:t>TBD</a:t>
                      </a:r>
                      <a:endParaRPr lang="en-US" altLang="zh-CN" sz="1400" kern="1200" dirty="0">
                        <a:solidFill>
                          <a:schemeClr val="dk1"/>
                        </a:solidFill>
                        <a:effectLst/>
                        <a:latin typeface="+mn-lt"/>
                        <a:ea typeface="+mn-ea"/>
                        <a:cs typeface="+mn-cs"/>
                      </a:endParaRPr>
                    </a:p>
                  </a:txBody>
                  <a:tcPr marT="45718" marB="45718"/>
                </a:tc>
              </a:tr>
              <a:tr h="518138">
                <a:tc>
                  <a:txBody>
                    <a:bodyPr/>
                    <a:lstStyle/>
                    <a:p>
                      <a:pPr algn="l"/>
                      <a:r>
                        <a:rPr lang="en-US" sz="1400" b="1" i="1" dirty="0" smtClean="0"/>
                        <a:t>20210330.5</a:t>
                      </a:r>
                      <a:endParaRPr lang="en-US" sz="1400" b="1" i="1" dirty="0"/>
                    </a:p>
                  </a:txBody>
                  <a:tcPr marT="45718" marB="45718"/>
                </a:tc>
                <a:tc>
                  <a:txBody>
                    <a:bodyPr/>
                    <a:lstStyle/>
                    <a:p>
                      <a:pPr algn="l"/>
                      <a:r>
                        <a:rPr lang="en-US" sz="1400" dirty="0" smtClean="0"/>
                        <a:t>Develop a report</a:t>
                      </a:r>
                      <a:r>
                        <a:rPr lang="en-US" sz="1400" baseline="0" dirty="0" smtClean="0"/>
                        <a:t> for requirement of MW sensors from different users</a:t>
                      </a:r>
                      <a:endParaRPr lang="en-US" sz="1400" dirty="0"/>
                    </a:p>
                  </a:txBody>
                  <a:tcPr marT="45718" marB="45718"/>
                </a:tc>
                <a:tc>
                  <a:txBody>
                    <a:bodyPr/>
                    <a:lstStyle/>
                    <a:p>
                      <a:pPr algn="ctr"/>
                      <a:r>
                        <a:rPr lang="en-US" altLang="zh-CN" sz="1400" kern="1200" dirty="0" smtClean="0">
                          <a:solidFill>
                            <a:schemeClr val="dk1"/>
                          </a:solidFill>
                          <a:effectLst/>
                          <a:latin typeface="+mn-lt"/>
                          <a:ea typeface="+mn-ea"/>
                          <a:cs typeface="+mn-cs"/>
                        </a:rPr>
                        <a:t>TBD</a:t>
                      </a:r>
                      <a:endParaRPr lang="en-US" sz="1400" kern="1200" dirty="0">
                        <a:solidFill>
                          <a:schemeClr val="dk1"/>
                        </a:solidFill>
                        <a:effectLst/>
                        <a:latin typeface="+mn-lt"/>
                        <a:ea typeface="+mn-ea"/>
                        <a:cs typeface="+mn-cs"/>
                      </a:endParaRPr>
                    </a:p>
                  </a:txBody>
                  <a:tcPr marT="45718" marB="45718"/>
                </a:tc>
              </a:tr>
              <a:tr h="518138">
                <a:tc>
                  <a:txBody>
                    <a:bodyPr/>
                    <a:p>
                      <a:pPr algn="l"/>
                      <a:r>
                        <a:rPr lang="en-US" sz="1400" b="1" i="1" dirty="0" smtClean="0"/>
                        <a:t>20210330.6</a:t>
                      </a:r>
                      <a:endParaRPr lang="en-US" sz="1400" b="1" i="1" dirty="0"/>
                    </a:p>
                  </a:txBody>
                  <a:tcPr marT="45718" marB="45718"/>
                </a:tc>
                <a:tc>
                  <a:txBody>
                    <a:bodyPr/>
                    <a:p>
                      <a:pPr algn="l"/>
                      <a:r>
                        <a:rPr lang="en-US" sz="1400" dirty="0" smtClean="0"/>
                        <a:t>Using AMSU-A and ATMS as reference sensors for FCDR</a:t>
                      </a:r>
                      <a:endParaRPr lang="en-US" sz="1400" dirty="0"/>
                    </a:p>
                  </a:txBody>
                  <a:tcPr marT="45718" marB="45718"/>
                </a:tc>
                <a:tc>
                  <a:txBody>
                    <a:bodyPr/>
                    <a:p>
                      <a:pPr algn="ctr"/>
                      <a:r>
                        <a:rPr lang="en-US" altLang="zh-CN" sz="1400" kern="1200" dirty="0" smtClean="0">
                          <a:solidFill>
                            <a:schemeClr val="dk1"/>
                          </a:solidFill>
                          <a:effectLst/>
                          <a:latin typeface="+mn-lt"/>
                          <a:ea typeface="+mn-ea"/>
                          <a:cs typeface="+mn-cs"/>
                        </a:rPr>
                        <a:t>TBD</a:t>
                      </a:r>
                      <a:endParaRPr lang="en-US" sz="1400" kern="1200" dirty="0">
                        <a:solidFill>
                          <a:schemeClr val="dk1"/>
                        </a:solidFill>
                        <a:effectLst/>
                        <a:latin typeface="+mn-lt"/>
                        <a:ea typeface="+mn-ea"/>
                        <a:cs typeface="+mn-cs"/>
                      </a:endParaRPr>
                    </a:p>
                  </a:txBody>
                  <a:tcPr marT="45718" marB="45718"/>
                </a:tc>
              </a:tr>
              <a:tr h="518138">
                <a:tc>
                  <a:txBody>
                    <a:bodyPr/>
                    <a:lstStyle/>
                    <a:p>
                      <a:pPr algn="l"/>
                      <a:endParaRPr lang="en-US" sz="1400" b="1" i="1" dirty="0"/>
                    </a:p>
                  </a:txBody>
                  <a:tcPr marT="45719" marB="45719"/>
                </a:tc>
                <a:tc>
                  <a:txBody>
                    <a:bodyPr/>
                    <a:lstStyle/>
                    <a:p>
                      <a:pPr algn="l"/>
                      <a:r>
                        <a:rPr lang="en-US" sz="1400" dirty="0"/>
                        <a:t>......</a:t>
                      </a:r>
                      <a:endParaRPr lang="en-US" sz="1400" dirty="0"/>
                    </a:p>
                  </a:txBody>
                  <a:tcPr marT="45719" marB="45719"/>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endParaRPr lang="en-US" sz="1400" kern="1200" dirty="0">
                        <a:solidFill>
                          <a:schemeClr val="dk1"/>
                        </a:solidFill>
                        <a:effectLst/>
                        <a:latin typeface="+mn-lt"/>
                        <a:ea typeface="+mn-ea"/>
                        <a:cs typeface="+mn-cs"/>
                      </a:endParaRPr>
                    </a:p>
                  </a:txBody>
                  <a:tcPr marL="19050" marR="19050" marT="12700" marB="1270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05000" y="2603500"/>
            <a:ext cx="4572000" cy="901700"/>
          </a:xfrm>
          <a:noFill/>
          <a:ln>
            <a:noFill/>
          </a:ln>
        </p:spPr>
        <p:txBody>
          <a:bodyPr/>
          <a:lstStyle/>
          <a:p>
            <a:pPr algn="r" eaLnBrk="1" hangingPunct="1"/>
            <a:r>
              <a:rPr lang="en-US" altLang="zh-CN" dirty="0" smtClean="0">
                <a:solidFill>
                  <a:srgbClr val="0000FF"/>
                </a:solidFill>
                <a:ea typeface="宋体" panose="02010600030101010101" pitchFamily="2" charset="-122"/>
              </a:rPr>
              <a:t>Back Up </a:t>
            </a:r>
            <a:r>
              <a:rPr lang="en-US" altLang="zh-CN" dirty="0">
                <a:solidFill>
                  <a:srgbClr val="0000FF"/>
                </a:solidFill>
                <a:ea typeface="宋体" panose="02010600030101010101" pitchFamily="2" charset="-122"/>
              </a:rPr>
              <a:t>S</a:t>
            </a:r>
            <a:r>
              <a:rPr lang="en-US" altLang="zh-CN" dirty="0" smtClean="0">
                <a:solidFill>
                  <a:srgbClr val="0000FF"/>
                </a:solidFill>
                <a:ea typeface="宋体" panose="02010600030101010101" pitchFamily="2" charset="-122"/>
              </a:rPr>
              <a:t>lides</a:t>
            </a:r>
            <a:endParaRPr lang="en-GB" altLang="en-US"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75063" y="144463"/>
            <a:ext cx="5773737" cy="1143000"/>
          </a:xfrm>
          <a:noFill/>
          <a:ln>
            <a:noFill/>
          </a:ln>
        </p:spPr>
        <p:txBody>
          <a:bodyPr/>
          <a:lstStyle/>
          <a:p>
            <a:pPr algn="r" eaLnBrk="1" hangingPunct="1"/>
            <a:r>
              <a:rPr lang="en-GB" altLang="en-US" sz="2400" dirty="0">
                <a:solidFill>
                  <a:srgbClr val="0000FF"/>
                </a:solidFill>
              </a:rPr>
              <a:t>21 Jan Meeting Summary: </a:t>
            </a:r>
            <a:r>
              <a:rPr lang="en-GB" altLang="en-US" sz="2400" i="1" dirty="0">
                <a:solidFill>
                  <a:srgbClr val="0000FF"/>
                </a:solidFill>
              </a:rPr>
              <a:t>Fundamental Climate Data Record Activities</a:t>
            </a:r>
            <a:endParaRPr lang="en-GB" altLang="en-US" sz="2400" i="1" dirty="0">
              <a:solidFill>
                <a:srgbClr val="0000FF"/>
              </a:solidFill>
            </a:endParaRPr>
          </a:p>
        </p:txBody>
      </p:sp>
      <p:sp>
        <p:nvSpPr>
          <p:cNvPr id="23555"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23556" name="内容占位符 12"/>
          <p:cNvSpPr>
            <a:spLocks noGrp="1"/>
          </p:cNvSpPr>
          <p:nvPr>
            <p:ph idx="1"/>
          </p:nvPr>
        </p:nvSpPr>
        <p:spPr>
          <a:xfrm>
            <a:off x="228600" y="1281113"/>
            <a:ext cx="9677400" cy="4845050"/>
          </a:xfrm>
        </p:spPr>
        <p:txBody>
          <a:bodyPr vert="horz" wrap="square" lIns="91440" tIns="45720" rIns="91440" bIns="45720" anchor="t"/>
          <a:lstStyle/>
          <a:p>
            <a:pPr eaLnBrk="1" hangingPunct="1"/>
            <a:r>
              <a:rPr lang="en-US" altLang="zh-CN" sz="1600" dirty="0">
                <a:solidFill>
                  <a:srgbClr val="0000FF"/>
                </a:solidFill>
                <a:ea typeface="宋体" panose="02010600030101010101" pitchFamily="2" charset="-122"/>
              </a:rPr>
              <a:t>Co-Chair discussion of Microwave Subgroup Activities, Actions and Plans</a:t>
            </a:r>
            <a:endParaRPr lang="en-US" altLang="zh-CN" sz="1600" dirty="0">
              <a:solidFill>
                <a:srgbClr val="0000FF"/>
              </a:solidFill>
              <a:ea typeface="宋体" panose="02010600030101010101" pitchFamily="2" charset="-122"/>
            </a:endParaRPr>
          </a:p>
          <a:p>
            <a:pPr eaLnBrk="1" hangingPunct="1"/>
            <a:r>
              <a:rPr lang="en-US" altLang="zh-CN" sz="1600" dirty="0">
                <a:solidFill>
                  <a:srgbClr val="0000FF"/>
                </a:solidFill>
                <a:ea typeface="宋体" panose="02010600030101010101" pitchFamily="2" charset="-122"/>
              </a:rPr>
              <a:t>Fundamental Climate Data Record Activities</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(EUMETSAT/CS3) SSMT2 microwave FCDR bias assessment challenges include scan-dependent and non-linear antenna temperature bias uncertainties, while progress was made on cloud clearing methods using FIDUCEO.</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(CMA) FY-3/MWRI FCDR challenges include bias uncertainties associated with a warm load antenna reflector with non-zero emissivity and back lobes, cold reflector RFI, and hot load efficiency, while progress was made using the GPM GMI instrument as a reference during SNO events.</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(NOAA) MSU/AMSU/ATMS atmospheric temperature FCDR challenges include </a:t>
            </a:r>
            <a:r>
              <a:rPr lang="en-US" altLang="zh-CN" sz="1400" dirty="0" smtClean="0">
                <a:ea typeface="宋体" panose="02010600030101010101" pitchFamily="2" charset="-122"/>
              </a:rPr>
              <a:t>large </a:t>
            </a:r>
            <a:r>
              <a:rPr lang="en-US" altLang="zh-CN" sz="1400" dirty="0">
                <a:ea typeface="宋体" panose="02010600030101010101" pitchFamily="2" charset="-122"/>
              </a:rPr>
              <a:t>changes in orbital local equatorial crossing time of early MSU/AMSU, while progress includes improved stability by using AMSU-A onboard Aqua and MetOp-A and ATMS onboard SNPP as references.</a:t>
            </a:r>
            <a:endParaRPr lang="en-US" altLang="zh-CN" sz="1400" dirty="0">
              <a:ea typeface="宋体" panose="02010600030101010101" pitchFamily="2" charset="-122"/>
            </a:endParaRPr>
          </a:p>
          <a:p>
            <a:pPr eaLnBrk="1" hangingPunct="1"/>
            <a:r>
              <a:rPr lang="en-US" altLang="zh-CN" sz="1600" dirty="0">
                <a:solidFill>
                  <a:srgbClr val="0000FF"/>
                </a:solidFill>
                <a:ea typeface="宋体" panose="02010600030101010101" pitchFamily="2" charset="-122"/>
              </a:rPr>
              <a:t>FCDR Measurement Support or Enhancement Activities </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(UK Met Office) GCOS Reference Upper-Air Network (GRUAN) and its applications illustrated the availability of high-quality, ground-based instruments – e.g., radiosondes, Lidars, ozone sensors, and sounding rockets - distributed throughout the globe that can be used as a microwave and infrared instrument FCDR measurement reference. The GRUAN is also augmenting its network using the high-quality Global Navigation Satellite System Radio Occultation soundings.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(Hamburg University) Performing post-launch characterization of AMSU-B/MHS antenna response and pointing accuracy using the moon</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(JAXA) AMSR-3 instrument status was updated. </a:t>
            </a:r>
            <a:endParaRPr lang="en-US" altLang="zh-CN" sz="1400" dirty="0">
              <a:ea typeface="宋体" panose="02010600030101010101" pitchFamily="2" charset="-122"/>
            </a:endParaRPr>
          </a:p>
          <a:p>
            <a:pPr eaLnBrk="1" hangingPunct="1"/>
            <a:endParaRPr lang="en-US" altLang="zh-CN" sz="14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675063" y="144463"/>
            <a:ext cx="5849937" cy="846137"/>
          </a:xfrm>
          <a:noFill/>
          <a:ln>
            <a:noFill/>
          </a:ln>
        </p:spPr>
        <p:txBody>
          <a:bodyPr/>
          <a:lstStyle/>
          <a:p>
            <a:pPr algn="r" eaLnBrk="1" hangingPunct="1"/>
            <a:r>
              <a:rPr lang="en-US" altLang="en-US" sz="2400" dirty="0">
                <a:solidFill>
                  <a:srgbClr val="0000FF"/>
                </a:solidFill>
              </a:rPr>
              <a:t>16 Feb Meeting Summary: </a:t>
            </a:r>
            <a:r>
              <a:rPr lang="en-US" altLang="en-US" sz="2400" i="1" dirty="0">
                <a:solidFill>
                  <a:srgbClr val="0000FF"/>
                </a:solidFill>
              </a:rPr>
              <a:t>SI-traceable Microwave Radiometer Calibration </a:t>
            </a:r>
            <a:endParaRPr lang="en-GB" altLang="en-US" sz="2400" i="1" dirty="0">
              <a:solidFill>
                <a:srgbClr val="0000FF"/>
              </a:solidFill>
            </a:endParaRPr>
          </a:p>
        </p:txBody>
      </p:sp>
      <p:sp>
        <p:nvSpPr>
          <p:cNvPr id="25603"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25604" name="内容占位符 12"/>
          <p:cNvSpPr>
            <a:spLocks noGrp="1"/>
          </p:cNvSpPr>
          <p:nvPr>
            <p:ph idx="1"/>
          </p:nvPr>
        </p:nvSpPr>
        <p:spPr>
          <a:xfrm>
            <a:off x="76200" y="1117600"/>
            <a:ext cx="9753600" cy="5207000"/>
          </a:xfrm>
        </p:spPr>
        <p:txBody>
          <a:bodyPr vert="horz" wrap="square" lIns="91440" tIns="45720" rIns="91440" bIns="45720" anchor="t"/>
          <a:lstStyle/>
          <a:p>
            <a:pPr eaLnBrk="1" hangingPunct="1"/>
            <a:r>
              <a:rPr lang="en-US" altLang="zh-CN" sz="1600" dirty="0">
                <a:solidFill>
                  <a:srgbClr val="0000FF"/>
                </a:solidFill>
                <a:ea typeface="宋体" panose="02010600030101010101" pitchFamily="2" charset="-122"/>
              </a:rPr>
              <a:t>(China National Institute of Metrology (NIM)) Measuring MW Power and Antenna Response</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Described traceable power measurement techniques and capabilities, and state-of-art power sensor, micro-calorimeter and best-practice development needed for MW radiometric measurement.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Introduced antenna radiation pattern metrology, and the merits of the NIM spherical near-field antenna characterization method and facility, compared to far- and near-field methods and facilities.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Provided measurement uncertainty. </a:t>
            </a:r>
            <a:endParaRPr lang="en-US" altLang="zh-CN" sz="1400" dirty="0">
              <a:ea typeface="宋体" panose="02010600030101010101" pitchFamily="2" charset="-122"/>
            </a:endParaRPr>
          </a:p>
          <a:p>
            <a:pPr eaLnBrk="1" hangingPunct="1"/>
            <a:r>
              <a:rPr lang="en-US" altLang="zh-CN" sz="1600" dirty="0">
                <a:solidFill>
                  <a:srgbClr val="0000FF"/>
                </a:solidFill>
                <a:ea typeface="宋体" panose="02010600030101010101" pitchFamily="2" charset="-122"/>
              </a:rPr>
              <a:t>(MIT) Reference MW Radiometer Characteristics, Desirable Features and Stable References</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Characteristics – e.g., linearity, frequency stability, calibration stability, low antenna sidelobe levels, and stabilized orbit altitude.</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Desirable Features - Phase-locked local oscillator(s); 2- 3- or 4-point calibration (e.g. target, space, noise diode); Reduced sensitivity to gain fluctuations (e.g. Dicke switching); Low-sidelobe antenna; Dual polarization for comparisons to rotating-pol instruments like ATMS; and Temperature control of radiometer and target.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Suggested the GNSS-RO refractivity be used as an SI-traceable and stable microwave measurement standard.</a:t>
            </a:r>
            <a:endParaRPr lang="en-US" altLang="zh-CN" sz="1400" dirty="0">
              <a:ea typeface="宋体" panose="02010600030101010101" pitchFamily="2" charset="-122"/>
            </a:endParaRPr>
          </a:p>
          <a:p>
            <a:pPr eaLnBrk="1" hangingPunct="1"/>
            <a:r>
              <a:rPr lang="en-US" altLang="zh-CN" sz="1600" dirty="0">
                <a:solidFill>
                  <a:srgbClr val="0000FF"/>
                </a:solidFill>
                <a:ea typeface="宋体" panose="02010600030101010101" pitchFamily="2" charset="-122"/>
              </a:rPr>
              <a:t>(NASA) MW Radiometer RFI</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United Nations’ International Telecommunication Union (ITU) provides spectrum protection regulations through the World Radio-communication Conference (WRC).</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Regulation decisions include cost-benefit and power limit studies associated with releasing portions of the radio frequency (RF) spectrum for commercial use.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In the recent WRC-19, relaxation of some RF protections could introduce terrestrial RF sources at on-orbit microwave sounder operating frequency bands. </a:t>
            </a:r>
            <a:endParaRPr lang="en-US" altLang="zh-CN" sz="1400" dirty="0">
              <a:ea typeface="宋体" panose="02010600030101010101" pitchFamily="2" charset="-122"/>
            </a:endParaRPr>
          </a:p>
          <a:p>
            <a:pPr lvl="1" eaLnBrk="1" hangingPunct="1"/>
            <a:r>
              <a:rPr lang="en-US" altLang="zh-CN" sz="1400" dirty="0">
                <a:ea typeface="宋体" panose="02010600030101010101" pitchFamily="2" charset="-122"/>
              </a:rPr>
              <a:t>The possibility of dedicated RFI measuring missions, or RFI onboard screening were briefly discussed. </a:t>
            </a:r>
            <a:endParaRPr lang="zh-CN" altLang="en-US" sz="14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81400" y="123826"/>
            <a:ext cx="5791200" cy="1143000"/>
          </a:xfrm>
          <a:noFill/>
          <a:ln>
            <a:noFill/>
          </a:ln>
        </p:spPr>
        <p:txBody>
          <a:bodyPr/>
          <a:lstStyle/>
          <a:p>
            <a:pPr algn="r" eaLnBrk="1" hangingPunct="1"/>
            <a:r>
              <a:rPr lang="en-US" altLang="en-US" sz="2400" dirty="0">
                <a:solidFill>
                  <a:srgbClr val="0000FF"/>
                </a:solidFill>
              </a:rPr>
              <a:t>18 Mar Meeting Summary: </a:t>
            </a:r>
            <a:r>
              <a:rPr lang="en-US" altLang="en-US" sz="2400" i="1" dirty="0">
                <a:solidFill>
                  <a:srgbClr val="0000FF"/>
                </a:solidFill>
              </a:rPr>
              <a:t>Applications of MW to NWP</a:t>
            </a:r>
            <a:endParaRPr lang="en-GB" altLang="en-US" sz="2400" i="1" dirty="0">
              <a:solidFill>
                <a:srgbClr val="0000FF"/>
              </a:solidFill>
            </a:endParaRPr>
          </a:p>
        </p:txBody>
      </p:sp>
      <p:sp>
        <p:nvSpPr>
          <p:cNvPr id="27651" name="Slide Number Placeholder 3"/>
          <p:cNvSpPr txBox="1">
            <a:spLocks noGrp="1"/>
          </p:cNvSpPr>
          <p:nvPr>
            <p:ph type="sldNum" sz="quarter" idx="4"/>
          </p:nvPr>
        </p:nvSpPr>
        <p:spPr>
          <a:xfrm>
            <a:off x="6934200" y="6356350"/>
            <a:ext cx="2133600" cy="365125"/>
          </a:xfrm>
        </p:spPr>
        <p:txBody>
          <a:bodyPr/>
          <a:lstStyle/>
          <a:p>
            <a:pPr marL="0" indent="0" algn="r" eaLnBrk="1" hangingPunct="1">
              <a:spcBef>
                <a:spcPct val="0"/>
              </a:spcBef>
              <a:buClrTx/>
              <a:buFontTx/>
              <a:buNone/>
            </a:pPr>
            <a:fld id="{9A0DB2DC-4C9A-4742-B13C-FB6460FD3503}" type="slidenum">
              <a:rPr lang="en-US" altLang="en-US" sz="1200" dirty="0">
                <a:solidFill>
                  <a:schemeClr val="bg1"/>
                </a:solidFill>
                <a:latin typeface="Tahoma" panose="020B0604030504040204" pitchFamily="34" charset="0"/>
                <a:ea typeface="MS PGothic" panose="020B0600070205080204" pitchFamily="34" charset="-128"/>
                <a:cs typeface="+mn-cs"/>
              </a:rPr>
            </a:fld>
            <a:endParaRPr lang="en-US" altLang="en-US" sz="1200" dirty="0">
              <a:solidFill>
                <a:schemeClr val="bg1"/>
              </a:solidFill>
              <a:latin typeface="Tahoma" panose="020B0604030504040204" pitchFamily="34" charset="0"/>
              <a:ea typeface="MS PGothic" panose="020B0600070205080204" pitchFamily="34" charset="-128"/>
              <a:cs typeface="+mn-cs"/>
            </a:endParaRPr>
          </a:p>
        </p:txBody>
      </p:sp>
      <p:sp>
        <p:nvSpPr>
          <p:cNvPr id="8" name="内容占位符 12"/>
          <p:cNvSpPr>
            <a:spLocks noGrp="1"/>
          </p:cNvSpPr>
          <p:nvPr>
            <p:ph idx="1"/>
          </p:nvPr>
        </p:nvSpPr>
        <p:spPr>
          <a:xfrm>
            <a:off x="76200" y="1187450"/>
            <a:ext cx="9753600" cy="5137150"/>
          </a:xfrm>
        </p:spPr>
        <p:txBody>
          <a:bodyPr vert="horz" wrap="square" lIns="91440" tIns="45720" rIns="91440" bIns="45720" numCol="1" anchor="t" anchorCtr="0" compatLnSpc="1"/>
          <a:lstStyle/>
          <a:p>
            <a:pPr eaLnBrk="1" hangingPunct="1"/>
            <a:r>
              <a:rPr lang="en-US" altLang="zh-CN" sz="1600" dirty="0" smtClean="0">
                <a:solidFill>
                  <a:srgbClr val="0000FF"/>
                </a:solidFill>
                <a:ea typeface="宋体" panose="02010600030101010101" pitchFamily="2" charset="-122"/>
              </a:rPr>
              <a:t>(ECMWF</a:t>
            </a:r>
            <a:r>
              <a:rPr lang="en-US" altLang="zh-CN" sz="1600" dirty="0">
                <a:solidFill>
                  <a:srgbClr val="0000FF"/>
                </a:solidFill>
                <a:ea typeface="宋体" panose="02010600030101010101" pitchFamily="2" charset="-122"/>
              </a:rPr>
              <a:t>) ECMWF </a:t>
            </a:r>
            <a:r>
              <a:rPr lang="en-US" altLang="zh-CN" sz="1600" dirty="0" err="1">
                <a:solidFill>
                  <a:srgbClr val="0000FF"/>
                </a:solidFill>
                <a:ea typeface="宋体" panose="02010600030101010101" pitchFamily="2" charset="-122"/>
              </a:rPr>
              <a:t>Reanalyses</a:t>
            </a:r>
            <a:r>
              <a:rPr lang="en-US" altLang="zh-CN" sz="1600" dirty="0">
                <a:solidFill>
                  <a:srgbClr val="0000FF"/>
                </a:solidFill>
                <a:ea typeface="宋体" panose="02010600030101010101" pitchFamily="2" charset="-122"/>
              </a:rPr>
              <a:t> </a:t>
            </a:r>
            <a:r>
              <a:rPr lang="en-US" altLang="zh-CN" sz="1600" dirty="0" smtClean="0">
                <a:solidFill>
                  <a:srgbClr val="0000FF"/>
                </a:solidFill>
                <a:ea typeface="宋体" panose="02010600030101010101" pitchFamily="2" charset="-122"/>
              </a:rPr>
              <a:t>Microwave </a:t>
            </a:r>
            <a:r>
              <a:rPr lang="en-US" altLang="zh-CN" sz="1600" dirty="0">
                <a:solidFill>
                  <a:srgbClr val="0000FF"/>
                </a:solidFill>
                <a:ea typeface="宋体" panose="02010600030101010101" pitchFamily="2" charset="-122"/>
              </a:rPr>
              <a:t>Data </a:t>
            </a:r>
            <a:r>
              <a:rPr lang="en-US" altLang="zh-CN" sz="1600" dirty="0" smtClean="0">
                <a:solidFill>
                  <a:srgbClr val="0000FF"/>
                </a:solidFill>
                <a:ea typeface="宋体" panose="02010600030101010101" pitchFamily="2" charset="-122"/>
              </a:rPr>
              <a:t>Assimilation : ERA5 Aspects </a:t>
            </a:r>
            <a:r>
              <a:rPr lang="en-US" altLang="zh-CN" sz="1600" dirty="0">
                <a:solidFill>
                  <a:srgbClr val="0000FF"/>
                </a:solidFill>
                <a:ea typeface="宋体" panose="02010600030101010101" pitchFamily="2" charset="-122"/>
              </a:rPr>
              <a:t>and Future Plans</a:t>
            </a:r>
            <a:endParaRPr lang="en-US" altLang="zh-CN" sz="1600" dirty="0">
              <a:solidFill>
                <a:srgbClr val="0000FF"/>
              </a:solidFill>
              <a:ea typeface="宋体" panose="02010600030101010101" pitchFamily="2" charset="-122"/>
            </a:endParaRPr>
          </a:p>
          <a:p>
            <a:pPr lvl="1" eaLnBrk="1" hangingPunct="1"/>
            <a:r>
              <a:rPr lang="en-US" altLang="zh-CN" sz="1400" dirty="0" smtClean="0">
                <a:ea typeface="宋体" panose="02010600030101010101" pitchFamily="2" charset="-122"/>
              </a:rPr>
              <a:t>Microwave sounder data has </a:t>
            </a:r>
            <a:r>
              <a:rPr lang="en-US" altLang="zh-CN" sz="1400" dirty="0">
                <a:ea typeface="宋体" panose="02010600030101010101" pitchFamily="2" charset="-122"/>
              </a:rPr>
              <a:t>greatly improved </a:t>
            </a:r>
            <a:r>
              <a:rPr lang="en-US" altLang="zh-CN" sz="1400" dirty="0" smtClean="0">
                <a:ea typeface="宋体" panose="02010600030101010101" pitchFamily="2" charset="-122"/>
              </a:rPr>
              <a:t>reanalysis</a:t>
            </a:r>
            <a:r>
              <a:rPr lang="en-US" altLang="zh-CN" sz="1400" dirty="0">
                <a:ea typeface="宋体" panose="02010600030101010101" pitchFamily="2" charset="-122"/>
              </a:rPr>
              <a:t>, especially in the Southern </a:t>
            </a:r>
            <a:r>
              <a:rPr lang="en-US" altLang="zh-CN" sz="1400" dirty="0" smtClean="0">
                <a:ea typeface="宋体" panose="02010600030101010101" pitchFamily="2" charset="-122"/>
              </a:rPr>
              <a:t>Hemisphere, and “All-sky” microwave imager and humidity sounder data have </a:t>
            </a:r>
            <a:r>
              <a:rPr lang="en-US" altLang="zh-CN" sz="1400" dirty="0">
                <a:ea typeface="宋体" panose="02010600030101010101" pitchFamily="2" charset="-122"/>
              </a:rPr>
              <a:t>also brought some improvements. </a:t>
            </a:r>
            <a:endParaRPr lang="en-US" altLang="zh-CN" sz="1400" dirty="0" smtClean="0">
              <a:ea typeface="宋体" panose="02010600030101010101" pitchFamily="2" charset="-122"/>
            </a:endParaRPr>
          </a:p>
          <a:p>
            <a:pPr lvl="1" eaLnBrk="1" hangingPunct="1"/>
            <a:r>
              <a:rPr lang="en-US" altLang="zh-CN" sz="1400" dirty="0" smtClean="0">
                <a:ea typeface="宋体" panose="02010600030101010101" pitchFamily="2" charset="-122"/>
              </a:rPr>
              <a:t>Instrument improvements, orbit stabilization, and </a:t>
            </a:r>
            <a:r>
              <a:rPr lang="en-US" altLang="zh-CN" sz="1400" dirty="0">
                <a:ea typeface="宋体" panose="02010600030101010101" pitchFamily="2" charset="-122"/>
              </a:rPr>
              <a:t>radiative transfer </a:t>
            </a:r>
            <a:r>
              <a:rPr lang="en-US" altLang="zh-CN" sz="1400" dirty="0" smtClean="0">
                <a:ea typeface="宋体" panose="02010600030101010101" pitchFamily="2" charset="-122"/>
              </a:rPr>
              <a:t>model (RTM) developments lead to microwave radiometer </a:t>
            </a:r>
            <a:r>
              <a:rPr lang="en-US" altLang="zh-CN" sz="1400" dirty="0">
                <a:ea typeface="宋体" panose="02010600030101010101" pitchFamily="2" charset="-122"/>
              </a:rPr>
              <a:t>data </a:t>
            </a:r>
            <a:r>
              <a:rPr lang="en-US" altLang="zh-CN" sz="1400" dirty="0" smtClean="0">
                <a:ea typeface="宋体" panose="02010600030101010101" pitchFamily="2" charset="-122"/>
              </a:rPr>
              <a:t>bias corrections with reduced </a:t>
            </a:r>
            <a:r>
              <a:rPr lang="en-US" altLang="zh-CN" sz="1400" dirty="0">
                <a:ea typeface="宋体" panose="02010600030101010101" pitchFamily="2" charset="-122"/>
              </a:rPr>
              <a:t>magnitude and </a:t>
            </a:r>
            <a:r>
              <a:rPr lang="en-US" altLang="zh-CN" sz="1400" dirty="0" smtClean="0">
                <a:ea typeface="宋体" panose="02010600030101010101" pitchFamily="2" charset="-122"/>
              </a:rPr>
              <a:t>uncertainty. </a:t>
            </a:r>
            <a:endParaRPr lang="en-US" altLang="zh-CN" sz="1400" dirty="0">
              <a:ea typeface="宋体" panose="02010600030101010101" pitchFamily="2" charset="-122"/>
            </a:endParaRPr>
          </a:p>
          <a:p>
            <a:pPr eaLnBrk="1" hangingPunct="1"/>
            <a:r>
              <a:rPr lang="nl-NL" altLang="zh-CN" sz="1600" dirty="0" smtClean="0">
                <a:solidFill>
                  <a:srgbClr val="0000FF"/>
                </a:solidFill>
                <a:ea typeface="宋体" panose="02010600030101010101" pitchFamily="2" charset="-122"/>
              </a:rPr>
              <a:t>(UK </a:t>
            </a:r>
            <a:r>
              <a:rPr lang="nl-NL" altLang="zh-CN" sz="1600" dirty="0">
                <a:solidFill>
                  <a:srgbClr val="0000FF"/>
                </a:solidFill>
                <a:ea typeface="宋体" panose="02010600030101010101" pitchFamily="2" charset="-122"/>
              </a:rPr>
              <a:t>Met Office)</a:t>
            </a:r>
            <a:r>
              <a:rPr lang="en-US" altLang="zh-CN" sz="1600" dirty="0">
                <a:solidFill>
                  <a:srgbClr val="0000FF"/>
                </a:solidFill>
                <a:ea typeface="宋体" panose="02010600030101010101" pitchFamily="2" charset="-122"/>
              </a:rPr>
              <a:t> Current and future use of MW data at the Met Office</a:t>
            </a:r>
            <a:endParaRPr lang="en-US" altLang="zh-CN" sz="1600" dirty="0">
              <a:solidFill>
                <a:srgbClr val="0000FF"/>
              </a:solidFill>
              <a:ea typeface="宋体" panose="02010600030101010101" pitchFamily="2" charset="-122"/>
            </a:endParaRPr>
          </a:p>
          <a:p>
            <a:pPr lvl="1" eaLnBrk="1" hangingPunct="1"/>
            <a:r>
              <a:rPr lang="en-US" altLang="zh-CN" sz="1400" dirty="0">
                <a:ea typeface="宋体" panose="02010600030101010101" pitchFamily="2" charset="-122"/>
              </a:rPr>
              <a:t>The UK Met Office NWP model input data is composed of about 25% microwave radiometer </a:t>
            </a:r>
            <a:r>
              <a:rPr lang="en-US" altLang="zh-CN" sz="1400" dirty="0" smtClean="0">
                <a:ea typeface="宋体" panose="02010600030101010101" pitchFamily="2" charset="-122"/>
              </a:rPr>
              <a:t>data, and forecasts </a:t>
            </a:r>
            <a:r>
              <a:rPr lang="en-US" altLang="zh-CN" sz="1400" dirty="0">
                <a:ea typeface="宋体" panose="02010600030101010101" pitchFamily="2" charset="-122"/>
              </a:rPr>
              <a:t>degrade with respect to observations (</a:t>
            </a:r>
            <a:r>
              <a:rPr lang="en-US" altLang="zh-CN" sz="1400" dirty="0" smtClean="0">
                <a:ea typeface="宋体" panose="02010600030101010101" pitchFamily="2" charset="-122"/>
              </a:rPr>
              <a:t>ECMWF analysis) </a:t>
            </a:r>
            <a:r>
              <a:rPr lang="en-US" altLang="zh-CN" sz="1400" dirty="0">
                <a:ea typeface="宋体" panose="02010600030101010101" pitchFamily="2" charset="-122"/>
              </a:rPr>
              <a:t>by about 1.3% (</a:t>
            </a:r>
            <a:r>
              <a:rPr lang="en-US" altLang="zh-CN" sz="1400" dirty="0" smtClean="0">
                <a:ea typeface="宋体" panose="02010600030101010101" pitchFamily="2" charset="-122"/>
              </a:rPr>
              <a:t>2.6%) when they are removed.</a:t>
            </a:r>
            <a:endParaRPr lang="en-US" altLang="zh-CN" sz="1400" dirty="0" smtClean="0">
              <a:ea typeface="宋体" panose="02010600030101010101" pitchFamily="2" charset="-122"/>
            </a:endParaRPr>
          </a:p>
          <a:p>
            <a:pPr lvl="1" eaLnBrk="1" hangingPunct="1"/>
            <a:r>
              <a:rPr lang="en-US" altLang="zh-CN" sz="1400" dirty="0" smtClean="0">
                <a:ea typeface="宋体" panose="02010600030101010101" pitchFamily="2" charset="-122"/>
              </a:rPr>
              <a:t>“All-sky</a:t>
            </a:r>
            <a:r>
              <a:rPr lang="en-US" altLang="zh-CN" sz="1400" dirty="0">
                <a:ea typeface="宋体" panose="02010600030101010101" pitchFamily="2" charset="-122"/>
              </a:rPr>
              <a:t>” measurements from instruments such as MHS </a:t>
            </a:r>
            <a:r>
              <a:rPr lang="en-US" altLang="zh-CN" sz="1400" dirty="0" smtClean="0">
                <a:ea typeface="宋体" panose="02010600030101010101" pitchFamily="2" charset="-122"/>
              </a:rPr>
              <a:t>have revealed forecast improvements. Also, 118 </a:t>
            </a:r>
            <a:r>
              <a:rPr lang="en-US" altLang="zh-CN" sz="1400" dirty="0">
                <a:ea typeface="宋体" panose="02010600030101010101" pitchFamily="2" charset="-122"/>
              </a:rPr>
              <a:t>GHz </a:t>
            </a:r>
            <a:r>
              <a:rPr lang="en-US" altLang="zh-CN" sz="1400" dirty="0" smtClean="0">
                <a:ea typeface="宋体" panose="02010600030101010101" pitchFamily="2" charset="-122"/>
              </a:rPr>
              <a:t>measurements have a </a:t>
            </a:r>
            <a:r>
              <a:rPr lang="en-US" altLang="zh-CN" sz="1400" dirty="0">
                <a:ea typeface="宋体" panose="02010600030101010101" pitchFamily="2" charset="-122"/>
              </a:rPr>
              <a:t>positive </a:t>
            </a:r>
            <a:r>
              <a:rPr lang="en-US" altLang="zh-CN" sz="1400" dirty="0" smtClean="0">
                <a:ea typeface="宋体" panose="02010600030101010101" pitchFamily="2" charset="-122"/>
              </a:rPr>
              <a:t>impact, </a:t>
            </a:r>
            <a:r>
              <a:rPr lang="en-US" altLang="zh-CN" sz="1400" dirty="0">
                <a:ea typeface="宋体" panose="02010600030101010101" pitchFamily="2" charset="-122"/>
              </a:rPr>
              <a:t>which is promising for future </a:t>
            </a:r>
            <a:r>
              <a:rPr lang="en-US" altLang="zh-CN" sz="1400" dirty="0" smtClean="0">
                <a:ea typeface="宋体" panose="02010600030101010101" pitchFamily="2" charset="-122"/>
              </a:rPr>
              <a:t>smaller radiometers. </a:t>
            </a:r>
            <a:endParaRPr lang="en-US" altLang="zh-CN" sz="1400" dirty="0">
              <a:ea typeface="宋体" panose="02010600030101010101" pitchFamily="2" charset="-122"/>
            </a:endParaRPr>
          </a:p>
          <a:p>
            <a:pPr lvl="1" eaLnBrk="1" hangingPunct="1"/>
            <a:r>
              <a:rPr lang="en-US" altLang="zh-CN" sz="1400" dirty="0" smtClean="0">
                <a:ea typeface="宋体" panose="02010600030101010101" pitchFamily="2" charset="-122"/>
              </a:rPr>
              <a:t>A low-noise hyperspectral </a:t>
            </a:r>
            <a:r>
              <a:rPr lang="en-US" altLang="zh-CN" sz="1400" dirty="0">
                <a:ea typeface="宋体" panose="02010600030101010101" pitchFamily="2" charset="-122"/>
              </a:rPr>
              <a:t>microwave </a:t>
            </a:r>
            <a:r>
              <a:rPr lang="en-US" altLang="zh-CN" sz="1400" dirty="0" smtClean="0">
                <a:ea typeface="宋体" panose="02010600030101010101" pitchFamily="2" charset="-122"/>
              </a:rPr>
              <a:t>sounding radiometer </a:t>
            </a:r>
            <a:r>
              <a:rPr lang="en-US" altLang="zh-CN" sz="1400" dirty="0">
                <a:ea typeface="宋体" panose="02010600030101010101" pitchFamily="2" charset="-122"/>
              </a:rPr>
              <a:t>with 10 MHz </a:t>
            </a:r>
            <a:r>
              <a:rPr lang="en-US" altLang="zh-CN" sz="1400" dirty="0" smtClean="0">
                <a:ea typeface="宋体" panose="02010600030101010101" pitchFamily="2" charset="-122"/>
              </a:rPr>
              <a:t>bands is under study. </a:t>
            </a:r>
            <a:endParaRPr lang="en-US" altLang="zh-CN" sz="1400" dirty="0">
              <a:ea typeface="宋体" panose="02010600030101010101" pitchFamily="2" charset="-122"/>
            </a:endParaRPr>
          </a:p>
          <a:p>
            <a:pPr eaLnBrk="1" hangingPunct="1"/>
            <a:r>
              <a:rPr lang="en-US" altLang="zh-CN" sz="1600" dirty="0" smtClean="0">
                <a:solidFill>
                  <a:srgbClr val="0000FF"/>
                </a:solidFill>
                <a:ea typeface="宋体" panose="02010600030101010101" pitchFamily="2" charset="-122"/>
              </a:rPr>
              <a:t>(CMA/NWPC</a:t>
            </a:r>
            <a:r>
              <a:rPr lang="en-US" altLang="zh-CN" sz="1600" dirty="0">
                <a:solidFill>
                  <a:srgbClr val="0000FF"/>
                </a:solidFill>
                <a:ea typeface="宋体" panose="02010600030101010101" pitchFamily="2" charset="-122"/>
              </a:rPr>
              <a:t>) Assimilation of Microwave Sounding Observations in Chinese NWP system</a:t>
            </a:r>
            <a:endParaRPr lang="en-US" altLang="zh-CN" sz="1600" dirty="0">
              <a:solidFill>
                <a:srgbClr val="0000FF"/>
              </a:solidFill>
              <a:ea typeface="宋体" panose="02010600030101010101" pitchFamily="2" charset="-122"/>
            </a:endParaRPr>
          </a:p>
          <a:p>
            <a:pPr lvl="1" eaLnBrk="1" hangingPunct="1"/>
            <a:r>
              <a:rPr lang="en-US" altLang="zh-CN" sz="1400" dirty="0" smtClean="0">
                <a:ea typeface="宋体" panose="02010600030101010101" pitchFamily="2" charset="-122"/>
              </a:rPr>
              <a:t>GRAPES_GFS </a:t>
            </a:r>
            <a:r>
              <a:rPr lang="en-US" altLang="zh-CN" sz="1400" dirty="0">
                <a:ea typeface="宋体" panose="02010600030101010101" pitchFamily="2" charset="-122"/>
              </a:rPr>
              <a:t>model </a:t>
            </a:r>
            <a:r>
              <a:rPr lang="en-US" altLang="zh-CN" sz="1400" dirty="0" smtClean="0">
                <a:ea typeface="宋体" panose="02010600030101010101" pitchFamily="2" charset="-122"/>
              </a:rPr>
              <a:t>MWRI </a:t>
            </a:r>
            <a:r>
              <a:rPr lang="en-US" altLang="zh-CN" sz="1400" dirty="0">
                <a:ea typeface="宋体" panose="02010600030101010101" pitchFamily="2" charset="-122"/>
              </a:rPr>
              <a:t>and AMSR-2 microwave radiometer data quality control </a:t>
            </a:r>
            <a:r>
              <a:rPr lang="en-US" altLang="zh-CN" sz="1400" dirty="0" smtClean="0">
                <a:ea typeface="宋体" panose="02010600030101010101" pitchFamily="2" charset="-122"/>
              </a:rPr>
              <a:t>measures itemized. </a:t>
            </a:r>
            <a:endParaRPr lang="en-US" altLang="zh-CN" sz="1400" dirty="0" smtClean="0">
              <a:ea typeface="宋体" panose="02010600030101010101" pitchFamily="2" charset="-122"/>
            </a:endParaRPr>
          </a:p>
          <a:p>
            <a:pPr lvl="1" eaLnBrk="1" hangingPunct="1"/>
            <a:r>
              <a:rPr lang="en-US" altLang="zh-CN" sz="1400" dirty="0">
                <a:ea typeface="宋体" panose="02010600030101010101" pitchFamily="2" charset="-122"/>
              </a:rPr>
              <a:t>B</a:t>
            </a:r>
            <a:r>
              <a:rPr lang="en-US" altLang="zh-CN" sz="1400" dirty="0" smtClean="0">
                <a:ea typeface="宋体" panose="02010600030101010101" pitchFamily="2" charset="-122"/>
              </a:rPr>
              <a:t>ias corrections as </a:t>
            </a:r>
            <a:r>
              <a:rPr lang="en-US" altLang="zh-CN" sz="1400" dirty="0">
                <a:ea typeface="宋体" panose="02010600030101010101" pitchFamily="2" charset="-122"/>
              </a:rPr>
              <a:t>a function of channel, polarization, scan angle and satellite orbital </a:t>
            </a:r>
            <a:r>
              <a:rPr lang="en-US" altLang="zh-CN" sz="1400" dirty="0" smtClean="0">
                <a:ea typeface="宋体" panose="02010600030101010101" pitchFamily="2" charset="-122"/>
              </a:rPr>
              <a:t>node, and impacts </a:t>
            </a:r>
            <a:r>
              <a:rPr lang="en-US" altLang="zh-CN" sz="1400" dirty="0">
                <a:ea typeface="宋体" panose="02010600030101010101" pitchFamily="2" charset="-122"/>
              </a:rPr>
              <a:t>of incorporating MWRI and AMSR-2 data on GRAPES_GFS forecast </a:t>
            </a:r>
            <a:r>
              <a:rPr lang="en-US" altLang="zh-CN" sz="1400" dirty="0" smtClean="0">
                <a:ea typeface="宋体" panose="02010600030101010101" pitchFamily="2" charset="-122"/>
              </a:rPr>
              <a:t>skill, are presented. </a:t>
            </a:r>
            <a:endParaRPr lang="en-US" altLang="zh-CN" sz="1400" dirty="0">
              <a:ea typeface="宋体" panose="02010600030101010101" pitchFamily="2" charset="-122"/>
            </a:endParaRPr>
          </a:p>
          <a:p>
            <a:pPr eaLnBrk="1" hangingPunct="1"/>
            <a:r>
              <a:rPr lang="en-US" altLang="zh-CN" sz="1600" dirty="0" smtClean="0">
                <a:solidFill>
                  <a:srgbClr val="0000FF"/>
                </a:solidFill>
                <a:ea typeface="宋体" panose="02010600030101010101" pitchFamily="2" charset="-122"/>
              </a:rPr>
              <a:t>(NOAA/STAR</a:t>
            </a:r>
            <a:r>
              <a:rPr lang="en-US" altLang="zh-CN" sz="1600" dirty="0">
                <a:solidFill>
                  <a:srgbClr val="0000FF"/>
                </a:solidFill>
                <a:ea typeface="宋体" panose="02010600030101010101" pitchFamily="2" charset="-122"/>
              </a:rPr>
              <a:t>) </a:t>
            </a:r>
            <a:r>
              <a:rPr lang="it-IT" altLang="zh-CN" sz="1600" dirty="0">
                <a:solidFill>
                  <a:srgbClr val="0000FF"/>
                </a:solidFill>
                <a:ea typeface="宋体" panose="02010600030101010101" pitchFamily="2" charset="-122"/>
              </a:rPr>
              <a:t>AI-based Radiative Transfer </a:t>
            </a:r>
            <a:r>
              <a:rPr lang="it-IT" altLang="zh-CN" sz="1600" dirty="0" smtClean="0">
                <a:solidFill>
                  <a:srgbClr val="0000FF"/>
                </a:solidFill>
                <a:ea typeface="宋体" panose="02010600030101010101" pitchFamily="2" charset="-122"/>
              </a:rPr>
              <a:t>Model (RTM) </a:t>
            </a:r>
            <a:endParaRPr lang="en-US" altLang="zh-CN" sz="1600" dirty="0">
              <a:solidFill>
                <a:srgbClr val="0000FF"/>
              </a:solidFill>
              <a:ea typeface="宋体" panose="02010600030101010101" pitchFamily="2" charset="-122"/>
            </a:endParaRPr>
          </a:p>
          <a:p>
            <a:pPr lvl="1" eaLnBrk="1" hangingPunct="1"/>
            <a:r>
              <a:rPr lang="en-US" altLang="zh-CN" sz="1400" dirty="0" smtClean="0">
                <a:ea typeface="宋体" panose="02010600030101010101" pitchFamily="2" charset="-122"/>
              </a:rPr>
              <a:t>An AI-based RTM algorithm is shown to have merits and limitations with respect to a conventional RTM. </a:t>
            </a:r>
            <a:endParaRPr lang="en-US" altLang="zh-CN" sz="1400" dirty="0" smtClean="0">
              <a:ea typeface="宋体" panose="02010600030101010101" pitchFamily="2" charset="-122"/>
            </a:endParaRPr>
          </a:p>
          <a:p>
            <a:pPr lvl="1" eaLnBrk="1" hangingPunct="1"/>
            <a:r>
              <a:rPr lang="en-US" altLang="zh-CN" sz="1400" dirty="0" smtClean="0">
                <a:ea typeface="宋体" panose="02010600030101010101" pitchFamily="2" charset="-122"/>
              </a:rPr>
              <a:t>The FCDN_CRTM and CRTM show initial good agreement that </a:t>
            </a:r>
            <a:r>
              <a:rPr lang="en-US" altLang="zh-CN" sz="1400" dirty="0">
                <a:ea typeface="宋体" panose="02010600030101010101" pitchFamily="2" charset="-122"/>
              </a:rPr>
              <a:t>diminishes over the period of </a:t>
            </a:r>
            <a:r>
              <a:rPr lang="en-US" altLang="zh-CN" sz="1400" dirty="0" smtClean="0">
                <a:ea typeface="宋体" panose="02010600030101010101" pitchFamily="2" charset="-122"/>
              </a:rPr>
              <a:t>months, and the importance </a:t>
            </a:r>
            <a:r>
              <a:rPr lang="en-US" altLang="zh-CN" sz="1400" dirty="0">
                <a:ea typeface="宋体" panose="02010600030101010101" pitchFamily="2" charset="-122"/>
              </a:rPr>
              <a:t>of applying physics to the input data during method </a:t>
            </a:r>
            <a:r>
              <a:rPr lang="en-US" altLang="zh-CN" sz="1400" dirty="0" smtClean="0">
                <a:ea typeface="宋体" panose="02010600030101010101" pitchFamily="2" charset="-122"/>
              </a:rPr>
              <a:t>training cannot be ignored. </a:t>
            </a:r>
            <a:endParaRPr lang="en-US" altLang="zh-CN" sz="1400" dirty="0">
              <a:ea typeface="宋体" panose="02010600030101010101" pitchFamily="2" charset="-122"/>
            </a:endParaRPr>
          </a:p>
          <a:p>
            <a:pPr eaLnBrk="1" hangingPunct="1"/>
            <a:r>
              <a:rPr lang="de-DE" altLang="zh-CN" sz="1600" dirty="0" smtClean="0">
                <a:solidFill>
                  <a:srgbClr val="0000FF"/>
                </a:solidFill>
                <a:ea typeface="宋体" panose="02010600030101010101" pitchFamily="2" charset="-122"/>
              </a:rPr>
              <a:t>(Subgroup Co-Chairs) </a:t>
            </a:r>
            <a:r>
              <a:rPr lang="en-US" altLang="zh-CN" sz="1600" dirty="0">
                <a:solidFill>
                  <a:srgbClr val="0000FF"/>
                </a:solidFill>
                <a:ea typeface="宋体" panose="02010600030101010101" pitchFamily="2" charset="-122"/>
              </a:rPr>
              <a:t>GSICS Annual Meeting </a:t>
            </a:r>
            <a:r>
              <a:rPr lang="en-US" altLang="zh-CN" sz="1600" dirty="0" smtClean="0">
                <a:solidFill>
                  <a:srgbClr val="0000FF"/>
                </a:solidFill>
                <a:ea typeface="宋体" panose="02010600030101010101" pitchFamily="2" charset="-122"/>
              </a:rPr>
              <a:t>Plan</a:t>
            </a:r>
            <a:endParaRPr lang="zh-CN" altLang="en-US" sz="1400" dirty="0">
              <a:solidFill>
                <a:srgbClr val="0000FF"/>
              </a:solidFill>
              <a:ea typeface="宋体" panose="02010600030101010101" pitchFamily="2" charset="-122"/>
            </a:endParaRPr>
          </a:p>
          <a:p>
            <a:pPr lvl="1" eaLnBrk="1" hangingPunct="1">
              <a:buNone/>
            </a:pPr>
            <a:endParaRPr lang="en-US" altLang="zh-CN" sz="14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3505200" y="0"/>
            <a:ext cx="5905500" cy="1143000"/>
          </a:xfrm>
          <a:noFill/>
          <a:ln>
            <a:noFill/>
          </a:ln>
        </p:spPr>
        <p:txBody>
          <a:bodyPr/>
          <a:lstStyle/>
          <a:p>
            <a:pPr algn="r" eaLnBrk="1" hangingPunct="1"/>
            <a:r>
              <a:rPr lang="en-US" altLang="zh-CN" sz="3200" dirty="0">
                <a:ea typeface="宋体" panose="02010600030101010101" pitchFamily="2" charset="-122"/>
              </a:rPr>
              <a:t>  </a:t>
            </a:r>
            <a:r>
              <a:rPr lang="en-US" altLang="zh-CN" sz="2800" dirty="0">
                <a:solidFill>
                  <a:srgbClr val="0000FF"/>
                </a:solidFill>
                <a:ea typeface="宋体" panose="02010600030101010101" pitchFamily="2" charset="-122"/>
              </a:rPr>
              <a:t>General Achievements and Progress (</a:t>
            </a:r>
            <a:r>
              <a:rPr lang="en-US" altLang="zh-CN" sz="2800" dirty="0" smtClean="0">
                <a:solidFill>
                  <a:srgbClr val="0000FF"/>
                </a:solidFill>
                <a:ea typeface="宋体" panose="02010600030101010101" pitchFamily="2" charset="-122"/>
              </a:rPr>
              <a:t>1 of 3)</a:t>
            </a:r>
            <a:endParaRPr lang="zh-CN" altLang="en-US" sz="2800" dirty="0">
              <a:solidFill>
                <a:srgbClr val="0000FF"/>
              </a:solidFill>
              <a:ea typeface="宋体" panose="02010600030101010101" pitchFamily="2" charset="-122"/>
            </a:endParaRPr>
          </a:p>
        </p:txBody>
      </p:sp>
      <p:sp>
        <p:nvSpPr>
          <p:cNvPr id="19460"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
        <p:nvSpPr>
          <p:cNvPr id="7" name="内容占位符 2"/>
          <p:cNvSpPr txBox="1"/>
          <p:nvPr/>
        </p:nvSpPr>
        <p:spPr>
          <a:xfrm>
            <a:off x="298926" y="1219200"/>
            <a:ext cx="9488091" cy="4397660"/>
          </a:xfrm>
          <a:prstGeom prst="rect">
            <a:avLst/>
          </a:prstGeom>
          <a:noFill/>
          <a:ln w="9525">
            <a:noFill/>
          </a:ln>
        </p:spPr>
        <p:txBody>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altLang="zh-CN" sz="2200" b="0" kern="0" dirty="0" smtClean="0">
                <a:solidFill>
                  <a:srgbClr val="0000FF"/>
                </a:solidFill>
                <a:latin typeface="+mj-lt"/>
                <a:ea typeface="+mj-ea"/>
                <a:cs typeface="+mj-cs"/>
              </a:rPr>
              <a:t>Four MW subgroup meetings</a:t>
            </a:r>
            <a:endParaRPr lang="en-US" altLang="zh-CN" sz="2200" b="0" kern="0" dirty="0" smtClean="0">
              <a:solidFill>
                <a:srgbClr val="0000FF"/>
              </a:solidFill>
              <a:latin typeface="+mj-lt"/>
              <a:ea typeface="+mj-ea"/>
              <a:cs typeface="+mj-cs"/>
            </a:endParaRPr>
          </a:p>
          <a:p>
            <a:pPr lvl="1"/>
            <a:r>
              <a:rPr lang="en-US" altLang="zh-CN" sz="2000" b="0" kern="0" dirty="0" smtClean="0">
                <a:latin typeface="Arial" panose="020B0604020202020204" pitchFamily="34" charset="0"/>
              </a:rPr>
              <a:t>18 Mar 2020 (Annual Meeting)</a:t>
            </a:r>
            <a:endParaRPr lang="en-US" altLang="zh-CN" sz="2000" b="0" kern="0" dirty="0" smtClean="0">
              <a:latin typeface="Arial" panose="020B0604020202020204" pitchFamily="34" charset="0"/>
            </a:endParaRPr>
          </a:p>
          <a:p>
            <a:pPr lvl="1"/>
            <a:r>
              <a:rPr lang="en-GB" altLang="en-US" sz="2000" b="0" kern="0" dirty="0" smtClean="0">
                <a:latin typeface="Arial" panose="020B0604020202020204" pitchFamily="34" charset="0"/>
              </a:rPr>
              <a:t>21 Jan 2021, 16 Feb 2021, and 18 Mar 2021 </a:t>
            </a:r>
            <a:r>
              <a:rPr lang="en-GB" altLang="en-US" sz="2000" b="0" kern="0" dirty="0">
                <a:latin typeface="Arial" panose="020B0604020202020204" pitchFamily="34" charset="0"/>
              </a:rPr>
              <a:t>(</a:t>
            </a:r>
            <a:r>
              <a:rPr lang="en-US" altLang="zh-CN" sz="2000" b="0" kern="0" dirty="0">
                <a:latin typeface="Arial" panose="020B0604020202020204" pitchFamily="34" charset="0"/>
              </a:rPr>
              <a:t>Web </a:t>
            </a:r>
            <a:r>
              <a:rPr lang="en-US" altLang="zh-CN" sz="2000" b="0" kern="0" dirty="0" smtClean="0">
                <a:latin typeface="Arial" panose="020B0604020202020204" pitchFamily="34" charset="0"/>
              </a:rPr>
              <a:t>meetings</a:t>
            </a:r>
            <a:r>
              <a:rPr lang="en-GB" altLang="en-US" sz="2000" b="0" kern="0" dirty="0" smtClean="0">
                <a:latin typeface="Arial" panose="020B0604020202020204" pitchFamily="34" charset="0"/>
              </a:rPr>
              <a:t>)</a:t>
            </a:r>
            <a:endParaRPr lang="en-GB" altLang="en-US" sz="2000" b="0" kern="0" dirty="0">
              <a:latin typeface="Arial" panose="020B0604020202020204" pitchFamily="34" charset="0"/>
            </a:endParaRPr>
          </a:p>
          <a:p>
            <a:r>
              <a:rPr lang="en-US" altLang="zh-CN" sz="2200" b="0" kern="0" dirty="0" smtClean="0">
                <a:solidFill>
                  <a:srgbClr val="0000FF"/>
                </a:solidFill>
              </a:rPr>
              <a:t>FCDR Challenges and Improvements</a:t>
            </a:r>
            <a:endParaRPr lang="en-US" altLang="zh-CN" sz="2200" b="0" kern="0" dirty="0" smtClean="0">
              <a:solidFill>
                <a:srgbClr val="0000FF"/>
              </a:solidFill>
            </a:endParaRPr>
          </a:p>
          <a:p>
            <a:pPr lvl="1"/>
            <a:r>
              <a:rPr lang="en-US" altLang="zh-CN" sz="1800" b="0" kern="0" dirty="0" smtClean="0"/>
              <a:t>EUMETSAT/CS3 SSMT2 FCDR: Bias </a:t>
            </a:r>
            <a:r>
              <a:rPr lang="en-US" altLang="zh-CN" sz="1800" b="0" kern="0" dirty="0"/>
              <a:t>assessment challenges include scan-dependent and non-linear antenna temperature bias uncertainties, while progress was made on cloud clearing methods using </a:t>
            </a:r>
            <a:r>
              <a:rPr lang="en-US" altLang="zh-CN" sz="1800" b="0" kern="0" dirty="0" smtClean="0"/>
              <a:t>FIDUCEO</a:t>
            </a:r>
            <a:endParaRPr lang="en-US" altLang="zh-CN" sz="1800" b="0" kern="0" dirty="0" smtClean="0"/>
          </a:p>
          <a:p>
            <a:pPr lvl="1"/>
            <a:r>
              <a:rPr lang="en-US" altLang="zh-CN" sz="1800" b="0" kern="0" dirty="0" smtClean="0"/>
              <a:t>CMA MWRI FCDR</a:t>
            </a:r>
            <a:r>
              <a:rPr lang="en-US" altLang="zh-CN" sz="1800" b="0" kern="0" dirty="0"/>
              <a:t>: </a:t>
            </a:r>
            <a:r>
              <a:rPr lang="en-US" altLang="zh-CN" sz="1800" b="0" kern="0" dirty="0" smtClean="0"/>
              <a:t>Challenges include accounting for antenna </a:t>
            </a:r>
            <a:r>
              <a:rPr lang="en-US" altLang="zh-CN" sz="1800" b="0" kern="0" dirty="0"/>
              <a:t>back </a:t>
            </a:r>
            <a:r>
              <a:rPr lang="en-US" altLang="zh-CN" sz="1800" b="0" kern="0" dirty="0" smtClean="0"/>
              <a:t>lobe, </a:t>
            </a:r>
            <a:r>
              <a:rPr lang="en-US" altLang="zh-CN" sz="1800" b="0" kern="0" dirty="0"/>
              <a:t>hot target efficiency, and non-linearity related calibration </a:t>
            </a:r>
            <a:r>
              <a:rPr lang="en-US" altLang="zh-CN" sz="1800" b="0" kern="0" dirty="0" smtClean="0"/>
              <a:t>anomalies, while progress has been made using GMI as a reference instrument</a:t>
            </a:r>
            <a:endParaRPr lang="en-US" altLang="zh-CN" sz="1800" b="0" kern="0" dirty="0" smtClean="0"/>
          </a:p>
          <a:p>
            <a:pPr lvl="1"/>
            <a:r>
              <a:rPr lang="en-US" altLang="zh-CN" sz="1800" b="0" kern="0" dirty="0" smtClean="0"/>
              <a:t>NOAA MSU/AMSU/ATMS FCDR: Challenge includes using MSU/AMSU references </a:t>
            </a:r>
            <a:r>
              <a:rPr lang="en-US" altLang="zh-CN" sz="1800" b="0" kern="0" dirty="0"/>
              <a:t>that may have </a:t>
            </a:r>
            <a:r>
              <a:rPr lang="en-US" altLang="zh-CN" sz="1800" b="0" kern="0" dirty="0" smtClean="0"/>
              <a:t>drifted, while progress is hoped by adopting the more stable AMSU-A </a:t>
            </a:r>
            <a:r>
              <a:rPr lang="en-US" altLang="zh-CN" sz="1800" b="0" kern="0" dirty="0"/>
              <a:t>onboard Aqua and </a:t>
            </a:r>
            <a:r>
              <a:rPr lang="en-US" altLang="zh-CN" sz="1800" b="0" kern="0" dirty="0" err="1" smtClean="0"/>
              <a:t>MetOp</a:t>
            </a:r>
            <a:r>
              <a:rPr lang="en-US" altLang="zh-CN" sz="1800" b="0" kern="0" dirty="0" smtClean="0"/>
              <a:t>-A, </a:t>
            </a:r>
            <a:r>
              <a:rPr lang="en-US" altLang="zh-CN" sz="1800" b="0" kern="0" dirty="0"/>
              <a:t>and </a:t>
            </a:r>
            <a:r>
              <a:rPr lang="en-US" altLang="zh-CN" sz="1800" b="0" kern="0" dirty="0" smtClean="0"/>
              <a:t>the ATMS </a:t>
            </a:r>
            <a:r>
              <a:rPr lang="en-US" altLang="zh-CN" sz="1800" b="0" kern="0" dirty="0"/>
              <a:t>onboard </a:t>
            </a:r>
            <a:r>
              <a:rPr lang="en-US" altLang="zh-CN" sz="1800" b="0" kern="0" dirty="0" smtClean="0"/>
              <a:t>SNPP</a:t>
            </a:r>
            <a:endParaRPr lang="en-US" altLang="zh-CN" sz="1800" b="0" kern="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3505200" y="0"/>
            <a:ext cx="5905500" cy="1143000"/>
          </a:xfrm>
          <a:noFill/>
          <a:ln>
            <a:noFill/>
          </a:ln>
        </p:spPr>
        <p:txBody>
          <a:bodyPr/>
          <a:lstStyle/>
          <a:p>
            <a:pPr algn="r" eaLnBrk="1" hangingPunct="1"/>
            <a:r>
              <a:rPr lang="en-US" altLang="zh-CN" sz="3200" dirty="0">
                <a:ea typeface="宋体" panose="02010600030101010101" pitchFamily="2" charset="-122"/>
              </a:rPr>
              <a:t>  </a:t>
            </a:r>
            <a:r>
              <a:rPr lang="en-US" altLang="zh-CN" sz="2800" dirty="0">
                <a:solidFill>
                  <a:srgbClr val="0000FF"/>
                </a:solidFill>
                <a:ea typeface="宋体" panose="02010600030101010101" pitchFamily="2" charset="-122"/>
              </a:rPr>
              <a:t>General Achievements and Progress (</a:t>
            </a:r>
            <a:r>
              <a:rPr lang="en-US" altLang="zh-CN" sz="2800" dirty="0" smtClean="0">
                <a:solidFill>
                  <a:srgbClr val="0000FF"/>
                </a:solidFill>
                <a:ea typeface="宋体" panose="02010600030101010101" pitchFamily="2" charset="-122"/>
              </a:rPr>
              <a:t>2 of 3)</a:t>
            </a:r>
            <a:endParaRPr lang="zh-CN" altLang="en-US" sz="2800" dirty="0">
              <a:solidFill>
                <a:srgbClr val="0000FF"/>
              </a:solidFill>
              <a:ea typeface="宋体" panose="02010600030101010101" pitchFamily="2" charset="-122"/>
            </a:endParaRPr>
          </a:p>
        </p:txBody>
      </p:sp>
      <p:sp>
        <p:nvSpPr>
          <p:cNvPr id="20484"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
        <p:nvSpPr>
          <p:cNvPr id="6" name="内容占位符 2"/>
          <p:cNvSpPr txBox="1"/>
          <p:nvPr/>
        </p:nvSpPr>
        <p:spPr>
          <a:xfrm>
            <a:off x="121920" y="990600"/>
            <a:ext cx="9707880" cy="5257800"/>
          </a:xfrm>
          <a:prstGeom prst="rect">
            <a:avLst/>
          </a:prstGeom>
          <a:noFill/>
          <a:ln w="9525">
            <a:noFill/>
          </a:ln>
        </p:spPr>
        <p:txBody>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altLang="zh-CN" sz="2200" b="0" kern="0" dirty="0" smtClean="0">
                <a:solidFill>
                  <a:srgbClr val="0000FF"/>
                </a:solidFill>
                <a:latin typeface="+mj-lt"/>
                <a:ea typeface="+mj-ea"/>
                <a:cs typeface="+mj-cs"/>
              </a:rPr>
              <a:t>Instrument performance monitoring and uncertainty characterization improvements</a:t>
            </a:r>
            <a:endParaRPr lang="en-US" altLang="zh-CN" sz="2200" b="0" kern="0" dirty="0" smtClean="0">
              <a:solidFill>
                <a:srgbClr val="0000FF"/>
              </a:solidFill>
              <a:latin typeface="+mj-lt"/>
              <a:ea typeface="+mj-ea"/>
              <a:cs typeface="+mj-cs"/>
            </a:endParaRPr>
          </a:p>
          <a:p>
            <a:pPr lvl="1"/>
            <a:r>
              <a:rPr lang="en-US" altLang="zh-CN" sz="1800" b="0" kern="0" dirty="0" smtClean="0">
                <a:latin typeface="+mj-lt"/>
                <a:ea typeface="+mj-ea"/>
                <a:cs typeface="+mj-cs"/>
              </a:rPr>
              <a:t>SNO method: Implemented inter-satellite data interpolation and use of </a:t>
            </a:r>
            <a:r>
              <a:rPr lang="en-US" altLang="zh-CN" sz="1800" b="0" kern="0" dirty="0"/>
              <a:t>spatial inhomogeneity </a:t>
            </a:r>
            <a:r>
              <a:rPr lang="en-US" altLang="zh-CN" sz="1800" b="0" kern="0" dirty="0" smtClean="0"/>
              <a:t>to screen data</a:t>
            </a:r>
            <a:endParaRPr lang="en-US" altLang="zh-CN" sz="1800" b="0" kern="0" dirty="0" smtClean="0">
              <a:latin typeface="+mj-lt"/>
              <a:ea typeface="+mj-ea"/>
              <a:cs typeface="+mj-cs"/>
            </a:endParaRPr>
          </a:p>
          <a:p>
            <a:pPr lvl="1"/>
            <a:r>
              <a:rPr lang="en-US" altLang="zh-CN" sz="1800" b="0" kern="0" dirty="0" smtClean="0">
                <a:latin typeface="+mj-lt"/>
                <a:ea typeface="+mj-ea"/>
                <a:cs typeface="+mj-cs"/>
              </a:rPr>
              <a:t>RTM simulation method supported by GNSS-RO soundings</a:t>
            </a:r>
            <a:endParaRPr lang="en-US" altLang="zh-CN" sz="1800" b="0" kern="0" dirty="0" smtClean="0">
              <a:latin typeface="+mj-lt"/>
              <a:ea typeface="+mj-ea"/>
              <a:cs typeface="+mj-cs"/>
            </a:endParaRPr>
          </a:p>
          <a:p>
            <a:pPr lvl="2"/>
            <a:r>
              <a:rPr lang="en-US" altLang="zh-CN" sz="1600" b="0" kern="0" dirty="0">
                <a:latin typeface="+mj-lt"/>
                <a:ea typeface="+mj-ea"/>
                <a:cs typeface="+mj-cs"/>
              </a:rPr>
              <a:t>A</a:t>
            </a:r>
            <a:r>
              <a:rPr lang="en-US" altLang="zh-CN" sz="1600" b="0" kern="0" dirty="0" smtClean="0">
                <a:latin typeface="+mj-lt"/>
                <a:ea typeface="+mj-ea"/>
                <a:cs typeface="+mj-cs"/>
              </a:rPr>
              <a:t>ugmented to include ATMS (AMSU) </a:t>
            </a:r>
            <a:r>
              <a:rPr lang="en-US" altLang="zh-CN" sz="1600" b="0" kern="0" dirty="0" err="1" smtClean="0">
                <a:latin typeface="+mj-lt"/>
                <a:ea typeface="+mj-ea"/>
                <a:cs typeface="+mj-cs"/>
              </a:rPr>
              <a:t>Chs</a:t>
            </a:r>
            <a:r>
              <a:rPr lang="en-US" altLang="zh-CN" sz="1600" b="0" kern="0" dirty="0" smtClean="0">
                <a:latin typeface="+mj-lt"/>
                <a:ea typeface="+mj-ea"/>
                <a:cs typeface="+mj-cs"/>
              </a:rPr>
              <a:t> 2, 3, 14, and 15 (</a:t>
            </a:r>
            <a:r>
              <a:rPr lang="en-US" altLang="zh-CN" sz="1600" b="0" kern="0" dirty="0" err="1" smtClean="0">
                <a:latin typeface="+mj-lt"/>
                <a:ea typeface="+mj-ea"/>
                <a:cs typeface="+mj-cs"/>
              </a:rPr>
              <a:t>Chs</a:t>
            </a:r>
            <a:r>
              <a:rPr lang="en-US" altLang="zh-CN" sz="1600" b="0" kern="0" dirty="0" smtClean="0">
                <a:latin typeface="+mj-lt"/>
                <a:ea typeface="+mj-ea"/>
                <a:cs typeface="+mj-cs"/>
              </a:rPr>
              <a:t> 2, 3, 13, and 14); and </a:t>
            </a:r>
            <a:r>
              <a:rPr lang="en-US" altLang="zh-CN" sz="1600" b="0" kern="0" dirty="0" smtClean="0"/>
              <a:t>ATMS </a:t>
            </a:r>
            <a:r>
              <a:rPr lang="en-US" altLang="zh-CN" sz="1600" b="0" kern="0" dirty="0"/>
              <a:t>(AMSU) </a:t>
            </a:r>
            <a:r>
              <a:rPr lang="en-US" altLang="zh-CN" sz="1600" b="0" kern="0" dirty="0" err="1" smtClean="0"/>
              <a:t>Chs</a:t>
            </a:r>
            <a:r>
              <a:rPr lang="en-US" altLang="zh-CN" sz="1600" b="0" kern="0" dirty="0" smtClean="0"/>
              <a:t> 6-15 </a:t>
            </a:r>
            <a:r>
              <a:rPr lang="en-US" altLang="zh-CN" sz="1600" b="0" kern="0" dirty="0"/>
              <a:t>(</a:t>
            </a:r>
            <a:r>
              <a:rPr lang="en-US" altLang="zh-CN" sz="1600" b="0" kern="0" dirty="0" err="1" smtClean="0"/>
              <a:t>Chs</a:t>
            </a:r>
            <a:r>
              <a:rPr lang="en-US" altLang="zh-CN" sz="1600" b="0" kern="0" dirty="0" smtClean="0"/>
              <a:t> 5-14) over </a:t>
            </a:r>
            <a:r>
              <a:rPr lang="en-US" altLang="zh-CN" sz="1600" b="0" kern="0" dirty="0" smtClean="0">
                <a:latin typeface="+mj-lt"/>
                <a:ea typeface="+mj-ea"/>
                <a:cs typeface="+mj-cs"/>
              </a:rPr>
              <a:t>land regions. </a:t>
            </a:r>
            <a:endParaRPr lang="en-US" altLang="zh-CN" sz="1600" b="0" kern="0" dirty="0" smtClean="0">
              <a:latin typeface="+mj-lt"/>
              <a:ea typeface="+mj-ea"/>
              <a:cs typeface="+mj-cs"/>
            </a:endParaRPr>
          </a:p>
          <a:p>
            <a:pPr lvl="2"/>
            <a:r>
              <a:rPr lang="en-US" altLang="zh-CN" sz="1600" b="0" kern="0" dirty="0" smtClean="0">
                <a:latin typeface="+mj-lt"/>
                <a:ea typeface="+mj-ea"/>
                <a:cs typeface="+mj-cs"/>
              </a:rPr>
              <a:t>Incorporates sounding gap filling using ECMWF NWP output, and improved screening based on sounding quality control.</a:t>
            </a:r>
            <a:endParaRPr lang="en-US" altLang="zh-CN" sz="1600" b="0" kern="0" dirty="0" smtClean="0">
              <a:latin typeface="+mj-lt"/>
              <a:ea typeface="+mj-ea"/>
              <a:cs typeface="+mj-cs"/>
            </a:endParaRPr>
          </a:p>
          <a:p>
            <a:r>
              <a:rPr lang="en-GB" altLang="en-US" sz="2200" b="0" kern="0" dirty="0">
                <a:solidFill>
                  <a:srgbClr val="0000FF"/>
                </a:solidFill>
                <a:latin typeface="Arial" panose="020B0604020202020204" pitchFamily="34" charset="0"/>
              </a:rPr>
              <a:t>User </a:t>
            </a:r>
            <a:r>
              <a:rPr lang="en-GB" altLang="en-US" sz="2200" b="0" kern="0" dirty="0" smtClean="0">
                <a:solidFill>
                  <a:srgbClr val="0000FF"/>
                </a:solidFill>
                <a:latin typeface="Arial" panose="020B0604020202020204" pitchFamily="34" charset="0"/>
              </a:rPr>
              <a:t>Outreach </a:t>
            </a:r>
            <a:endParaRPr lang="en-GB" altLang="en-US" sz="2200" b="0" kern="0" dirty="0">
              <a:solidFill>
                <a:srgbClr val="0000FF"/>
              </a:solidFill>
              <a:latin typeface="Arial" panose="020B0604020202020204" pitchFamily="34" charset="0"/>
            </a:endParaRPr>
          </a:p>
          <a:p>
            <a:pPr lvl="1"/>
            <a:r>
              <a:rPr lang="en-GB" altLang="en-US" sz="1800" b="0" kern="0" dirty="0">
                <a:latin typeface="Arial" panose="020B0604020202020204" pitchFamily="34" charset="0"/>
              </a:rPr>
              <a:t>NWP and Reanalysis Community</a:t>
            </a:r>
            <a:endParaRPr lang="en-GB" altLang="en-US" sz="1800" b="0" kern="0" dirty="0">
              <a:latin typeface="Arial" panose="020B0604020202020204" pitchFamily="34" charset="0"/>
            </a:endParaRPr>
          </a:p>
          <a:p>
            <a:pPr lvl="2"/>
            <a:r>
              <a:rPr lang="en-GB" altLang="en-US" sz="1600" b="0" kern="0" dirty="0">
                <a:latin typeface="Arial" panose="020B0604020202020204" pitchFamily="34" charset="0"/>
              </a:rPr>
              <a:t>ECMWF, UK Met Office and CMA NW</a:t>
            </a:r>
            <a:r>
              <a:rPr lang="en-US" altLang="en-GB" sz="1600" b="0" kern="0" dirty="0">
                <a:latin typeface="Arial" panose="020B0604020202020204" pitchFamily="34" charset="0"/>
              </a:rPr>
              <a:t>PC</a:t>
            </a:r>
            <a:r>
              <a:rPr lang="en-GB" altLang="en-US" sz="1600" b="0" kern="0" dirty="0">
                <a:latin typeface="Arial" panose="020B0604020202020204" pitchFamily="34" charset="0"/>
              </a:rPr>
              <a:t> have reinforced the importance of microwave radiometer data in NWP and Reanalysis efforts, and the need for GSICS to work with these efforts.</a:t>
            </a:r>
            <a:endParaRPr lang="en-GB" altLang="en-US" sz="1600" b="0" kern="0" dirty="0">
              <a:latin typeface="Arial" panose="020B0604020202020204" pitchFamily="34" charset="0"/>
            </a:endParaRPr>
          </a:p>
          <a:p>
            <a:pPr lvl="2"/>
            <a:r>
              <a:rPr lang="en-GB" altLang="en-US" sz="1600" b="0" kern="0" dirty="0">
                <a:latin typeface="Arial" panose="020B0604020202020204" pitchFamily="34" charset="0"/>
              </a:rPr>
              <a:t>Current development includes using “All-sky” microwave imager and humidity sounder measurements, as well as incorporation of 118 GHz measurements, and points to a potential use and need for calibration of future </a:t>
            </a:r>
            <a:r>
              <a:rPr lang="en-GB" altLang="en-US" sz="1600" b="0" kern="0" dirty="0" err="1">
                <a:latin typeface="Arial" panose="020B0604020202020204" pitchFamily="34" charset="0"/>
              </a:rPr>
              <a:t>cubesat</a:t>
            </a:r>
            <a:r>
              <a:rPr lang="en-GB" altLang="en-US" sz="1600" b="0" kern="0" dirty="0">
                <a:latin typeface="Arial" panose="020B0604020202020204" pitchFamily="34" charset="0"/>
              </a:rPr>
              <a:t> and/or </a:t>
            </a:r>
            <a:r>
              <a:rPr lang="en-GB" altLang="en-US" sz="1600" b="0" kern="0" dirty="0" err="1">
                <a:latin typeface="Arial" panose="020B0604020202020204" pitchFamily="34" charset="0"/>
              </a:rPr>
              <a:t>smallsat</a:t>
            </a:r>
            <a:r>
              <a:rPr lang="en-GB" altLang="en-US" sz="1600" b="0" kern="0" dirty="0">
                <a:latin typeface="Arial" panose="020B0604020202020204" pitchFamily="34" charset="0"/>
              </a:rPr>
              <a:t> mission </a:t>
            </a:r>
            <a:r>
              <a:rPr lang="en-GB" altLang="en-US" sz="1600" b="0" kern="0" dirty="0" smtClean="0">
                <a:latin typeface="Arial" panose="020B0604020202020204" pitchFamily="34" charset="0"/>
              </a:rPr>
              <a:t>data</a:t>
            </a:r>
            <a:r>
              <a:rPr lang="en-US" altLang="en-US" sz="1400" b="0" kern="0" dirty="0" smtClean="0">
                <a:latin typeface="+mj-lt"/>
                <a:ea typeface="+mj-ea"/>
                <a:cs typeface="+mj-cs"/>
              </a:rPr>
              <a:t>.</a:t>
            </a:r>
            <a:endParaRPr lang="en-GB" altLang="en-US" sz="1600" b="0" kern="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3505200" y="0"/>
            <a:ext cx="5905500" cy="1143000"/>
          </a:xfrm>
          <a:noFill/>
          <a:ln>
            <a:noFill/>
          </a:ln>
        </p:spPr>
        <p:txBody>
          <a:bodyPr/>
          <a:lstStyle/>
          <a:p>
            <a:pPr algn="r" eaLnBrk="1" hangingPunct="1"/>
            <a:r>
              <a:rPr lang="en-US" altLang="zh-CN" sz="3200" dirty="0">
                <a:ea typeface="宋体" panose="02010600030101010101" pitchFamily="2" charset="-122"/>
              </a:rPr>
              <a:t>  </a:t>
            </a:r>
            <a:r>
              <a:rPr lang="en-US" altLang="zh-CN" sz="2800" dirty="0">
                <a:solidFill>
                  <a:srgbClr val="0000FF"/>
                </a:solidFill>
                <a:ea typeface="宋体" panose="02010600030101010101" pitchFamily="2" charset="-122"/>
              </a:rPr>
              <a:t>General Achievements and Progress </a:t>
            </a:r>
            <a:r>
              <a:rPr lang="en-US" altLang="zh-CN" sz="2800" dirty="0" smtClean="0">
                <a:solidFill>
                  <a:srgbClr val="0000FF"/>
                </a:solidFill>
                <a:ea typeface="宋体" panose="02010600030101010101" pitchFamily="2" charset="-122"/>
              </a:rPr>
              <a:t>(3 of 3)</a:t>
            </a:r>
            <a:endParaRPr lang="zh-CN" altLang="en-US" sz="2800" dirty="0">
              <a:solidFill>
                <a:srgbClr val="0000FF"/>
              </a:solidFill>
              <a:ea typeface="宋体" panose="02010600030101010101" pitchFamily="2" charset="-122"/>
            </a:endParaRPr>
          </a:p>
        </p:txBody>
      </p:sp>
      <p:sp>
        <p:nvSpPr>
          <p:cNvPr id="20484"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
        <p:nvSpPr>
          <p:cNvPr id="6" name="内容占位符 2"/>
          <p:cNvSpPr txBox="1"/>
          <p:nvPr/>
        </p:nvSpPr>
        <p:spPr>
          <a:xfrm>
            <a:off x="121920" y="1183640"/>
            <a:ext cx="9707880" cy="5181600"/>
          </a:xfrm>
          <a:prstGeom prst="rect">
            <a:avLst/>
          </a:prstGeom>
          <a:noFill/>
          <a:ln w="9525">
            <a:noFill/>
          </a:ln>
        </p:spPr>
        <p:txBody>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tabLst>
                <a:tab pos="2514600" algn="l"/>
              </a:tabLst>
            </a:pPr>
            <a:r>
              <a:rPr lang="en-US" altLang="zh-CN" sz="2200" b="0" kern="0" dirty="0" smtClean="0">
                <a:solidFill>
                  <a:srgbClr val="0000FF"/>
                </a:solidFill>
                <a:latin typeface="+mj-lt"/>
                <a:ea typeface="+mj-ea"/>
                <a:cs typeface="+mj-cs"/>
              </a:rPr>
              <a:t>SI Traceability </a:t>
            </a:r>
            <a:r>
              <a:rPr lang="en-US" altLang="zh-CN" sz="2200" b="0" kern="0" dirty="0">
                <a:solidFill>
                  <a:srgbClr val="0000FF"/>
                </a:solidFill>
                <a:latin typeface="+mj-lt"/>
                <a:ea typeface="+mj-ea"/>
                <a:cs typeface="+mj-cs"/>
              </a:rPr>
              <a:t>and Adopting Microwave Standard </a:t>
            </a:r>
            <a:r>
              <a:rPr lang="en-US" altLang="zh-CN" sz="2200" b="0" kern="0" dirty="0" smtClean="0">
                <a:solidFill>
                  <a:srgbClr val="0000FF"/>
                </a:solidFill>
                <a:latin typeface="+mj-lt"/>
                <a:ea typeface="+mj-ea"/>
                <a:cs typeface="+mj-cs"/>
              </a:rPr>
              <a:t>Instruments</a:t>
            </a:r>
            <a:endParaRPr lang="en-US" altLang="zh-CN" sz="2200" b="0" kern="0" dirty="0" smtClean="0">
              <a:solidFill>
                <a:srgbClr val="0000FF"/>
              </a:solidFill>
              <a:latin typeface="+mj-lt"/>
              <a:ea typeface="+mj-ea"/>
              <a:cs typeface="+mj-cs"/>
            </a:endParaRPr>
          </a:p>
          <a:p>
            <a:pPr lvl="1">
              <a:tabLst>
                <a:tab pos="2514600" algn="l"/>
              </a:tabLst>
            </a:pPr>
            <a:r>
              <a:rPr lang="en-US" altLang="zh-CN" sz="1800" b="0" kern="0" dirty="0" smtClean="0">
                <a:latin typeface="+mj-lt"/>
                <a:ea typeface="+mj-ea"/>
                <a:cs typeface="+mj-cs"/>
              </a:rPr>
              <a:t>Group discussed the salient characteristic of microwave radiometers needed to have stable and calibration with low uncertainty</a:t>
            </a:r>
            <a:endParaRPr lang="en-US" altLang="zh-CN" sz="1800" b="0" kern="0" dirty="0" smtClean="0">
              <a:latin typeface="+mj-lt"/>
              <a:ea typeface="+mj-ea"/>
              <a:cs typeface="+mj-cs"/>
            </a:endParaRPr>
          </a:p>
          <a:p>
            <a:pPr lvl="1">
              <a:tabLst>
                <a:tab pos="2514600" algn="l"/>
              </a:tabLst>
            </a:pPr>
            <a:r>
              <a:rPr lang="en-US" altLang="zh-CN" sz="1800" b="0" kern="0" dirty="0" smtClean="0">
                <a:latin typeface="+mj-lt"/>
                <a:ea typeface="+mj-ea"/>
                <a:cs typeface="+mj-cs"/>
              </a:rPr>
              <a:t>China National Institute of Metrology </a:t>
            </a:r>
            <a:endParaRPr lang="en-US" altLang="zh-CN" sz="1800" b="0" kern="0" dirty="0" smtClean="0">
              <a:latin typeface="+mj-lt"/>
              <a:ea typeface="+mj-ea"/>
              <a:cs typeface="+mj-cs"/>
            </a:endParaRPr>
          </a:p>
          <a:p>
            <a:pPr lvl="2">
              <a:tabLst>
                <a:tab pos="2514600" algn="l"/>
              </a:tabLst>
            </a:pPr>
            <a:r>
              <a:rPr lang="en-US" altLang="zh-CN" sz="1400" b="0" kern="0" dirty="0">
                <a:latin typeface="+mj-lt"/>
                <a:ea typeface="+mj-ea"/>
                <a:cs typeface="+mj-cs"/>
              </a:rPr>
              <a:t>S</a:t>
            </a:r>
            <a:r>
              <a:rPr lang="en-US" altLang="zh-CN" sz="1400" b="0" kern="0" dirty="0" smtClean="0">
                <a:latin typeface="+mj-lt"/>
                <a:ea typeface="+mj-ea"/>
                <a:cs typeface="+mj-cs"/>
              </a:rPr>
              <a:t>howed improved </a:t>
            </a:r>
            <a:r>
              <a:rPr lang="en-US" altLang="zh-CN" sz="1400" b="0" kern="0" dirty="0"/>
              <a:t>antenna characterization </a:t>
            </a:r>
            <a:r>
              <a:rPr lang="en-US" altLang="zh-CN" sz="1400" b="0" kern="0" dirty="0" smtClean="0"/>
              <a:t>using the </a:t>
            </a:r>
            <a:r>
              <a:rPr lang="en-US" altLang="zh-CN" sz="1400" b="0" kern="0" dirty="0" smtClean="0">
                <a:latin typeface="+mj-lt"/>
                <a:ea typeface="+mj-ea"/>
                <a:cs typeface="+mj-cs"/>
              </a:rPr>
              <a:t>Spherical Near Field method instead of other far- and near-field methods.</a:t>
            </a:r>
            <a:endParaRPr lang="en-US" altLang="zh-CN" sz="1400" b="0" kern="0" dirty="0" smtClean="0">
              <a:latin typeface="+mj-lt"/>
              <a:ea typeface="+mj-ea"/>
              <a:cs typeface="+mj-cs"/>
            </a:endParaRPr>
          </a:p>
          <a:p>
            <a:pPr lvl="2">
              <a:tabLst>
                <a:tab pos="2514600" algn="l"/>
              </a:tabLst>
            </a:pPr>
            <a:r>
              <a:rPr lang="en-US" altLang="zh-CN" sz="1400" b="0" kern="0" dirty="0" smtClean="0">
                <a:latin typeface="+mj-lt"/>
                <a:ea typeface="+mj-ea"/>
                <a:cs typeface="+mj-cs"/>
              </a:rPr>
              <a:t>Shared the process of making SI power measurements in the microwave region </a:t>
            </a:r>
            <a:endParaRPr lang="en-US" altLang="zh-CN" sz="1400" b="0" kern="0" dirty="0" smtClean="0">
              <a:latin typeface="+mj-lt"/>
              <a:ea typeface="+mj-ea"/>
              <a:cs typeface="+mj-cs"/>
            </a:endParaRPr>
          </a:p>
          <a:p>
            <a:pPr lvl="1">
              <a:tabLst>
                <a:tab pos="2514600" algn="l"/>
              </a:tabLst>
            </a:pPr>
            <a:r>
              <a:rPr lang="en-US" altLang="zh-CN" sz="1800" b="0" kern="0" dirty="0" smtClean="0">
                <a:latin typeface="+mj-lt"/>
                <a:ea typeface="+mj-ea"/>
                <a:cs typeface="+mj-cs"/>
              </a:rPr>
              <a:t>NOAA/EUMETSAT/CMA continue showing the importance of adopting community standard microwave radiometers for the purpose of creating FCDRs that can be used as references by the broader GSICS community.</a:t>
            </a:r>
            <a:endParaRPr lang="en-US" altLang="zh-CN" sz="1800" b="0" kern="0" dirty="0" smtClean="0">
              <a:latin typeface="+mj-lt"/>
              <a:ea typeface="+mj-ea"/>
              <a:cs typeface="+mj-cs"/>
            </a:endParaRPr>
          </a:p>
          <a:p>
            <a:pPr lvl="1">
              <a:tabLst>
                <a:tab pos="2514600" algn="l"/>
              </a:tabLst>
            </a:pPr>
            <a:r>
              <a:rPr lang="en-US" altLang="zh-CN" sz="1800" b="0" kern="0" dirty="0" smtClean="0">
                <a:latin typeface="+mj-lt"/>
                <a:ea typeface="+mj-ea"/>
                <a:cs typeface="+mj-cs"/>
              </a:rPr>
              <a:t>GRUAN program offers high-quality soundings that can be used as benchmark measurements.</a:t>
            </a:r>
            <a:endParaRPr lang="en-US" altLang="zh-CN" sz="1800" b="0" kern="0" dirty="0" smtClean="0">
              <a:latin typeface="+mj-lt"/>
              <a:ea typeface="+mj-ea"/>
              <a:cs typeface="+mj-cs"/>
            </a:endParaRPr>
          </a:p>
          <a:p>
            <a:r>
              <a:rPr lang="en-GB" altLang="en-US" sz="2200" b="0" kern="0" dirty="0">
                <a:solidFill>
                  <a:srgbClr val="0000FF"/>
                </a:solidFill>
                <a:latin typeface="Arial" panose="020B0604020202020204" pitchFamily="34" charset="0"/>
              </a:rPr>
              <a:t>There has been considerable Microwave Subgroup Wiki development</a:t>
            </a:r>
            <a:endParaRPr lang="en-GB" altLang="en-US" sz="2200" b="0" kern="0" dirty="0">
              <a:solidFill>
                <a:srgbClr val="0000FF"/>
              </a:solidFill>
              <a:latin typeface="Arial" panose="020B0604020202020204" pitchFamily="34" charset="0"/>
            </a:endParaRPr>
          </a:p>
          <a:p>
            <a:r>
              <a:rPr lang="en-GB" altLang="en-US" sz="2200" b="0" kern="0" dirty="0">
                <a:solidFill>
                  <a:srgbClr val="0000FF"/>
                </a:solidFill>
                <a:latin typeface="Arial" panose="020B0604020202020204" pitchFamily="34" charset="0"/>
              </a:rPr>
              <a:t>A hyperspectral </a:t>
            </a:r>
            <a:r>
              <a:rPr lang="en-GB" altLang="en-US" sz="2200" b="0" kern="0" dirty="0" smtClean="0">
                <a:solidFill>
                  <a:srgbClr val="0000FF"/>
                </a:solidFill>
                <a:latin typeface="Arial" panose="020B0604020202020204" pitchFamily="34" charset="0"/>
              </a:rPr>
              <a:t>microwave sounder </a:t>
            </a:r>
            <a:r>
              <a:rPr lang="en-GB" altLang="en-US" sz="2200" b="0" kern="0" dirty="0">
                <a:solidFill>
                  <a:srgbClr val="0000FF"/>
                </a:solidFill>
                <a:latin typeface="Arial" panose="020B0604020202020204" pitchFamily="34" charset="0"/>
              </a:rPr>
              <a:t>being considered by the UK Met Office that could be a boon to inter-calibration and sounding alike.  </a:t>
            </a:r>
            <a:endParaRPr lang="en-GB" altLang="en-US" sz="2200" b="0" kern="0" dirty="0">
              <a:solidFill>
                <a:srgbClr val="0000FF"/>
              </a:solidFill>
              <a:latin typeface="Arial" panose="020B0604020202020204" pitchFamily="34" charset="0"/>
            </a:endParaRPr>
          </a:p>
          <a:p>
            <a:r>
              <a:rPr lang="en-GB" altLang="en-US" sz="2200" b="0" kern="0" dirty="0">
                <a:solidFill>
                  <a:srgbClr val="0000FF"/>
                </a:solidFill>
                <a:latin typeface="Arial" panose="020B0604020202020204" pitchFamily="34" charset="0"/>
              </a:rPr>
              <a:t>Development of an AI-based radiative transfer </a:t>
            </a:r>
            <a:r>
              <a:rPr lang="en-GB" altLang="en-US" sz="2200" b="0" kern="0" dirty="0" smtClean="0">
                <a:solidFill>
                  <a:srgbClr val="0000FF"/>
                </a:solidFill>
                <a:latin typeface="Arial" panose="020B0604020202020204" pitchFamily="34" charset="0"/>
              </a:rPr>
              <a:t>model</a:t>
            </a:r>
            <a:endParaRPr lang="en-GB" altLang="en-US" sz="2200" b="0" kern="0" dirty="0">
              <a:solidFill>
                <a:srgbClr val="0000F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4419600" y="5080"/>
            <a:ext cx="5181600" cy="1143000"/>
          </a:xfrm>
          <a:noFill/>
          <a:ln>
            <a:noFill/>
          </a:ln>
        </p:spPr>
        <p:txBody>
          <a:bodyPr/>
          <a:lstStyle/>
          <a:p>
            <a:pPr algn="r" eaLnBrk="1" hangingPunct="1"/>
            <a:r>
              <a:rPr lang="en-US" altLang="zh-CN" dirty="0">
                <a:ea typeface="宋体" panose="02010600030101010101" pitchFamily="2" charset="-122"/>
              </a:rPr>
              <a:t>  </a:t>
            </a:r>
            <a:r>
              <a:rPr lang="en-US" altLang="zh-CN" sz="2800" dirty="0">
                <a:solidFill>
                  <a:srgbClr val="0000FF"/>
                </a:solidFill>
                <a:ea typeface="宋体" panose="02010600030101010101" pitchFamily="2" charset="-122"/>
              </a:rPr>
              <a:t>MW Subgroup Wiki Revision and Expansions</a:t>
            </a:r>
            <a:endParaRPr lang="zh-CN" altLang="en-US" sz="2800" dirty="0">
              <a:solidFill>
                <a:srgbClr val="0000FF"/>
              </a:solidFill>
              <a:ea typeface="宋体" panose="02010600030101010101" pitchFamily="2" charset="-122"/>
            </a:endParaRPr>
          </a:p>
        </p:txBody>
      </p:sp>
      <p:sp>
        <p:nvSpPr>
          <p:cNvPr id="22531" name="内容占位符 2"/>
          <p:cNvSpPr>
            <a:spLocks noGrp="1"/>
          </p:cNvSpPr>
          <p:nvPr>
            <p:ph idx="1"/>
          </p:nvPr>
        </p:nvSpPr>
        <p:spPr>
          <a:xfrm>
            <a:off x="152400" y="1089025"/>
            <a:ext cx="9613900" cy="5311775"/>
          </a:xfrm>
        </p:spPr>
        <p:txBody>
          <a:bodyPr vert="horz" wrap="square" lIns="91440" tIns="45720" rIns="91440" bIns="45720" anchor="t"/>
          <a:lstStyle/>
          <a:p>
            <a:pPr eaLnBrk="1" hangingPunct="1"/>
            <a:r>
              <a:rPr lang="en-US" altLang="zh-CN" sz="2200" dirty="0">
                <a:solidFill>
                  <a:srgbClr val="0000FF"/>
                </a:solidFill>
                <a:ea typeface="宋体" panose="02010600030101010101" pitchFamily="2" charset="-122"/>
              </a:rPr>
              <a:t>Landing Page Streamlined</a:t>
            </a:r>
            <a:endParaRPr lang="en-US" altLang="zh-CN" sz="2200" dirty="0">
              <a:solidFill>
                <a:srgbClr val="0000FF"/>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Includes only Charter, Members, Scope, and links to Activities, Actions, Items Delivered, and Subgroup GSICS Quarterly articles</a:t>
            </a:r>
            <a:r>
              <a:rPr lang="en-US" altLang="zh-CN" sz="1400" dirty="0">
                <a:solidFill>
                  <a:srgbClr val="000000"/>
                </a:solidFill>
                <a:ea typeface="宋体" panose="02010600030101010101" pitchFamily="2" charset="-122"/>
              </a:rPr>
              <a:t>.</a:t>
            </a:r>
            <a:endParaRPr lang="en-US" altLang="zh-CN" sz="1400" dirty="0">
              <a:solidFill>
                <a:srgbClr val="000000"/>
              </a:solidFill>
              <a:ea typeface="宋体" panose="02010600030101010101" pitchFamily="2" charset="-122"/>
            </a:endParaRPr>
          </a:p>
          <a:p>
            <a:pPr eaLnBrk="1" hangingPunct="1"/>
            <a:r>
              <a:rPr lang="en-US" altLang="zh-CN" sz="2200" dirty="0">
                <a:solidFill>
                  <a:srgbClr val="0000FF"/>
                </a:solidFill>
                <a:ea typeface="宋体" panose="02010600030101010101" pitchFamily="2" charset="-122"/>
              </a:rPr>
              <a:t>Separate Microwave Sounders and Microwave Imagers Wiki Pages Created. They Contain</a:t>
            </a:r>
            <a:endParaRPr lang="en-US" altLang="zh-CN" sz="2200" dirty="0">
              <a:solidFill>
                <a:srgbClr val="0000FF"/>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Introductory material</a:t>
            </a:r>
            <a:endParaRPr lang="en-US" altLang="zh-CN" sz="1800" dirty="0">
              <a:solidFill>
                <a:srgbClr val="000000"/>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Links to past and present agency instrument descriptions</a:t>
            </a:r>
            <a:endParaRPr lang="en-US" altLang="zh-CN" sz="1800" dirty="0">
              <a:solidFill>
                <a:srgbClr val="000000"/>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Links to agency instrument and product performance monitoring sites</a:t>
            </a:r>
            <a:endParaRPr lang="en-US" altLang="zh-CN" sz="1800" dirty="0">
              <a:solidFill>
                <a:srgbClr val="000000"/>
              </a:solidFill>
              <a:ea typeface="宋体" panose="02010600030101010101" pitchFamily="2" charset="-122"/>
            </a:endParaRPr>
          </a:p>
          <a:p>
            <a:pPr lvl="1" eaLnBrk="1" hangingPunct="1"/>
            <a:r>
              <a:rPr lang="en-US" altLang="zh-CN" sz="1800" dirty="0">
                <a:solidFill>
                  <a:srgbClr val="000000"/>
                </a:solidFill>
                <a:ea typeface="宋体" panose="02010600030101010101" pitchFamily="2" charset="-122"/>
              </a:rPr>
              <a:t>Links to Wiki pages dedicated to write-ups on individual calibration and inter-calibration methodologies</a:t>
            </a:r>
            <a:endParaRPr lang="en-US" altLang="zh-CN" sz="1800" dirty="0">
              <a:solidFill>
                <a:srgbClr val="000000"/>
              </a:solidFill>
              <a:ea typeface="宋体" panose="02010600030101010101" pitchFamily="2" charset="-122"/>
            </a:endParaRPr>
          </a:p>
          <a:p>
            <a:pPr lvl="2" eaLnBrk="1" hangingPunct="1"/>
            <a:r>
              <a:rPr lang="en-US" altLang="zh-CN" sz="1400" dirty="0">
                <a:solidFill>
                  <a:srgbClr val="000000"/>
                </a:solidFill>
                <a:ea typeface="宋体" panose="02010600030101010101" pitchFamily="2" charset="-122"/>
              </a:rPr>
              <a:t>Simultaneous Nadir Overpass, Simultaneous Conical Overpass, RTM Comparison Using GNSS RO and Numerical Weather Prediction Output</a:t>
            </a:r>
            <a:endParaRPr lang="en-US" altLang="zh-CN" sz="1400" dirty="0">
              <a:solidFill>
                <a:srgbClr val="000000"/>
              </a:solidFill>
              <a:ea typeface="宋体" panose="02010600030101010101" pitchFamily="2" charset="-122"/>
            </a:endParaRPr>
          </a:p>
          <a:p>
            <a:pPr lvl="2" eaLnBrk="1" hangingPunct="1"/>
            <a:r>
              <a:rPr lang="en-US" altLang="zh-CN" sz="1400" dirty="0">
                <a:solidFill>
                  <a:srgbClr val="000000"/>
                </a:solidFill>
                <a:ea typeface="宋体" panose="02010600030101010101" pitchFamily="2" charset="-122"/>
              </a:rPr>
              <a:t>Determining Lunar Intrusion, Geolocation Monitoring Using Coastlines, Vicarious Calibration, </a:t>
            </a:r>
            <a:endParaRPr lang="en-US" altLang="zh-CN" sz="1400" dirty="0">
              <a:solidFill>
                <a:srgbClr val="000000"/>
              </a:solidFill>
              <a:ea typeface="宋体" panose="02010600030101010101" pitchFamily="2" charset="-122"/>
            </a:endParaRPr>
          </a:p>
          <a:p>
            <a:pPr lvl="2" eaLnBrk="1" hangingPunct="1"/>
            <a:r>
              <a:rPr lang="en-US" altLang="zh-CN" sz="1400" dirty="0">
                <a:solidFill>
                  <a:srgbClr val="000000"/>
                </a:solidFill>
                <a:ea typeface="宋体" panose="02010600030101010101" pitchFamily="2" charset="-122"/>
              </a:rPr>
              <a:t>Double Difference</a:t>
            </a:r>
            <a:endParaRPr lang="en-US" altLang="zh-CN" sz="1400" dirty="0">
              <a:solidFill>
                <a:srgbClr val="000000"/>
              </a:solidFill>
              <a:ea typeface="宋体" panose="02010600030101010101" pitchFamily="2" charset="-122"/>
            </a:endParaRPr>
          </a:p>
          <a:p>
            <a:pPr eaLnBrk="1" hangingPunct="1"/>
            <a:r>
              <a:rPr lang="en-US" altLang="zh-CN" sz="2200" dirty="0">
                <a:solidFill>
                  <a:srgbClr val="0000FF"/>
                </a:solidFill>
                <a:ea typeface="宋体" panose="02010600030101010101" pitchFamily="2" charset="-122"/>
              </a:rPr>
              <a:t>Individual Wiki Pages Created for Each Subgroup Meeting that include a Meeting Summary, Presentations, and Minutes</a:t>
            </a:r>
            <a:endParaRPr lang="en-US" altLang="zh-CN" sz="2200" dirty="0">
              <a:solidFill>
                <a:srgbClr val="0000FF"/>
              </a:solidFill>
              <a:ea typeface="宋体" panose="02010600030101010101" pitchFamily="2" charset="-122"/>
            </a:endParaRPr>
          </a:p>
        </p:txBody>
      </p:sp>
      <p:sp>
        <p:nvSpPr>
          <p:cNvPr id="22532" name="灯片编号占位符 3"/>
          <p:cNvSpPr txBox="1">
            <a:spLocks noGrp="1"/>
          </p:cNvSpPr>
          <p:nvPr>
            <p:ph type="sldNum" sz="quarter" idx="4"/>
          </p:nvPr>
        </p:nvSpPr>
        <p:spPr/>
        <p:txBody>
          <a:bodyPr/>
          <a:lstStyle/>
          <a:p>
            <a:pPr marL="0" indent="0" algn="r" eaLnBrk="1" hangingPunct="1">
              <a:spcBef>
                <a:spcPct val="0"/>
              </a:spcBef>
              <a:buClrTx/>
              <a:buFontTx/>
              <a:buNone/>
            </a:pPr>
            <a:fld id="{9A0DB2DC-4C9A-4742-B13C-FB6460FD3503}" type="slidenum">
              <a:rPr lang="en-US" altLang="zh-CN" sz="800" dirty="0">
                <a:solidFill>
                  <a:schemeClr val="bg1"/>
                </a:solidFill>
                <a:latin typeface="Tahoma" panose="020B0604030504040204" pitchFamily="34" charset="0"/>
                <a:ea typeface="MS PGothic" panose="020B0600070205080204" pitchFamily="34" charset="-128"/>
                <a:cs typeface="+mn-cs"/>
              </a:rPr>
            </a:fld>
            <a:endParaRPr lang="en-US" altLang="zh-CN" sz="800" dirty="0">
              <a:solidFill>
                <a:schemeClr val="bg1"/>
              </a:solidFill>
              <a:latin typeface="Tahoma" panose="020B060403050404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4495800" y="138113"/>
            <a:ext cx="4664365" cy="891500"/>
          </a:xfrm>
          <a:noFill/>
          <a:ln>
            <a:noFill/>
          </a:ln>
        </p:spPr>
        <p:txBody>
          <a:bodyPr/>
          <a:lstStyle/>
          <a:p>
            <a:pPr algn="r" eaLnBrk="1" hangingPunct="1"/>
            <a:r>
              <a:rPr lang="en-US" altLang="zh-CN" sz="2800" dirty="0">
                <a:solidFill>
                  <a:srgbClr val="0000FF"/>
                </a:solidFill>
                <a:ea typeface="宋体" panose="02010600030101010101" pitchFamily="2" charset="-122"/>
              </a:rPr>
              <a:t>21 Jan </a:t>
            </a:r>
            <a:r>
              <a:rPr lang="en-GB" altLang="en-US" sz="2800" dirty="0">
                <a:solidFill>
                  <a:srgbClr val="0000FF"/>
                </a:solidFill>
              </a:rPr>
              <a:t>Meeting Highlights</a:t>
            </a:r>
            <a:r>
              <a:rPr lang="en-US" altLang="zh-CN" sz="2800" dirty="0">
                <a:solidFill>
                  <a:srgbClr val="0000FF"/>
                </a:solidFill>
                <a:ea typeface="宋体" panose="02010600030101010101" pitchFamily="2" charset="-122"/>
              </a:rPr>
              <a:t>: </a:t>
            </a:r>
            <a:br>
              <a:rPr lang="en-US" altLang="zh-CN" sz="2800" dirty="0">
                <a:ea typeface="宋体" panose="02010600030101010101" pitchFamily="2" charset="-122"/>
              </a:rPr>
            </a:br>
            <a:r>
              <a:rPr lang="en-GB" sz="2800" i="1" dirty="0">
                <a:solidFill>
                  <a:srgbClr val="0000FF"/>
                </a:solidFill>
                <a:sym typeface="+mn-ea"/>
              </a:rPr>
              <a:t>GRUAN</a:t>
            </a:r>
            <a:endParaRPr lang="en-GB" altLang="en-US" sz="2800" i="1" dirty="0">
              <a:solidFill>
                <a:srgbClr val="0000FF"/>
              </a:solidFill>
              <a:ea typeface="宋体" panose="02010600030101010101" pitchFamily="2" charset="-122"/>
              <a:sym typeface="+mn-ea"/>
            </a:endParaRPr>
          </a:p>
        </p:txBody>
      </p:sp>
      <p:pic>
        <p:nvPicPr>
          <p:cNvPr id="4" name="Content Placeholder 3" descr="Map&#10;&#10;Description automatically generated"/>
          <p:cNvPicPr>
            <a:picLocks noGrp="1" noChangeAspect="1"/>
          </p:cNvPicPr>
          <p:nvPr>
            <p:ph idx="1"/>
          </p:nvPr>
        </p:nvPicPr>
        <p:blipFill>
          <a:blip r:embed="rId1" cstate="email"/>
          <a:stretch>
            <a:fillRect/>
          </a:stretch>
        </p:blipFill>
        <p:spPr>
          <a:xfrm>
            <a:off x="337185" y="1307465"/>
            <a:ext cx="4860000" cy="2701068"/>
          </a:xfrm>
          <a:prstGeom prst="rect">
            <a:avLst/>
          </a:prstGeom>
          <a:ln>
            <a:noFill/>
          </a:ln>
          <a:effectLst>
            <a:outerShdw blurRad="190500" algn="tl" rotWithShape="0">
              <a:srgbClr val="000000">
                <a:alpha val="70000"/>
              </a:srgbClr>
            </a:outerShdw>
          </a:effectLst>
        </p:spPr>
      </p:pic>
      <p:pic>
        <p:nvPicPr>
          <p:cNvPr id="5" name="Picture 4" descr="Chart, histogram&#10;&#10;Description automatically generated"/>
          <p:cNvPicPr>
            <a:picLocks noChangeAspect="1"/>
          </p:cNvPicPr>
          <p:nvPr/>
        </p:nvPicPr>
        <p:blipFill>
          <a:blip r:embed="rId2" cstate="email"/>
          <a:stretch>
            <a:fillRect/>
          </a:stretch>
        </p:blipFill>
        <p:spPr>
          <a:xfrm>
            <a:off x="337185" y="4081780"/>
            <a:ext cx="4860000" cy="2604273"/>
          </a:xfrm>
          <a:prstGeom prst="rect">
            <a:avLst/>
          </a:prstGeom>
          <a:ln>
            <a:noFill/>
          </a:ln>
          <a:effectLst>
            <a:outerShdw blurRad="190500" algn="tl" rotWithShape="0">
              <a:srgbClr val="000000">
                <a:alpha val="70000"/>
              </a:srgbClr>
            </a:outerShdw>
          </a:effectLst>
        </p:spPr>
      </p:pic>
      <p:sp>
        <p:nvSpPr>
          <p:cNvPr id="3" name="Rectangle 3"/>
          <p:cNvSpPr/>
          <p:nvPr/>
        </p:nvSpPr>
        <p:spPr>
          <a:xfrm>
            <a:off x="5356225" y="4366819"/>
            <a:ext cx="4473575" cy="2354491"/>
          </a:xfrm>
          <a:prstGeom prst="rect">
            <a:avLst/>
          </a:prstGeom>
          <a:solidFill>
            <a:schemeClr val="bg1"/>
          </a:solidFill>
          <a:ln>
            <a:noFill/>
          </a:ln>
        </p:spPr>
        <p:txBody>
          <a:bodyPr wrap="square">
            <a:spAutoFit/>
          </a:bodyPr>
          <a:lstStyle/>
          <a:p>
            <a:pPr>
              <a:lnSpc>
                <a:spcPct val="150000"/>
              </a:lnSpc>
            </a:pPr>
            <a:r>
              <a:rPr lang="en-GB" sz="1400" dirty="0">
                <a:solidFill>
                  <a:schemeClr val="tx1"/>
                </a:solidFill>
                <a:latin typeface="+mn-lt"/>
              </a:rPr>
              <a:t>MWS</a:t>
            </a:r>
            <a:endParaRPr lang="en-GB" sz="1400" dirty="0">
              <a:solidFill>
                <a:schemeClr val="tx1"/>
              </a:solidFill>
              <a:latin typeface="+mn-lt"/>
            </a:endParaRPr>
          </a:p>
          <a:p>
            <a:pPr marL="285750" indent="-285750">
              <a:lnSpc>
                <a:spcPct val="150000"/>
              </a:lnSpc>
              <a:buClr>
                <a:srgbClr val="EE2D24"/>
              </a:buClr>
              <a:buFont typeface="Wingdings" panose="05000000000000000000" pitchFamily="2" charset="2"/>
              <a:buChar char="v"/>
            </a:pPr>
            <a:r>
              <a:rPr lang="en-GB" sz="1400" b="0" dirty="0">
                <a:solidFill>
                  <a:schemeClr val="tx1"/>
                </a:solidFill>
                <a:latin typeface="+mn-lt"/>
              </a:rPr>
              <a:t>NWP humidity sounding channels </a:t>
            </a:r>
            <a:r>
              <a:rPr lang="en-GB" sz="1400" b="0" dirty="0" smtClean="0">
                <a:solidFill>
                  <a:schemeClr val="tx1"/>
                </a:solidFill>
                <a:latin typeface="+mn-lt"/>
              </a:rPr>
              <a:t>uncertainties </a:t>
            </a:r>
            <a:r>
              <a:rPr lang="en-GB" sz="1400" b="0" dirty="0">
                <a:solidFill>
                  <a:schemeClr val="tx1"/>
                </a:solidFill>
                <a:latin typeface="+mn-lt"/>
              </a:rPr>
              <a:t>for </a:t>
            </a:r>
            <a:r>
              <a:rPr lang="en-GB" sz="1400" b="0" dirty="0" smtClean="0">
                <a:solidFill>
                  <a:schemeClr val="tx1"/>
                </a:solidFill>
                <a:latin typeface="+mn-lt"/>
              </a:rPr>
              <a:t>are </a:t>
            </a:r>
            <a:r>
              <a:rPr lang="en-GB" sz="1400" b="0" dirty="0">
                <a:solidFill>
                  <a:schemeClr val="tx1"/>
                </a:solidFill>
                <a:latin typeface="+mn-lt"/>
              </a:rPr>
              <a:t>too large to detect small uniform biases (&lt;1K), except maybe in the tropics.</a:t>
            </a:r>
            <a:endParaRPr lang="en-GB" sz="1400" b="0" dirty="0">
              <a:solidFill>
                <a:schemeClr val="tx1"/>
              </a:solidFill>
              <a:latin typeface="+mn-lt"/>
            </a:endParaRPr>
          </a:p>
          <a:p>
            <a:pPr marL="285750" indent="-285750">
              <a:lnSpc>
                <a:spcPct val="150000"/>
              </a:lnSpc>
              <a:buClr>
                <a:srgbClr val="EE2D24"/>
              </a:buClr>
              <a:buFont typeface="Wingdings" panose="05000000000000000000" pitchFamily="2" charset="2"/>
              <a:buChar char="v"/>
            </a:pPr>
            <a:r>
              <a:rPr lang="en-GB" sz="1400" b="0" dirty="0">
                <a:solidFill>
                  <a:schemeClr val="tx1"/>
                </a:solidFill>
                <a:latin typeface="+mn-lt"/>
              </a:rPr>
              <a:t>T</a:t>
            </a:r>
            <a:r>
              <a:rPr lang="en-GB" sz="1400" b="0" dirty="0" smtClean="0">
                <a:solidFill>
                  <a:schemeClr val="tx1"/>
                </a:solidFill>
                <a:latin typeface="+mn-lt"/>
              </a:rPr>
              <a:t>emperature channel </a:t>
            </a:r>
            <a:r>
              <a:rPr lang="en-GB" sz="1400" b="0" dirty="0">
                <a:solidFill>
                  <a:schemeClr val="tx1"/>
                </a:solidFill>
                <a:latin typeface="+mn-lt"/>
              </a:rPr>
              <a:t>biases </a:t>
            </a:r>
            <a:r>
              <a:rPr lang="en-GB" sz="1400" b="0" dirty="0" smtClean="0">
                <a:solidFill>
                  <a:schemeClr val="tx1"/>
                </a:solidFill>
                <a:latin typeface="+mn-lt"/>
              </a:rPr>
              <a:t>on </a:t>
            </a:r>
            <a:r>
              <a:rPr lang="en-GB" sz="1400" b="0" dirty="0">
                <a:solidFill>
                  <a:schemeClr val="tx1"/>
                </a:solidFill>
                <a:latin typeface="+mn-lt"/>
              </a:rPr>
              <a:t>the order of </a:t>
            </a:r>
            <a:r>
              <a:rPr lang="en-GB" sz="1400" b="0" dirty="0" smtClean="0">
                <a:solidFill>
                  <a:schemeClr val="tx1"/>
                </a:solidFill>
                <a:latin typeface="+mn-lt"/>
              </a:rPr>
              <a:t>the </a:t>
            </a:r>
            <a:r>
              <a:rPr lang="en-GB" sz="1400" b="0" dirty="0">
                <a:solidFill>
                  <a:schemeClr val="tx1"/>
                </a:solidFill>
                <a:latin typeface="+mn-lt"/>
              </a:rPr>
              <a:t>instrument radiometric accuracy (1K) should be detectable.</a:t>
            </a:r>
            <a:endParaRPr lang="en-GB" sz="1400" b="0" dirty="0">
              <a:solidFill>
                <a:schemeClr val="tx1"/>
              </a:solidFill>
              <a:latin typeface="+mn-lt"/>
            </a:endParaRPr>
          </a:p>
        </p:txBody>
      </p:sp>
      <p:sp>
        <p:nvSpPr>
          <p:cNvPr id="9" name="Rectangle 8"/>
          <p:cNvSpPr/>
          <p:nvPr/>
        </p:nvSpPr>
        <p:spPr>
          <a:xfrm>
            <a:off x="5326380" y="1029613"/>
            <a:ext cx="4427220" cy="3323987"/>
          </a:xfrm>
          <a:prstGeom prst="rect">
            <a:avLst/>
          </a:prstGeom>
          <a:solidFill>
            <a:schemeClr val="bg1"/>
          </a:solidFill>
        </p:spPr>
        <p:txBody>
          <a:bodyPr wrap="square">
            <a:spAutoFit/>
          </a:bodyPr>
          <a:lstStyle/>
          <a:p>
            <a:pPr>
              <a:lnSpc>
                <a:spcPct val="150000"/>
              </a:lnSpc>
            </a:pPr>
            <a:r>
              <a:rPr lang="en-GB" sz="1400" dirty="0">
                <a:solidFill>
                  <a:schemeClr val="tx1"/>
                </a:solidFill>
                <a:latin typeface="+mn-lt"/>
              </a:rPr>
              <a:t>IASI-NG</a:t>
            </a:r>
            <a:endParaRPr lang="en-GB" sz="1400" dirty="0">
              <a:solidFill>
                <a:schemeClr val="tx1"/>
              </a:solidFill>
              <a:latin typeface="+mn-lt"/>
            </a:endParaRPr>
          </a:p>
          <a:p>
            <a:pPr marL="285750" indent="-285750">
              <a:lnSpc>
                <a:spcPct val="150000"/>
              </a:lnSpc>
              <a:buClr>
                <a:srgbClr val="FF0000"/>
              </a:buClr>
              <a:buFont typeface="Wingdings" panose="05000000000000000000" pitchFamily="2" charset="2"/>
              <a:buChar char="v"/>
            </a:pPr>
            <a:r>
              <a:rPr lang="en-GB" sz="1400" b="0" dirty="0">
                <a:solidFill>
                  <a:schemeClr val="tx1"/>
                </a:solidFill>
                <a:latin typeface="+mn-lt"/>
              </a:rPr>
              <a:t>NWP humidity sounding </a:t>
            </a:r>
            <a:r>
              <a:rPr lang="en-GB" sz="1400" b="0" dirty="0" smtClean="0">
                <a:solidFill>
                  <a:schemeClr val="tx1"/>
                </a:solidFill>
                <a:latin typeface="+mn-lt"/>
              </a:rPr>
              <a:t>channel uncertainties are </a:t>
            </a:r>
            <a:r>
              <a:rPr lang="en-GB" sz="1400" b="0" dirty="0">
                <a:solidFill>
                  <a:schemeClr val="tx1"/>
                </a:solidFill>
                <a:latin typeface="+mn-lt"/>
              </a:rPr>
              <a:t>too large to detect small uniform biases (&lt;1K).</a:t>
            </a:r>
            <a:endParaRPr lang="en-GB" sz="1400" b="0" dirty="0">
              <a:solidFill>
                <a:schemeClr val="tx1"/>
              </a:solidFill>
              <a:latin typeface="+mn-lt"/>
            </a:endParaRPr>
          </a:p>
          <a:p>
            <a:pPr marL="285750" indent="-285750">
              <a:lnSpc>
                <a:spcPct val="150000"/>
              </a:lnSpc>
              <a:buClr>
                <a:srgbClr val="EE2D24"/>
              </a:buClr>
              <a:buFont typeface="Wingdings" panose="05000000000000000000" pitchFamily="2" charset="2"/>
              <a:buChar char="v"/>
            </a:pPr>
            <a:r>
              <a:rPr lang="en-GB" sz="1400" b="0" dirty="0" smtClean="0">
                <a:solidFill>
                  <a:schemeClr val="tx1"/>
                </a:solidFill>
                <a:latin typeface="+mn-lt"/>
              </a:rPr>
              <a:t>Some </a:t>
            </a:r>
            <a:r>
              <a:rPr lang="en-GB" sz="1400" b="0" dirty="0">
                <a:solidFill>
                  <a:schemeClr val="tx1"/>
                </a:solidFill>
                <a:latin typeface="+mn-lt"/>
              </a:rPr>
              <a:t>temperature </a:t>
            </a:r>
            <a:r>
              <a:rPr lang="en-GB" sz="1400" b="0" dirty="0" smtClean="0">
                <a:solidFill>
                  <a:schemeClr val="tx1"/>
                </a:solidFill>
                <a:latin typeface="+mn-lt"/>
              </a:rPr>
              <a:t>channel uncertainties don’t </a:t>
            </a:r>
            <a:r>
              <a:rPr lang="en-GB" sz="1400" b="0" dirty="0">
                <a:solidFill>
                  <a:schemeClr val="tx1"/>
                </a:solidFill>
                <a:latin typeface="+mn-lt"/>
              </a:rPr>
              <a:t>exceed 0.15 </a:t>
            </a:r>
            <a:r>
              <a:rPr lang="en-GB" sz="1400" b="0" dirty="0" smtClean="0">
                <a:solidFill>
                  <a:schemeClr val="tx1"/>
                </a:solidFill>
                <a:latin typeface="+mn-lt"/>
              </a:rPr>
              <a:t>K, </a:t>
            </a:r>
            <a:r>
              <a:rPr lang="en-GB" sz="1400" b="0" dirty="0">
                <a:solidFill>
                  <a:schemeClr val="tx1"/>
                </a:solidFill>
                <a:latin typeface="+mn-lt"/>
              </a:rPr>
              <a:t>and the NWP fields are consistent with GRUAN.</a:t>
            </a:r>
            <a:endParaRPr lang="en-GB" sz="1400" b="0" dirty="0">
              <a:solidFill>
                <a:schemeClr val="tx1"/>
              </a:solidFill>
              <a:latin typeface="+mn-lt"/>
            </a:endParaRPr>
          </a:p>
          <a:p>
            <a:pPr marL="285750" indent="-285750">
              <a:lnSpc>
                <a:spcPct val="150000"/>
              </a:lnSpc>
              <a:buClr>
                <a:srgbClr val="EE2D24"/>
              </a:buClr>
              <a:buFont typeface="Wingdings" panose="05000000000000000000" pitchFamily="2" charset="2"/>
              <a:buChar char="v"/>
            </a:pPr>
            <a:r>
              <a:rPr lang="en-GB" sz="1400" b="0" dirty="0">
                <a:solidFill>
                  <a:schemeClr val="tx1"/>
                </a:solidFill>
                <a:latin typeface="+mn-lt"/>
              </a:rPr>
              <a:t>C</a:t>
            </a:r>
            <a:r>
              <a:rPr lang="en-GB" sz="1400" b="0" dirty="0" smtClean="0">
                <a:solidFill>
                  <a:schemeClr val="tx1"/>
                </a:solidFill>
                <a:latin typeface="+mn-lt"/>
              </a:rPr>
              <a:t>omparison </a:t>
            </a:r>
            <a:r>
              <a:rPr lang="en-GB" sz="1400" b="0" dirty="0">
                <a:solidFill>
                  <a:schemeClr val="tx1"/>
                </a:solidFill>
                <a:latin typeface="+mn-lt"/>
              </a:rPr>
              <a:t>with </a:t>
            </a:r>
            <a:r>
              <a:rPr lang="en-GB" sz="1400" b="0" dirty="0" smtClean="0">
                <a:solidFill>
                  <a:schemeClr val="tx1"/>
                </a:solidFill>
                <a:latin typeface="+mn-lt"/>
              </a:rPr>
              <a:t>IASI </a:t>
            </a:r>
            <a:r>
              <a:rPr lang="en-GB" sz="1400" b="0" dirty="0">
                <a:solidFill>
                  <a:schemeClr val="tx1"/>
                </a:solidFill>
                <a:latin typeface="+mn-lt"/>
              </a:rPr>
              <a:t>observations will bring additional uncertainty </a:t>
            </a:r>
            <a:r>
              <a:rPr lang="en-GB" sz="1400" b="0" dirty="0" smtClean="0">
                <a:solidFill>
                  <a:schemeClr val="tx1"/>
                </a:solidFill>
                <a:latin typeface="+mn-lt"/>
              </a:rPr>
              <a:t>sources, driving </a:t>
            </a:r>
            <a:r>
              <a:rPr lang="en-GB" sz="1400" b="0" dirty="0">
                <a:solidFill>
                  <a:schemeClr val="tx1"/>
                </a:solidFill>
                <a:latin typeface="+mn-lt"/>
              </a:rPr>
              <a:t>the total uncertainty </a:t>
            </a:r>
            <a:r>
              <a:rPr lang="en-GB" sz="1400" b="0" dirty="0" smtClean="0">
                <a:solidFill>
                  <a:schemeClr val="tx1"/>
                </a:solidFill>
                <a:latin typeface="+mn-lt"/>
              </a:rPr>
              <a:t>up, so </a:t>
            </a:r>
            <a:r>
              <a:rPr lang="en-GB" sz="1400" b="0" dirty="0">
                <a:solidFill>
                  <a:schemeClr val="tx1"/>
                </a:solidFill>
                <a:latin typeface="+mn-lt"/>
              </a:rPr>
              <a:t>it is not certain that a uniform bias of 0.25 K could be detected.</a:t>
            </a:r>
            <a:endParaRPr lang="en-GB" sz="1400" b="0" dirty="0">
              <a:solidFill>
                <a:schemeClr val="tx1"/>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3657600" y="138113"/>
            <a:ext cx="5410200" cy="928687"/>
          </a:xfrm>
          <a:noFill/>
          <a:ln>
            <a:noFill/>
          </a:ln>
        </p:spPr>
        <p:txBody>
          <a:bodyPr/>
          <a:lstStyle/>
          <a:p>
            <a:pPr algn="r" eaLnBrk="1" hangingPunct="1"/>
            <a:r>
              <a:rPr lang="en-US" altLang="zh-CN" sz="2800" dirty="0">
                <a:solidFill>
                  <a:srgbClr val="0000FF"/>
                </a:solidFill>
                <a:ea typeface="宋体" panose="02010600030101010101" pitchFamily="2" charset="-122"/>
              </a:rPr>
              <a:t>21 Jan </a:t>
            </a:r>
            <a:r>
              <a:rPr lang="en-GB" altLang="en-US" sz="2800" dirty="0">
                <a:solidFill>
                  <a:srgbClr val="0000FF"/>
                </a:solidFill>
              </a:rPr>
              <a:t>Meeting Highlights</a:t>
            </a:r>
            <a:r>
              <a:rPr lang="en-US" altLang="zh-CN" sz="2800" dirty="0" smtClean="0">
                <a:solidFill>
                  <a:srgbClr val="0000FF"/>
                </a:solidFill>
                <a:ea typeface="宋体" panose="02010600030101010101" pitchFamily="2" charset="-122"/>
              </a:rPr>
              <a:t>:</a:t>
            </a:r>
            <a:br>
              <a:rPr lang="en-US" altLang="zh-CN" sz="2800" dirty="0">
                <a:ea typeface="宋体" panose="02010600030101010101" pitchFamily="2" charset="-122"/>
              </a:rPr>
            </a:br>
            <a:r>
              <a:rPr lang="en-US" altLang="en-GB" sz="2800" i="1" dirty="0">
                <a:solidFill>
                  <a:srgbClr val="0000FF"/>
                </a:solidFill>
                <a:ea typeface="宋体" panose="02010600030101010101" pitchFamily="2" charset="-122"/>
                <a:sym typeface="+mn-ea"/>
              </a:rPr>
              <a:t>SSMT2 FCDR</a:t>
            </a:r>
            <a:endParaRPr lang="en-US" altLang="en-GB" sz="2800" i="1" dirty="0">
              <a:solidFill>
                <a:srgbClr val="0000FF"/>
              </a:solidFill>
              <a:ea typeface="宋体" panose="02010600030101010101" pitchFamily="2" charset="-122"/>
              <a:sym typeface="+mn-ea"/>
            </a:endParaRPr>
          </a:p>
        </p:txBody>
      </p:sp>
      <p:pic>
        <p:nvPicPr>
          <p:cNvPr id="6" name="Content Placeholder 4"/>
          <p:cNvPicPr>
            <a:picLocks noGrp="1"/>
          </p:cNvPicPr>
          <p:nvPr/>
        </p:nvPicPr>
        <p:blipFill rotWithShape="1">
          <a:blip r:embed="rId1" cstate="email"/>
          <a:srcRect/>
          <a:stretch>
            <a:fillRect/>
          </a:stretch>
        </p:blipFill>
        <p:spPr>
          <a:xfrm>
            <a:off x="347345" y="1212850"/>
            <a:ext cx="6598285" cy="4866640"/>
          </a:xfrm>
          <a:prstGeom prst="rect">
            <a:avLst/>
          </a:prstGeom>
        </p:spPr>
      </p:pic>
      <p:pic>
        <p:nvPicPr>
          <p:cNvPr id="7" name="Picture 5"/>
          <p:cNvPicPr/>
          <p:nvPr/>
        </p:nvPicPr>
        <p:blipFill rotWithShape="1">
          <a:blip r:embed="rId2" cstate="email"/>
          <a:srcRect/>
          <a:stretch>
            <a:fillRect/>
          </a:stretch>
        </p:blipFill>
        <p:spPr bwMode="auto">
          <a:xfrm>
            <a:off x="6945630" y="1393190"/>
            <a:ext cx="2811780" cy="3141980"/>
          </a:xfrm>
          <a:prstGeom prst="rect">
            <a:avLst/>
          </a:prstGeom>
          <a:ln w="9525">
            <a:solidFill>
              <a:sysClr val="window" lastClr="FFFFFF">
                <a:lumMod val="85000"/>
              </a:sysClr>
            </a:solidFill>
            <a:rou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4495800" y="138113"/>
            <a:ext cx="4572000" cy="852487"/>
          </a:xfrm>
          <a:noFill/>
          <a:ln>
            <a:noFill/>
          </a:ln>
        </p:spPr>
        <p:txBody>
          <a:bodyPr/>
          <a:lstStyle/>
          <a:p>
            <a:pPr algn="r" eaLnBrk="1" hangingPunct="1"/>
            <a:r>
              <a:rPr lang="en-US" altLang="zh-CN" sz="2800" dirty="0">
                <a:solidFill>
                  <a:srgbClr val="0000FF"/>
                </a:solidFill>
                <a:ea typeface="宋体" panose="02010600030101010101" pitchFamily="2" charset="-122"/>
              </a:rPr>
              <a:t>21 Jan </a:t>
            </a:r>
            <a:r>
              <a:rPr lang="en-GB" altLang="en-US" sz="2800" dirty="0">
                <a:solidFill>
                  <a:srgbClr val="0000FF"/>
                </a:solidFill>
              </a:rPr>
              <a:t>Meeting Highlights</a:t>
            </a:r>
            <a:r>
              <a:rPr lang="en-US" altLang="zh-CN" sz="2800" dirty="0">
                <a:solidFill>
                  <a:srgbClr val="0000FF"/>
                </a:solidFill>
                <a:ea typeface="宋体" panose="02010600030101010101" pitchFamily="2" charset="-122"/>
              </a:rPr>
              <a:t>: </a:t>
            </a:r>
            <a:br>
              <a:rPr lang="en-US" altLang="zh-CN" sz="2800" dirty="0">
                <a:ea typeface="宋体" panose="02010600030101010101" pitchFamily="2" charset="-122"/>
              </a:rPr>
            </a:br>
            <a:r>
              <a:rPr lang="en-US" altLang="zh-CN" sz="2800" i="1" dirty="0">
                <a:solidFill>
                  <a:srgbClr val="0000FF"/>
                </a:solidFill>
                <a:ea typeface="宋体" panose="02010600030101010101" pitchFamily="2" charset="-122"/>
                <a:sym typeface="+mn-ea"/>
              </a:rPr>
              <a:t>FY-3/MWRI FCDR</a:t>
            </a:r>
            <a:endParaRPr lang="zh-CN" altLang="en-US" sz="2800" i="1" dirty="0">
              <a:solidFill>
                <a:srgbClr val="0000FF"/>
              </a:solidFill>
              <a:ea typeface="宋体" panose="02010600030101010101" pitchFamily="2" charset="-122"/>
            </a:endParaRPr>
          </a:p>
        </p:txBody>
      </p:sp>
      <p:sp>
        <p:nvSpPr>
          <p:cNvPr id="24579" name="内容占位符 12"/>
          <p:cNvSpPr>
            <a:spLocks noGrp="1"/>
          </p:cNvSpPr>
          <p:nvPr>
            <p:ph idx="1"/>
          </p:nvPr>
        </p:nvSpPr>
        <p:spPr>
          <a:xfrm>
            <a:off x="228600" y="1002030"/>
            <a:ext cx="9677400" cy="5124450"/>
          </a:xfrm>
        </p:spPr>
        <p:txBody>
          <a:bodyPr vert="horz" wrap="square" lIns="91440" tIns="45720" rIns="91440" bIns="45720" anchor="t"/>
          <a:lstStyle/>
          <a:p>
            <a:pPr eaLnBrk="1" hangingPunct="1"/>
            <a:r>
              <a:rPr lang="en-US" altLang="zh-CN" sz="1600" b="1" dirty="0">
                <a:ea typeface="宋体" panose="02010600030101010101" pitchFamily="2" charset="-122"/>
              </a:rPr>
              <a:t>Corrections </a:t>
            </a:r>
            <a:r>
              <a:rPr lang="en-US" altLang="zh-CN" sz="1600" b="1" dirty="0">
                <a:ea typeface="宋体" panose="02010600030101010101" pitchFamily="2" charset="-122"/>
              </a:rPr>
              <a:t>on: </a:t>
            </a:r>
            <a:endParaRPr lang="en-US" altLang="zh-CN" sz="1600" b="1" dirty="0">
              <a:ea typeface="宋体" panose="02010600030101010101" pitchFamily="2" charset="-122"/>
            </a:endParaRPr>
          </a:p>
          <a:p>
            <a:pPr marL="0" indent="0" eaLnBrk="1" hangingPunct="1">
              <a:buNone/>
            </a:pPr>
            <a:r>
              <a:rPr lang="en-US" altLang="zh-CN" sz="1600" b="1" dirty="0">
                <a:ea typeface="宋体" panose="02010600030101010101" pitchFamily="2" charset="-122"/>
              </a:rPr>
              <a:t>	hot reflector back lobe	hot load reflector emissivity</a:t>
            </a:r>
            <a:endParaRPr lang="en-US" altLang="zh-CN" sz="1600" b="1" dirty="0">
              <a:ea typeface="宋体" panose="02010600030101010101" pitchFamily="2" charset="-122"/>
            </a:endParaRPr>
          </a:p>
          <a:p>
            <a:pPr marL="0" indent="0" eaLnBrk="1" hangingPunct="1">
              <a:buNone/>
            </a:pPr>
            <a:r>
              <a:rPr lang="en-US" altLang="zh-CN" sz="1600" b="1" dirty="0">
                <a:ea typeface="宋体" panose="02010600030101010101" pitchFamily="2" charset="-122"/>
              </a:rPr>
              <a:t>	hot load efficiency		non-linearity</a:t>
            </a:r>
            <a:endParaRPr lang="en-US" altLang="zh-CN" sz="1600" b="1" dirty="0">
              <a:ea typeface="宋体" panose="02010600030101010101" pitchFamily="2" charset="-122"/>
            </a:endParaRPr>
          </a:p>
        </p:txBody>
      </p:sp>
      <p:pic>
        <p:nvPicPr>
          <p:cNvPr id="2" name="图片 1"/>
          <p:cNvPicPr>
            <a:picLocks noChangeAspect="1"/>
          </p:cNvPicPr>
          <p:nvPr>
            <p:custDataLst>
              <p:tags r:id="rId1"/>
            </p:custDataLst>
          </p:nvPr>
        </p:nvPicPr>
        <p:blipFill>
          <a:blip r:embed="rId2" cstate="email"/>
          <a:stretch>
            <a:fillRect/>
          </a:stretch>
        </p:blipFill>
        <p:spPr>
          <a:xfrm>
            <a:off x="366395" y="1905000"/>
            <a:ext cx="9172575" cy="451231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465,&quot;width&quot;:11110}"/>
</p:tagLst>
</file>

<file path=ppt/tags/tag2.xml><?xml version="1.0" encoding="utf-8"?>
<p:tagLst xmlns:p="http://schemas.openxmlformats.org/presentationml/2006/main">
  <p:tag name="KSO_WM_UNIT_TABLE_BEAUTIFY" val="smartTable{101a3905-b4b5-4fe3-aa7f-d1cc2d2e2ef3}"/>
</p:tagLst>
</file>

<file path=ppt/tags/tag3.xml><?xml version="1.0" encoding="utf-8"?>
<p:tagLst xmlns:p="http://schemas.openxmlformats.org/presentationml/2006/main">
  <p:tag name="KSO_WM_UNIT_TABLE_BEAUTIFY" val="smartTable{6c803b98-f60a-4a40-9757-967af8f919d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15615</Words>
  <Application>WPS 演示</Application>
  <PresentationFormat>A4 纸张(210x297 毫米)</PresentationFormat>
  <Paragraphs>485</Paragraphs>
  <Slides>26</Slides>
  <Notes>1</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2</vt:i4>
      </vt:variant>
      <vt:variant>
        <vt:lpstr>幻灯片标题</vt:lpstr>
      </vt:variant>
      <vt:variant>
        <vt:i4>26</vt:i4>
      </vt:variant>
    </vt:vector>
  </HeadingPairs>
  <TitlesOfParts>
    <vt:vector size="42" baseType="lpstr">
      <vt:lpstr>Arial</vt:lpstr>
      <vt:lpstr>宋体</vt:lpstr>
      <vt:lpstr>Wingdings</vt:lpstr>
      <vt:lpstr>Tahoma</vt:lpstr>
      <vt:lpstr>MS PGothic</vt:lpstr>
      <vt:lpstr>Times New Roman</vt:lpstr>
      <vt:lpstr>Helvetica</vt:lpstr>
      <vt:lpstr>微软雅黑</vt:lpstr>
      <vt:lpstr>Arial Unicode MS</vt:lpstr>
      <vt:lpstr>Calibri</vt:lpstr>
      <vt:lpstr>Helvetica Light</vt:lpstr>
      <vt:lpstr>Calibri</vt:lpstr>
      <vt:lpstr>Default Design</vt:lpstr>
      <vt:lpstr>1_Default Design</vt:lpstr>
      <vt:lpstr>Origin50.Graph</vt:lpstr>
      <vt:lpstr>Origin50.Graph</vt:lpstr>
      <vt:lpstr>Way forward of MW subgroup MW Subgroup Progress Report </vt:lpstr>
      <vt:lpstr>Outline</vt:lpstr>
      <vt:lpstr>  General Achievements and Progress (1 of 3)</vt:lpstr>
      <vt:lpstr>  General Achievements and Progress (2 of 3)</vt:lpstr>
      <vt:lpstr>  General Achievements and Progress (3 of 3)</vt:lpstr>
      <vt:lpstr>  MW Subgroup Wiki Revision and Expansions</vt:lpstr>
      <vt:lpstr>21 Jan Meeting Highlights:  GRUAN</vt:lpstr>
      <vt:lpstr>21 Jan Meeting Highlights: SSMT2 FCDR</vt:lpstr>
      <vt:lpstr>21 Jan Meeting Highlights:  FY-3/MWRI FCDR</vt:lpstr>
      <vt:lpstr>16 Feb Meeting Highlights:   AMSU/ATMS FCDR</vt:lpstr>
      <vt:lpstr>16 Feb Meeting Highlights:   Microwave Power Measurement</vt:lpstr>
      <vt:lpstr>16 Feb Meeting Highlights:   Metrology of Antenna Radiation Pattern</vt:lpstr>
      <vt:lpstr>18 Mar Meeting Highlights: EUMETSAT’s MW Contribution to C3S Phase 2 (Highlighted in Black) </vt:lpstr>
      <vt:lpstr>PowerPoint 演示文稿</vt:lpstr>
      <vt:lpstr>18 Mar Meeting Highlights: Applications of MW to NWP - Met Office</vt:lpstr>
      <vt:lpstr>18 Mar Meeting Highlights:   AI-based RTM</vt:lpstr>
      <vt:lpstr>18 Mar Meeting Highlights: Applications of MW to NWP Reanalysis - ECMWF</vt:lpstr>
      <vt:lpstr>HYMS (HYperspectral Microwave Sounder)</vt:lpstr>
      <vt:lpstr>Complete Action Items</vt:lpstr>
      <vt:lpstr>MW Subgroup Planned Activities (1 of 2)</vt:lpstr>
      <vt:lpstr>MW Subgroup Planned Activities (2 of 2)</vt:lpstr>
      <vt:lpstr>Potential Action Items 2021</vt:lpstr>
      <vt:lpstr>Back Up Slides</vt:lpstr>
      <vt:lpstr>21 Jan Meeting Summary: Fundamental Climate Data Record Activities</vt:lpstr>
      <vt:lpstr>16 Feb Meeting Summary: SI-traceable Microwave Radiometer Calibration </vt:lpstr>
      <vt:lpstr>18 Mar Meeting Summary: Applications of MW to NWP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From MW Subgroup</dc:title>
  <dc:creator>Robert Iacovazzi Jr</dc:creator>
  <cp:lastModifiedBy>胜利</cp:lastModifiedBy>
  <cp:revision>153</cp:revision>
  <cp:lastPrinted>2019-01-15T18:55:00Z</cp:lastPrinted>
  <dcterms:created xsi:type="dcterms:W3CDTF">2021-03-06T19:40:00Z</dcterms:created>
  <dcterms:modified xsi:type="dcterms:W3CDTF">2021-03-31T08:45:16Z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E491DB03843A40949C485CBD2AF6A1CA</vt:lpwstr>
  </property>
</Properties>
</file>