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5"/>
  </p:notesMasterIdLst>
  <p:handoutMasterIdLst>
    <p:handoutMasterId r:id="rId6"/>
  </p:handoutMasterIdLst>
  <p:sldIdLst>
    <p:sldId id="256" r:id="rId2"/>
    <p:sldId id="414" r:id="rId3"/>
    <p:sldId id="399" r:id="rId4"/>
  </p:sldIdLst>
  <p:sldSz cx="12192000" cy="6858000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 userDrawn="1">
          <p15:clr>
            <a:srgbClr val="A4A3A4"/>
          </p15:clr>
        </p15:guide>
        <p15:guide id="2" orient="horz" pos="1410" userDrawn="1">
          <p15:clr>
            <a:srgbClr val="A4A3A4"/>
          </p15:clr>
        </p15:guide>
        <p15:guide id="3" orient="horz" pos="2715" userDrawn="1">
          <p15:clr>
            <a:srgbClr val="A4A3A4"/>
          </p15:clr>
        </p15:guide>
        <p15:guide id="4" orient="horz" pos="2389" userDrawn="1">
          <p15:clr>
            <a:srgbClr val="A4A3A4"/>
          </p15:clr>
        </p15:guide>
        <p15:guide id="5" orient="horz" pos="2064" userDrawn="1">
          <p15:clr>
            <a:srgbClr val="A4A3A4"/>
          </p15:clr>
        </p15:guide>
        <p15:guide id="6" orient="horz" pos="1735" userDrawn="1">
          <p15:clr>
            <a:srgbClr val="A4A3A4"/>
          </p15:clr>
        </p15:guide>
        <p15:guide id="7" orient="horz" pos="3369" userDrawn="1">
          <p15:clr>
            <a:srgbClr val="A4A3A4"/>
          </p15:clr>
        </p15:guide>
        <p15:guide id="8" orient="horz" pos="3698" userDrawn="1">
          <p15:clr>
            <a:srgbClr val="A4A3A4"/>
          </p15:clr>
        </p15:guide>
        <p15:guide id="9" pos="5186" userDrawn="1">
          <p15:clr>
            <a:srgbClr val="A4A3A4"/>
          </p15:clr>
        </p15:guide>
        <p15:guide id="10" pos="441" userDrawn="1">
          <p15:clr>
            <a:srgbClr val="A4A3A4"/>
          </p15:clr>
        </p15:guide>
        <p15:guide id="11" pos="1122" userDrawn="1">
          <p15:clr>
            <a:srgbClr val="A4A3A4"/>
          </p15:clr>
        </p15:guide>
        <p15:guide id="12" pos="6005" userDrawn="1">
          <p15:clr>
            <a:srgbClr val="A4A3A4"/>
          </p15:clr>
        </p15:guide>
        <p15:guide id="13" pos="6838" userDrawn="1">
          <p15:clr>
            <a:srgbClr val="A4A3A4"/>
          </p15:clr>
        </p15:guide>
        <p15:guide id="14" pos="1753" userDrawn="1">
          <p15:clr>
            <a:srgbClr val="A4A3A4"/>
          </p15:clr>
        </p15:guide>
        <p15:guide id="15" pos="495" userDrawn="1">
          <p15:clr>
            <a:srgbClr val="A4A3A4"/>
          </p15:clr>
        </p15:guide>
        <p15:guide id="16" pos="22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9900"/>
    <a:srgbClr val="A2DADE"/>
    <a:srgbClr val="4E0B55"/>
    <a:srgbClr val="EE2D24"/>
    <a:srgbClr val="C7A775"/>
    <a:srgbClr val="00B5EF"/>
    <a:srgbClr val="CDE3A0"/>
    <a:srgbClr val="EFC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73" autoAdjust="0"/>
    <p:restoredTop sz="95355" autoAdjust="0"/>
  </p:normalViewPr>
  <p:slideViewPr>
    <p:cSldViewPr snapToGrid="0">
      <p:cViewPr varScale="1">
        <p:scale>
          <a:sx n="69" d="100"/>
          <a:sy n="69" d="100"/>
        </p:scale>
        <p:origin x="644" y="44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5186"/>
        <p:guide pos="441"/>
        <p:guide pos="1122"/>
        <p:guide pos="6005"/>
        <p:guide pos="6838"/>
        <p:guide pos="1753"/>
        <p:guide pos="495"/>
        <p:guide pos="22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298BE994-7E1D-4B74-A0AB-6447C27BAAA1}" type="datetime4">
              <a:rPr lang="en-GB"/>
              <a:pPr>
                <a:defRPr/>
              </a:pPr>
              <a:t>08 March 2019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F3074629-B39C-44A2-9073-D9DE82F215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25597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28A4BDC-EC44-46D1-993C-E507C117F681}" type="datetime4">
              <a:rPr lang="en-GB"/>
              <a:pPr>
                <a:defRPr/>
              </a:pPr>
              <a:t>08 March 2019</a:t>
            </a:fld>
            <a:endParaRPr 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88" y="742950"/>
            <a:ext cx="661511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EBF27B-5CB3-489D-AFAE-7A2AA41265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742666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8" y="742950"/>
            <a:ext cx="6615112" cy="37226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9396F8-A9FE-4918-B2E2-A2304C457091}" type="datetime4">
              <a:rPr lang="en-GB" smtClean="0"/>
              <a:pPr/>
              <a:t>08 March 2019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04422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5238" y="185741"/>
            <a:ext cx="5238750" cy="212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954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799" y="274646"/>
            <a:ext cx="2971801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4" y="274646"/>
            <a:ext cx="8712201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00540" y="128588"/>
            <a:ext cx="11060722" cy="10906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4677" y="1606551"/>
            <a:ext cx="5439508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21754" y="1606551"/>
            <a:ext cx="5439508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94677" y="3921126"/>
            <a:ext cx="5439508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21754" y="3921126"/>
            <a:ext cx="5439508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5863" y="1090614"/>
            <a:ext cx="12186138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108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108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108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108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108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008" y="0"/>
            <a:ext cx="10972800" cy="78658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61521" y="18241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직선 연결선 10"/>
          <p:cNvCxnSpPr/>
          <p:nvPr userDrawn="1"/>
        </p:nvCxnSpPr>
        <p:spPr>
          <a:xfrm flipV="1">
            <a:off x="669986" y="786214"/>
            <a:ext cx="10912415" cy="5395"/>
          </a:xfrm>
          <a:prstGeom prst="line">
            <a:avLst/>
          </a:prstGeom>
          <a:ln w="571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8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22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44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6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87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60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3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52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9540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1" y="1535113"/>
            <a:ext cx="5389034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1" y="2174875"/>
            <a:ext cx="5389034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954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1600206"/>
            <a:ext cx="58420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1" y="1600206"/>
            <a:ext cx="4888523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5863" y="1090614"/>
            <a:ext cx="12186138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108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108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108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108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108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954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5863" y="1090614"/>
            <a:ext cx="12186138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108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108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108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108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108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58"/>
            <a:ext cx="6815666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3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22" indent="0">
              <a:buNone/>
              <a:defRPr sz="1477"/>
            </a:lvl2pPr>
            <a:lvl3pPr marL="1125444" indent="0">
              <a:buNone/>
              <a:defRPr sz="1231"/>
            </a:lvl3pPr>
            <a:lvl4pPr marL="1688165" indent="0">
              <a:buNone/>
              <a:defRPr sz="1108"/>
            </a:lvl4pPr>
            <a:lvl5pPr marL="2250887" indent="0">
              <a:buNone/>
              <a:defRPr sz="1108"/>
            </a:lvl5pPr>
            <a:lvl6pPr marL="2813609" indent="0">
              <a:buNone/>
              <a:defRPr sz="1108"/>
            </a:lvl6pPr>
            <a:lvl7pPr marL="3376331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722" indent="0">
              <a:buNone/>
              <a:defRPr sz="3446"/>
            </a:lvl2pPr>
            <a:lvl3pPr marL="1125444" indent="0">
              <a:buNone/>
              <a:defRPr sz="2954"/>
            </a:lvl3pPr>
            <a:lvl4pPr marL="1688165" indent="0">
              <a:buNone/>
              <a:defRPr sz="2462"/>
            </a:lvl4pPr>
            <a:lvl5pPr marL="2250887" indent="0">
              <a:buNone/>
              <a:defRPr sz="2462"/>
            </a:lvl5pPr>
            <a:lvl6pPr marL="2813609" indent="0">
              <a:buNone/>
              <a:defRPr sz="2462"/>
            </a:lvl6pPr>
            <a:lvl7pPr marL="3376331" indent="0">
              <a:buNone/>
              <a:defRPr sz="2462"/>
            </a:lvl7pPr>
            <a:lvl8pPr marL="3939052" indent="0">
              <a:buNone/>
              <a:defRPr sz="2462"/>
            </a:lvl8pPr>
            <a:lvl9pPr marL="4501774" indent="0">
              <a:buNone/>
              <a:defRPr sz="2462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22" indent="0">
              <a:buNone/>
              <a:defRPr sz="1477"/>
            </a:lvl2pPr>
            <a:lvl3pPr marL="1125444" indent="0">
              <a:buNone/>
              <a:defRPr sz="1231"/>
            </a:lvl3pPr>
            <a:lvl4pPr marL="1688165" indent="0">
              <a:buNone/>
              <a:defRPr sz="1108"/>
            </a:lvl4pPr>
            <a:lvl5pPr marL="2250887" indent="0">
              <a:buNone/>
              <a:defRPr sz="1108"/>
            </a:lvl5pPr>
            <a:lvl6pPr marL="2813609" indent="0">
              <a:buNone/>
              <a:defRPr sz="1108"/>
            </a:lvl6pPr>
            <a:lvl7pPr marL="3376331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469042" y="6556938"/>
            <a:ext cx="7719647" cy="3007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108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en-US" sz="1108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en-US" sz="1108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  </a:t>
            </a:r>
            <a:r>
              <a:rPr lang="en-GB" sz="1354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CA31D592-4D83-4517-9884-F2C159147DA8}" type="slidenum">
              <a:rPr lang="en-GB" sz="1354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GB" sz="1354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24" r:id="rId3"/>
    <p:sldLayoutId id="2147484525" r:id="rId4"/>
    <p:sldLayoutId id="2147484526" r:id="rId5"/>
    <p:sldLayoutId id="2147484534" r:id="rId6"/>
    <p:sldLayoutId id="2147484535" r:id="rId7"/>
    <p:sldLayoutId id="2147484527" r:id="rId8"/>
    <p:sldLayoutId id="2147484528" r:id="rId9"/>
    <p:sldLayoutId id="2147484529" r:id="rId10"/>
    <p:sldLayoutId id="2147484530" r:id="rId11"/>
    <p:sldLayoutId id="2147484531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16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5pPr>
      <a:lvl6pPr marL="562722" algn="ctr" rtl="0" fontAlgn="base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6pPr>
      <a:lvl7pPr marL="1125444" algn="ctr" rtl="0" fontAlgn="base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7pPr>
      <a:lvl8pPr marL="1688165" algn="ctr" rtl="0" fontAlgn="base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8pPr>
      <a:lvl9pPr marL="2250887" algn="ctr" rtl="0" fontAlgn="base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9pPr>
    </p:titleStyle>
    <p:bodyStyle>
      <a:lvl1pPr marL="422041" indent="-42204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23" indent="-35170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04" indent="-2813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26" indent="-2813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48" indent="-2813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70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491319" y="2716612"/>
            <a:ext cx="10774558" cy="2299551"/>
          </a:xfrm>
        </p:spPr>
        <p:txBody>
          <a:bodyPr/>
          <a:lstStyle/>
          <a:p>
            <a:r>
              <a:rPr lang="en-IE" sz="6600" b="1" dirty="0" smtClean="0"/>
              <a:t>Potential Topics </a:t>
            </a:r>
            <a:br>
              <a:rPr lang="en-IE" sz="6600" b="1" dirty="0" smtClean="0"/>
            </a:br>
            <a:r>
              <a:rPr lang="en-IE" sz="6600" b="1" dirty="0" smtClean="0"/>
              <a:t>of Coming </a:t>
            </a:r>
            <a:r>
              <a:rPr lang="en-IE" sz="6600" b="1" dirty="0" err="1" smtClean="0"/>
              <a:t>webmeeting</a:t>
            </a:r>
            <a:r>
              <a:rPr lang="en-IE" sz="6600" b="1" dirty="0" smtClean="0"/>
              <a:t> 2019</a:t>
            </a:r>
            <a:r>
              <a:rPr lang="en-IE" sz="6600" b="1" dirty="0"/>
              <a:t/>
            </a:r>
            <a:br>
              <a:rPr lang="en-IE" sz="6600" b="1" dirty="0"/>
            </a:br>
            <a:endParaRPr lang="en-GB" sz="4923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Web-Meeting 2019 plan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53793"/>
              </p:ext>
            </p:extLst>
          </p:nvPr>
        </p:nvGraphicFramePr>
        <p:xfrm>
          <a:off x="501016" y="791558"/>
          <a:ext cx="11418024" cy="5837289"/>
        </p:xfrm>
        <a:graphic>
          <a:graphicData uri="http://schemas.openxmlformats.org/drawingml/2006/table">
            <a:tbl>
              <a:tblPr/>
              <a:tblGrid>
                <a:gridCol w="118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6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3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3911">
                <a:tc>
                  <a:txBody>
                    <a:bodyPr/>
                    <a:lstStyle/>
                    <a:p>
                      <a:endParaRPr lang="en-US" altLang="zh-CN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911">
                <a:tc>
                  <a:txBody>
                    <a:bodyPr/>
                    <a:lstStyle/>
                    <a:p>
                      <a:endParaRPr lang="en-US" altLang="zh-CN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911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2019-??</a:t>
                      </a:r>
                      <a:endParaRPr lang="en-US" altLang="zh-CN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Seb</a:t>
                      </a:r>
                      <a:endParaRPr lang="en-US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PICS sites data extraction and sharing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911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2019-??</a:t>
                      </a:r>
                      <a:endParaRPr lang="en-US" altLang="zh-CN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</a:t>
                      </a:r>
                      <a:endParaRPr lang="en-US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IRRefUTable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webmeeting</a:t>
                      </a:r>
                      <a:endParaRPr lang="en-US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916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2019-??</a:t>
                      </a:r>
                      <a:endParaRPr lang="en-US" altLang="zh-CN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</a:t>
                      </a:r>
                      <a:endParaRPr lang="en-US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GEO-GEO inter-comparison </a:t>
                      </a:r>
                      <a:r>
                        <a:rPr lang="en-US" sz="2000" dirty="0" err="1" smtClean="0"/>
                        <a:t>webmeeting</a:t>
                      </a:r>
                      <a:endParaRPr lang="en-US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011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2019-??</a:t>
                      </a:r>
                      <a:endParaRPr lang="en-US" altLang="zh-CN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Ralph /</a:t>
                      </a:r>
                      <a:r>
                        <a:rPr lang="en-US" sz="2000" dirty="0" err="1" smtClean="0"/>
                        <a:t>Qifeng</a:t>
                      </a:r>
                      <a:endParaRPr lang="en-US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Micrwave</a:t>
                      </a:r>
                      <a:r>
                        <a:rPr lang="en-US" sz="2000" dirty="0" smtClean="0"/>
                        <a:t> subgroup meeting</a:t>
                      </a:r>
                      <a:endParaRPr lang="en-US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302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2019-??</a:t>
                      </a:r>
                      <a:endParaRPr lang="en-US" altLang="zh-CN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Tim/Rob</a:t>
                      </a:r>
                      <a:endParaRPr lang="en-US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Reprocessing/Recalibration Workshop planning</a:t>
                      </a:r>
                      <a:endParaRPr lang="en-US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945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2019-04</a:t>
                      </a:r>
                      <a:endParaRPr lang="en-US" altLang="zh-CN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Tome Stone</a:t>
                      </a:r>
                      <a:endParaRPr lang="en-US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r>
                        <a:rPr lang="en-US" sz="2000" baseline="30000" dirty="0" smtClean="0"/>
                        <a:t>rd</a:t>
                      </a:r>
                      <a:r>
                        <a:rPr lang="en-US" sz="2000" baseline="0" dirty="0" smtClean="0"/>
                        <a:t>  lunar calibration workshop planning</a:t>
                      </a:r>
                      <a:endParaRPr lang="en-US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047"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2019-??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GIR - L. Wang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Hyperspectral</a:t>
                      </a:r>
                      <a:r>
                        <a:rPr lang="en-US" sz="2000" dirty="0"/>
                        <a:t> sounder inter-comparison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368">
                <a:tc>
                  <a:txBody>
                    <a:bodyPr/>
                    <a:lstStyle/>
                    <a:p>
                      <a:r>
                        <a:rPr lang="en-US" altLang="zh-CN" sz="2000"/>
                        <a:t>2019-??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GVNIR - D.Doelling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Extension of DCC method to NIR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25">
                <a:tc>
                  <a:txBody>
                    <a:bodyPr/>
                    <a:lstStyle/>
                    <a:p>
                      <a:r>
                        <a:rPr lang="en-US" altLang="zh-CN" sz="2000" smtClean="0"/>
                        <a:t>2019-06</a:t>
                      </a:r>
                      <a:endParaRPr lang="en-US" altLang="zh-CN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GCC-Larry</a:t>
                      </a:r>
                      <a:endParaRPr lang="en-US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Webmeeting</a:t>
                      </a:r>
                      <a:r>
                        <a:rPr lang="en-US" sz="2000" dirty="0" smtClean="0"/>
                        <a:t> for user </a:t>
                      </a:r>
                      <a:r>
                        <a:rPr lang="en-US" sz="2000" dirty="0" err="1" smtClean="0"/>
                        <a:t>worshop</a:t>
                      </a:r>
                      <a:r>
                        <a:rPr lang="en-US" sz="2000" dirty="0" smtClean="0"/>
                        <a:t> preparation</a:t>
                      </a:r>
                      <a:endParaRPr lang="en-US" sz="2000" dirty="0"/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693">
                <a:tc>
                  <a:txBody>
                    <a:bodyPr/>
                    <a:lstStyle/>
                    <a:p>
                      <a:r>
                        <a:rPr lang="en-US" altLang="zh-CN" sz="2000"/>
                        <a:t>2018-??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GUV - R.Munro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Ultraviolet Sub-Group web meeting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9004"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2018-??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GIR - T.Hewison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Review </a:t>
                      </a:r>
                      <a:r>
                        <a:rPr lang="en-US" sz="2000" dirty="0" smtClean="0"/>
                        <a:t>GEO-LEO </a:t>
                      </a:r>
                      <a:r>
                        <a:rPr lang="en-US" sz="2000" dirty="0"/>
                        <a:t>IR inter-calibration algorithm evolutions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752">
                <a:tc>
                  <a:txBody>
                    <a:bodyPr/>
                    <a:lstStyle/>
                    <a:p>
                      <a:r>
                        <a:rPr lang="en-US" altLang="zh-CN" sz="2000"/>
                        <a:t>2018-??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GRWG - X.Wu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MTF characterization on the moon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571"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2018-06!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GVNIR - D.Doelling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Plan journal paper on DCC method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350">
                <a:tc>
                  <a:txBody>
                    <a:bodyPr/>
                    <a:lstStyle/>
                    <a:p>
                      <a:r>
                        <a:rPr lang="en-US" altLang="zh-CN" sz="2000"/>
                        <a:t>2018-06!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GVNIR - </a:t>
                      </a:r>
                      <a:r>
                        <a:rPr lang="en-US" sz="2000" dirty="0" err="1"/>
                        <a:t>B.Fougnie</a:t>
                      </a:r>
                      <a:r>
                        <a:rPr lang="en-US" sz="2000" dirty="0"/>
                        <a:t>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Rayleigh scattering calibration </a:t>
                      </a:r>
                    </a:p>
                  </a:txBody>
                  <a:tcPr marL="54639" marR="54639" marT="27320" marB="27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82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4966" y="2037522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ko-KR" altLang="en-US" sz="9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6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</Words>
  <Application>Microsoft Office PowerPoint</Application>
  <PresentationFormat>Widescreen</PresentationFormat>
  <Paragraphs>47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맑은 고딕</vt:lpstr>
      <vt:lpstr>宋体</vt:lpstr>
      <vt:lpstr>Arial</vt:lpstr>
      <vt:lpstr>Calibri</vt:lpstr>
      <vt:lpstr>Helvetica</vt:lpstr>
      <vt:lpstr>Tahoma</vt:lpstr>
      <vt:lpstr>Times New Roman</vt:lpstr>
      <vt:lpstr>Office Theme</vt:lpstr>
      <vt:lpstr>Potential Topics  of Coming webmeeting 2019 </vt:lpstr>
      <vt:lpstr>Web-Meeting 2019 plan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GSICS2019</cp:lastModifiedBy>
  <cp:revision>1238</cp:revision>
  <cp:lastPrinted>2006-03-06T14:11:17Z</cp:lastPrinted>
  <dcterms:created xsi:type="dcterms:W3CDTF">1997-07-23T08:21:02Z</dcterms:created>
  <dcterms:modified xsi:type="dcterms:W3CDTF">2019-03-08T10:54:01Z</dcterms:modified>
</cp:coreProperties>
</file>