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3.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2.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3.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4.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5.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6.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7.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8.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9.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0.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1.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2.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3.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4.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5.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6.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7.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8.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9.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5" r:id="rId5"/>
    <p:sldMasterId id="2147483676" r:id="rId6"/>
    <p:sldMasterId id="2147483687" r:id="rId7"/>
    <p:sldMasterId id="2147483698" r:id="rId8"/>
    <p:sldMasterId id="2147483709" r:id="rId9"/>
    <p:sldMasterId id="2147483720" r:id="rId10"/>
    <p:sldMasterId id="2147483731" r:id="rId11"/>
    <p:sldMasterId id="2147483742" r:id="rId12"/>
    <p:sldMasterId id="2147483753" r:id="rId13"/>
    <p:sldMasterId id="2147483776" r:id="rId14"/>
    <p:sldMasterId id="2147483788" r:id="rId15"/>
    <p:sldMasterId id="2147483799" r:id="rId16"/>
    <p:sldMasterId id="2147483810" r:id="rId17"/>
    <p:sldMasterId id="2147483821" r:id="rId18"/>
    <p:sldMasterId id="2147483832" r:id="rId19"/>
    <p:sldMasterId id="2147483843" r:id="rId20"/>
    <p:sldMasterId id="2147483854" r:id="rId21"/>
    <p:sldMasterId id="2147483865" r:id="rId22"/>
    <p:sldMasterId id="2147483876" r:id="rId23"/>
    <p:sldMasterId id="2147483887" r:id="rId24"/>
    <p:sldMasterId id="2147483898" r:id="rId25"/>
    <p:sldMasterId id="2147483909" r:id="rId26"/>
    <p:sldMasterId id="2147483920" r:id="rId27"/>
    <p:sldMasterId id="2147483931" r:id="rId28"/>
    <p:sldMasterId id="2147483953" r:id="rId29"/>
    <p:sldMasterId id="2147483964" r:id="rId30"/>
    <p:sldMasterId id="2147483975" r:id="rId31"/>
    <p:sldMasterId id="2147483986" r:id="rId32"/>
    <p:sldMasterId id="2147483997" r:id="rId33"/>
    <p:sldMasterId id="2147484008" r:id="rId34"/>
    <p:sldMasterId id="2147484019" r:id="rId35"/>
    <p:sldMasterId id="2147484030" r:id="rId36"/>
    <p:sldMasterId id="2147484041" r:id="rId37"/>
    <p:sldMasterId id="2147484052" r:id="rId38"/>
    <p:sldMasterId id="2147484063" r:id="rId39"/>
    <p:sldMasterId id="2147484074" r:id="rId40"/>
    <p:sldMasterId id="2147484085" r:id="rId41"/>
    <p:sldMasterId id="2147484096" r:id="rId42"/>
    <p:sldMasterId id="2147484107" r:id="rId43"/>
    <p:sldMasterId id="2147484118" r:id="rId44"/>
    <p:sldMasterId id="2147484129" r:id="rId45"/>
    <p:sldMasterId id="2147484140" r:id="rId46"/>
    <p:sldMasterId id="2147484151" r:id="rId47"/>
    <p:sldMasterId id="2147484178" r:id="rId48"/>
    <p:sldMasterId id="2147484205" r:id="rId49"/>
    <p:sldMasterId id="2147484216" r:id="rId50"/>
    <p:sldMasterId id="2147484227" r:id="rId51"/>
    <p:sldMasterId id="2147484238" r:id="rId52"/>
    <p:sldMasterId id="2147484249" r:id="rId53"/>
    <p:sldMasterId id="2147484271" r:id="rId54"/>
  </p:sldMasterIdLst>
  <p:notesMasterIdLst>
    <p:notesMasterId r:id="rId70"/>
  </p:notesMasterIdLst>
  <p:sldIdLst>
    <p:sldId id="304" r:id="rId55"/>
    <p:sldId id="302" r:id="rId56"/>
    <p:sldId id="399" r:id="rId57"/>
    <p:sldId id="400" r:id="rId58"/>
    <p:sldId id="402" r:id="rId59"/>
    <p:sldId id="403" r:id="rId60"/>
    <p:sldId id="406" r:id="rId61"/>
    <p:sldId id="407" r:id="rId62"/>
    <p:sldId id="408" r:id="rId63"/>
    <p:sldId id="409" r:id="rId64"/>
    <p:sldId id="410" r:id="rId65"/>
    <p:sldId id="411" r:id="rId66"/>
    <p:sldId id="412" r:id="rId67"/>
    <p:sldId id="401" r:id="rId68"/>
    <p:sldId id="356" r:id="rId69"/>
  </p:sldIdLst>
  <p:sldSz cx="9144000" cy="5143500" type="screen16x9"/>
  <p:notesSz cx="6797675" cy="9926638"/>
  <p:defaultTextStyle>
    <a:defPPr marL="0" marR="0" indent="0" algn="l" defTabSz="342540" rtl="0" fontAlgn="auto" latinLnBrk="1"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defRPr>
    </a:defPPr>
    <a:lvl1pPr marL="0" marR="0" indent="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1pPr>
    <a:lvl2pPr marL="0" marR="0" indent="85645"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2pPr>
    <a:lvl3pPr marL="0" marR="0" indent="17129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3pPr>
    <a:lvl4pPr marL="0" marR="0" indent="256935"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4pPr>
    <a:lvl5pPr marL="0" marR="0" indent="34254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5pPr>
    <a:lvl6pPr marL="0" marR="0" indent="428185"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6pPr>
    <a:lvl7pPr marL="0" marR="0" indent="51383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7pPr>
    <a:lvl8pPr marL="0" marR="0" indent="599475"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8pPr>
    <a:lvl9pPr marL="0" marR="0" indent="68512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DA"/>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01" autoAdjust="0"/>
    <p:restoredTop sz="95332" autoAdjust="0"/>
  </p:normalViewPr>
  <p:slideViewPr>
    <p:cSldViewPr>
      <p:cViewPr varScale="1">
        <p:scale>
          <a:sx n="79" d="100"/>
          <a:sy n="79" d="100"/>
        </p:scale>
        <p:origin x="91" y="518"/>
      </p:cViewPr>
      <p:guideLst>
        <p:guide orient="horz" pos="1620"/>
        <p:guide pos="2880"/>
      </p:guideLst>
    </p:cSldViewPr>
  </p:slideViewPr>
  <p:notesTextViewPr>
    <p:cViewPr>
      <p:scale>
        <a:sx n="1" d="1"/>
        <a:sy n="1" d="1"/>
      </p:scale>
      <p:origin x="0" y="0"/>
    </p:cViewPr>
  </p:notesTextViewPr>
  <p:sorterViewPr>
    <p:cViewPr>
      <p:scale>
        <a:sx n="40" d="100"/>
        <a:sy n="40" d="100"/>
      </p:scale>
      <p:origin x="0" y="18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Master" Target="slideMasters/slideMaster22.xml"/><Relationship Id="rId39" Type="http://schemas.openxmlformats.org/officeDocument/2006/relationships/slideMaster" Target="slideMasters/slideMaster35.xml"/><Relationship Id="rId21" Type="http://schemas.openxmlformats.org/officeDocument/2006/relationships/slideMaster" Target="slideMasters/slideMaster17.xml"/><Relationship Id="rId34" Type="http://schemas.openxmlformats.org/officeDocument/2006/relationships/slideMaster" Target="slideMasters/slideMaster30.xml"/><Relationship Id="rId42" Type="http://schemas.openxmlformats.org/officeDocument/2006/relationships/slideMaster" Target="slideMasters/slideMaster38.xml"/><Relationship Id="rId47" Type="http://schemas.openxmlformats.org/officeDocument/2006/relationships/slideMaster" Target="slideMasters/slideMaster43.xml"/><Relationship Id="rId50" Type="http://schemas.openxmlformats.org/officeDocument/2006/relationships/slideMaster" Target="slideMasters/slideMaster46.xml"/><Relationship Id="rId55" Type="http://schemas.openxmlformats.org/officeDocument/2006/relationships/slide" Target="slides/slide1.xml"/><Relationship Id="rId63" Type="http://schemas.openxmlformats.org/officeDocument/2006/relationships/slide" Target="slides/slide9.xml"/><Relationship Id="rId68" Type="http://schemas.openxmlformats.org/officeDocument/2006/relationships/slide" Target="slides/slide14.xml"/><Relationship Id="rId7" Type="http://schemas.openxmlformats.org/officeDocument/2006/relationships/slideMaster" Target="slideMasters/slideMaster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Master" Target="slideMasters/slideMaster25.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Master" Target="slideMasters/slideMaster28.xml"/><Relationship Id="rId37" Type="http://schemas.openxmlformats.org/officeDocument/2006/relationships/slideMaster" Target="slideMasters/slideMaster33.xml"/><Relationship Id="rId40" Type="http://schemas.openxmlformats.org/officeDocument/2006/relationships/slideMaster" Target="slideMasters/slideMaster36.xml"/><Relationship Id="rId45" Type="http://schemas.openxmlformats.org/officeDocument/2006/relationships/slideMaster" Target="slideMasters/slideMaster41.xml"/><Relationship Id="rId53" Type="http://schemas.openxmlformats.org/officeDocument/2006/relationships/slideMaster" Target="slideMasters/slideMaster49.xml"/><Relationship Id="rId58" Type="http://schemas.openxmlformats.org/officeDocument/2006/relationships/slide" Target="slides/slide4.xml"/><Relationship Id="rId66" Type="http://schemas.openxmlformats.org/officeDocument/2006/relationships/slide" Target="slides/slide12.xml"/><Relationship Id="rId7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Master" Target="slideMasters/slideMaster24.xml"/><Relationship Id="rId36" Type="http://schemas.openxmlformats.org/officeDocument/2006/relationships/slideMaster" Target="slideMasters/slideMaster32.xml"/><Relationship Id="rId49" Type="http://schemas.openxmlformats.org/officeDocument/2006/relationships/slideMaster" Target="slideMasters/slideMaster45.xml"/><Relationship Id="rId57" Type="http://schemas.openxmlformats.org/officeDocument/2006/relationships/slide" Target="slides/slide3.xml"/><Relationship Id="rId61" Type="http://schemas.openxmlformats.org/officeDocument/2006/relationships/slide" Target="slides/slide7.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Master" Target="slideMasters/slideMaster27.xml"/><Relationship Id="rId44" Type="http://schemas.openxmlformats.org/officeDocument/2006/relationships/slideMaster" Target="slideMasters/slideMaster40.xml"/><Relationship Id="rId52" Type="http://schemas.openxmlformats.org/officeDocument/2006/relationships/slideMaster" Target="slideMasters/slideMaster48.xml"/><Relationship Id="rId60" Type="http://schemas.openxmlformats.org/officeDocument/2006/relationships/slide" Target="slides/slide6.xml"/><Relationship Id="rId65" Type="http://schemas.openxmlformats.org/officeDocument/2006/relationships/slide" Target="slides/slide11.xml"/><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Master" Target="slideMasters/slideMaster23.xml"/><Relationship Id="rId30" Type="http://schemas.openxmlformats.org/officeDocument/2006/relationships/slideMaster" Target="slideMasters/slideMaster26.xml"/><Relationship Id="rId35" Type="http://schemas.openxmlformats.org/officeDocument/2006/relationships/slideMaster" Target="slideMasters/slideMaster31.xml"/><Relationship Id="rId43" Type="http://schemas.openxmlformats.org/officeDocument/2006/relationships/slideMaster" Target="slideMasters/slideMaster39.xml"/><Relationship Id="rId48" Type="http://schemas.openxmlformats.org/officeDocument/2006/relationships/slideMaster" Target="slideMasters/slideMaster44.xml"/><Relationship Id="rId56" Type="http://schemas.openxmlformats.org/officeDocument/2006/relationships/slide" Target="slides/slide2.xml"/><Relationship Id="rId64" Type="http://schemas.openxmlformats.org/officeDocument/2006/relationships/slide" Target="slides/slide10.xml"/><Relationship Id="rId69" Type="http://schemas.openxmlformats.org/officeDocument/2006/relationships/slide" Target="slides/slide15.xml"/><Relationship Id="rId8" Type="http://schemas.openxmlformats.org/officeDocument/2006/relationships/slideMaster" Target="slideMasters/slideMaster4.xml"/><Relationship Id="rId51" Type="http://schemas.openxmlformats.org/officeDocument/2006/relationships/slideMaster" Target="slideMasters/slideMaster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Master" Target="slideMasters/slideMaster21.xml"/><Relationship Id="rId33" Type="http://schemas.openxmlformats.org/officeDocument/2006/relationships/slideMaster" Target="slideMasters/slideMaster29.xml"/><Relationship Id="rId38" Type="http://schemas.openxmlformats.org/officeDocument/2006/relationships/slideMaster" Target="slideMasters/slideMaster34.xml"/><Relationship Id="rId46" Type="http://schemas.openxmlformats.org/officeDocument/2006/relationships/slideMaster" Target="slideMasters/slideMaster42.xml"/><Relationship Id="rId59" Type="http://schemas.openxmlformats.org/officeDocument/2006/relationships/slide" Target="slides/slide5.xml"/><Relationship Id="rId67" Type="http://schemas.openxmlformats.org/officeDocument/2006/relationships/slide" Target="slides/slide13.xml"/><Relationship Id="rId20" Type="http://schemas.openxmlformats.org/officeDocument/2006/relationships/slideMaster" Target="slideMasters/slideMaster16.xml"/><Relationship Id="rId41" Type="http://schemas.openxmlformats.org/officeDocument/2006/relationships/slideMaster" Target="slideMasters/slideMaster37.xml"/><Relationship Id="rId54" Type="http://schemas.openxmlformats.org/officeDocument/2006/relationships/slideMaster" Target="slideMasters/slideMaster50.xml"/><Relationship Id="rId62" Type="http://schemas.openxmlformats.org/officeDocument/2006/relationships/slide" Target="slides/slide8.xml"/><Relationship Id="rId7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90488" y="744538"/>
            <a:ext cx="6616700" cy="3722687"/>
          </a:xfrm>
          <a:prstGeom prst="rect">
            <a:avLst/>
          </a:prstGeom>
        </p:spPr>
        <p:txBody>
          <a:bodyPr/>
          <a:lstStyle/>
          <a:p>
            <a:endParaRPr/>
          </a:p>
        </p:txBody>
      </p:sp>
      <p:sp>
        <p:nvSpPr>
          <p:cNvPr id="219" name="Shape 219"/>
          <p:cNvSpPr>
            <a:spLocks noGrp="1"/>
          </p:cNvSpPr>
          <p:nvPr>
            <p:ph type="body" sz="quarter" idx="1"/>
          </p:nvPr>
        </p:nvSpPr>
        <p:spPr>
          <a:xfrm>
            <a:off x="906357" y="4715153"/>
            <a:ext cx="4984962" cy="4466987"/>
          </a:xfrm>
          <a:prstGeom prst="rect">
            <a:avLst/>
          </a:prstGeom>
        </p:spPr>
        <p:txBody>
          <a:bodyPr/>
          <a:lstStyle/>
          <a:p>
            <a:endParaRPr/>
          </a:p>
        </p:txBody>
      </p:sp>
    </p:spTree>
    <p:extLst>
      <p:ext uri="{BB962C8B-B14F-4D97-AF65-F5344CB8AC3E}">
        <p14:creationId xmlns:p14="http://schemas.microsoft.com/office/powerpoint/2010/main" val="840166882"/>
      </p:ext>
    </p:extLst>
  </p:cSld>
  <p:clrMap bg1="lt1" tx1="dk1" bg2="lt2" tx2="dk2" accent1="accent1" accent2="accent2" accent3="accent3" accent4="accent4" accent5="accent5" accent6="accent6" hlink="hlink" folHlink="folHlink"/>
  <p:notesStyle>
    <a:lvl1pPr defTabSz="171290" latinLnBrk="0">
      <a:lnSpc>
        <a:spcPct val="117999"/>
      </a:lnSpc>
      <a:defRPr sz="800">
        <a:latin typeface="Helvetica Neue"/>
        <a:ea typeface="Helvetica Neue"/>
        <a:cs typeface="Helvetica Neue"/>
        <a:sym typeface="Helvetica Neue"/>
      </a:defRPr>
    </a:lvl1pPr>
    <a:lvl2pPr indent="85645" defTabSz="171290" latinLnBrk="0">
      <a:lnSpc>
        <a:spcPct val="117999"/>
      </a:lnSpc>
      <a:defRPr sz="800">
        <a:latin typeface="Helvetica Neue"/>
        <a:ea typeface="Helvetica Neue"/>
        <a:cs typeface="Helvetica Neue"/>
        <a:sym typeface="Helvetica Neue"/>
      </a:defRPr>
    </a:lvl2pPr>
    <a:lvl3pPr indent="171290" defTabSz="171290" latinLnBrk="0">
      <a:lnSpc>
        <a:spcPct val="117999"/>
      </a:lnSpc>
      <a:defRPr sz="800">
        <a:latin typeface="Helvetica Neue"/>
        <a:ea typeface="Helvetica Neue"/>
        <a:cs typeface="Helvetica Neue"/>
        <a:sym typeface="Helvetica Neue"/>
      </a:defRPr>
    </a:lvl3pPr>
    <a:lvl4pPr indent="256935" defTabSz="171290" latinLnBrk="0">
      <a:lnSpc>
        <a:spcPct val="117999"/>
      </a:lnSpc>
      <a:defRPr sz="800">
        <a:latin typeface="Helvetica Neue"/>
        <a:ea typeface="Helvetica Neue"/>
        <a:cs typeface="Helvetica Neue"/>
        <a:sym typeface="Helvetica Neue"/>
      </a:defRPr>
    </a:lvl4pPr>
    <a:lvl5pPr indent="342540" defTabSz="171290" latinLnBrk="0">
      <a:lnSpc>
        <a:spcPct val="117999"/>
      </a:lnSpc>
      <a:defRPr sz="800">
        <a:latin typeface="Helvetica Neue"/>
        <a:ea typeface="Helvetica Neue"/>
        <a:cs typeface="Helvetica Neue"/>
        <a:sym typeface="Helvetica Neue"/>
      </a:defRPr>
    </a:lvl5pPr>
    <a:lvl6pPr indent="428185" defTabSz="171290" latinLnBrk="0">
      <a:lnSpc>
        <a:spcPct val="117999"/>
      </a:lnSpc>
      <a:defRPr sz="800">
        <a:latin typeface="Helvetica Neue"/>
        <a:ea typeface="Helvetica Neue"/>
        <a:cs typeface="Helvetica Neue"/>
        <a:sym typeface="Helvetica Neue"/>
      </a:defRPr>
    </a:lvl6pPr>
    <a:lvl7pPr indent="513830" defTabSz="171290" latinLnBrk="0">
      <a:lnSpc>
        <a:spcPct val="117999"/>
      </a:lnSpc>
      <a:defRPr sz="800">
        <a:latin typeface="Helvetica Neue"/>
        <a:ea typeface="Helvetica Neue"/>
        <a:cs typeface="Helvetica Neue"/>
        <a:sym typeface="Helvetica Neue"/>
      </a:defRPr>
    </a:lvl7pPr>
    <a:lvl8pPr indent="599475" defTabSz="171290" latinLnBrk="0">
      <a:lnSpc>
        <a:spcPct val="117999"/>
      </a:lnSpc>
      <a:defRPr sz="800">
        <a:latin typeface="Helvetica Neue"/>
        <a:ea typeface="Helvetica Neue"/>
        <a:cs typeface="Helvetica Neue"/>
        <a:sym typeface="Helvetica Neue"/>
      </a:defRPr>
    </a:lvl8pPr>
    <a:lvl9pPr indent="685120" defTabSz="171290" latinLnBrk="0">
      <a:lnSpc>
        <a:spcPct val="117999"/>
      </a:lnSpc>
      <a:defRPr sz="8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www.luftblick.at/" TargetMode="External"/><Relationship Id="rId3" Type="http://schemas.openxmlformats.org/officeDocument/2006/relationships/hyperlink" Target="https://frm4soc.org/index.php/about/partners/tartu-observatory/" TargetMode="External"/><Relationship Id="rId7" Type="http://schemas.openxmlformats.org/officeDocument/2006/relationships/hyperlink" Target="https://frm4soc.org/index.php/about/partners/acri-st-franc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frm4soc.org/index.php/about/partners/plymouth-marine-laboratory/" TargetMode="External"/><Relationship Id="rId5" Type="http://schemas.openxmlformats.org/officeDocument/2006/relationships/hyperlink" Target="https://frm4soc.org/index.php/about/partners/national-physical-laboratory-uk/" TargetMode="External"/><Relationship Id="rId4" Type="http://schemas.openxmlformats.org/officeDocument/2006/relationships/hyperlink" Target="https://frm4soc.org/index.php/about/partners/royal-belgian-institute-of-natural-sciences/" TargetMode="External"/><Relationship Id="rId9" Type="http://schemas.openxmlformats.org/officeDocument/2006/relationships/hyperlink" Target="http://luftblick.a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49689" y="9428243"/>
            <a:ext cx="2946400" cy="496808"/>
          </a:xfrm>
          <a:prstGeom prst="rect">
            <a:avLst/>
          </a:prstGeom>
        </p:spPr>
        <p:txBody>
          <a:bodyPr/>
          <a:lstStyle/>
          <a:p>
            <a:pPr>
              <a:defRPr/>
            </a:pPr>
            <a:fld id="{D8DF57D7-2670-4E78-96DD-D9B22805124F}"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4113778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290" eaLnBrk="1" fontAlgn="auto" latinLnBrk="0" hangingPunct="1">
              <a:lnSpc>
                <a:spcPct val="117999"/>
              </a:lnSpc>
              <a:spcBef>
                <a:spcPts val="0"/>
              </a:spcBef>
              <a:spcAft>
                <a:spcPts val="0"/>
              </a:spcAft>
              <a:buClrTx/>
              <a:buSzTx/>
              <a:buFontTx/>
              <a:buNone/>
              <a:tabLst/>
              <a:defRPr/>
            </a:pPr>
            <a:r>
              <a:rPr lang="en-US" sz="1200" b="0" i="0" dirty="0" smtClean="0">
                <a:effectLst/>
                <a:latin typeface="Calibri" panose="020F0502020204030204" pitchFamily="34" charset="0"/>
                <a:ea typeface="Helvetica Neue"/>
                <a:cs typeface="Helvetica Neue"/>
                <a:sym typeface="Helvetica Neue"/>
              </a:rPr>
              <a:t>Running twelve-month averages of global-mean and European-mean surface air temperature anomalies relative to 1981-2010, based on monthly values from January 1979 to May 2017. </a:t>
            </a:r>
          </a:p>
          <a:p>
            <a:pPr marL="0" marR="0" indent="0" defTabSz="171290" eaLnBrk="1" fontAlgn="auto" latinLnBrk="0" hangingPunct="1">
              <a:lnSpc>
                <a:spcPct val="117999"/>
              </a:lnSpc>
              <a:spcBef>
                <a:spcPts val="0"/>
              </a:spcBef>
              <a:spcAft>
                <a:spcPts val="0"/>
              </a:spcAft>
              <a:buClrTx/>
              <a:buSzTx/>
              <a:buFontTx/>
              <a:buNone/>
              <a:tabLst/>
              <a:defRPr/>
            </a:pPr>
            <a:r>
              <a:rPr lang="en-US" sz="1200" b="0" i="0" dirty="0" smtClean="0">
                <a:effectLst/>
                <a:latin typeface="Calibri" panose="020F0502020204030204" pitchFamily="34" charset="0"/>
                <a:ea typeface="Helvetica Neue"/>
                <a:cs typeface="Helvetica Neue"/>
                <a:sym typeface="Helvetica Neue"/>
              </a:rPr>
              <a:t>The darker </a:t>
            </a:r>
            <a:r>
              <a:rPr lang="en-US" sz="1200" b="0" i="0" dirty="0" err="1" smtClean="0">
                <a:effectLst/>
                <a:latin typeface="Calibri" panose="020F0502020204030204" pitchFamily="34" charset="0"/>
                <a:ea typeface="Helvetica Neue"/>
                <a:cs typeface="Helvetica Neue"/>
                <a:sym typeface="Helvetica Neue"/>
              </a:rPr>
              <a:t>coloured</a:t>
            </a:r>
            <a:r>
              <a:rPr lang="en-US" sz="1200" b="0" i="0" dirty="0" smtClean="0">
                <a:effectLst/>
                <a:latin typeface="Calibri" panose="020F0502020204030204" pitchFamily="34" charset="0"/>
                <a:ea typeface="Helvetica Neue"/>
                <a:cs typeface="Helvetica Neue"/>
                <a:sym typeface="Helvetica Neue"/>
              </a:rPr>
              <a:t> bars are the averages for each of the calendar years from 1979 to 2016.</a:t>
            </a:r>
            <a:endParaRPr lang="en-GB" sz="1200" i="0" dirty="0" smtClean="0">
              <a:solidFill>
                <a:schemeClr val="tx1">
                  <a:lumMod val="85000"/>
                  <a:lumOff val="15000"/>
                </a:schemeClr>
              </a:solidFill>
              <a:latin typeface="Calibri" panose="020F0502020204030204" pitchFamily="34" charset="0"/>
            </a:endParaRPr>
          </a:p>
        </p:txBody>
      </p:sp>
      <p:sp>
        <p:nvSpPr>
          <p:cNvPr id="4" name="Slide Number Placeholder 3"/>
          <p:cNvSpPr>
            <a:spLocks noGrp="1"/>
          </p:cNvSpPr>
          <p:nvPr>
            <p:ph type="sldNum" sz="quarter" idx="10"/>
          </p:nvPr>
        </p:nvSpPr>
        <p:spPr>
          <a:xfrm>
            <a:off x="3849689" y="9428243"/>
            <a:ext cx="2946400" cy="496808"/>
          </a:xfrm>
          <a:prstGeom prst="rect">
            <a:avLst/>
          </a:prstGeom>
        </p:spPr>
        <p:txBody>
          <a:bodyPr/>
          <a:lstStyle/>
          <a:p>
            <a:pPr>
              <a:defRPr/>
            </a:pPr>
            <a:fld id="{D8DF57D7-2670-4E78-96DD-D9B22805124F}"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2966204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460375" y="692150"/>
            <a:ext cx="6149975" cy="3460750"/>
          </a:xfrm>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Geolocation</a:t>
            </a:r>
            <a:r>
              <a:rPr lang="en-GB" altLang="en-US" baseline="0" dirty="0"/>
              <a:t> </a:t>
            </a:r>
            <a:r>
              <a:rPr lang="en-GB" altLang="en-US" baseline="0" dirty="0" err="1"/>
              <a:t>ameliorer</a:t>
            </a:r>
            <a:r>
              <a:rPr lang="en-GB" altLang="en-US" baseline="0" dirty="0"/>
              <a:t> grace au best practise qui </a:t>
            </a:r>
            <a:r>
              <a:rPr lang="en-GB" altLang="en-US" baseline="0" dirty="0" err="1"/>
              <a:t>corrige</a:t>
            </a:r>
            <a:r>
              <a:rPr lang="en-GB" altLang="en-US" baseline="0" dirty="0"/>
              <a:t> de </a:t>
            </a:r>
            <a:r>
              <a:rPr lang="en-GB" altLang="en-US" baseline="0" dirty="0" err="1"/>
              <a:t>plusieurs</a:t>
            </a:r>
            <a:r>
              <a:rPr lang="en-GB" altLang="en-US" baseline="0" dirty="0"/>
              <a:t> </a:t>
            </a:r>
            <a:r>
              <a:rPr lang="en-GB" altLang="en-US" baseline="0" dirty="0" err="1"/>
              <a:t>effet</a:t>
            </a:r>
            <a:r>
              <a:rPr lang="en-GB" altLang="en-US" baseline="0" dirty="0"/>
              <a:t> pour localiser les transponders (</a:t>
            </a:r>
            <a:r>
              <a:rPr lang="en-GB" altLang="en-US" baseline="0" dirty="0" err="1"/>
              <a:t>tectonique</a:t>
            </a:r>
            <a:r>
              <a:rPr lang="en-GB" altLang="en-US" baseline="0" dirty="0"/>
              <a:t>, earth tide, atmospheric effect…) </a:t>
            </a:r>
            <a:r>
              <a:rPr lang="en-GB" altLang="en-US" baseline="0" dirty="0">
                <a:sym typeface="Wingdings" panose="05000000000000000000" pitchFamily="2" charset="2"/>
              </a:rPr>
              <a:t> </a:t>
            </a:r>
            <a:r>
              <a:rPr lang="en-GB" altLang="en-US" baseline="0" dirty="0" err="1">
                <a:sym typeface="Wingdings" panose="05000000000000000000" pitchFamily="2" charset="2"/>
              </a:rPr>
              <a:t>meilleures</a:t>
            </a:r>
            <a:r>
              <a:rPr lang="en-GB" altLang="en-US" baseline="0" dirty="0">
                <a:sym typeface="Wingdings" panose="05000000000000000000" pitchFamily="2" charset="2"/>
              </a:rPr>
              <a:t> </a:t>
            </a:r>
            <a:r>
              <a:rPr lang="en-GB" altLang="en-US" baseline="0" dirty="0" err="1">
                <a:sym typeface="Wingdings" panose="05000000000000000000" pitchFamily="2" charset="2"/>
              </a:rPr>
              <a:t>mesures</a:t>
            </a:r>
            <a:r>
              <a:rPr lang="en-GB" altLang="en-US" baseline="0" dirty="0">
                <a:sym typeface="Wingdings" panose="05000000000000000000" pitchFamily="2" charset="2"/>
              </a:rPr>
              <a:t>.</a:t>
            </a:r>
          </a:p>
          <a:p>
            <a:r>
              <a:rPr lang="en-GB" altLang="en-US" baseline="0" dirty="0">
                <a:sym typeface="Wingdings" panose="05000000000000000000" pitchFamily="2" charset="2"/>
              </a:rPr>
              <a:t>2 blocks correspond to the swath (iw1, iw2)  still largely with spec, inherent to the </a:t>
            </a:r>
            <a:r>
              <a:rPr lang="en-GB" altLang="en-US" baseline="0" dirty="0" err="1">
                <a:sym typeface="Wingdings" panose="05000000000000000000" pitchFamily="2" charset="2"/>
              </a:rPr>
              <a:t>algo</a:t>
            </a:r>
            <a:r>
              <a:rPr lang="en-GB" altLang="en-US" baseline="0" dirty="0">
                <a:sym typeface="Wingdings" panose="05000000000000000000" pitchFamily="2" charset="2"/>
              </a:rPr>
              <a:t> and improving would be to costly (time processing, new </a:t>
            </a:r>
            <a:r>
              <a:rPr lang="en-GB" altLang="en-US" baseline="0" dirty="0" err="1">
                <a:sym typeface="Wingdings" panose="05000000000000000000" pitchFamily="2" charset="2"/>
              </a:rPr>
              <a:t>algo</a:t>
            </a:r>
            <a:r>
              <a:rPr lang="en-GB" altLang="en-US" baseline="0" dirty="0">
                <a:sym typeface="Wingdings" panose="05000000000000000000" pitchFamily="2" charset="2"/>
              </a:rPr>
              <a:t>…</a:t>
            </a:r>
            <a:r>
              <a:rPr lang="en-GB" altLang="en-US" baseline="0" dirty="0" err="1">
                <a:sym typeface="Wingdings" panose="05000000000000000000" pitchFamily="2" charset="2"/>
              </a:rPr>
              <a:t>etc</a:t>
            </a:r>
            <a:r>
              <a:rPr lang="en-GB" altLang="en-US" baseline="0" dirty="0">
                <a:sym typeface="Wingdings" panose="05000000000000000000" pitchFamily="2" charset="2"/>
              </a:rPr>
              <a:t>…)</a:t>
            </a:r>
          </a:p>
          <a:p>
            <a:r>
              <a:rPr lang="en-GB" altLang="en-US" baseline="0" dirty="0">
                <a:sym typeface="Wingdings" panose="05000000000000000000" pitchFamily="2" charset="2"/>
              </a:rPr>
              <a:t>(3 m in azimuth – while pixel spacing in azimuth about 20 m) </a:t>
            </a:r>
            <a:endParaRPr lang="en-GB" altLang="en-US" dirty="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0634" eaLnBrk="0" hangingPunct="0">
              <a:spcBef>
                <a:spcPct val="30000"/>
              </a:spcBef>
              <a:defRPr sz="1200">
                <a:solidFill>
                  <a:schemeClr val="tx1"/>
                </a:solidFill>
                <a:latin typeface="Calibri" pitchFamily="34" charset="0"/>
                <a:ea typeface="MS PGothic" pitchFamily="34" charset="-128"/>
              </a:defRPr>
            </a:lvl1pPr>
            <a:lvl2pPr marL="741761" indent="-285293" defTabSz="860634" eaLnBrk="0" hangingPunct="0">
              <a:spcBef>
                <a:spcPct val="30000"/>
              </a:spcBef>
              <a:defRPr sz="1200">
                <a:solidFill>
                  <a:schemeClr val="tx1"/>
                </a:solidFill>
                <a:latin typeface="Calibri" pitchFamily="34" charset="0"/>
                <a:ea typeface="MS PGothic" pitchFamily="34" charset="-128"/>
              </a:defRPr>
            </a:lvl2pPr>
            <a:lvl3pPr marL="1141171" indent="-228234" defTabSz="860634" eaLnBrk="0" hangingPunct="0">
              <a:spcBef>
                <a:spcPct val="30000"/>
              </a:spcBef>
              <a:defRPr sz="1200">
                <a:solidFill>
                  <a:schemeClr val="tx1"/>
                </a:solidFill>
                <a:latin typeface="Calibri" pitchFamily="34" charset="0"/>
                <a:ea typeface="MS PGothic" pitchFamily="34" charset="-128"/>
              </a:defRPr>
            </a:lvl3pPr>
            <a:lvl4pPr marL="1597640" indent="-228234" defTabSz="860634" eaLnBrk="0" hangingPunct="0">
              <a:spcBef>
                <a:spcPct val="30000"/>
              </a:spcBef>
              <a:defRPr sz="1200">
                <a:solidFill>
                  <a:schemeClr val="tx1"/>
                </a:solidFill>
                <a:latin typeface="Calibri" pitchFamily="34" charset="0"/>
                <a:ea typeface="MS PGothic" pitchFamily="34" charset="-128"/>
              </a:defRPr>
            </a:lvl4pPr>
            <a:lvl5pPr marL="2054108" indent="-228234" defTabSz="860634" eaLnBrk="0" hangingPunct="0">
              <a:spcBef>
                <a:spcPct val="30000"/>
              </a:spcBef>
              <a:defRPr sz="1200">
                <a:solidFill>
                  <a:schemeClr val="tx1"/>
                </a:solidFill>
                <a:latin typeface="Calibri" pitchFamily="34" charset="0"/>
                <a:ea typeface="MS PGothic" pitchFamily="34" charset="-128"/>
              </a:defRPr>
            </a:lvl5pPr>
            <a:lvl6pPr marL="2510577" indent="-228234" defTabSz="860634"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860634"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860634"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860634"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9CD9893-A8F2-4040-A289-F14BB5171C4F}" type="slidenum">
              <a:rPr lang="en-US" altLang="en-US" sz="1100">
                <a:latin typeface="Verdana" pitchFamily="34" charset="0"/>
              </a:rPr>
              <a:pPr eaLnBrk="1" hangingPunct="1">
                <a:spcBef>
                  <a:spcPct val="0"/>
                </a:spcBef>
              </a:pPr>
              <a:t>7</a:t>
            </a:fld>
            <a:endParaRPr lang="en-US" altLang="en-US" sz="1100">
              <a:latin typeface="Verdana" pitchFamily="34" charset="0"/>
            </a:endParaRPr>
          </a:p>
        </p:txBody>
      </p:sp>
    </p:spTree>
    <p:extLst>
      <p:ext uri="{BB962C8B-B14F-4D97-AF65-F5344CB8AC3E}">
        <p14:creationId xmlns:p14="http://schemas.microsoft.com/office/powerpoint/2010/main" val="3845596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460375" y="692150"/>
            <a:ext cx="6149975" cy="3460750"/>
          </a:xfrm>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Geolocation</a:t>
            </a:r>
            <a:r>
              <a:rPr lang="en-GB" altLang="en-US" baseline="0" dirty="0"/>
              <a:t> </a:t>
            </a:r>
            <a:r>
              <a:rPr lang="en-GB" altLang="en-US" baseline="0" dirty="0" err="1"/>
              <a:t>ameliorer</a:t>
            </a:r>
            <a:r>
              <a:rPr lang="en-GB" altLang="en-US" baseline="0" dirty="0"/>
              <a:t> grace au best practise qui </a:t>
            </a:r>
            <a:r>
              <a:rPr lang="en-GB" altLang="en-US" baseline="0" dirty="0" err="1"/>
              <a:t>corrige</a:t>
            </a:r>
            <a:r>
              <a:rPr lang="en-GB" altLang="en-US" baseline="0" dirty="0"/>
              <a:t> de </a:t>
            </a:r>
            <a:r>
              <a:rPr lang="en-GB" altLang="en-US" baseline="0" dirty="0" err="1"/>
              <a:t>plusieurs</a:t>
            </a:r>
            <a:r>
              <a:rPr lang="en-GB" altLang="en-US" baseline="0" dirty="0"/>
              <a:t> </a:t>
            </a:r>
            <a:r>
              <a:rPr lang="en-GB" altLang="en-US" baseline="0" dirty="0" err="1"/>
              <a:t>effet</a:t>
            </a:r>
            <a:r>
              <a:rPr lang="en-GB" altLang="en-US" baseline="0" dirty="0"/>
              <a:t> pour localiser les transponders (</a:t>
            </a:r>
            <a:r>
              <a:rPr lang="en-GB" altLang="en-US" baseline="0" dirty="0" err="1"/>
              <a:t>tectonique</a:t>
            </a:r>
            <a:r>
              <a:rPr lang="en-GB" altLang="en-US" baseline="0" dirty="0"/>
              <a:t>, earth tide, atmospheric effect…) </a:t>
            </a:r>
            <a:r>
              <a:rPr lang="en-GB" altLang="en-US" baseline="0" dirty="0">
                <a:sym typeface="Wingdings" panose="05000000000000000000" pitchFamily="2" charset="2"/>
              </a:rPr>
              <a:t> </a:t>
            </a:r>
            <a:r>
              <a:rPr lang="en-GB" altLang="en-US" baseline="0" dirty="0" err="1">
                <a:sym typeface="Wingdings" panose="05000000000000000000" pitchFamily="2" charset="2"/>
              </a:rPr>
              <a:t>meilleures</a:t>
            </a:r>
            <a:r>
              <a:rPr lang="en-GB" altLang="en-US" baseline="0" dirty="0">
                <a:sym typeface="Wingdings" panose="05000000000000000000" pitchFamily="2" charset="2"/>
              </a:rPr>
              <a:t> </a:t>
            </a:r>
            <a:r>
              <a:rPr lang="en-GB" altLang="en-US" baseline="0" dirty="0" err="1">
                <a:sym typeface="Wingdings" panose="05000000000000000000" pitchFamily="2" charset="2"/>
              </a:rPr>
              <a:t>mesures</a:t>
            </a:r>
            <a:r>
              <a:rPr lang="en-GB" altLang="en-US" baseline="0" dirty="0">
                <a:sym typeface="Wingdings" panose="05000000000000000000" pitchFamily="2" charset="2"/>
              </a:rPr>
              <a:t>.</a:t>
            </a:r>
          </a:p>
          <a:p>
            <a:r>
              <a:rPr lang="en-GB" altLang="en-US" baseline="0" dirty="0">
                <a:sym typeface="Wingdings" panose="05000000000000000000" pitchFamily="2" charset="2"/>
              </a:rPr>
              <a:t>2 blocks correspond to the swath (iw1, iw2)  still largely with spec, inherent to the </a:t>
            </a:r>
            <a:r>
              <a:rPr lang="en-GB" altLang="en-US" baseline="0" dirty="0" err="1">
                <a:sym typeface="Wingdings" panose="05000000000000000000" pitchFamily="2" charset="2"/>
              </a:rPr>
              <a:t>algo</a:t>
            </a:r>
            <a:r>
              <a:rPr lang="en-GB" altLang="en-US" baseline="0" dirty="0">
                <a:sym typeface="Wingdings" panose="05000000000000000000" pitchFamily="2" charset="2"/>
              </a:rPr>
              <a:t> and improving would be to costly (time processing, new </a:t>
            </a:r>
            <a:r>
              <a:rPr lang="en-GB" altLang="en-US" baseline="0" dirty="0" err="1">
                <a:sym typeface="Wingdings" panose="05000000000000000000" pitchFamily="2" charset="2"/>
              </a:rPr>
              <a:t>algo</a:t>
            </a:r>
            <a:r>
              <a:rPr lang="en-GB" altLang="en-US" baseline="0" dirty="0">
                <a:sym typeface="Wingdings" panose="05000000000000000000" pitchFamily="2" charset="2"/>
              </a:rPr>
              <a:t>…</a:t>
            </a:r>
            <a:r>
              <a:rPr lang="en-GB" altLang="en-US" baseline="0" dirty="0" err="1">
                <a:sym typeface="Wingdings" panose="05000000000000000000" pitchFamily="2" charset="2"/>
              </a:rPr>
              <a:t>etc</a:t>
            </a:r>
            <a:r>
              <a:rPr lang="en-GB" altLang="en-US" baseline="0" dirty="0">
                <a:sym typeface="Wingdings" panose="05000000000000000000" pitchFamily="2" charset="2"/>
              </a:rPr>
              <a:t>…)</a:t>
            </a:r>
          </a:p>
          <a:p>
            <a:r>
              <a:rPr lang="en-GB" altLang="en-US" baseline="0" dirty="0">
                <a:sym typeface="Wingdings" panose="05000000000000000000" pitchFamily="2" charset="2"/>
              </a:rPr>
              <a:t>(3 m in azimuth – while pixel spacing in azimuth about 20 m) </a:t>
            </a:r>
            <a:endParaRPr lang="en-GB" altLang="en-US" dirty="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0634" eaLnBrk="0" hangingPunct="0">
              <a:spcBef>
                <a:spcPct val="30000"/>
              </a:spcBef>
              <a:defRPr sz="1200">
                <a:solidFill>
                  <a:schemeClr val="tx1"/>
                </a:solidFill>
                <a:latin typeface="Calibri" pitchFamily="34" charset="0"/>
                <a:ea typeface="MS PGothic" pitchFamily="34" charset="-128"/>
              </a:defRPr>
            </a:lvl1pPr>
            <a:lvl2pPr marL="741761" indent="-285293" defTabSz="860634" eaLnBrk="0" hangingPunct="0">
              <a:spcBef>
                <a:spcPct val="30000"/>
              </a:spcBef>
              <a:defRPr sz="1200">
                <a:solidFill>
                  <a:schemeClr val="tx1"/>
                </a:solidFill>
                <a:latin typeface="Calibri" pitchFamily="34" charset="0"/>
                <a:ea typeface="MS PGothic" pitchFamily="34" charset="-128"/>
              </a:defRPr>
            </a:lvl2pPr>
            <a:lvl3pPr marL="1141171" indent="-228234" defTabSz="860634" eaLnBrk="0" hangingPunct="0">
              <a:spcBef>
                <a:spcPct val="30000"/>
              </a:spcBef>
              <a:defRPr sz="1200">
                <a:solidFill>
                  <a:schemeClr val="tx1"/>
                </a:solidFill>
                <a:latin typeface="Calibri" pitchFamily="34" charset="0"/>
                <a:ea typeface="MS PGothic" pitchFamily="34" charset="-128"/>
              </a:defRPr>
            </a:lvl3pPr>
            <a:lvl4pPr marL="1597640" indent="-228234" defTabSz="860634" eaLnBrk="0" hangingPunct="0">
              <a:spcBef>
                <a:spcPct val="30000"/>
              </a:spcBef>
              <a:defRPr sz="1200">
                <a:solidFill>
                  <a:schemeClr val="tx1"/>
                </a:solidFill>
                <a:latin typeface="Calibri" pitchFamily="34" charset="0"/>
                <a:ea typeface="MS PGothic" pitchFamily="34" charset="-128"/>
              </a:defRPr>
            </a:lvl4pPr>
            <a:lvl5pPr marL="2054108" indent="-228234" defTabSz="860634" eaLnBrk="0" hangingPunct="0">
              <a:spcBef>
                <a:spcPct val="30000"/>
              </a:spcBef>
              <a:defRPr sz="1200">
                <a:solidFill>
                  <a:schemeClr val="tx1"/>
                </a:solidFill>
                <a:latin typeface="Calibri" pitchFamily="34" charset="0"/>
                <a:ea typeface="MS PGothic" pitchFamily="34" charset="-128"/>
              </a:defRPr>
            </a:lvl5pPr>
            <a:lvl6pPr marL="2510577" indent="-228234" defTabSz="860634"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860634"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860634"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860634"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9CD9893-A8F2-4040-A289-F14BB5171C4F}" type="slidenum">
              <a:rPr lang="en-US" altLang="en-US" sz="1100">
                <a:latin typeface="Verdana" pitchFamily="34" charset="0"/>
              </a:rPr>
              <a:pPr eaLnBrk="1" hangingPunct="1">
                <a:spcBef>
                  <a:spcPct val="0"/>
                </a:spcBef>
              </a:pPr>
              <a:t>8</a:t>
            </a:fld>
            <a:endParaRPr lang="en-US" altLang="en-US" sz="1100">
              <a:latin typeface="Verdana" pitchFamily="34" charset="0"/>
            </a:endParaRPr>
          </a:p>
        </p:txBody>
      </p:sp>
    </p:spTree>
    <p:extLst>
      <p:ext uri="{BB962C8B-B14F-4D97-AF65-F5344CB8AC3E}">
        <p14:creationId xmlns:p14="http://schemas.microsoft.com/office/powerpoint/2010/main" val="3070115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NPL, DMI, DML, KIT, PTB, RAL, </a:t>
            </a:r>
            <a:r>
              <a:rPr lang="en-US" sz="1200" dirty="0" err="1" smtClean="0"/>
              <a:t>UoS</a:t>
            </a:r>
            <a:endParaRPr lang="en-US" sz="1200" dirty="0" smtClean="0"/>
          </a:p>
          <a:p>
            <a:r>
              <a:rPr lang="en-US" sz="1200" u="sng" dirty="0" smtClean="0">
                <a:hlinkClick r:id="rId3"/>
              </a:rPr>
              <a:t>Tartu Observatory, University of Tartu</a:t>
            </a:r>
            <a:r>
              <a:rPr lang="en-US" sz="1200" dirty="0" smtClean="0"/>
              <a:t> (TO, Estonia), </a:t>
            </a:r>
            <a:r>
              <a:rPr lang="en-US" sz="1200" u="sng" dirty="0" smtClean="0">
                <a:hlinkClick r:id="rId4"/>
              </a:rPr>
              <a:t>Royal Belgian Institute of </a:t>
            </a:r>
            <a:r>
              <a:rPr lang="en-US" sz="1200" u="sng" dirty="0" err="1" smtClean="0">
                <a:hlinkClick r:id="rId4"/>
              </a:rPr>
              <a:t>Natrural</a:t>
            </a:r>
            <a:r>
              <a:rPr lang="en-US" sz="1200" u="sng" dirty="0" smtClean="0">
                <a:hlinkClick r:id="rId4"/>
              </a:rPr>
              <a:t> Sciences</a:t>
            </a:r>
            <a:r>
              <a:rPr lang="en-US" sz="1200" dirty="0" smtClean="0"/>
              <a:t> (RBINS, Belgium), </a:t>
            </a:r>
            <a:r>
              <a:rPr lang="en-US" sz="1200" u="sng" dirty="0" smtClean="0">
                <a:hlinkClick r:id="rId5"/>
              </a:rPr>
              <a:t>National Physical Laboratory</a:t>
            </a:r>
            <a:r>
              <a:rPr lang="en-US" sz="1200" dirty="0" smtClean="0"/>
              <a:t> (NPL, UK), </a:t>
            </a:r>
            <a:r>
              <a:rPr lang="en-US" sz="1200" u="sng" dirty="0" smtClean="0">
                <a:hlinkClick r:id="rId6"/>
              </a:rPr>
              <a:t>Plymouth Marine Laboratory</a:t>
            </a:r>
            <a:r>
              <a:rPr lang="en-US" sz="1200" dirty="0" smtClean="0"/>
              <a:t> (PML, UK) and </a:t>
            </a:r>
            <a:r>
              <a:rPr lang="en-US" sz="1200" u="sng" dirty="0" smtClean="0">
                <a:hlinkClick r:id="rId7"/>
              </a:rPr>
              <a:t>ACRI-ST</a:t>
            </a:r>
            <a:r>
              <a:rPr lang="en-US" sz="1200" dirty="0" smtClean="0"/>
              <a:t> (ACRI-ST, France). </a:t>
            </a:r>
          </a:p>
          <a:p>
            <a:r>
              <a:rPr lang="en-US" sz="1200" dirty="0" smtClean="0"/>
              <a:t>Space </a:t>
            </a:r>
            <a:r>
              <a:rPr lang="en-US" sz="1200" dirty="0" err="1" smtClean="0"/>
              <a:t>Geomatica</a:t>
            </a:r>
            <a:r>
              <a:rPr lang="en-US" sz="1200" dirty="0" smtClean="0"/>
              <a:t> Ltd, </a:t>
            </a:r>
            <a:r>
              <a:rPr lang="en-US" sz="1200" dirty="0" err="1" smtClean="0"/>
              <a:t>GeoMatLab</a:t>
            </a:r>
            <a:r>
              <a:rPr lang="en-US" sz="1200" dirty="0" smtClean="0"/>
              <a:t>, DTU</a:t>
            </a:r>
          </a:p>
          <a:p>
            <a:r>
              <a:rPr lang="en-GB" sz="1200" dirty="0" err="1" smtClean="0"/>
              <a:t>Uni</a:t>
            </a:r>
            <a:r>
              <a:rPr lang="en-GB" sz="1200" dirty="0" smtClean="0"/>
              <a:t> Bremen, BIRA-IASB, FMI, KIT, RUG, RAL, UOW</a:t>
            </a:r>
          </a:p>
          <a:p>
            <a:r>
              <a:rPr lang="en-GB" sz="1200" dirty="0" smtClean="0"/>
              <a:t>BIRA-IASB, </a:t>
            </a:r>
            <a:r>
              <a:rPr lang="en-GB" sz="1200" dirty="0" err="1" smtClean="0"/>
              <a:t>Belgium,IUP</a:t>
            </a:r>
            <a:r>
              <a:rPr lang="en-GB" sz="1200" dirty="0" smtClean="0"/>
              <a:t>-UB, Germany, KNMI, The Netherlands, UHEID, Germany, MPIC, Germany, BKS, Germany, and external </a:t>
            </a:r>
            <a:r>
              <a:rPr lang="en-GB" sz="1200" dirty="0" err="1" smtClean="0">
                <a:hlinkClick r:id="rId8"/>
              </a:rPr>
              <a:t>Luftblick</a:t>
            </a:r>
            <a:r>
              <a:rPr lang="en-GB" sz="1200" dirty="0" smtClean="0"/>
              <a:t> (Austria)</a:t>
            </a:r>
          </a:p>
          <a:p>
            <a:r>
              <a:rPr lang="en-GB" sz="1200" dirty="0" smtClean="0"/>
              <a:t>Technical University of Munich , DLR, </a:t>
            </a:r>
            <a:r>
              <a:rPr lang="en-GB" sz="1200" dirty="0" err="1" smtClean="0"/>
              <a:t>Univeristy</a:t>
            </a:r>
            <a:r>
              <a:rPr lang="en-GB" sz="1200" dirty="0" smtClean="0"/>
              <a:t> Of Zurich in cooperation with </a:t>
            </a:r>
            <a:r>
              <a:rPr lang="en-GB" sz="1200" dirty="0" err="1" smtClean="0"/>
              <a:t>GeoScience</a:t>
            </a:r>
            <a:r>
              <a:rPr lang="en-GB" sz="1200" dirty="0" smtClean="0"/>
              <a:t> </a:t>
            </a:r>
            <a:r>
              <a:rPr lang="en-GB" sz="1200" dirty="0" err="1" smtClean="0"/>
              <a:t>Autralia</a:t>
            </a:r>
            <a:r>
              <a:rPr lang="en-GB" sz="1200" dirty="0" smtClean="0"/>
              <a:t> </a:t>
            </a:r>
          </a:p>
          <a:p>
            <a:r>
              <a:rPr lang="en-GB" sz="1200" dirty="0" smtClean="0"/>
              <a:t>FMI, INOE2000,SMHI, Univ. Of Cologne</a:t>
            </a:r>
          </a:p>
          <a:p>
            <a:r>
              <a:rPr lang="en-GB" sz="1200" dirty="0" err="1" smtClean="0">
                <a:hlinkClick r:id="rId9"/>
              </a:rPr>
              <a:t>LuftBlick</a:t>
            </a:r>
            <a:r>
              <a:rPr lang="en-GB" sz="1200" dirty="0" smtClean="0"/>
              <a:t> </a:t>
            </a:r>
          </a:p>
          <a:p>
            <a:r>
              <a:rPr lang="en-GB" sz="1200" dirty="0" smtClean="0"/>
              <a:t>NPL, EOLAB, </a:t>
            </a:r>
            <a:r>
              <a:rPr lang="en-GB" sz="1200" dirty="0" err="1" smtClean="0"/>
              <a:t>UoS</a:t>
            </a:r>
            <a:endParaRPr lang="en-GB" sz="1200" dirty="0" smtClean="0"/>
          </a:p>
          <a:p>
            <a:r>
              <a:rPr lang="en-GB" sz="1200" dirty="0" err="1" smtClean="0"/>
              <a:t>Raymetrics</a:t>
            </a:r>
            <a:endParaRPr lang="en-GB" sz="120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9</a:t>
            </a:fld>
            <a:endParaRPr lang="en-US" dirty="0"/>
          </a:p>
        </p:txBody>
      </p:sp>
    </p:spTree>
    <p:extLst>
      <p:ext uri="{BB962C8B-B14F-4D97-AF65-F5344CB8AC3E}">
        <p14:creationId xmlns:p14="http://schemas.microsoft.com/office/powerpoint/2010/main" val="3354719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10</a:t>
            </a:fld>
            <a:endParaRPr lang="en-US" dirty="0"/>
          </a:p>
        </p:txBody>
      </p:sp>
    </p:spTree>
    <p:extLst>
      <p:ext uri="{BB962C8B-B14F-4D97-AF65-F5344CB8AC3E}">
        <p14:creationId xmlns:p14="http://schemas.microsoft.com/office/powerpoint/2010/main" val="82631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Development</a:t>
            </a:r>
            <a:r>
              <a:rPr lang="en-GB" baseline="0" dirty="0" smtClean="0"/>
              <a:t> of Vicarious calibration System at EUMETSAT</a:t>
            </a:r>
          </a:p>
          <a:p>
            <a:r>
              <a:rPr lang="en-GB" baseline="0" dirty="0" smtClean="0"/>
              <a:t>Development of MOBY 2 PACE</a:t>
            </a:r>
          </a:p>
          <a:p>
            <a:r>
              <a:rPr lang="en-GB" baseline="0" dirty="0" smtClean="0"/>
              <a:t>Development of </a:t>
            </a:r>
            <a:r>
              <a:rPr lang="en-GB" baseline="0" dirty="0" err="1" smtClean="0"/>
              <a:t>Hypernet</a:t>
            </a:r>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11</a:t>
            </a:fld>
            <a:endParaRPr lang="en-US" dirty="0"/>
          </a:p>
        </p:txBody>
      </p:sp>
    </p:spTree>
    <p:extLst>
      <p:ext uri="{BB962C8B-B14F-4D97-AF65-F5344CB8AC3E}">
        <p14:creationId xmlns:p14="http://schemas.microsoft.com/office/powerpoint/2010/main" val="973870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Development</a:t>
            </a:r>
            <a:r>
              <a:rPr lang="en-GB" baseline="0" dirty="0" smtClean="0"/>
              <a:t> of Vicarious calibration System at EUMETSAT</a:t>
            </a:r>
          </a:p>
          <a:p>
            <a:r>
              <a:rPr lang="en-GB" baseline="0" dirty="0" smtClean="0"/>
              <a:t>Development of MOBY 2 PACE</a:t>
            </a:r>
          </a:p>
          <a:p>
            <a:r>
              <a:rPr lang="en-GB" baseline="0" dirty="0" smtClean="0"/>
              <a:t>Development of </a:t>
            </a:r>
            <a:r>
              <a:rPr lang="en-GB" baseline="0" dirty="0" err="1" smtClean="0"/>
              <a:t>Hypernet</a:t>
            </a:r>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12</a:t>
            </a:fld>
            <a:endParaRPr lang="en-US" dirty="0"/>
          </a:p>
        </p:txBody>
      </p:sp>
    </p:spTree>
    <p:extLst>
      <p:ext uri="{BB962C8B-B14F-4D97-AF65-F5344CB8AC3E}">
        <p14:creationId xmlns:p14="http://schemas.microsoft.com/office/powerpoint/2010/main" val="205439363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110.jpe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31.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10.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png"/><Relationship Id="rId1" Type="http://schemas.openxmlformats.org/officeDocument/2006/relationships/slideMaster" Target="../slideMasters/slideMaster2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9.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31.png"/><Relationship Id="rId21" Type="http://schemas.openxmlformats.org/officeDocument/2006/relationships/image" Target="../media/image123.png"/><Relationship Id="rId7" Type="http://schemas.openxmlformats.org/officeDocument/2006/relationships/image" Target="../media/image61.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image" Target="../media/image57.jpe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82.png"/><Relationship Id="rId1" Type="http://schemas.openxmlformats.org/officeDocument/2006/relationships/slideMaster" Target="../slideMasters/slideMaster24.xml"/><Relationship Id="rId6" Type="http://schemas.openxmlformats.org/officeDocument/2006/relationships/image" Target="../media/image111.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59.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121.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png"/></Relationships>
</file>

<file path=ppt/slideLayouts/_rels/slideLayout24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1.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83.jpe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85.png"/><Relationship Id="rId1" Type="http://schemas.openxmlformats.org/officeDocument/2006/relationships/slideMaster" Target="../slideMasters/slideMaster24.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8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s>
</file>

<file path=ppt/slideLayouts/_rels/slideLayout24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8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4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40.png"/><Relationship Id="rId18" Type="http://schemas.openxmlformats.org/officeDocument/2006/relationships/image" Target="../media/image93.png"/><Relationship Id="rId26" Type="http://schemas.openxmlformats.org/officeDocument/2006/relationships/image" Target="../media/image100.png"/><Relationship Id="rId3" Type="http://schemas.openxmlformats.org/officeDocument/2006/relationships/image" Target="../media/image31.png"/><Relationship Id="rId21" Type="http://schemas.openxmlformats.org/officeDocument/2006/relationships/image" Target="../media/image96.png"/><Relationship Id="rId7" Type="http://schemas.openxmlformats.org/officeDocument/2006/relationships/image" Target="../media/image88.png"/><Relationship Id="rId12" Type="http://schemas.openxmlformats.org/officeDocument/2006/relationships/image" Target="../media/image91.png"/><Relationship Id="rId17" Type="http://schemas.openxmlformats.org/officeDocument/2006/relationships/image" Target="../media/image44.png"/><Relationship Id="rId25" Type="http://schemas.openxmlformats.org/officeDocument/2006/relationships/image" Target="../media/image99.png"/><Relationship Id="rId2" Type="http://schemas.openxmlformats.org/officeDocument/2006/relationships/image" Target="../media/image87.jpeg"/><Relationship Id="rId16" Type="http://schemas.openxmlformats.org/officeDocument/2006/relationships/image" Target="../media/image92.png"/><Relationship Id="rId20" Type="http://schemas.openxmlformats.org/officeDocument/2006/relationships/image" Target="../media/image95.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90.png"/><Relationship Id="rId24" Type="http://schemas.openxmlformats.org/officeDocument/2006/relationships/image" Target="../media/image98.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94.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97.png"/><Relationship Id="rId27" Type="http://schemas.openxmlformats.org/officeDocument/2006/relationships/image" Target="../media/image101.png"/></Relationships>
</file>

<file path=ppt/slideLayouts/_rels/slideLayout24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2.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4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3.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4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4.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5.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5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5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31.png"/><Relationship Id="rId21" Type="http://schemas.openxmlformats.org/officeDocument/2006/relationships/image" Target="../media/image123.png"/><Relationship Id="rId7" Type="http://schemas.openxmlformats.org/officeDocument/2006/relationships/image" Target="../media/image61.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image" Target="../media/image107.jpe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82.png"/><Relationship Id="rId1" Type="http://schemas.openxmlformats.org/officeDocument/2006/relationships/slideMaster" Target="../slideMasters/slideMaster24.xml"/><Relationship Id="rId6" Type="http://schemas.openxmlformats.org/officeDocument/2006/relationships/image" Target="../media/image111.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59.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121.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png"/></Relationships>
</file>

<file path=ppt/slideLayouts/_rels/slideLayout25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8.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5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9.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png"/><Relationship Id="rId1" Type="http://schemas.openxmlformats.org/officeDocument/2006/relationships/slideMaster" Target="../slideMasters/slideMaster4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9.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png"/><Relationship Id="rId1" Type="http://schemas.openxmlformats.org/officeDocument/2006/relationships/slideMaster" Target="../slideMasters/slideMaster4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9.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31.png"/><Relationship Id="rId21" Type="http://schemas.openxmlformats.org/officeDocument/2006/relationships/image" Target="../media/image123.png"/><Relationship Id="rId7" Type="http://schemas.openxmlformats.org/officeDocument/2006/relationships/image" Target="../media/image61.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image" Target="../media/image57.jpe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82.png"/><Relationship Id="rId1" Type="http://schemas.openxmlformats.org/officeDocument/2006/relationships/slideMaster" Target="../slideMasters/slideMaster49.xml"/><Relationship Id="rId6" Type="http://schemas.openxmlformats.org/officeDocument/2006/relationships/image" Target="../media/image111.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59.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121.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png"/></Relationships>
</file>

<file path=ppt/slideLayouts/_rels/slideLayout50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1.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83.jpe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85.png"/><Relationship Id="rId1" Type="http://schemas.openxmlformats.org/officeDocument/2006/relationships/slideMaster" Target="../slideMasters/slideMaster49.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8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s>
</file>

<file path=ppt/slideLayouts/_rels/slideLayout50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8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0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40.png"/><Relationship Id="rId18" Type="http://schemas.openxmlformats.org/officeDocument/2006/relationships/image" Target="../media/image93.png"/><Relationship Id="rId26" Type="http://schemas.openxmlformats.org/officeDocument/2006/relationships/image" Target="../media/image100.png"/><Relationship Id="rId3" Type="http://schemas.openxmlformats.org/officeDocument/2006/relationships/image" Target="../media/image31.png"/><Relationship Id="rId21" Type="http://schemas.openxmlformats.org/officeDocument/2006/relationships/image" Target="../media/image96.png"/><Relationship Id="rId7" Type="http://schemas.openxmlformats.org/officeDocument/2006/relationships/image" Target="../media/image88.png"/><Relationship Id="rId12" Type="http://schemas.openxmlformats.org/officeDocument/2006/relationships/image" Target="../media/image91.png"/><Relationship Id="rId17" Type="http://schemas.openxmlformats.org/officeDocument/2006/relationships/image" Target="../media/image44.png"/><Relationship Id="rId25" Type="http://schemas.openxmlformats.org/officeDocument/2006/relationships/image" Target="../media/image99.png"/><Relationship Id="rId2" Type="http://schemas.openxmlformats.org/officeDocument/2006/relationships/image" Target="../media/image87.jpeg"/><Relationship Id="rId16" Type="http://schemas.openxmlformats.org/officeDocument/2006/relationships/image" Target="../media/image92.png"/><Relationship Id="rId20" Type="http://schemas.openxmlformats.org/officeDocument/2006/relationships/image" Target="../media/image95.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90.png"/><Relationship Id="rId24" Type="http://schemas.openxmlformats.org/officeDocument/2006/relationships/image" Target="../media/image98.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94.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97.png"/><Relationship Id="rId27" Type="http://schemas.openxmlformats.org/officeDocument/2006/relationships/image" Target="../media/image101.png"/></Relationships>
</file>

<file path=ppt/slideLayouts/_rels/slideLayout50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2.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0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3.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0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4.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5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5.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31.png"/><Relationship Id="rId21" Type="http://schemas.openxmlformats.org/officeDocument/2006/relationships/image" Target="../media/image123.png"/><Relationship Id="rId7" Type="http://schemas.openxmlformats.org/officeDocument/2006/relationships/image" Target="../media/image61.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image" Target="../media/image107.jpe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82.png"/><Relationship Id="rId1" Type="http://schemas.openxmlformats.org/officeDocument/2006/relationships/slideMaster" Target="../slideMasters/slideMaster49.xml"/><Relationship Id="rId6" Type="http://schemas.openxmlformats.org/officeDocument/2006/relationships/image" Target="../media/image111.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59.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121.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png"/></Relationships>
</file>

<file path=ppt/slideLayouts/_rels/slideLayout5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8.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9.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31.png"/><Relationship Id="rId21" Type="http://schemas.openxmlformats.org/officeDocument/2006/relationships/image" Target="../media/image74.png"/><Relationship Id="rId7" Type="http://schemas.openxmlformats.org/officeDocument/2006/relationships/image" Target="../media/image61.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57.jpe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Master" Target="../slideMasters/slideMaster9.xml"/><Relationship Id="rId6" Type="http://schemas.openxmlformats.org/officeDocument/2006/relationships/image" Target="../media/image60.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9.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72.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1.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83.jpe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85.png"/><Relationship Id="rId1" Type="http://schemas.openxmlformats.org/officeDocument/2006/relationships/slideMaster" Target="../slideMasters/slideMaster9.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8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8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40.png"/><Relationship Id="rId18" Type="http://schemas.openxmlformats.org/officeDocument/2006/relationships/image" Target="../media/image93.png"/><Relationship Id="rId26" Type="http://schemas.openxmlformats.org/officeDocument/2006/relationships/image" Target="../media/image100.png"/><Relationship Id="rId3" Type="http://schemas.openxmlformats.org/officeDocument/2006/relationships/image" Target="../media/image31.png"/><Relationship Id="rId21" Type="http://schemas.openxmlformats.org/officeDocument/2006/relationships/image" Target="../media/image96.png"/><Relationship Id="rId7" Type="http://schemas.openxmlformats.org/officeDocument/2006/relationships/image" Target="../media/image88.png"/><Relationship Id="rId12" Type="http://schemas.openxmlformats.org/officeDocument/2006/relationships/image" Target="../media/image91.png"/><Relationship Id="rId17" Type="http://schemas.openxmlformats.org/officeDocument/2006/relationships/image" Target="../media/image44.png"/><Relationship Id="rId25" Type="http://schemas.openxmlformats.org/officeDocument/2006/relationships/image" Target="../media/image99.png"/><Relationship Id="rId2" Type="http://schemas.openxmlformats.org/officeDocument/2006/relationships/image" Target="../media/image87.jpeg"/><Relationship Id="rId16" Type="http://schemas.openxmlformats.org/officeDocument/2006/relationships/image" Target="../media/image92.png"/><Relationship Id="rId20" Type="http://schemas.openxmlformats.org/officeDocument/2006/relationships/image" Target="../media/image95.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90.png"/><Relationship Id="rId24" Type="http://schemas.openxmlformats.org/officeDocument/2006/relationships/image" Target="../media/image98.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94.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97.png"/><Relationship Id="rId27" Type="http://schemas.openxmlformats.org/officeDocument/2006/relationships/image" Target="../media/image101.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2.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3.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4.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5.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31.png"/><Relationship Id="rId21" Type="http://schemas.openxmlformats.org/officeDocument/2006/relationships/image" Target="../media/image74.png"/><Relationship Id="rId7" Type="http://schemas.openxmlformats.org/officeDocument/2006/relationships/image" Target="../media/image61.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107.jpe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Master" Target="../slideMasters/slideMaster9.xml"/><Relationship Id="rId6" Type="http://schemas.openxmlformats.org/officeDocument/2006/relationships/image" Target="../media/image60.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9.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72.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8.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9.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2" tIns="45666" rIns="91332" bIns="45666" anchor="b">
            <a:spAutoFit/>
          </a:bodyPr>
          <a:lstStyle/>
          <a:p>
            <a:pPr algn="l" defTabSz="342540" fontAlgn="base" hangingPunct="1">
              <a:spcBef>
                <a:spcPct val="50000"/>
              </a:spcBef>
              <a:spcAft>
                <a:spcPct val="0"/>
              </a:spcAft>
            </a:pPr>
            <a:r>
              <a:rPr lang="en-US" sz="800" kern="1200" smtClean="0"/>
              <a:t>Issue/Revision: 0.0</a:t>
            </a:r>
          </a:p>
          <a:p>
            <a:pPr algn="l" defTabSz="342540" fontAlgn="base" hangingPunct="1">
              <a:spcBef>
                <a:spcPct val="50000"/>
              </a:spcBef>
              <a:spcAft>
                <a:spcPct val="0"/>
              </a:spcAft>
            </a:pPr>
            <a:r>
              <a:rPr lang="en-US" sz="800" kern="1200" smtClean="0"/>
              <a:t>Reference: </a:t>
            </a:r>
          </a:p>
          <a:p>
            <a:pPr algn="l" defTabSz="342540" fontAlgn="base" hangingPunct="1">
              <a:spcBef>
                <a:spcPct val="50000"/>
              </a:spcBef>
              <a:spcAft>
                <a:spcPct val="0"/>
              </a:spcAft>
            </a:pPr>
            <a:r>
              <a:rPr lang="en-US" sz="800" kern="1200" smtClean="0"/>
              <a:t>Status: </a:t>
            </a:r>
          </a:p>
          <a:p>
            <a:pPr algn="l" defTabSz="34254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24"/>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203431046"/>
      </p:ext>
    </p:extLst>
  </p:cSld>
  <p:clrMapOvr>
    <a:masterClrMapping/>
  </p:clrMapOvr>
  <p:timing>
    <p:tnLst>
      <p:par>
        <p:cT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904"/>
            <a:ext cx="584200" cy="423863"/>
          </a:xfrm>
          <a:prstGeom prst="rect">
            <a:avLst/>
          </a:prstGeom>
        </p:spPr>
        <p:txBody>
          <a:bodyPr lIns="91342" tIns="45671" rIns="91342" bIns="45671"/>
          <a:lstStyle>
            <a:lvl1pPr fontAlgn="base" hangingPunct="1">
              <a:spcBef>
                <a:spcPct val="0"/>
              </a:spcBef>
              <a:spcAft>
                <a:spcPct val="0"/>
              </a:spcAft>
              <a:defRPr sz="2400" kern="1200">
                <a:solidFill>
                  <a:srgbClr val="000000"/>
                </a:solidFill>
                <a:uFillTx/>
                <a:latin typeface="Verdana" pitchFamily="34" charset="0"/>
              </a:defRPr>
            </a:lvl1pPr>
          </a:lstStyle>
          <a:p>
            <a:pPr algn="l" defTabSz="342540">
              <a:defRPr/>
            </a:pPr>
            <a:fld id="{8A06C2F6-B608-4AAD-BC19-C9F7439202BE}" type="slidenum">
              <a:rPr lang="en-GB" smtClean="0"/>
              <a:pPr algn="l" defTabSz="342540">
                <a:defRPr/>
              </a:pPr>
              <a:t>‹#›</a:t>
            </a:fld>
            <a:endParaRPr lang="en-GB"/>
          </a:p>
        </p:txBody>
      </p:sp>
    </p:spTree>
    <p:extLst>
      <p:ext uri="{BB962C8B-B14F-4D97-AF65-F5344CB8AC3E}">
        <p14:creationId xmlns:p14="http://schemas.microsoft.com/office/powerpoint/2010/main" val="1515927594"/>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4136"/>
            <a:ext cx="5932800" cy="238527"/>
          </a:xfrm>
        </p:spPr>
        <p:txBody>
          <a:bodyPr anchor="b"/>
          <a:lstStyle>
            <a:lvl1pPr algn="l">
              <a:defRPr sz="11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64"/>
            <a:ext cx="5932488" cy="2543176"/>
          </a:xfrm>
        </p:spPr>
        <p:txBody>
          <a:bodyPr/>
          <a:lstStyle>
            <a:lvl1pPr marL="0" indent="0">
              <a:buNone/>
              <a:defRPr sz="1100"/>
            </a:lvl1pPr>
            <a:lvl2pPr marL="342819" indent="0">
              <a:buNone/>
              <a:defRPr sz="2100"/>
            </a:lvl2pPr>
            <a:lvl3pPr marL="685647" indent="0">
              <a:buNone/>
              <a:defRPr sz="1800"/>
            </a:lvl3pPr>
            <a:lvl4pPr marL="1028466" indent="0">
              <a:buNone/>
              <a:defRPr sz="1500"/>
            </a:lvl4pPr>
            <a:lvl5pPr marL="1371294" indent="0">
              <a:buNone/>
              <a:defRPr sz="1500"/>
            </a:lvl5pPr>
            <a:lvl6pPr marL="1714113" indent="0">
              <a:buNone/>
              <a:defRPr sz="1500"/>
            </a:lvl6pPr>
            <a:lvl7pPr marL="2056941" indent="0">
              <a:buNone/>
              <a:defRPr sz="1500"/>
            </a:lvl7pPr>
            <a:lvl8pPr marL="2399760" indent="0">
              <a:buNone/>
              <a:defRPr sz="1500"/>
            </a:lvl8pPr>
            <a:lvl9pPr marL="2742579" indent="0">
              <a:buNone/>
              <a:defRPr sz="1500"/>
            </a:lvl9pPr>
          </a:lstStyle>
          <a:p>
            <a:pPr lvl="0"/>
            <a:r>
              <a:rPr lang="en-US" noProof="0" dirty="0" smtClean="0"/>
              <a:t>Click icon to add picture</a:t>
            </a:r>
            <a:endParaRPr lang="en-GB" noProof="0" dirty="0"/>
          </a:p>
        </p:txBody>
      </p:sp>
      <p:sp>
        <p:nvSpPr>
          <p:cNvPr id="4" name="Text Placeholder 3"/>
          <p:cNvSpPr>
            <a:spLocks noGrp="1"/>
          </p:cNvSpPr>
          <p:nvPr>
            <p:ph type="body" sz="half" idx="2"/>
          </p:nvPr>
        </p:nvSpPr>
        <p:spPr>
          <a:xfrm>
            <a:off x="1602000" y="4029097"/>
            <a:ext cx="5932800" cy="464345"/>
          </a:xfrm>
        </p:spPr>
        <p:txBody>
          <a:bodyPr/>
          <a:lstStyle>
            <a:lvl1pPr marL="0" indent="0">
              <a:buNone/>
              <a:defRPr sz="1100"/>
            </a:lvl1pPr>
            <a:lvl2pPr marL="342819" indent="0">
              <a:buNone/>
              <a:defRPr sz="900"/>
            </a:lvl2pPr>
            <a:lvl3pPr marL="685647" indent="0">
              <a:buNone/>
              <a:defRPr sz="800"/>
            </a:lvl3pPr>
            <a:lvl4pPr marL="1028466" indent="0">
              <a:buNone/>
              <a:defRPr sz="700"/>
            </a:lvl4pPr>
            <a:lvl5pPr marL="1371294" indent="0">
              <a:buNone/>
              <a:defRPr sz="700"/>
            </a:lvl5pPr>
            <a:lvl6pPr marL="1714113" indent="0">
              <a:buNone/>
              <a:defRPr sz="700"/>
            </a:lvl6pPr>
            <a:lvl7pPr marL="2056941" indent="0">
              <a:buNone/>
              <a:defRPr sz="700"/>
            </a:lvl7pPr>
            <a:lvl8pPr marL="2399760" indent="0">
              <a:buNone/>
              <a:defRPr sz="700"/>
            </a:lvl8pPr>
            <a:lvl9pPr marL="2742579" indent="0">
              <a:buNone/>
              <a:defRPr sz="700"/>
            </a:lvl9pPr>
          </a:lstStyle>
          <a:p>
            <a:pPr lvl="0"/>
            <a:r>
              <a:rPr lang="en-US" noProof="0" smtClean="0"/>
              <a:t>Click to edit Master text styles</a:t>
            </a:r>
          </a:p>
        </p:txBody>
      </p:sp>
    </p:spTree>
    <p:extLst>
      <p:ext uri="{BB962C8B-B14F-4D97-AF65-F5344CB8AC3E}">
        <p14:creationId xmlns:p14="http://schemas.microsoft.com/office/powerpoint/2010/main" val="23715904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1_Title Slide">
    <p:spTree>
      <p:nvGrpSpPr>
        <p:cNvPr id="1" name=""/>
        <p:cNvGrpSpPr/>
        <p:nvPr/>
      </p:nvGrpSpPr>
      <p:grpSpPr>
        <a:xfrm>
          <a:off x="0" y="0"/>
          <a:ext cx="0" cy="0"/>
          <a:chOff x="0" y="0"/>
          <a:chExt cx="0" cy="0"/>
        </a:xfrm>
      </p:grpSpPr>
      <p:pic>
        <p:nvPicPr>
          <p:cNvPr id="2" name="Picture 24" descr="PPT_Header02"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2" descr="1A.jpg"/>
          <p:cNvPicPr>
            <a:picLocks noChangeAspect="1"/>
          </p:cNvPicPr>
          <p:nvPr userDrawn="1"/>
        </p:nvPicPr>
        <p:blipFill>
          <a:blip r:embed="rId3">
            <a:extLst>
              <a:ext uri="{28A0092B-C50C-407E-A947-70E740481C1C}">
                <a14:useLocalDpi xmlns:a14="http://schemas.microsoft.com/office/drawing/2010/main" val="0"/>
              </a:ext>
            </a:extLst>
          </a:blip>
          <a:srcRect t="22231" r="2942" b="4977"/>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8"/>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77497715"/>
      </p:ext>
    </p:extLst>
  </p:cSld>
  <p:clrMapOvr>
    <a:masterClrMapping/>
  </p:clrMapOvr>
  <p:hf sldNum="0"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2_Title Slide">
    <p:spTree>
      <p:nvGrpSpPr>
        <p:cNvPr id="1" name=""/>
        <p:cNvGrpSpPr/>
        <p:nvPr/>
      </p:nvGrpSpPr>
      <p:grpSpPr>
        <a:xfrm>
          <a:off x="0" y="0"/>
          <a:ext cx="0" cy="0"/>
          <a:chOff x="0" y="0"/>
          <a:chExt cx="0" cy="0"/>
        </a:xfrm>
      </p:grpSpPr>
      <p:pic>
        <p:nvPicPr>
          <p:cNvPr id="2" name="Picture 32" descr="1A.jpg"/>
          <p:cNvPicPr>
            <a:picLocks noChangeAspect="1"/>
          </p:cNvPicPr>
          <p:nvPr userDrawn="1"/>
        </p:nvPicPr>
        <p:blipFill>
          <a:blip r:embed="rId2">
            <a:extLst>
              <a:ext uri="{28A0092B-C50C-407E-A947-70E740481C1C}">
                <a14:useLocalDpi xmlns:a14="http://schemas.microsoft.com/office/drawing/2010/main" val="0"/>
              </a:ext>
            </a:extLst>
          </a:blip>
          <a:srcRect t="23334" b="166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5"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8"/>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87391753"/>
      </p:ext>
    </p:extLst>
  </p:cSld>
  <p:clrMapOvr>
    <a:masterClrMapping/>
  </p:clrMapOvr>
  <p:hf sldNum="0"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83"/>
            <a:ext cx="5016500" cy="769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6" tIns="45708" rIns="91416" bIns="45708" anchor="b">
            <a:spAutoFit/>
          </a:bodyPr>
          <a:lstStyle/>
          <a:p>
            <a:pPr algn="l" defTabSz="342900" fontAlgn="base" hangingPunct="1">
              <a:spcBef>
                <a:spcPct val="50000"/>
              </a:spcBef>
              <a:spcAft>
                <a:spcPct val="0"/>
              </a:spcAft>
            </a:pPr>
            <a:r>
              <a:rPr lang="en-US" sz="800" kern="1200" smtClean="0"/>
              <a:t>Issue/Revision: 0.0</a:t>
            </a:r>
          </a:p>
          <a:p>
            <a:pPr algn="l" defTabSz="342900" fontAlgn="base" hangingPunct="1">
              <a:spcBef>
                <a:spcPct val="50000"/>
              </a:spcBef>
              <a:spcAft>
                <a:spcPct val="0"/>
              </a:spcAft>
            </a:pPr>
            <a:r>
              <a:rPr lang="en-US" sz="800" kern="1200" smtClean="0"/>
              <a:t>Reference: </a:t>
            </a:r>
          </a:p>
          <a:p>
            <a:pPr algn="l" defTabSz="342900" fontAlgn="base" hangingPunct="1">
              <a:spcBef>
                <a:spcPct val="50000"/>
              </a:spcBef>
              <a:spcAft>
                <a:spcPct val="0"/>
              </a:spcAft>
            </a:pPr>
            <a:r>
              <a:rPr lang="en-US" sz="800" kern="1200" smtClean="0"/>
              <a:t>Status: </a:t>
            </a:r>
          </a:p>
          <a:p>
            <a:pPr algn="l" defTabSz="3429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2"/>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940597696"/>
      </p:ext>
    </p:extLst>
  </p:cSld>
  <p:clrMapOvr>
    <a:masterClrMapping/>
  </p:clrMapOvr>
  <p:timing>
    <p:tnLst>
      <p:par>
        <p:cTn id="1" dur="indefinite" restart="never" nodeType="tmRoot"/>
      </p:par>
    </p:tnLst>
  </p:timing>
  <p:hf sldNum="0"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67" indent="-272971">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068151747"/>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62" indent="0">
              <a:buNone/>
              <a:defRPr sz="1800"/>
            </a:lvl2pPr>
            <a:lvl3pPr marL="914127" indent="0">
              <a:buNone/>
              <a:defRPr sz="1600"/>
            </a:lvl3pPr>
            <a:lvl4pPr marL="1371192" indent="0">
              <a:buNone/>
              <a:defRPr sz="1400"/>
            </a:lvl4pPr>
            <a:lvl5pPr marL="1828252" indent="0">
              <a:buNone/>
              <a:defRPr sz="1400"/>
            </a:lvl5pPr>
            <a:lvl6pPr marL="2285316" indent="0">
              <a:buNone/>
              <a:defRPr sz="1400"/>
            </a:lvl6pPr>
            <a:lvl7pPr marL="2742375" indent="0">
              <a:buNone/>
              <a:defRPr sz="1400"/>
            </a:lvl7pPr>
            <a:lvl8pPr marL="3199440" indent="0">
              <a:buNone/>
              <a:defRPr sz="1400"/>
            </a:lvl8pPr>
            <a:lvl9pPr marL="3656505"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2068999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800672311"/>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62" indent="0">
              <a:buNone/>
              <a:defRPr sz="2000" b="1"/>
            </a:lvl2pPr>
            <a:lvl3pPr marL="914127" indent="0">
              <a:buNone/>
              <a:defRPr sz="1800" b="1"/>
            </a:lvl3pPr>
            <a:lvl4pPr marL="1371192" indent="0">
              <a:buNone/>
              <a:defRPr sz="1600" b="1"/>
            </a:lvl4pPr>
            <a:lvl5pPr marL="1828252" indent="0">
              <a:buNone/>
              <a:defRPr sz="1600" b="1"/>
            </a:lvl5pPr>
            <a:lvl6pPr marL="2285316" indent="0">
              <a:buNone/>
              <a:defRPr sz="1600" b="1"/>
            </a:lvl6pPr>
            <a:lvl7pPr marL="2742375" indent="0">
              <a:buNone/>
              <a:defRPr sz="1600" b="1"/>
            </a:lvl7pPr>
            <a:lvl8pPr marL="3199440" indent="0">
              <a:buNone/>
              <a:defRPr sz="1600" b="1"/>
            </a:lvl8pPr>
            <a:lvl9pPr marL="3656505"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7062" indent="0">
              <a:buNone/>
              <a:defRPr sz="2000" b="1"/>
            </a:lvl2pPr>
            <a:lvl3pPr marL="914127" indent="0">
              <a:buNone/>
              <a:defRPr sz="1800" b="1"/>
            </a:lvl3pPr>
            <a:lvl4pPr marL="1371192" indent="0">
              <a:buNone/>
              <a:defRPr sz="1600" b="1"/>
            </a:lvl4pPr>
            <a:lvl5pPr marL="1828252" indent="0">
              <a:buNone/>
              <a:defRPr sz="1600" b="1"/>
            </a:lvl5pPr>
            <a:lvl6pPr marL="2285316" indent="0">
              <a:buNone/>
              <a:defRPr sz="1600" b="1"/>
            </a:lvl6pPr>
            <a:lvl7pPr marL="2742375" indent="0">
              <a:buNone/>
              <a:defRPr sz="1600" b="1"/>
            </a:lvl7pPr>
            <a:lvl8pPr marL="3199440" indent="0">
              <a:buNone/>
              <a:defRPr sz="1600" b="1"/>
            </a:lvl8pPr>
            <a:lvl9pPr marL="3656505"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372148672"/>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4"/>
            <a:ext cx="7174846" cy="430887"/>
          </a:xfrm>
          <a:prstGeom prst="rect">
            <a:avLst/>
          </a:prstGeom>
          <a:noFill/>
          <a:ln>
            <a:noFill/>
          </a:ln>
          <a:extLst/>
        </p:spPr>
        <p:txBody>
          <a:bodyPr vert="horz" wrap="square" lIns="91416" tIns="45708" rIns="91416" bIns="45708"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508400947"/>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525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6" tIns="45668" rIns="91336" bIns="45668" anchor="b">
            <a:spAutoFit/>
          </a:bodyPr>
          <a:lstStyle/>
          <a:p>
            <a:pPr algn="l" defTabSz="342558" fontAlgn="base" hangingPunct="1">
              <a:spcBef>
                <a:spcPct val="50000"/>
              </a:spcBef>
              <a:spcAft>
                <a:spcPct val="0"/>
              </a:spcAft>
            </a:pPr>
            <a:r>
              <a:rPr lang="en-US" sz="800" kern="1200" smtClean="0"/>
              <a:t>Issue/Revision: 0.0</a:t>
            </a:r>
          </a:p>
          <a:p>
            <a:pPr algn="l" defTabSz="342558" fontAlgn="base" hangingPunct="1">
              <a:spcBef>
                <a:spcPct val="50000"/>
              </a:spcBef>
              <a:spcAft>
                <a:spcPct val="0"/>
              </a:spcAft>
            </a:pPr>
            <a:r>
              <a:rPr lang="en-US" sz="800" kern="1200" smtClean="0"/>
              <a:t>Reference: </a:t>
            </a:r>
          </a:p>
          <a:p>
            <a:pPr algn="l" defTabSz="342558" fontAlgn="base" hangingPunct="1">
              <a:spcBef>
                <a:spcPct val="50000"/>
              </a:spcBef>
              <a:spcAft>
                <a:spcPct val="0"/>
              </a:spcAft>
            </a:pPr>
            <a:r>
              <a:rPr lang="en-US" sz="800" kern="1200" smtClean="0"/>
              <a:t>Status: </a:t>
            </a:r>
          </a:p>
          <a:p>
            <a:pPr algn="l" defTabSz="342558"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22"/>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911215566"/>
      </p:ext>
    </p:extLst>
  </p:cSld>
  <p:clrMapOvr>
    <a:masterClrMapping/>
  </p:clrMapOvr>
  <p:timing>
    <p:tnLst>
      <p:par>
        <p:cTn id="1" dur="indefinite" restart="never" nodeType="tmRoot"/>
      </p:par>
    </p:tnLst>
  </p:timing>
  <p:hf sldNum="0"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5"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3"/>
            <a:ext cx="2846388" cy="3243263"/>
          </a:xfrm>
        </p:spPr>
        <p:txBody>
          <a:bodyPr/>
          <a:lstStyle>
            <a:lvl1pPr marL="0" indent="0">
              <a:buNone/>
              <a:defRPr sz="1400"/>
            </a:lvl1pPr>
            <a:lvl2pPr marL="457062" indent="0">
              <a:buNone/>
              <a:defRPr sz="1200"/>
            </a:lvl2pPr>
            <a:lvl3pPr marL="914127" indent="0">
              <a:buNone/>
              <a:defRPr sz="1000"/>
            </a:lvl3pPr>
            <a:lvl4pPr marL="1371192" indent="0">
              <a:buNone/>
              <a:defRPr sz="900"/>
            </a:lvl4pPr>
            <a:lvl5pPr marL="1828252" indent="0">
              <a:buNone/>
              <a:defRPr sz="900"/>
            </a:lvl5pPr>
            <a:lvl6pPr marL="2285316" indent="0">
              <a:buNone/>
              <a:defRPr sz="900"/>
            </a:lvl6pPr>
            <a:lvl7pPr marL="2742375" indent="0">
              <a:buNone/>
              <a:defRPr sz="900"/>
            </a:lvl7pPr>
            <a:lvl8pPr marL="3199440" indent="0">
              <a:buNone/>
              <a:defRPr sz="900"/>
            </a:lvl8pPr>
            <a:lvl9pPr marL="3656505"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5996471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62" indent="0">
              <a:buNone/>
              <a:defRPr sz="2800"/>
            </a:lvl2pPr>
            <a:lvl3pPr marL="914127" indent="0">
              <a:buNone/>
              <a:defRPr sz="2400"/>
            </a:lvl3pPr>
            <a:lvl4pPr marL="1371192" indent="0">
              <a:buNone/>
              <a:defRPr sz="2000"/>
            </a:lvl4pPr>
            <a:lvl5pPr marL="1828252" indent="0">
              <a:buNone/>
              <a:defRPr sz="2000"/>
            </a:lvl5pPr>
            <a:lvl6pPr marL="2285316" indent="0">
              <a:buNone/>
              <a:defRPr sz="2000"/>
            </a:lvl6pPr>
            <a:lvl7pPr marL="2742375" indent="0">
              <a:buNone/>
              <a:defRPr sz="2000"/>
            </a:lvl7pPr>
            <a:lvl8pPr marL="3199440" indent="0">
              <a:buNone/>
              <a:defRPr sz="2000"/>
            </a:lvl8pPr>
            <a:lvl9pPr marL="3656505"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8"/>
            <a:ext cx="5932800" cy="464345"/>
          </a:xfrm>
        </p:spPr>
        <p:txBody>
          <a:bodyPr/>
          <a:lstStyle>
            <a:lvl1pPr marL="0" indent="0">
              <a:buNone/>
              <a:defRPr sz="1400"/>
            </a:lvl1pPr>
            <a:lvl2pPr marL="457062" indent="0">
              <a:buNone/>
              <a:defRPr sz="1200"/>
            </a:lvl2pPr>
            <a:lvl3pPr marL="914127" indent="0">
              <a:buNone/>
              <a:defRPr sz="1000"/>
            </a:lvl3pPr>
            <a:lvl4pPr marL="1371192" indent="0">
              <a:buNone/>
              <a:defRPr sz="900"/>
            </a:lvl4pPr>
            <a:lvl5pPr marL="1828252" indent="0">
              <a:buNone/>
              <a:defRPr sz="900"/>
            </a:lvl5pPr>
            <a:lvl6pPr marL="2285316" indent="0">
              <a:buNone/>
              <a:defRPr sz="900"/>
            </a:lvl6pPr>
            <a:lvl7pPr marL="2742375" indent="0">
              <a:buNone/>
              <a:defRPr sz="900"/>
            </a:lvl7pPr>
            <a:lvl8pPr marL="3199440" indent="0">
              <a:buNone/>
              <a:defRPr sz="900"/>
            </a:lvl8pPr>
            <a:lvl9pPr marL="3656505"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801737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2"/>
            <a:ext cx="584200" cy="423863"/>
          </a:xfrm>
          <a:prstGeom prst="rect">
            <a:avLst/>
          </a:prstGeom>
        </p:spPr>
        <p:txBody>
          <a:bodyPr lIns="91426" tIns="45713" rIns="91426" bIns="45713"/>
          <a:lstStyle>
            <a:lvl1pPr fontAlgn="base" hangingPunct="1">
              <a:spcBef>
                <a:spcPct val="0"/>
              </a:spcBef>
              <a:spcAft>
                <a:spcPct val="0"/>
              </a:spcAft>
              <a:defRPr sz="2400" kern="1200">
                <a:solidFill>
                  <a:srgbClr val="000000"/>
                </a:solidFill>
                <a:uFillTx/>
                <a:latin typeface="Verdana" pitchFamily="34" charset="0"/>
              </a:defRPr>
            </a:lvl1pPr>
          </a:lstStyle>
          <a:p>
            <a:pPr algn="l" defTabSz="342900">
              <a:defRPr/>
            </a:pPr>
            <a:fld id="{8A06C2F6-B608-4AAD-BC19-C9F7439202BE}" type="slidenum">
              <a:rPr lang="en-GB" smtClean="0"/>
              <a:pPr algn="l" defTabSz="342900">
                <a:defRPr/>
              </a:pPr>
              <a:t>‹#›</a:t>
            </a:fld>
            <a:endParaRPr lang="en-GB"/>
          </a:p>
        </p:txBody>
      </p:sp>
    </p:spTree>
    <p:extLst>
      <p:ext uri="{BB962C8B-B14F-4D97-AF65-F5344CB8AC3E}">
        <p14:creationId xmlns:p14="http://schemas.microsoft.com/office/powerpoint/2010/main" val="374966923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89834067"/>
      </p:ext>
    </p:extLst>
  </p:cSld>
  <p:clrMapOvr>
    <a:masterClrMapping/>
  </p:clrMapOvr>
  <p:timing>
    <p:tnLst>
      <p:par>
        <p:cTn id="1" dur="indefinite" restart="never" nodeType="tmRoot"/>
      </p:par>
    </p:tnLst>
  </p:timing>
  <p:hf sldNum="0"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673043367"/>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282926914"/>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19110186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00318047"/>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406244101"/>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50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307" indent="-272693">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58363940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5473402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1320277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998778078"/>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608030740"/>
      </p:ext>
    </p:extLst>
  </p:cSld>
  <p:clrMapOvr>
    <a:masterClrMapping/>
  </p:clrMapOvr>
  <p:timing>
    <p:tnLst>
      <p:par>
        <p:cTn id="1" dur="indefinite" restart="never" nodeType="tmRoot"/>
      </p:par>
    </p:tnLst>
  </p:timing>
  <p:hf sldNum="0"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952158929"/>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130438276"/>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784252329"/>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623523654"/>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289369269"/>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441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620" indent="0">
              <a:buNone/>
              <a:defRPr sz="1800"/>
            </a:lvl2pPr>
            <a:lvl3pPr marL="913208" indent="0">
              <a:buNone/>
              <a:defRPr sz="1600"/>
            </a:lvl3pPr>
            <a:lvl4pPr marL="1369832" indent="0">
              <a:buNone/>
              <a:defRPr sz="1400"/>
            </a:lvl4pPr>
            <a:lvl5pPr marL="1826435" indent="0">
              <a:buNone/>
              <a:defRPr sz="1400"/>
            </a:lvl5pPr>
            <a:lvl6pPr marL="2283036" indent="0">
              <a:buNone/>
              <a:defRPr sz="1400"/>
            </a:lvl6pPr>
            <a:lvl7pPr marL="2739615" indent="0">
              <a:buNone/>
              <a:defRPr sz="1400"/>
            </a:lvl7pPr>
            <a:lvl8pPr marL="3196240" indent="0">
              <a:buNone/>
              <a:defRPr sz="1400"/>
            </a:lvl8pPr>
            <a:lvl9pPr marL="3652864"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657801627"/>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755394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068453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4079285260"/>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923278274"/>
      </p:ext>
    </p:extLst>
  </p:cSld>
  <p:clrMapOvr>
    <a:masterClrMapping/>
  </p:clrMapOvr>
  <p:timing>
    <p:tnLst>
      <p:par>
        <p:cTn id="1" dur="indefinite" restart="never" nodeType="tmRoot"/>
      </p:par>
    </p:tnLst>
  </p:timing>
  <p:hf sldNum="0"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967975678"/>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23941389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23375200"/>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574713224"/>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87530652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619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942737991"/>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996158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6632482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769572409"/>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396778001"/>
      </p:ext>
    </p:extLst>
  </p:cSld>
  <p:clrMapOvr>
    <a:masterClrMapping/>
  </p:clrMapOvr>
  <p:timing>
    <p:tnLst>
      <p:par>
        <p:cTn id="1" dur="indefinite" restart="never" nodeType="tmRoot"/>
      </p:par>
    </p:tnLst>
  </p:timing>
  <p:hf sldNum="0"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069580815"/>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833337318"/>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799778448"/>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34535970"/>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520631784"/>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26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620" indent="0">
              <a:buNone/>
              <a:defRPr sz="2000" b="1"/>
            </a:lvl2pPr>
            <a:lvl3pPr marL="913208" indent="0">
              <a:buNone/>
              <a:defRPr sz="1800" b="1"/>
            </a:lvl3pPr>
            <a:lvl4pPr marL="1369832" indent="0">
              <a:buNone/>
              <a:defRPr sz="1600" b="1"/>
            </a:lvl4pPr>
            <a:lvl5pPr marL="1826435" indent="0">
              <a:buNone/>
              <a:defRPr sz="1600" b="1"/>
            </a:lvl5pPr>
            <a:lvl6pPr marL="2283036" indent="0">
              <a:buNone/>
              <a:defRPr sz="1600" b="1"/>
            </a:lvl6pPr>
            <a:lvl7pPr marL="2739615" indent="0">
              <a:buNone/>
              <a:defRPr sz="1600" b="1"/>
            </a:lvl7pPr>
            <a:lvl8pPr marL="3196240" indent="0">
              <a:buNone/>
              <a:defRPr sz="1600" b="1"/>
            </a:lvl8pPr>
            <a:lvl9pPr marL="3652864"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620" indent="0">
              <a:buNone/>
              <a:defRPr sz="2000" b="1"/>
            </a:lvl2pPr>
            <a:lvl3pPr marL="913208" indent="0">
              <a:buNone/>
              <a:defRPr sz="1800" b="1"/>
            </a:lvl3pPr>
            <a:lvl4pPr marL="1369832" indent="0">
              <a:buNone/>
              <a:defRPr sz="1600" b="1"/>
            </a:lvl4pPr>
            <a:lvl5pPr marL="1826435" indent="0">
              <a:buNone/>
              <a:defRPr sz="1600" b="1"/>
            </a:lvl5pPr>
            <a:lvl6pPr marL="2283036" indent="0">
              <a:buNone/>
              <a:defRPr sz="1600" b="1"/>
            </a:lvl6pPr>
            <a:lvl7pPr marL="2739615" indent="0">
              <a:buNone/>
              <a:defRPr sz="1600" b="1"/>
            </a:lvl7pPr>
            <a:lvl8pPr marL="3196240" indent="0">
              <a:buNone/>
              <a:defRPr sz="1600" b="1"/>
            </a:lvl8pPr>
            <a:lvl9pPr marL="3652864"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94014803"/>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836308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6084965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066942236"/>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84149927"/>
      </p:ext>
    </p:extLst>
  </p:cSld>
  <p:clrMapOvr>
    <a:masterClrMapping/>
  </p:clrMapOvr>
  <p:timing>
    <p:tnLst>
      <p:par>
        <p:cTn id="1" dur="indefinite" restart="never" nodeType="tmRoot"/>
      </p:par>
    </p:tnLst>
  </p:timing>
  <p:hf sldNum="0"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365572543"/>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254011875"/>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751599398"/>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006749178"/>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95360293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38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6" tIns="45668" rIns="91336" bIns="45668"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991494253"/>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0463504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7112619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699187713"/>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711524081"/>
      </p:ext>
    </p:extLst>
  </p:cSld>
  <p:clrMapOvr>
    <a:masterClrMapping/>
  </p:clrMapOvr>
  <p:timing>
    <p:tnLst>
      <p:par>
        <p:cTn id="1" dur="indefinite" restart="never" nodeType="tmRoot"/>
      </p:par>
    </p:tnLst>
  </p:timing>
  <p:hf sldNum="0"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314528829"/>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34371941"/>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218300554"/>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235833479"/>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564269617"/>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758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0905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4227845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3751961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339243765"/>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4144640409"/>
      </p:ext>
    </p:extLst>
  </p:cSld>
  <p:clrMapOvr>
    <a:masterClrMapping/>
  </p:clrMapOvr>
  <p:timing>
    <p:tnLst>
      <p:par>
        <p:cTn id="1" dur="indefinite" restart="never" nodeType="tmRoot"/>
      </p:par>
    </p:tnLst>
  </p:timing>
  <p:hf sldNum="0" hdr="0" dt="0"/>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694683218"/>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228328158"/>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268061539"/>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569534512"/>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4205493371"/>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52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620" indent="0">
              <a:buNone/>
              <a:defRPr sz="1200"/>
            </a:lvl2pPr>
            <a:lvl3pPr marL="913208" indent="0">
              <a:buNone/>
              <a:defRPr sz="1000"/>
            </a:lvl3pPr>
            <a:lvl4pPr marL="1369832" indent="0">
              <a:buNone/>
              <a:defRPr sz="900"/>
            </a:lvl4pPr>
            <a:lvl5pPr marL="1826435" indent="0">
              <a:buNone/>
              <a:defRPr sz="900"/>
            </a:lvl5pPr>
            <a:lvl6pPr marL="2283036" indent="0">
              <a:buNone/>
              <a:defRPr sz="900"/>
            </a:lvl6pPr>
            <a:lvl7pPr marL="2739615" indent="0">
              <a:buNone/>
              <a:defRPr sz="900"/>
            </a:lvl7pPr>
            <a:lvl8pPr marL="3196240" indent="0">
              <a:buNone/>
              <a:defRPr sz="900"/>
            </a:lvl8pPr>
            <a:lvl9pPr marL="3652864"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0839127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7201968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7303205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72076269"/>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059650315"/>
      </p:ext>
    </p:extLst>
  </p:cSld>
  <p:clrMapOvr>
    <a:masterClrMapping/>
  </p:clrMapOvr>
  <p:timing>
    <p:tnLst>
      <p:par>
        <p:cTn id="1" dur="indefinite" restart="never" nodeType="tmRoot"/>
      </p:par>
    </p:tnLst>
  </p:timing>
  <p:hf sldNum="0" hdr="0" dt="0"/>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233849473"/>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784257297"/>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402427969"/>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46480612"/>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740510242"/>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915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620" indent="0">
              <a:buNone/>
              <a:defRPr sz="2800"/>
            </a:lvl2pPr>
            <a:lvl3pPr marL="913208" indent="0">
              <a:buNone/>
              <a:defRPr sz="2400"/>
            </a:lvl3pPr>
            <a:lvl4pPr marL="1369832" indent="0">
              <a:buNone/>
              <a:defRPr sz="2000"/>
            </a:lvl4pPr>
            <a:lvl5pPr marL="1826435" indent="0">
              <a:buNone/>
              <a:defRPr sz="2000"/>
            </a:lvl5pPr>
            <a:lvl6pPr marL="2283036" indent="0">
              <a:buNone/>
              <a:defRPr sz="2000"/>
            </a:lvl6pPr>
            <a:lvl7pPr marL="2739615" indent="0">
              <a:buNone/>
              <a:defRPr sz="2000"/>
            </a:lvl7pPr>
            <a:lvl8pPr marL="3196240" indent="0">
              <a:buNone/>
              <a:defRPr sz="2000"/>
            </a:lvl8pPr>
            <a:lvl9pPr marL="3652864"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28"/>
            <a:ext cx="5932800" cy="464345"/>
          </a:xfrm>
        </p:spPr>
        <p:txBody>
          <a:bodyPr/>
          <a:lstStyle>
            <a:lvl1pPr marL="0" indent="0">
              <a:buNone/>
              <a:defRPr sz="1400"/>
            </a:lvl1pPr>
            <a:lvl2pPr marL="456620" indent="0">
              <a:buNone/>
              <a:defRPr sz="1200"/>
            </a:lvl2pPr>
            <a:lvl3pPr marL="913208" indent="0">
              <a:buNone/>
              <a:defRPr sz="1000"/>
            </a:lvl3pPr>
            <a:lvl4pPr marL="1369832" indent="0">
              <a:buNone/>
              <a:defRPr sz="900"/>
            </a:lvl4pPr>
            <a:lvl5pPr marL="1826435" indent="0">
              <a:buNone/>
              <a:defRPr sz="900"/>
            </a:lvl5pPr>
            <a:lvl6pPr marL="2283036" indent="0">
              <a:buNone/>
              <a:defRPr sz="900"/>
            </a:lvl6pPr>
            <a:lvl7pPr marL="2739615" indent="0">
              <a:buNone/>
              <a:defRPr sz="900"/>
            </a:lvl7pPr>
            <a:lvl8pPr marL="3196240" indent="0">
              <a:buNone/>
              <a:defRPr sz="900"/>
            </a:lvl8pPr>
            <a:lvl9pPr marL="3652864"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4473042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3085250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1747735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132726710"/>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51076002"/>
      </p:ext>
    </p:extLst>
  </p:cSld>
  <p:clrMapOvr>
    <a:masterClrMapping/>
  </p:clrMapOvr>
  <p:timing>
    <p:tnLst>
      <p:par>
        <p:cTn id="1" dur="indefinite" restart="never" nodeType="tmRoot"/>
      </p:par>
    </p:tnLst>
  </p:timing>
  <p:hf sldNum="0" hdr="0" dt="0"/>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533601845"/>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378528784"/>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281443231"/>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92979729"/>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627346817"/>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750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289" indent="-272679">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6098135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902"/>
            <a:ext cx="584200" cy="423863"/>
          </a:xfrm>
          <a:prstGeom prst="rect">
            <a:avLst/>
          </a:prstGeom>
        </p:spPr>
        <p:txBody>
          <a:bodyPr lIns="91346" tIns="45673" rIns="91346" bIns="45673"/>
          <a:lstStyle>
            <a:lvl1pPr fontAlgn="base" hangingPunct="1">
              <a:spcBef>
                <a:spcPct val="0"/>
              </a:spcBef>
              <a:spcAft>
                <a:spcPct val="0"/>
              </a:spcAft>
              <a:defRPr sz="2400" kern="1200">
                <a:solidFill>
                  <a:srgbClr val="000000"/>
                </a:solidFill>
                <a:uFillTx/>
                <a:latin typeface="Verdana" pitchFamily="34" charset="0"/>
              </a:defRPr>
            </a:lvl1pPr>
          </a:lstStyle>
          <a:p>
            <a:pPr algn="l" defTabSz="342558">
              <a:defRPr/>
            </a:pPr>
            <a:fld id="{8A06C2F6-B608-4AAD-BC19-C9F7439202BE}" type="slidenum">
              <a:rPr lang="en-GB" smtClean="0"/>
              <a:pPr algn="l" defTabSz="342558">
                <a:defRPr/>
              </a:pPr>
              <a:t>‹#›</a:t>
            </a:fld>
            <a:endParaRPr lang="en-GB"/>
          </a:p>
        </p:txBody>
      </p:sp>
    </p:spTree>
    <p:extLst>
      <p:ext uri="{BB962C8B-B14F-4D97-AF65-F5344CB8AC3E}">
        <p14:creationId xmlns:p14="http://schemas.microsoft.com/office/powerpoint/2010/main" val="3013138018"/>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3527120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0250124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429315714"/>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6"/>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1" y="1856098"/>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06"/>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8"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76"/>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139711174"/>
      </p:ext>
    </p:extLst>
  </p:cSld>
  <p:clrMapOvr>
    <a:masterClrMapping/>
  </p:clrMapOvr>
  <p:timing>
    <p:tnLst>
      <p:par>
        <p:cTn id="1" dur="indefinite" restart="never" nodeType="tmRoot"/>
      </p:par>
    </p:tnLst>
  </p:timing>
  <p:hf sldNum="0" hd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2"/>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721" indent="-27300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373015358"/>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8"/>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2"/>
            <a:ext cx="7789050" cy="1125140"/>
          </a:xfrm>
        </p:spPr>
        <p:txBody>
          <a:bodyPr anchor="b"/>
          <a:lstStyle>
            <a:lvl1pPr marL="0" indent="0">
              <a:buNone/>
              <a:defRPr sz="2000"/>
            </a:lvl1pPr>
            <a:lvl2pPr marL="457133" indent="0">
              <a:buNone/>
              <a:defRPr sz="1800"/>
            </a:lvl2pPr>
            <a:lvl3pPr marL="914262" indent="0">
              <a:buNone/>
              <a:defRPr sz="1600"/>
            </a:lvl3pPr>
            <a:lvl4pPr marL="1371396" indent="0">
              <a:buNone/>
              <a:defRPr sz="1400"/>
            </a:lvl4pPr>
            <a:lvl5pPr marL="1828524" indent="0">
              <a:buNone/>
              <a:defRPr sz="1400"/>
            </a:lvl5pPr>
            <a:lvl6pPr marL="2285658" indent="0">
              <a:buNone/>
              <a:defRPr sz="1400"/>
            </a:lvl6pPr>
            <a:lvl7pPr marL="2742787" indent="0">
              <a:buNone/>
              <a:defRPr sz="1400"/>
            </a:lvl7pPr>
            <a:lvl8pPr marL="3199920" indent="0">
              <a:buNone/>
              <a:defRPr sz="1400"/>
            </a:lvl8pPr>
            <a:lvl9pPr marL="365705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494351080"/>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1"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68800394"/>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33" indent="0">
              <a:buNone/>
              <a:defRPr sz="2000" b="1"/>
            </a:lvl2pPr>
            <a:lvl3pPr marL="914262" indent="0">
              <a:buNone/>
              <a:defRPr sz="1800" b="1"/>
            </a:lvl3pPr>
            <a:lvl4pPr marL="1371396" indent="0">
              <a:buNone/>
              <a:defRPr sz="1600" b="1"/>
            </a:lvl4pPr>
            <a:lvl5pPr marL="1828524" indent="0">
              <a:buNone/>
              <a:defRPr sz="1600" b="1"/>
            </a:lvl5pPr>
            <a:lvl6pPr marL="2285658" indent="0">
              <a:buNone/>
              <a:defRPr sz="1600" b="1"/>
            </a:lvl6pPr>
            <a:lvl7pPr marL="2742787" indent="0">
              <a:buNone/>
              <a:defRPr sz="1600" b="1"/>
            </a:lvl7pPr>
            <a:lvl8pPr marL="3199920" indent="0">
              <a:buNone/>
              <a:defRPr sz="1600" b="1"/>
            </a:lvl8pPr>
            <a:lvl9pPr marL="365705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8"/>
            <a:ext cx="3896416" cy="371493"/>
          </a:xfrm>
        </p:spPr>
        <p:txBody>
          <a:bodyPr anchor="b"/>
          <a:lstStyle>
            <a:lvl1pPr marL="0" indent="0">
              <a:buNone/>
              <a:defRPr sz="1600" b="1"/>
            </a:lvl1pPr>
            <a:lvl2pPr marL="457133" indent="0">
              <a:buNone/>
              <a:defRPr sz="2000" b="1"/>
            </a:lvl2pPr>
            <a:lvl3pPr marL="914262" indent="0">
              <a:buNone/>
              <a:defRPr sz="1800" b="1"/>
            </a:lvl3pPr>
            <a:lvl4pPr marL="1371396" indent="0">
              <a:buNone/>
              <a:defRPr sz="1600" b="1"/>
            </a:lvl4pPr>
            <a:lvl5pPr marL="1828524" indent="0">
              <a:buNone/>
              <a:defRPr sz="1600" b="1"/>
            </a:lvl5pPr>
            <a:lvl6pPr marL="2285658" indent="0">
              <a:buNone/>
              <a:defRPr sz="1600" b="1"/>
            </a:lvl6pPr>
            <a:lvl7pPr marL="2742787" indent="0">
              <a:buNone/>
              <a:defRPr sz="1600" b="1"/>
            </a:lvl7pPr>
            <a:lvl8pPr marL="3199920" indent="0">
              <a:buNone/>
              <a:defRPr sz="1600" b="1"/>
            </a:lvl8pPr>
            <a:lvl9pPr marL="365705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2"/>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53591669"/>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2"/>
            <a:ext cx="7174846" cy="430887"/>
          </a:xfrm>
          <a:prstGeom prst="rect">
            <a:avLst/>
          </a:prstGeom>
          <a:noFill/>
          <a:ln>
            <a:noFill/>
          </a:ln>
          <a:extLst/>
        </p:spPr>
        <p:txBody>
          <a:bodyPr vert="horz" wrap="square" lIns="91428" tIns="45714" rIns="91428" bIns="45714"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956124726"/>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837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1" rIns="91342" bIns="45671" anchor="b">
            <a:spAutoFit/>
          </a:bodyPr>
          <a:lstStyle/>
          <a:p>
            <a:pPr algn="l" defTabSz="342585" fontAlgn="base" hangingPunct="1">
              <a:spcBef>
                <a:spcPct val="50000"/>
              </a:spcBef>
              <a:spcAft>
                <a:spcPct val="0"/>
              </a:spcAft>
            </a:pPr>
            <a:r>
              <a:rPr lang="en-US" sz="800" kern="1200" smtClean="0"/>
              <a:t>Issue/Revision: 0.0</a:t>
            </a:r>
          </a:p>
          <a:p>
            <a:pPr algn="l" defTabSz="342585" fontAlgn="base" hangingPunct="1">
              <a:spcBef>
                <a:spcPct val="50000"/>
              </a:spcBef>
              <a:spcAft>
                <a:spcPct val="0"/>
              </a:spcAft>
            </a:pPr>
            <a:r>
              <a:rPr lang="en-US" sz="800" kern="1200" smtClean="0"/>
              <a:t>Reference: </a:t>
            </a:r>
          </a:p>
          <a:p>
            <a:pPr algn="l" defTabSz="342585" fontAlgn="base" hangingPunct="1">
              <a:spcBef>
                <a:spcPct val="50000"/>
              </a:spcBef>
              <a:spcAft>
                <a:spcPct val="0"/>
              </a:spcAft>
            </a:pPr>
            <a:r>
              <a:rPr lang="en-US" sz="800" kern="1200" smtClean="0"/>
              <a:t>Status: </a:t>
            </a:r>
          </a:p>
          <a:p>
            <a:pPr algn="l" defTabSz="342585"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19"/>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439442737"/>
      </p:ext>
    </p:extLst>
  </p:cSld>
  <p:clrMapOvr>
    <a:masterClrMapping/>
  </p:clrMapOvr>
  <p:timing>
    <p:tnLst>
      <p:par>
        <p:cTn id="1" dur="indefinite" restart="never" nodeType="tmRoot"/>
      </p:par>
    </p:tnLst>
  </p:timing>
  <p:hf sldNum="0" hdr="0" dt="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9"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7"/>
            <a:ext cx="2846388" cy="3243263"/>
          </a:xfrm>
        </p:spPr>
        <p:txBody>
          <a:bodyPr/>
          <a:lstStyle>
            <a:lvl1pPr marL="0" indent="0">
              <a:buNone/>
              <a:defRPr sz="1400"/>
            </a:lvl1pPr>
            <a:lvl2pPr marL="457133" indent="0">
              <a:buNone/>
              <a:defRPr sz="1200"/>
            </a:lvl2pPr>
            <a:lvl3pPr marL="914262" indent="0">
              <a:buNone/>
              <a:defRPr sz="1000"/>
            </a:lvl3pPr>
            <a:lvl4pPr marL="1371396" indent="0">
              <a:buNone/>
              <a:defRPr sz="900"/>
            </a:lvl4pPr>
            <a:lvl5pPr marL="1828524" indent="0">
              <a:buNone/>
              <a:defRPr sz="900"/>
            </a:lvl5pPr>
            <a:lvl6pPr marL="2285658" indent="0">
              <a:buNone/>
              <a:defRPr sz="900"/>
            </a:lvl6pPr>
            <a:lvl7pPr marL="2742787" indent="0">
              <a:buNone/>
              <a:defRPr sz="900"/>
            </a:lvl7pPr>
            <a:lvl8pPr marL="3199920" indent="0">
              <a:buNone/>
              <a:defRPr sz="900"/>
            </a:lvl8pPr>
            <a:lvl9pPr marL="365705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2"/>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2542481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3"/>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133" indent="0">
              <a:buNone/>
              <a:defRPr sz="2800"/>
            </a:lvl2pPr>
            <a:lvl3pPr marL="914262" indent="0">
              <a:buNone/>
              <a:defRPr sz="2400"/>
            </a:lvl3pPr>
            <a:lvl4pPr marL="1371396" indent="0">
              <a:buNone/>
              <a:defRPr sz="2000"/>
            </a:lvl4pPr>
            <a:lvl5pPr marL="1828524" indent="0">
              <a:buNone/>
              <a:defRPr sz="2000"/>
            </a:lvl5pPr>
            <a:lvl6pPr marL="2285658" indent="0">
              <a:buNone/>
              <a:defRPr sz="2000"/>
            </a:lvl6pPr>
            <a:lvl7pPr marL="2742787" indent="0">
              <a:buNone/>
              <a:defRPr sz="2000"/>
            </a:lvl7pPr>
            <a:lvl8pPr marL="3199920" indent="0">
              <a:buNone/>
              <a:defRPr sz="2000"/>
            </a:lvl8pPr>
            <a:lvl9pPr marL="365705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2"/>
            <a:ext cx="5932800" cy="464345"/>
          </a:xfrm>
        </p:spPr>
        <p:txBody>
          <a:bodyPr/>
          <a:lstStyle>
            <a:lvl1pPr marL="0" indent="0">
              <a:buNone/>
              <a:defRPr sz="1400"/>
            </a:lvl1pPr>
            <a:lvl2pPr marL="457133" indent="0">
              <a:buNone/>
              <a:defRPr sz="1200"/>
            </a:lvl2pPr>
            <a:lvl3pPr marL="914262" indent="0">
              <a:buNone/>
              <a:defRPr sz="1000"/>
            </a:lvl3pPr>
            <a:lvl4pPr marL="1371396" indent="0">
              <a:buNone/>
              <a:defRPr sz="900"/>
            </a:lvl4pPr>
            <a:lvl5pPr marL="1828524" indent="0">
              <a:buNone/>
              <a:defRPr sz="900"/>
            </a:lvl5pPr>
            <a:lvl6pPr marL="2285658" indent="0">
              <a:buNone/>
              <a:defRPr sz="900"/>
            </a:lvl6pPr>
            <a:lvl7pPr marL="2742787" indent="0">
              <a:buNone/>
              <a:defRPr sz="900"/>
            </a:lvl7pPr>
            <a:lvl8pPr marL="3199920" indent="0">
              <a:buNone/>
              <a:defRPr sz="900"/>
            </a:lvl8pPr>
            <a:lvl9pPr marL="365705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0037543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1" y="4895856"/>
            <a:ext cx="584200" cy="423863"/>
          </a:xfrm>
          <a:prstGeom prst="rect">
            <a:avLst/>
          </a:prstGeom>
        </p:spPr>
        <p:txBody>
          <a:bodyPr lIns="91438" tIns="45719" rIns="91438" bIns="45719"/>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583862949"/>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74998235"/>
      </p:ext>
    </p:extLst>
  </p:cSld>
  <p:clrMapOvr>
    <a:masterClrMapping/>
  </p:clrMapOvr>
  <p:timing>
    <p:tnLst>
      <p:par>
        <p:cTn id="1" dur="indefinite" restart="never" nodeType="tmRoot"/>
      </p:par>
    </p:tnLst>
  </p:timing>
  <p:hf sldNum="0" hdr="0" dt="0"/>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917439104"/>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126939441"/>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198077549"/>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64897186"/>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858674481"/>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991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334" indent="-272714">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130899929"/>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228700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5163165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68886665"/>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75437930"/>
      </p:ext>
    </p:extLst>
  </p:cSld>
  <p:clrMapOvr>
    <a:masterClrMapping/>
  </p:clrMapOvr>
  <p:timing>
    <p:tnLst>
      <p:par>
        <p:cTn id="1" dur="indefinite" restart="never" nodeType="tmRoot"/>
      </p:par>
    </p:tnLst>
  </p:timing>
  <p:hf sldNum="0" hdr="0" dt="0"/>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25416191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70327585"/>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711906030"/>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794750785"/>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798351870"/>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48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653" indent="0">
              <a:buNone/>
              <a:defRPr sz="1800"/>
            </a:lvl2pPr>
            <a:lvl3pPr marL="913277" indent="0">
              <a:buNone/>
              <a:defRPr sz="1600"/>
            </a:lvl3pPr>
            <a:lvl4pPr marL="1369934" indent="0">
              <a:buNone/>
              <a:defRPr sz="1400"/>
            </a:lvl4pPr>
            <a:lvl5pPr marL="1826570" indent="0">
              <a:buNone/>
              <a:defRPr sz="1400"/>
            </a:lvl5pPr>
            <a:lvl6pPr marL="2283207" indent="0">
              <a:buNone/>
              <a:defRPr sz="1400"/>
            </a:lvl6pPr>
            <a:lvl7pPr marL="2739822" indent="0">
              <a:buNone/>
              <a:defRPr sz="1400"/>
            </a:lvl7pPr>
            <a:lvl8pPr marL="3196480" indent="0">
              <a:buNone/>
              <a:defRPr sz="1400"/>
            </a:lvl8pPr>
            <a:lvl9pPr marL="3653137"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511590254"/>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09134270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9246448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391270609"/>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defTabSz="914400" fontAlgn="base" hangingPunct="1">
              <a:spcBef>
                <a:spcPct val="50000"/>
              </a:spcBef>
              <a:spcAft>
                <a:spcPct val="0"/>
              </a:spcAft>
            </a:pPr>
            <a:r>
              <a:rPr lang="en-US" sz="800" kern="1200" dirty="0" smtClean="0">
                <a:solidFill>
                  <a:srgbClr val="FFFFFF">
                    <a:lumMod val="85000"/>
                  </a:srgbClr>
                </a:solidFill>
              </a:rPr>
              <a:t>ESA UNCLASSIFIED - For Official Use</a:t>
            </a:r>
            <a:endParaRPr lang="en-GB" sz="800" kern="1200" dirty="0">
              <a:solidFill>
                <a:srgbClr val="FFFFFF">
                  <a:lumMod val="85000"/>
                </a:srgbClr>
              </a:solidFill>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280375539"/>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162164286"/>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509265298"/>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39124506"/>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854555947"/>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857559626"/>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257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45639864"/>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8396949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91549441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200953649"/>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val="0"/>
              </a:ext>
            </a:extLst>
          </a:blip>
          <a:srcRect l="48267" t="28851" r="595" b="81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84"/>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1" y="4958955"/>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88769599"/>
      </p:ext>
    </p:extLst>
  </p:cSld>
  <p:clrMapOvr>
    <a:masterClrMapping/>
  </p:clrMapOvr>
  <p:hf sldNum="0" hdr="0" dt="0"/>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5954"/>
            <a:ext cx="9148763" cy="514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61"/>
          <p:cNvPicPr>
            <a:picLocks noChangeAspect="1"/>
          </p:cNvPicPr>
          <p:nvPr userDrawn="1"/>
        </p:nvPicPr>
        <p:blipFill>
          <a:blip r:embed="rId28"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8"/>
          <p:cNvPicPr>
            <a:picLocks noChangeAspect="1"/>
          </p:cNvPicPr>
          <p:nvPr userDrawn="1"/>
        </p:nvPicPr>
        <p:blipFill>
          <a:blip r:embed="rId29"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629373576"/>
      </p:ext>
    </p:extLst>
  </p:cSld>
  <p:clrMapOvr>
    <a:masterClrMapping/>
  </p:clrMapOvr>
  <p:hf sldNum="0" hdr="0" dt="0"/>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a:extLst>
              <a:ext uri="{28A0092B-C50C-407E-A947-70E740481C1C}">
                <a14:useLocalDpi xmlns:a14="http://schemas.microsoft.com/office/drawing/2010/main" val="0"/>
              </a:ext>
            </a:extLst>
          </a:blip>
          <a:srcRect l="339" t="15489" r="2" b="535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776356964"/>
      </p:ext>
    </p:extLst>
  </p:cSld>
  <p:clrMapOvr>
    <a:masterClrMapping/>
  </p:clrMapOvr>
  <p:hf sldNum="0" hdr="0" dt="0"/>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fontAlgn="base" hangingPunct="1">
              <a:spcBef>
                <a:spcPct val="0"/>
              </a:spcBef>
              <a:spcAft>
                <a:spcPct val="0"/>
              </a:spcAft>
              <a:defRPr/>
            </a:pPr>
            <a:endParaRPr lang="en-US" altLang="en-US" kern="1200" smtClean="0">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val="0"/>
              </a:ext>
            </a:extLst>
          </a:blip>
          <a:srcRect t="8205" r="11816" b="11278"/>
          <a:stretch>
            <a:fillRect/>
          </a:stretch>
        </p:blipFill>
        <p:spPr bwMode="auto">
          <a:xfrm>
            <a:off x="1382318" y="-10716"/>
            <a:ext cx="7522369" cy="51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69070"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7862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166122" y="4966099"/>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35649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893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638302"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9772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06079"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93739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219202"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4275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8466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053829"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26219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4705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678909"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28896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310277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330994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351949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3730229"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41469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456247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4866085" y="4967289"/>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772273314"/>
      </p:ext>
    </p:extLst>
  </p:cSld>
  <p:clrMapOvr>
    <a:masterClrMapping/>
  </p:clrMapOvr>
  <p:hf sldNum="0" hdr="0" dt="0"/>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a:extLst>
              <a:ext uri="{28A0092B-C50C-407E-A947-70E740481C1C}">
                <a14:useLocalDpi xmlns:a14="http://schemas.microsoft.com/office/drawing/2010/main" val="0"/>
              </a:ext>
            </a:extLst>
          </a:blip>
          <a:srcRect l="-72" t="2287" r="69" b="225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939134010"/>
      </p:ext>
    </p:extLst>
  </p:cSld>
  <p:clrMapOvr>
    <a:masterClrMapping/>
  </p:clrMapOvr>
  <p:hf sldNum="0" hdr="0" dt="0"/>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val="0"/>
              </a:ext>
            </a:extLst>
          </a:blip>
          <a:srcRect t="14944" b="10159"/>
          <a:stretch>
            <a:fillRect/>
          </a:stretch>
        </p:blipFill>
        <p:spPr bwMode="auto">
          <a:xfrm>
            <a:off x="3" y="0"/>
            <a:ext cx="915709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796414918"/>
      </p:ext>
    </p:extLst>
  </p:cSld>
  <p:clrMapOvr>
    <a:masterClrMapping/>
  </p:clrMapOvr>
  <p:hf sldNum="0" hdr="0" dt="0"/>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fontAlgn="base" hangingPunct="1">
              <a:spcBef>
                <a:spcPct val="0"/>
              </a:spcBef>
              <a:spcAft>
                <a:spcPct val="0"/>
              </a:spcAft>
              <a:defRPr/>
            </a:pPr>
            <a:endParaRPr lang="en-US" altLang="en-US" kern="1200" smtClean="0">
              <a:solidFill>
                <a:srgbClr val="FFFFFF"/>
              </a:solidFill>
              <a:latin typeface="Arial" pitchFamily="34" charset="0"/>
            </a:endParaRPr>
          </a:p>
        </p:txBody>
      </p:sp>
      <p:pic>
        <p:nvPicPr>
          <p:cNvPr id="5" name="Picture 32" descr="navigation.jpg"/>
          <p:cNvPicPr>
            <a:picLocks noChangeAspect="1"/>
          </p:cNvPicPr>
          <p:nvPr userDrawn="1"/>
        </p:nvPicPr>
        <p:blipFill>
          <a:blip r:embed="rId2" cstate="print">
            <a:extLst>
              <a:ext uri="{28A0092B-C50C-407E-A947-70E740481C1C}">
                <a14:useLocalDpi xmlns:a14="http://schemas.microsoft.com/office/drawing/2010/main" val="0"/>
              </a:ext>
            </a:extLst>
          </a:blip>
          <a:srcRect l="6105" b="10957"/>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793762533"/>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653" indent="0">
              <a:buNone/>
              <a:defRPr sz="2000" b="1"/>
            </a:lvl2pPr>
            <a:lvl3pPr marL="913277" indent="0">
              <a:buNone/>
              <a:defRPr sz="1800" b="1"/>
            </a:lvl3pPr>
            <a:lvl4pPr marL="1369934" indent="0">
              <a:buNone/>
              <a:defRPr sz="1600" b="1"/>
            </a:lvl4pPr>
            <a:lvl5pPr marL="1826570" indent="0">
              <a:buNone/>
              <a:defRPr sz="1600" b="1"/>
            </a:lvl5pPr>
            <a:lvl6pPr marL="2283207" indent="0">
              <a:buNone/>
              <a:defRPr sz="1600" b="1"/>
            </a:lvl6pPr>
            <a:lvl7pPr marL="2739822" indent="0">
              <a:buNone/>
              <a:defRPr sz="1600" b="1"/>
            </a:lvl7pPr>
            <a:lvl8pPr marL="3196480" indent="0">
              <a:buNone/>
              <a:defRPr sz="1600" b="1"/>
            </a:lvl8pPr>
            <a:lvl9pPr marL="3653137"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653" indent="0">
              <a:buNone/>
              <a:defRPr sz="2000" b="1"/>
            </a:lvl2pPr>
            <a:lvl3pPr marL="913277" indent="0">
              <a:buNone/>
              <a:defRPr sz="1800" b="1"/>
            </a:lvl3pPr>
            <a:lvl4pPr marL="1369934" indent="0">
              <a:buNone/>
              <a:defRPr sz="1600" b="1"/>
            </a:lvl4pPr>
            <a:lvl5pPr marL="1826570" indent="0">
              <a:buNone/>
              <a:defRPr sz="1600" b="1"/>
            </a:lvl5pPr>
            <a:lvl6pPr marL="2283207" indent="0">
              <a:buNone/>
              <a:defRPr sz="1600" b="1"/>
            </a:lvl6pPr>
            <a:lvl7pPr marL="2739822" indent="0">
              <a:buNone/>
              <a:defRPr sz="1600" b="1"/>
            </a:lvl7pPr>
            <a:lvl8pPr marL="3196480" indent="0">
              <a:buNone/>
              <a:defRPr sz="1600" b="1"/>
            </a:lvl8pPr>
            <a:lvl9pPr marL="3653137"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205106823"/>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val="0"/>
              </a:ext>
            </a:extLst>
          </a:blip>
          <a:srcRect l="2" t="13858" r="761" b="1169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491322901"/>
      </p:ext>
    </p:extLst>
  </p:cSld>
  <p:clrMapOvr>
    <a:masterClrMapping/>
  </p:clrMapOvr>
  <p:hf sldNum="0" hdr="0" dt="0"/>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761"/>
            <a:ext cx="9145191"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986976162"/>
      </p:ext>
    </p:extLst>
  </p:cSld>
  <p:clrMapOvr>
    <a:masterClrMapping/>
  </p:clrMapOvr>
  <p:hf sldNum="0" hdr="0" dt="0"/>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84"/>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1" y="4958955"/>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8"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9"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0"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1"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821113898"/>
      </p:ext>
    </p:extLst>
  </p:cSld>
  <p:clrMapOvr>
    <a:masterClrMapping/>
  </p:clrMapOvr>
  <p:hf sldNum="0" hdr="0" dt="0"/>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val="0"/>
              </a:ext>
            </a:extLst>
          </a:blip>
          <a:srcRect t="5484" r="1521" b="4765"/>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01926278"/>
      </p:ext>
    </p:extLst>
  </p:cSld>
  <p:clrMapOvr>
    <a:masterClrMapping/>
  </p:clrMapOvr>
  <p:hf sldNum="0" hdr="0" dt="0"/>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4033638135"/>
      </p:ext>
    </p:extLst>
  </p:cSld>
  <p:clrMapOvr>
    <a:masterClrMapping/>
  </p:clrMapOvr>
  <p:hf sldNum="0" hdr="0" dt="0"/>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4622962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65"/>
            <a:ext cx="7789050" cy="530915"/>
          </a:xfrm>
        </p:spPr>
        <p:txBody>
          <a:bodyPr anchor="t"/>
          <a:lstStyle>
            <a:lvl1pPr algn="l">
              <a:defRPr sz="3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54822"/>
            <a:ext cx="7789050" cy="1125140"/>
          </a:xfrm>
        </p:spPr>
        <p:txBody>
          <a:bodyPr anchor="b"/>
          <a:lstStyle>
            <a:lvl1pPr marL="0" indent="0">
              <a:buNone/>
              <a:defRPr sz="1500"/>
            </a:lvl1pPr>
            <a:lvl2pPr marL="342884" indent="0">
              <a:buNone/>
              <a:defRPr sz="1400"/>
            </a:lvl2pPr>
            <a:lvl3pPr marL="685766" indent="0">
              <a:buNone/>
              <a:defRPr sz="1200"/>
            </a:lvl3pPr>
            <a:lvl4pPr marL="1028649" indent="0">
              <a:buNone/>
              <a:defRPr sz="1100"/>
            </a:lvl4pPr>
            <a:lvl5pPr marL="1371532" indent="0">
              <a:buNone/>
              <a:defRPr sz="1100"/>
            </a:lvl5pPr>
            <a:lvl6pPr marL="1714415" indent="0">
              <a:buNone/>
              <a:defRPr sz="1100"/>
            </a:lvl6pPr>
            <a:lvl7pPr marL="2057297" indent="0">
              <a:buNone/>
              <a:defRPr sz="1100"/>
            </a:lvl7pPr>
            <a:lvl8pPr marL="2400180" indent="0">
              <a:buNone/>
              <a:defRPr sz="1100"/>
            </a:lvl8pPr>
            <a:lvl9pPr marL="2743064" indent="0">
              <a:buNone/>
              <a:defRPr sz="1100"/>
            </a:lvl9pPr>
          </a:lstStyle>
          <a:p>
            <a:pPr lvl="0"/>
            <a:r>
              <a:rPr lang="en-US" noProof="0" smtClean="0"/>
              <a:t>Click to edit Master text styles</a:t>
            </a:r>
          </a:p>
        </p:txBody>
      </p:sp>
    </p:spTree>
    <p:extLst>
      <p:ext uri="{BB962C8B-B14F-4D97-AF65-F5344CB8AC3E}">
        <p14:creationId xmlns:p14="http://schemas.microsoft.com/office/powerpoint/2010/main" val="13993181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7024342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2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1"/>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3088" y="113968"/>
            <a:ext cx="7174846" cy="334706"/>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73730894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506005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2" tIns="45671" rIns="91342" bIns="45671"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270346334"/>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7737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9"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1"/>
            <a:ext cx="2846388" cy="3243263"/>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noProof="0" smtClean="0"/>
              <a:t>Click to edit Master text styles</a:t>
            </a:r>
          </a:p>
        </p:txBody>
      </p:sp>
      <p:sp>
        <p:nvSpPr>
          <p:cNvPr id="5" name="Title 1"/>
          <p:cNvSpPr>
            <a:spLocks noGrp="1"/>
          </p:cNvSpPr>
          <p:nvPr>
            <p:ph type="title"/>
          </p:nvPr>
        </p:nvSpPr>
        <p:spPr>
          <a:xfrm>
            <a:off x="143088" y="113968"/>
            <a:ext cx="7174846" cy="334706"/>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3929218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0291"/>
            <a:ext cx="5932800" cy="242372"/>
          </a:xfrm>
        </p:spPr>
        <p:txBody>
          <a:bodyPr anchor="b"/>
          <a:lstStyle>
            <a:lvl1pPr algn="l">
              <a:defRPr sz="11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66"/>
            <a:ext cx="5932488" cy="2543176"/>
          </a:xfrm>
        </p:spPr>
        <p:txBody>
          <a:bodyPr/>
          <a:lstStyle>
            <a:lvl1pPr marL="0" indent="0">
              <a:buNone/>
              <a:defRPr sz="11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r>
              <a:rPr lang="en-US" noProof="0" dirty="0" smtClean="0"/>
              <a:t>Click icon to add picture</a:t>
            </a:r>
            <a:endParaRPr lang="en-GB" noProof="0" dirty="0"/>
          </a:p>
        </p:txBody>
      </p:sp>
      <p:sp>
        <p:nvSpPr>
          <p:cNvPr id="4" name="Text Placeholder 3"/>
          <p:cNvSpPr>
            <a:spLocks noGrp="1"/>
          </p:cNvSpPr>
          <p:nvPr>
            <p:ph type="body" sz="half" idx="2"/>
          </p:nvPr>
        </p:nvSpPr>
        <p:spPr>
          <a:xfrm>
            <a:off x="1602000" y="4029090"/>
            <a:ext cx="5932800" cy="464345"/>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noProof="0" smtClean="0"/>
              <a:t>Click to edit Master text styles</a:t>
            </a:r>
          </a:p>
        </p:txBody>
      </p:sp>
    </p:spTree>
    <p:extLst>
      <p:ext uri="{BB962C8B-B14F-4D97-AF65-F5344CB8AC3E}">
        <p14:creationId xmlns:p14="http://schemas.microsoft.com/office/powerpoint/2010/main" val="31773075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490546635"/>
      </p:ext>
    </p:extLst>
  </p:cSld>
  <p:clrMapOvr>
    <a:masterClrMapping/>
  </p:clrMapOvr>
  <p:timing>
    <p:tnLst>
      <p:par>
        <p:cTn id="1" dur="indefinite" restart="never" nodeType="tmRoot"/>
      </p:par>
    </p:tnLst>
  </p:timing>
  <p:hf sldNum="0" hdr="0" dt="0"/>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484368431"/>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309000864"/>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450875106"/>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628269287"/>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278696703"/>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524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5959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7975176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0753079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257234472"/>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39990600"/>
      </p:ext>
    </p:extLst>
  </p:cSld>
  <p:clrMapOvr>
    <a:masterClrMapping/>
  </p:clrMapOvr>
  <p:timing>
    <p:tnLst>
      <p:par>
        <p:cTn id="1" dur="indefinite" restart="never" nodeType="tmRoot"/>
      </p:par>
    </p:tnLst>
  </p:timing>
  <p:hf sldNum="0" hdr="0" dt="0"/>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180001382"/>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899554280"/>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625986233"/>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614511953"/>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4029301230"/>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44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653" indent="0">
              <a:buNone/>
              <a:defRPr sz="1200"/>
            </a:lvl2pPr>
            <a:lvl3pPr marL="913277" indent="0">
              <a:buNone/>
              <a:defRPr sz="1000"/>
            </a:lvl3pPr>
            <a:lvl4pPr marL="1369934" indent="0">
              <a:buNone/>
              <a:defRPr sz="900"/>
            </a:lvl4pPr>
            <a:lvl5pPr marL="1826570" indent="0">
              <a:buNone/>
              <a:defRPr sz="900"/>
            </a:lvl5pPr>
            <a:lvl6pPr marL="2283207" indent="0">
              <a:buNone/>
              <a:defRPr sz="900"/>
            </a:lvl6pPr>
            <a:lvl7pPr marL="2739822" indent="0">
              <a:buNone/>
              <a:defRPr sz="900"/>
            </a:lvl7pPr>
            <a:lvl8pPr marL="3196480" indent="0">
              <a:buNone/>
              <a:defRPr sz="900"/>
            </a:lvl8pPr>
            <a:lvl9pPr marL="3653137"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79860008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493814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07158569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396937418"/>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828699453"/>
      </p:ext>
    </p:extLst>
  </p:cSld>
  <p:clrMapOvr>
    <a:masterClrMapping/>
  </p:clrMapOvr>
  <p:timing>
    <p:tnLst>
      <p:par>
        <p:cTn id="1" dur="indefinite" restart="never" nodeType="tmRoot"/>
      </p:par>
    </p:tnLst>
  </p:timing>
  <p:hf sldNum="0" hdr="0" dt="0"/>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509864376"/>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213510810"/>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686437779"/>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066103387"/>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725011174"/>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712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653" indent="0">
              <a:buNone/>
              <a:defRPr sz="2800"/>
            </a:lvl2pPr>
            <a:lvl3pPr marL="913277" indent="0">
              <a:buNone/>
              <a:defRPr sz="2400"/>
            </a:lvl3pPr>
            <a:lvl4pPr marL="1369934" indent="0">
              <a:buNone/>
              <a:defRPr sz="2000"/>
            </a:lvl4pPr>
            <a:lvl5pPr marL="1826570" indent="0">
              <a:buNone/>
              <a:defRPr sz="2000"/>
            </a:lvl5pPr>
            <a:lvl6pPr marL="2283207" indent="0">
              <a:buNone/>
              <a:defRPr sz="2000"/>
            </a:lvl6pPr>
            <a:lvl7pPr marL="2739822" indent="0">
              <a:buNone/>
              <a:defRPr sz="2000"/>
            </a:lvl7pPr>
            <a:lvl8pPr marL="3196480" indent="0">
              <a:buNone/>
              <a:defRPr sz="2000"/>
            </a:lvl8pPr>
            <a:lvl9pPr marL="3653137"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25"/>
            <a:ext cx="5932800" cy="464345"/>
          </a:xfrm>
        </p:spPr>
        <p:txBody>
          <a:bodyPr/>
          <a:lstStyle>
            <a:lvl1pPr marL="0" indent="0">
              <a:buNone/>
              <a:defRPr sz="1400"/>
            </a:lvl1pPr>
            <a:lvl2pPr marL="456653" indent="0">
              <a:buNone/>
              <a:defRPr sz="1200"/>
            </a:lvl2pPr>
            <a:lvl3pPr marL="913277" indent="0">
              <a:buNone/>
              <a:defRPr sz="1000"/>
            </a:lvl3pPr>
            <a:lvl4pPr marL="1369934" indent="0">
              <a:buNone/>
              <a:defRPr sz="900"/>
            </a:lvl4pPr>
            <a:lvl5pPr marL="1826570" indent="0">
              <a:buNone/>
              <a:defRPr sz="900"/>
            </a:lvl5pPr>
            <a:lvl6pPr marL="2283207" indent="0">
              <a:buNone/>
              <a:defRPr sz="900"/>
            </a:lvl6pPr>
            <a:lvl7pPr marL="2739822" indent="0">
              <a:buNone/>
              <a:defRPr sz="900"/>
            </a:lvl7pPr>
            <a:lvl8pPr marL="3196480" indent="0">
              <a:buNone/>
              <a:defRPr sz="900"/>
            </a:lvl8pPr>
            <a:lvl9pPr marL="3653137"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90680484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23886148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9702390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704904521"/>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741639585"/>
      </p:ext>
    </p:extLst>
  </p:cSld>
  <p:clrMapOvr>
    <a:masterClrMapping/>
  </p:clrMapOvr>
  <p:timing>
    <p:tnLst>
      <p:par>
        <p:cTn id="1" dur="indefinite" restart="never" nodeType="tmRoot"/>
      </p:par>
    </p:tnLst>
  </p:timing>
  <p:hf sldNum="0" hdr="0" dt="0"/>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067045251"/>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000439922"/>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023499879"/>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986933877"/>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489809632"/>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27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598" indent="0">
              <a:buNone/>
              <a:defRPr sz="1800"/>
            </a:lvl2pPr>
            <a:lvl3pPr marL="913162" indent="0">
              <a:buNone/>
              <a:defRPr sz="1600"/>
            </a:lvl3pPr>
            <a:lvl4pPr marL="1369764" indent="0">
              <a:buNone/>
              <a:defRPr sz="1400"/>
            </a:lvl4pPr>
            <a:lvl5pPr marL="1826345" indent="0">
              <a:buNone/>
              <a:defRPr sz="1400"/>
            </a:lvl5pPr>
            <a:lvl6pPr marL="2282922" indent="0">
              <a:buNone/>
              <a:defRPr sz="1400"/>
            </a:lvl6pPr>
            <a:lvl7pPr marL="2739477" indent="0">
              <a:buNone/>
              <a:defRPr sz="1400"/>
            </a:lvl7pPr>
            <a:lvl8pPr marL="3196080" indent="0">
              <a:buNone/>
              <a:defRPr sz="1400"/>
            </a:lvl8pPr>
            <a:lvl9pPr marL="3652682"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65698026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99"/>
            <a:ext cx="584200" cy="423863"/>
          </a:xfrm>
          <a:prstGeom prst="rect">
            <a:avLst/>
          </a:prstGeom>
        </p:spPr>
        <p:txBody>
          <a:bodyPr lIns="91352" tIns="45676" rIns="91352" bIns="45676"/>
          <a:lstStyle>
            <a:lvl1pPr fontAlgn="base" hangingPunct="1">
              <a:spcBef>
                <a:spcPct val="0"/>
              </a:spcBef>
              <a:spcAft>
                <a:spcPct val="0"/>
              </a:spcAft>
              <a:defRPr sz="2400" kern="1200">
                <a:solidFill>
                  <a:srgbClr val="000000"/>
                </a:solidFill>
                <a:uFillTx/>
                <a:latin typeface="Verdana" pitchFamily="34" charset="0"/>
              </a:defRPr>
            </a:lvl1pPr>
          </a:lstStyle>
          <a:p>
            <a:pPr algn="l" defTabSz="342585">
              <a:defRPr/>
            </a:pPr>
            <a:fld id="{8A06C2F6-B608-4AAD-BC19-C9F7439202BE}" type="slidenum">
              <a:rPr lang="en-GB" smtClean="0"/>
              <a:pPr algn="l" defTabSz="342585">
                <a:defRPr/>
              </a:pPr>
              <a:t>‹#›</a:t>
            </a:fld>
            <a:endParaRPr lang="en-GB"/>
          </a:p>
        </p:txBody>
      </p:sp>
    </p:spTree>
    <p:extLst>
      <p:ext uri="{BB962C8B-B14F-4D97-AF65-F5344CB8AC3E}">
        <p14:creationId xmlns:p14="http://schemas.microsoft.com/office/powerpoint/2010/main" val="2120530057"/>
      </p:ext>
    </p:extLst>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8475406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28455513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747282301"/>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099814884"/>
      </p:ext>
    </p:extLst>
  </p:cSld>
  <p:clrMapOvr>
    <a:masterClrMapping/>
  </p:clrMapOvr>
  <p:timing>
    <p:tnLst>
      <p:par>
        <p:cTn id="1" dur="indefinite" restart="never" nodeType="tmRoot"/>
      </p:par>
    </p:tnLst>
  </p:timing>
  <p:hf sldNum="0" hdr="0" dt="0"/>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55566735"/>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215238233"/>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257793536"/>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60830212"/>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241653413"/>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288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6" tIns="45673" rIns="91346" bIns="45673" anchor="b">
            <a:spAutoFit/>
          </a:bodyPr>
          <a:lstStyle/>
          <a:p>
            <a:pPr algn="l" defTabSz="342612" fontAlgn="base" hangingPunct="1">
              <a:spcBef>
                <a:spcPct val="50000"/>
              </a:spcBef>
              <a:spcAft>
                <a:spcPct val="0"/>
              </a:spcAft>
            </a:pPr>
            <a:r>
              <a:rPr lang="en-US" sz="800" kern="1200" smtClean="0"/>
              <a:t>Issue/Revision: 0.0</a:t>
            </a:r>
          </a:p>
          <a:p>
            <a:pPr algn="l" defTabSz="342612" fontAlgn="base" hangingPunct="1">
              <a:spcBef>
                <a:spcPct val="50000"/>
              </a:spcBef>
              <a:spcAft>
                <a:spcPct val="0"/>
              </a:spcAft>
            </a:pPr>
            <a:r>
              <a:rPr lang="en-US" sz="800" kern="1200" smtClean="0"/>
              <a:t>Reference: </a:t>
            </a:r>
          </a:p>
          <a:p>
            <a:pPr algn="l" defTabSz="342612" fontAlgn="base" hangingPunct="1">
              <a:spcBef>
                <a:spcPct val="50000"/>
              </a:spcBef>
              <a:spcAft>
                <a:spcPct val="0"/>
              </a:spcAft>
            </a:pPr>
            <a:r>
              <a:rPr lang="en-US" sz="800" kern="1200" smtClean="0"/>
              <a:t>Status: </a:t>
            </a:r>
          </a:p>
          <a:p>
            <a:pPr algn="l" defTabSz="342612"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17"/>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226028284"/>
      </p:ext>
    </p:extLst>
  </p:cSld>
  <p:clrMapOvr>
    <a:masterClrMapping/>
  </p:clrMapOvr>
  <p:timing>
    <p:tnLst>
      <p:par>
        <p:cTn id="1" dur="indefinite" restart="never" nodeType="tmRoot"/>
      </p:par>
    </p:tnLst>
  </p:timing>
  <p:hf sldNum="0" hd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03640918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67844069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128662418"/>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4046184098"/>
      </p:ext>
    </p:extLst>
  </p:cSld>
  <p:clrMapOvr>
    <a:masterClrMapping/>
  </p:clrMapOvr>
  <p:timing>
    <p:tnLst>
      <p:par>
        <p:cTn id="1" dur="indefinite" restart="never" nodeType="tmRoot"/>
      </p:par>
    </p:tnLst>
  </p:timing>
  <p:hf sldNum="0" hdr="0" dt="0"/>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209661058"/>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937077989"/>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191022805"/>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75188270"/>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398830692"/>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162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352" indent="-27272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131347256"/>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9024336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2660194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657015060"/>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717212190"/>
      </p:ext>
    </p:extLst>
  </p:cSld>
  <p:clrMapOvr>
    <a:masterClrMapping/>
  </p:clrMapOvr>
  <p:timing>
    <p:tnLst>
      <p:par>
        <p:cTn id="1" dur="indefinite" restart="never" nodeType="tmRoot"/>
      </p:par>
    </p:tnLst>
  </p:timing>
  <p:hf sldNum="0" hdr="0" dt="0"/>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072997974"/>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952375458"/>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219814361"/>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230867255"/>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624752909"/>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947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675" indent="0">
              <a:buNone/>
              <a:defRPr sz="1800"/>
            </a:lvl2pPr>
            <a:lvl3pPr marL="913323" indent="0">
              <a:buNone/>
              <a:defRPr sz="1600"/>
            </a:lvl3pPr>
            <a:lvl4pPr marL="1370002" indent="0">
              <a:buNone/>
              <a:defRPr sz="1400"/>
            </a:lvl4pPr>
            <a:lvl5pPr marL="1826660" indent="0">
              <a:buNone/>
              <a:defRPr sz="1400"/>
            </a:lvl5pPr>
            <a:lvl6pPr marL="2283321" indent="0">
              <a:buNone/>
              <a:defRPr sz="1400"/>
            </a:lvl6pPr>
            <a:lvl7pPr marL="2739960" indent="0">
              <a:buNone/>
              <a:defRPr sz="1400"/>
            </a:lvl7pPr>
            <a:lvl8pPr marL="3196640" indent="0">
              <a:buNone/>
              <a:defRPr sz="1400"/>
            </a:lvl8pPr>
            <a:lvl9pPr marL="3653319"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123846068"/>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85228019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36460599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408416305"/>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580343693"/>
      </p:ext>
    </p:extLst>
  </p:cSld>
  <p:clrMapOvr>
    <a:masterClrMapping/>
  </p:clrMapOvr>
  <p:timing>
    <p:tnLst>
      <p:par>
        <p:cTn id="1" dur="indefinite" restart="never" nodeType="tmRoot"/>
      </p:par>
    </p:tnLst>
  </p:timing>
  <p:hf sldNum="0" hdr="0" dt="0"/>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705749883"/>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030046050"/>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553528357"/>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50579474"/>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040254985"/>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699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202982739"/>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13866070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87274830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018094078"/>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325364088"/>
      </p:ext>
    </p:extLst>
  </p:cSld>
  <p:clrMapOvr>
    <a:masterClrMapping/>
  </p:clrMapOvr>
  <p:timing>
    <p:tnLst>
      <p:par>
        <p:cTn id="1" dur="indefinite" restart="never" nodeType="tmRoot"/>
      </p:par>
    </p:tnLst>
  </p:timing>
  <p:hf sldNum="0" hdr="0" dt="0"/>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446323884"/>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041676462"/>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796920346"/>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53698789"/>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2063904"/>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148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675" indent="0">
              <a:buNone/>
              <a:defRPr sz="2000" b="1"/>
            </a:lvl2pPr>
            <a:lvl3pPr marL="913323" indent="0">
              <a:buNone/>
              <a:defRPr sz="1800" b="1"/>
            </a:lvl3pPr>
            <a:lvl4pPr marL="1370002" indent="0">
              <a:buNone/>
              <a:defRPr sz="1600" b="1"/>
            </a:lvl4pPr>
            <a:lvl5pPr marL="1826660" indent="0">
              <a:buNone/>
              <a:defRPr sz="1600" b="1"/>
            </a:lvl5pPr>
            <a:lvl6pPr marL="2283321" indent="0">
              <a:buNone/>
              <a:defRPr sz="1600" b="1"/>
            </a:lvl6pPr>
            <a:lvl7pPr marL="2739960" indent="0">
              <a:buNone/>
              <a:defRPr sz="1600" b="1"/>
            </a:lvl7pPr>
            <a:lvl8pPr marL="3196640" indent="0">
              <a:buNone/>
              <a:defRPr sz="1600" b="1"/>
            </a:lvl8pPr>
            <a:lvl9pPr marL="3653319"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675" indent="0">
              <a:buNone/>
              <a:defRPr sz="2000" b="1"/>
            </a:lvl2pPr>
            <a:lvl3pPr marL="913323" indent="0">
              <a:buNone/>
              <a:defRPr sz="1800" b="1"/>
            </a:lvl3pPr>
            <a:lvl4pPr marL="1370002" indent="0">
              <a:buNone/>
              <a:defRPr sz="1600" b="1"/>
            </a:lvl4pPr>
            <a:lvl5pPr marL="1826660" indent="0">
              <a:buNone/>
              <a:defRPr sz="1600" b="1"/>
            </a:lvl5pPr>
            <a:lvl6pPr marL="2283321" indent="0">
              <a:buNone/>
              <a:defRPr sz="1600" b="1"/>
            </a:lvl6pPr>
            <a:lvl7pPr marL="2739960" indent="0">
              <a:buNone/>
              <a:defRPr sz="1600" b="1"/>
            </a:lvl7pPr>
            <a:lvl8pPr marL="3196640" indent="0">
              <a:buNone/>
              <a:defRPr sz="1600" b="1"/>
            </a:lvl8pPr>
            <a:lvl9pPr marL="3653319"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04659254"/>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53153922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08652753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089106076"/>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524022002"/>
      </p:ext>
    </p:extLst>
  </p:cSld>
  <p:clrMapOvr>
    <a:masterClrMapping/>
  </p:clrMapOvr>
  <p:timing>
    <p:tnLst>
      <p:par>
        <p:cTn id="1" dur="indefinite" restart="never" nodeType="tmRoot"/>
      </p:par>
    </p:tnLst>
  </p:timing>
  <p:hf sldNum="0" hdr="0" dt="0"/>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871657515"/>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117475727"/>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9244509"/>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0046041"/>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359425992"/>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399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6" tIns="45673" rIns="91346" bIns="45673"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220896272"/>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0390251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76497701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225219819"/>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685222301"/>
      </p:ext>
    </p:extLst>
  </p:cSld>
  <p:clrMapOvr>
    <a:masterClrMapping/>
  </p:clrMapOvr>
  <p:timing>
    <p:tnLst>
      <p:par>
        <p:cTn id="1" dur="indefinite" restart="never" nodeType="tmRoot"/>
      </p:par>
    </p:tnLst>
  </p:timing>
  <p:hf sldNum="0" hdr="0" dt="0"/>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252044076"/>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709077811"/>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253357798"/>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520614214"/>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766341571"/>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227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98251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52028840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51679181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611879682"/>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992971744"/>
      </p:ext>
    </p:extLst>
  </p:cSld>
  <p:clrMapOvr>
    <a:masterClrMapping/>
  </p:clrMapOvr>
  <p:timing>
    <p:tnLst>
      <p:par>
        <p:cTn id="1" dur="indefinite" restart="never" nodeType="tmRoot"/>
      </p:par>
    </p:tnLst>
  </p:timing>
  <p:hf sldNum="0" hdr="0" dt="0"/>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85354018"/>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441484495"/>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877590029"/>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71319803"/>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816075857"/>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0979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675" indent="0">
              <a:buNone/>
              <a:defRPr sz="1200"/>
            </a:lvl2pPr>
            <a:lvl3pPr marL="913323" indent="0">
              <a:buNone/>
              <a:defRPr sz="1000"/>
            </a:lvl3pPr>
            <a:lvl4pPr marL="1370002" indent="0">
              <a:buNone/>
              <a:defRPr sz="900"/>
            </a:lvl4pPr>
            <a:lvl5pPr marL="1826660" indent="0">
              <a:buNone/>
              <a:defRPr sz="900"/>
            </a:lvl5pPr>
            <a:lvl6pPr marL="2283321" indent="0">
              <a:buNone/>
              <a:defRPr sz="900"/>
            </a:lvl6pPr>
            <a:lvl7pPr marL="2739960" indent="0">
              <a:buNone/>
              <a:defRPr sz="900"/>
            </a:lvl7pPr>
            <a:lvl8pPr marL="3196640" indent="0">
              <a:buNone/>
              <a:defRPr sz="900"/>
            </a:lvl8pPr>
            <a:lvl9pPr marL="3653319"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87507097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5017308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16056406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4171755250"/>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758098432"/>
      </p:ext>
    </p:extLst>
  </p:cSld>
  <p:clrMapOvr>
    <a:masterClrMapping/>
  </p:clrMapOvr>
  <p:timing>
    <p:tnLst>
      <p:par>
        <p:cTn id="1" dur="indefinite" restart="never" nodeType="tmRoot"/>
      </p:par>
    </p:tnLst>
  </p:timing>
  <p:hf sldNum="0" hdr="0" dt="0"/>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852017969"/>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753370891"/>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263351272"/>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86055013"/>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724884731"/>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836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675" indent="0">
              <a:buNone/>
              <a:defRPr sz="2800"/>
            </a:lvl2pPr>
            <a:lvl3pPr marL="913323" indent="0">
              <a:buNone/>
              <a:defRPr sz="2400"/>
            </a:lvl3pPr>
            <a:lvl4pPr marL="1370002" indent="0">
              <a:buNone/>
              <a:defRPr sz="2000"/>
            </a:lvl4pPr>
            <a:lvl5pPr marL="1826660" indent="0">
              <a:buNone/>
              <a:defRPr sz="2000"/>
            </a:lvl5pPr>
            <a:lvl6pPr marL="2283321" indent="0">
              <a:buNone/>
              <a:defRPr sz="2000"/>
            </a:lvl6pPr>
            <a:lvl7pPr marL="2739960" indent="0">
              <a:buNone/>
              <a:defRPr sz="2000"/>
            </a:lvl7pPr>
            <a:lvl8pPr marL="3196640" indent="0">
              <a:buNone/>
              <a:defRPr sz="2000"/>
            </a:lvl8pPr>
            <a:lvl9pPr marL="3653319"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23"/>
            <a:ext cx="5932800" cy="464345"/>
          </a:xfrm>
        </p:spPr>
        <p:txBody>
          <a:bodyPr/>
          <a:lstStyle>
            <a:lvl1pPr marL="0" indent="0">
              <a:buNone/>
              <a:defRPr sz="1400"/>
            </a:lvl1pPr>
            <a:lvl2pPr marL="456675" indent="0">
              <a:buNone/>
              <a:defRPr sz="1200"/>
            </a:lvl2pPr>
            <a:lvl3pPr marL="913323" indent="0">
              <a:buNone/>
              <a:defRPr sz="1000"/>
            </a:lvl3pPr>
            <a:lvl4pPr marL="1370002" indent="0">
              <a:buNone/>
              <a:defRPr sz="900"/>
            </a:lvl4pPr>
            <a:lvl5pPr marL="1826660" indent="0">
              <a:buNone/>
              <a:defRPr sz="900"/>
            </a:lvl5pPr>
            <a:lvl6pPr marL="2283321" indent="0">
              <a:buNone/>
              <a:defRPr sz="900"/>
            </a:lvl6pPr>
            <a:lvl7pPr marL="2739960" indent="0">
              <a:buNone/>
              <a:defRPr sz="900"/>
            </a:lvl7pPr>
            <a:lvl8pPr marL="3196640" indent="0">
              <a:buNone/>
              <a:defRPr sz="900"/>
            </a:lvl8pPr>
            <a:lvl9pPr marL="3653319"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5618466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74152452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7228267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880820376"/>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626063425"/>
      </p:ext>
    </p:extLst>
  </p:cSld>
  <p:clrMapOvr>
    <a:masterClrMapping/>
  </p:clrMapOvr>
  <p:timing>
    <p:tnLst>
      <p:par>
        <p:cTn id="1" dur="indefinite" restart="never" nodeType="tmRoot"/>
      </p:par>
    </p:tnLst>
  </p:timing>
  <p:hf sldNum="0" hdr="0" dt="0"/>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74869326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819273823"/>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544384529"/>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54022378"/>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475300477"/>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493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79171464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97"/>
            <a:ext cx="584200" cy="423863"/>
          </a:xfrm>
          <a:prstGeom prst="rect">
            <a:avLst/>
          </a:prstGeom>
        </p:spPr>
        <p:txBody>
          <a:bodyPr lIns="91356" tIns="45678" rIns="91356" bIns="45678"/>
          <a:lstStyle>
            <a:lvl1pPr fontAlgn="base" hangingPunct="1">
              <a:spcBef>
                <a:spcPct val="0"/>
              </a:spcBef>
              <a:spcAft>
                <a:spcPct val="0"/>
              </a:spcAft>
              <a:defRPr sz="2400" kern="1200">
                <a:solidFill>
                  <a:srgbClr val="000000"/>
                </a:solidFill>
                <a:uFillTx/>
                <a:latin typeface="Verdana" pitchFamily="34" charset="0"/>
              </a:defRPr>
            </a:lvl1pPr>
          </a:lstStyle>
          <a:p>
            <a:pPr algn="l" defTabSz="342612">
              <a:defRPr/>
            </a:pPr>
            <a:fld id="{8A06C2F6-B608-4AAD-BC19-C9F7439202BE}" type="slidenum">
              <a:rPr lang="en-GB" smtClean="0"/>
              <a:pPr algn="l" defTabSz="342612">
                <a:defRPr/>
              </a:pPr>
              <a:t>‹#›</a:t>
            </a:fld>
            <a:endParaRPr lang="en-GB"/>
          </a:p>
        </p:txBody>
      </p:sp>
    </p:spTree>
    <p:extLst>
      <p:ext uri="{BB962C8B-B14F-4D97-AF65-F5344CB8AC3E}">
        <p14:creationId xmlns:p14="http://schemas.microsoft.com/office/powerpoint/2010/main" val="1723546659"/>
      </p:ext>
    </p:extLst>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3922604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70335378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286902156"/>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914716284"/>
      </p:ext>
    </p:extLst>
  </p:cSld>
  <p:clrMapOvr>
    <a:masterClrMapping/>
  </p:clrMapOvr>
  <p:timing>
    <p:tnLst>
      <p:par>
        <p:cTn id="1" dur="indefinite" restart="never" nodeType="tmRoot"/>
      </p:par>
    </p:tnLst>
  </p:timing>
  <p:hf sldNum="0" hdr="0" dt="0"/>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419613924"/>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269253715"/>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256403258"/>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603192793"/>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67451925"/>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031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2" tIns="45676" rIns="91352" bIns="45676" anchor="b">
            <a:spAutoFit/>
          </a:bodyPr>
          <a:lstStyle/>
          <a:p>
            <a:pPr algn="l" defTabSz="342648" fontAlgn="base" hangingPunct="1">
              <a:spcBef>
                <a:spcPct val="50000"/>
              </a:spcBef>
              <a:spcAft>
                <a:spcPct val="0"/>
              </a:spcAft>
            </a:pPr>
            <a:r>
              <a:rPr lang="en-US" sz="800" kern="1200" smtClean="0"/>
              <a:t>Issue/Revision: 0.0</a:t>
            </a:r>
          </a:p>
          <a:p>
            <a:pPr algn="l" defTabSz="342648" fontAlgn="base" hangingPunct="1">
              <a:spcBef>
                <a:spcPct val="50000"/>
              </a:spcBef>
              <a:spcAft>
                <a:spcPct val="0"/>
              </a:spcAft>
            </a:pPr>
            <a:r>
              <a:rPr lang="en-US" sz="800" kern="1200" smtClean="0"/>
              <a:t>Reference: </a:t>
            </a:r>
          </a:p>
          <a:p>
            <a:pPr algn="l" defTabSz="342648" fontAlgn="base" hangingPunct="1">
              <a:spcBef>
                <a:spcPct val="50000"/>
              </a:spcBef>
              <a:spcAft>
                <a:spcPct val="0"/>
              </a:spcAft>
            </a:pPr>
            <a:r>
              <a:rPr lang="en-US" sz="800" kern="1200" smtClean="0"/>
              <a:t>Status: </a:t>
            </a:r>
          </a:p>
          <a:p>
            <a:pPr algn="l" defTabSz="342648"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14"/>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996128225"/>
      </p:ext>
    </p:extLst>
  </p:cSld>
  <p:clrMapOvr>
    <a:masterClrMapping/>
  </p:clrMapOvr>
  <p:timing>
    <p:tnLst>
      <p:par>
        <p:cTn id="1" dur="indefinite" restart="never" nodeType="tmRoot"/>
      </p:par>
    </p:tnLst>
  </p:timing>
  <p:hf sldNum="0" hdr="0" dt="0"/>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319804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79271826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900740556"/>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522294798"/>
      </p:ext>
    </p:extLst>
  </p:cSld>
  <p:clrMapOvr>
    <a:masterClrMapping/>
  </p:clrMapOvr>
  <p:timing>
    <p:tnLst>
      <p:par>
        <p:cTn id="1" dur="indefinite" restart="never" nodeType="tmRoot"/>
      </p:par>
    </p:tnLst>
  </p:timing>
  <p:hf sldNum="0" hdr="0" dt="0"/>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523971341"/>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499854384"/>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066658054"/>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050121721"/>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871852540"/>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070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379" indent="-272749">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247651479"/>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0815488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42713871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33865842"/>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defTabSz="914400" fontAlgn="base" hangingPunct="1">
              <a:spcBef>
                <a:spcPct val="50000"/>
              </a:spcBef>
              <a:spcAft>
                <a:spcPct val="0"/>
              </a:spcAft>
            </a:pPr>
            <a:r>
              <a:rPr lang="en-US" sz="800" kern="1200" dirty="0" smtClean="0">
                <a:solidFill>
                  <a:srgbClr val="FFFFFF">
                    <a:lumMod val="85000"/>
                  </a:srgbClr>
                </a:solidFill>
              </a:rPr>
              <a:t>ESA UNCLASSIFIED - For Official Use</a:t>
            </a:r>
            <a:endParaRPr lang="en-GB" sz="800" kern="1200" dirty="0">
              <a:solidFill>
                <a:srgbClr val="FFFFFF">
                  <a:lumMod val="85000"/>
                </a:srgbClr>
              </a:solidFill>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765251209"/>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375329347"/>
      </p:ext>
    </p:extLst>
  </p:cSld>
  <p:clrMapOvr>
    <a:masterClrMapping/>
  </p:clrMapOvr>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456318586"/>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922258124"/>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16448662"/>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885524047"/>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4510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708" indent="0">
              <a:buNone/>
              <a:defRPr sz="1800"/>
            </a:lvl2pPr>
            <a:lvl3pPr marL="913392" indent="0">
              <a:buNone/>
              <a:defRPr sz="1600"/>
            </a:lvl3pPr>
            <a:lvl4pPr marL="1370104" indent="0">
              <a:buNone/>
              <a:defRPr sz="1400"/>
            </a:lvl4pPr>
            <a:lvl5pPr marL="1826795" indent="0">
              <a:buNone/>
              <a:defRPr sz="1400"/>
            </a:lvl5pPr>
            <a:lvl6pPr marL="2283492" indent="0">
              <a:buNone/>
              <a:defRPr sz="1400"/>
            </a:lvl6pPr>
            <a:lvl7pPr marL="2740167" indent="0">
              <a:buNone/>
              <a:defRPr sz="1400"/>
            </a:lvl7pPr>
            <a:lvl8pPr marL="3196880" indent="0">
              <a:buNone/>
              <a:defRPr sz="1400"/>
            </a:lvl8pPr>
            <a:lvl9pPr marL="3653592"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669282820"/>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82447914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87870467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583394756"/>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56890412"/>
      </p:ext>
    </p:extLst>
  </p:cSld>
  <p:clrMapOvr>
    <a:masterClrMapping/>
  </p:clrMapOvr>
  <p:timing>
    <p:tnLst>
      <p:par>
        <p:cTn id="1" dur="indefinite" restart="never" nodeType="tmRoot"/>
      </p:par>
    </p:tnLst>
  </p:timing>
  <p:hf sldNum="0" hdr="0" dt="0"/>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351326981"/>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242021616"/>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304191880"/>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094696887"/>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587185977"/>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300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998615522"/>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0964295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8639177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312053333"/>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972241698"/>
      </p:ext>
    </p:extLst>
  </p:cSld>
  <p:clrMapOvr>
    <a:masterClrMapping/>
  </p:clrMapOvr>
  <p:timing>
    <p:tnLst>
      <p:par>
        <p:cTn id="1" dur="indefinite" restart="never" nodeType="tmRoot"/>
      </p:par>
    </p:tnLst>
  </p:timing>
  <p:hf sldNum="0" hdr="0" dt="0"/>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05972870"/>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863109811"/>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953585106"/>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58628632"/>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419269529"/>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5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708" indent="0">
              <a:buNone/>
              <a:defRPr sz="2000" b="1"/>
            </a:lvl2pPr>
            <a:lvl3pPr marL="913392" indent="0">
              <a:buNone/>
              <a:defRPr sz="1800" b="1"/>
            </a:lvl3pPr>
            <a:lvl4pPr marL="1370104" indent="0">
              <a:buNone/>
              <a:defRPr sz="1600" b="1"/>
            </a:lvl4pPr>
            <a:lvl5pPr marL="1826795" indent="0">
              <a:buNone/>
              <a:defRPr sz="1600" b="1"/>
            </a:lvl5pPr>
            <a:lvl6pPr marL="2283492" indent="0">
              <a:buNone/>
              <a:defRPr sz="1600" b="1"/>
            </a:lvl6pPr>
            <a:lvl7pPr marL="2740167" indent="0">
              <a:buNone/>
              <a:defRPr sz="1600" b="1"/>
            </a:lvl7pPr>
            <a:lvl8pPr marL="3196880" indent="0">
              <a:buNone/>
              <a:defRPr sz="1600" b="1"/>
            </a:lvl8pPr>
            <a:lvl9pPr marL="3653592"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708" indent="0">
              <a:buNone/>
              <a:defRPr sz="2000" b="1"/>
            </a:lvl2pPr>
            <a:lvl3pPr marL="913392" indent="0">
              <a:buNone/>
              <a:defRPr sz="1800" b="1"/>
            </a:lvl3pPr>
            <a:lvl4pPr marL="1370104" indent="0">
              <a:buNone/>
              <a:defRPr sz="1600" b="1"/>
            </a:lvl4pPr>
            <a:lvl5pPr marL="1826795" indent="0">
              <a:buNone/>
              <a:defRPr sz="1600" b="1"/>
            </a:lvl5pPr>
            <a:lvl6pPr marL="2283492" indent="0">
              <a:buNone/>
              <a:defRPr sz="1600" b="1"/>
            </a:lvl6pPr>
            <a:lvl7pPr marL="2740167" indent="0">
              <a:buNone/>
              <a:defRPr sz="1600" b="1"/>
            </a:lvl7pPr>
            <a:lvl8pPr marL="3196880" indent="0">
              <a:buNone/>
              <a:defRPr sz="1600" b="1"/>
            </a:lvl8pPr>
            <a:lvl9pPr marL="3653592"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05352555"/>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7210347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15060549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709837797"/>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defTabSz="914400" fontAlgn="base" hangingPunct="1">
              <a:spcBef>
                <a:spcPct val="50000"/>
              </a:spcBef>
              <a:spcAft>
                <a:spcPct val="0"/>
              </a:spcAft>
            </a:pPr>
            <a:r>
              <a:rPr lang="en-US" sz="800" kern="1200" dirty="0" smtClean="0">
                <a:solidFill>
                  <a:srgbClr val="FFFFFF">
                    <a:lumMod val="85000"/>
                  </a:srgbClr>
                </a:solidFill>
                <a:ea typeface="Verdana"/>
                <a:cs typeface="Verdana"/>
              </a:rPr>
              <a:t>ESA UNCLASSIFIED - For Official Use</a:t>
            </a:r>
            <a:endParaRPr lang="en-GB" sz="800" kern="1200" dirty="0">
              <a:solidFill>
                <a:srgbClr val="FFFFFF">
                  <a:lumMod val="85000"/>
                </a:srgbClr>
              </a:solidFill>
              <a:ea typeface="Verdana"/>
              <a:cs typeface="Verdana"/>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1714695714"/>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802311337"/>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976832397"/>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200094736"/>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354580096"/>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86268176"/>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081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52" tIns="45676" rIns="91352" bIns="45676"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586624519"/>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25018504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80668349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466482164"/>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556179146"/>
      </p:ext>
    </p:extLst>
  </p:cSld>
  <p:clrMapOvr>
    <a:masterClrMapping/>
  </p:clrMapOvr>
  <p:timing>
    <p:tnLst>
      <p:par>
        <p:cTn id="1" dur="indefinite" restart="never" nodeType="tmRoot"/>
      </p:par>
    </p:tnLst>
  </p:timing>
  <p:hf sldNum="0" hdr="0" dt="0"/>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974115573"/>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523080590"/>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181264094"/>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655236253"/>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406543686"/>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899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81179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9329137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86176589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315840738"/>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270164872"/>
      </p:ext>
    </p:extLst>
  </p:cSld>
  <p:clrMapOvr>
    <a:masterClrMapping/>
  </p:clrMapOvr>
  <p:timing>
    <p:tnLst>
      <p:par>
        <p:cTn id="1" dur="indefinite" restart="never" nodeType="tmRoot"/>
      </p:par>
    </p:tnLst>
  </p:timing>
  <p:hf sldNum="0" hdr="0" dt="0"/>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274848954"/>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096332620"/>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451467782"/>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490016448"/>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358347448"/>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806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708" indent="0">
              <a:buNone/>
              <a:defRPr sz="1200"/>
            </a:lvl2pPr>
            <a:lvl3pPr marL="913392" indent="0">
              <a:buNone/>
              <a:defRPr sz="1000"/>
            </a:lvl3pPr>
            <a:lvl4pPr marL="1370104" indent="0">
              <a:buNone/>
              <a:defRPr sz="900"/>
            </a:lvl4pPr>
            <a:lvl5pPr marL="1826795" indent="0">
              <a:buNone/>
              <a:defRPr sz="900"/>
            </a:lvl5pPr>
            <a:lvl6pPr marL="2283492" indent="0">
              <a:buNone/>
              <a:defRPr sz="900"/>
            </a:lvl6pPr>
            <a:lvl7pPr marL="2740167" indent="0">
              <a:buNone/>
              <a:defRPr sz="900"/>
            </a:lvl7pPr>
            <a:lvl8pPr marL="3196880" indent="0">
              <a:buNone/>
              <a:defRPr sz="900"/>
            </a:lvl8pPr>
            <a:lvl9pPr marL="3653592"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74411666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6880093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53476237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542643767"/>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618813653"/>
      </p:ext>
    </p:extLst>
  </p:cSld>
  <p:clrMapOvr>
    <a:masterClrMapping/>
  </p:clrMapOvr>
  <p:timing>
    <p:tnLst>
      <p:par>
        <p:cTn id="1" dur="indefinite" restart="never" nodeType="tmRoot"/>
      </p:par>
    </p:tnLst>
  </p:timing>
  <p:hf sldNum="0" hdr="0" dt="0"/>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576485113"/>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135467853"/>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71480950"/>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41923334"/>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152878719"/>
      </p:ext>
    </p:extLst>
  </p:cSld>
  <p:clrMapOvr>
    <a:masterClrMapping/>
  </p:clrMapOvr>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117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708" indent="0">
              <a:buNone/>
              <a:defRPr sz="2800"/>
            </a:lvl2pPr>
            <a:lvl3pPr marL="913392" indent="0">
              <a:buNone/>
              <a:defRPr sz="2400"/>
            </a:lvl3pPr>
            <a:lvl4pPr marL="1370104" indent="0">
              <a:buNone/>
              <a:defRPr sz="2000"/>
            </a:lvl4pPr>
            <a:lvl5pPr marL="1826795" indent="0">
              <a:buNone/>
              <a:defRPr sz="2000"/>
            </a:lvl5pPr>
            <a:lvl6pPr marL="2283492" indent="0">
              <a:buNone/>
              <a:defRPr sz="2000"/>
            </a:lvl6pPr>
            <a:lvl7pPr marL="2740167" indent="0">
              <a:buNone/>
              <a:defRPr sz="2000"/>
            </a:lvl7pPr>
            <a:lvl8pPr marL="3196880" indent="0">
              <a:buNone/>
              <a:defRPr sz="2000"/>
            </a:lvl8pPr>
            <a:lvl9pPr marL="3653592"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20"/>
            <a:ext cx="5932800" cy="464345"/>
          </a:xfrm>
        </p:spPr>
        <p:txBody>
          <a:bodyPr/>
          <a:lstStyle>
            <a:lvl1pPr marL="0" indent="0">
              <a:buNone/>
              <a:defRPr sz="1400"/>
            </a:lvl1pPr>
            <a:lvl2pPr marL="456708" indent="0">
              <a:buNone/>
              <a:defRPr sz="1200"/>
            </a:lvl2pPr>
            <a:lvl3pPr marL="913392" indent="0">
              <a:buNone/>
              <a:defRPr sz="1000"/>
            </a:lvl3pPr>
            <a:lvl4pPr marL="1370104" indent="0">
              <a:buNone/>
              <a:defRPr sz="900"/>
            </a:lvl4pPr>
            <a:lvl5pPr marL="1826795" indent="0">
              <a:buNone/>
              <a:defRPr sz="900"/>
            </a:lvl5pPr>
            <a:lvl6pPr marL="2283492" indent="0">
              <a:buNone/>
              <a:defRPr sz="900"/>
            </a:lvl6pPr>
            <a:lvl7pPr marL="2740167" indent="0">
              <a:buNone/>
              <a:defRPr sz="900"/>
            </a:lvl7pPr>
            <a:lvl8pPr marL="3196880" indent="0">
              <a:buNone/>
              <a:defRPr sz="900"/>
            </a:lvl8pPr>
            <a:lvl9pPr marL="3653592"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1678330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97643425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88991791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419007235"/>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4151422863"/>
      </p:ext>
    </p:extLst>
  </p:cSld>
  <p:clrMapOvr>
    <a:masterClrMapping/>
  </p:clrMapOvr>
  <p:timing>
    <p:tnLst>
      <p:par>
        <p:cTn id="1" dur="indefinite" restart="never" nodeType="tmRoot"/>
      </p:par>
    </p:tnLst>
  </p:timing>
  <p:hf sldNum="0" hdr="0" dt="0"/>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780368192"/>
      </p:ext>
    </p:extLst>
  </p:cSld>
  <p:clrMapOvr>
    <a:masterClrMapping/>
  </p:clrMapOvr>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135336794"/>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801540823"/>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550097005"/>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942674952"/>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28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598" indent="0">
              <a:buNone/>
              <a:defRPr sz="2000" b="1"/>
            </a:lvl2pPr>
            <a:lvl3pPr marL="913162" indent="0">
              <a:buNone/>
              <a:defRPr sz="1800" b="1"/>
            </a:lvl3pPr>
            <a:lvl4pPr marL="1369764" indent="0">
              <a:buNone/>
              <a:defRPr sz="1600" b="1"/>
            </a:lvl4pPr>
            <a:lvl5pPr marL="1826345" indent="0">
              <a:buNone/>
              <a:defRPr sz="1600" b="1"/>
            </a:lvl5pPr>
            <a:lvl6pPr marL="2282922" indent="0">
              <a:buNone/>
              <a:defRPr sz="1600" b="1"/>
            </a:lvl6pPr>
            <a:lvl7pPr marL="2739477" indent="0">
              <a:buNone/>
              <a:defRPr sz="1600" b="1"/>
            </a:lvl7pPr>
            <a:lvl8pPr marL="3196080" indent="0">
              <a:buNone/>
              <a:defRPr sz="1600" b="1"/>
            </a:lvl8pPr>
            <a:lvl9pPr marL="3652682"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598" indent="0">
              <a:buNone/>
              <a:defRPr sz="2000" b="1"/>
            </a:lvl2pPr>
            <a:lvl3pPr marL="913162" indent="0">
              <a:buNone/>
              <a:defRPr sz="1800" b="1"/>
            </a:lvl3pPr>
            <a:lvl4pPr marL="1369764" indent="0">
              <a:buNone/>
              <a:defRPr sz="1600" b="1"/>
            </a:lvl4pPr>
            <a:lvl5pPr marL="1826345" indent="0">
              <a:buNone/>
              <a:defRPr sz="1600" b="1"/>
            </a:lvl5pPr>
            <a:lvl6pPr marL="2282922" indent="0">
              <a:buNone/>
              <a:defRPr sz="1600" b="1"/>
            </a:lvl6pPr>
            <a:lvl7pPr marL="2739477" indent="0">
              <a:buNone/>
              <a:defRPr sz="1600" b="1"/>
            </a:lvl7pPr>
            <a:lvl8pPr marL="3196080" indent="0">
              <a:buNone/>
              <a:defRPr sz="1600" b="1"/>
            </a:lvl8pPr>
            <a:lvl9pPr marL="3652682"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22884072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94"/>
            <a:ext cx="584200" cy="423863"/>
          </a:xfrm>
          <a:prstGeom prst="rect">
            <a:avLst/>
          </a:prstGeom>
        </p:spPr>
        <p:txBody>
          <a:bodyPr lIns="91362" tIns="45681" rIns="91362" bIns="45681"/>
          <a:lstStyle>
            <a:lvl1pPr fontAlgn="base" hangingPunct="1">
              <a:spcBef>
                <a:spcPct val="0"/>
              </a:spcBef>
              <a:spcAft>
                <a:spcPct val="0"/>
              </a:spcAft>
              <a:defRPr sz="2400" kern="1200">
                <a:solidFill>
                  <a:srgbClr val="000000"/>
                </a:solidFill>
                <a:uFillTx/>
                <a:latin typeface="Verdana" pitchFamily="34" charset="0"/>
              </a:defRPr>
            </a:lvl1pPr>
          </a:lstStyle>
          <a:p>
            <a:pPr algn="l" defTabSz="342648">
              <a:defRPr/>
            </a:pPr>
            <a:fld id="{8A06C2F6-B608-4AAD-BC19-C9F7439202BE}" type="slidenum">
              <a:rPr lang="en-GB" smtClean="0"/>
              <a:pPr algn="l" defTabSz="342648">
                <a:defRPr/>
              </a:pPr>
              <a:t>‹#›</a:t>
            </a:fld>
            <a:endParaRPr lang="en-GB"/>
          </a:p>
        </p:txBody>
      </p:sp>
    </p:spTree>
    <p:extLst>
      <p:ext uri="{BB962C8B-B14F-4D97-AF65-F5344CB8AC3E}">
        <p14:creationId xmlns:p14="http://schemas.microsoft.com/office/powerpoint/2010/main" val="524099194"/>
      </p:ext>
    </p:extLst>
  </p:cSld>
  <p:clrMapOvr>
    <a:masterClrMapping/>
  </p:clrMapOvr>
  <p:transition spd="med"/>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5951150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59369908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425142171"/>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val="0"/>
              </a:ext>
            </a:extLst>
          </a:blip>
          <a:srcRect l="48267" t="28851" r="595" b="81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84"/>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1" y="4958955"/>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4058522314"/>
      </p:ext>
    </p:extLst>
  </p:cSld>
  <p:clrMapOvr>
    <a:masterClrMapping/>
  </p:clrMapOvr>
  <p:hf sldNum="0" hdr="0" dt="0"/>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5954"/>
            <a:ext cx="9148763" cy="514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61"/>
          <p:cNvPicPr>
            <a:picLocks noChangeAspect="1"/>
          </p:cNvPicPr>
          <p:nvPr userDrawn="1"/>
        </p:nvPicPr>
        <p:blipFill>
          <a:blip r:embed="rId28"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8"/>
          <p:cNvPicPr>
            <a:picLocks noChangeAspect="1"/>
          </p:cNvPicPr>
          <p:nvPr userDrawn="1"/>
        </p:nvPicPr>
        <p:blipFill>
          <a:blip r:embed="rId29"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706974272"/>
      </p:ext>
    </p:extLst>
  </p:cSld>
  <p:clrMapOvr>
    <a:masterClrMapping/>
  </p:clrMapOvr>
  <p:hf sldNum="0" hdr="0" dt="0"/>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a:extLst>
              <a:ext uri="{28A0092B-C50C-407E-A947-70E740481C1C}">
                <a14:useLocalDpi xmlns:a14="http://schemas.microsoft.com/office/drawing/2010/main" val="0"/>
              </a:ext>
            </a:extLst>
          </a:blip>
          <a:srcRect l="339" t="15489" r="2" b="535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549495552"/>
      </p:ext>
    </p:extLst>
  </p:cSld>
  <p:clrMapOvr>
    <a:masterClrMapping/>
  </p:clrMapOvr>
  <p:hf sldNum="0" hdr="0" dt="0"/>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fontAlgn="base" hangingPunct="1">
              <a:spcBef>
                <a:spcPct val="0"/>
              </a:spcBef>
              <a:spcAft>
                <a:spcPct val="0"/>
              </a:spcAft>
              <a:defRPr/>
            </a:pPr>
            <a:endParaRPr lang="en-US" altLang="en-US" kern="1200" smtClean="0">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val="0"/>
              </a:ext>
            </a:extLst>
          </a:blip>
          <a:srcRect t="8205" r="11816" b="11278"/>
          <a:stretch>
            <a:fillRect/>
          </a:stretch>
        </p:blipFill>
        <p:spPr bwMode="auto">
          <a:xfrm>
            <a:off x="1382318" y="-10716"/>
            <a:ext cx="7522369" cy="51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69070"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7862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166122" y="4966099"/>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35649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893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638302"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9772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06079"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93739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219202"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4275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8466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053829"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26219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4705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678909"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28896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310277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330994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351949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3730229"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41469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456247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4866085" y="4967289"/>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949534363"/>
      </p:ext>
    </p:extLst>
  </p:cSld>
  <p:clrMapOvr>
    <a:masterClrMapping/>
  </p:clrMapOvr>
  <p:hf sldNum="0" hdr="0" dt="0"/>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a:extLst>
              <a:ext uri="{28A0092B-C50C-407E-A947-70E740481C1C}">
                <a14:useLocalDpi xmlns:a14="http://schemas.microsoft.com/office/drawing/2010/main" val="0"/>
              </a:ext>
            </a:extLst>
          </a:blip>
          <a:srcRect l="-72" t="2287" r="69" b="225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372221608"/>
      </p:ext>
    </p:extLst>
  </p:cSld>
  <p:clrMapOvr>
    <a:masterClrMapping/>
  </p:clrMapOvr>
  <p:hf sldNum="0" hdr="0" dt="0"/>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val="0"/>
              </a:ext>
            </a:extLst>
          </a:blip>
          <a:srcRect t="14944" b="10159"/>
          <a:stretch>
            <a:fillRect/>
          </a:stretch>
        </p:blipFill>
        <p:spPr bwMode="auto">
          <a:xfrm>
            <a:off x="3" y="0"/>
            <a:ext cx="915709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635210647"/>
      </p:ext>
    </p:extLst>
  </p:cSld>
  <p:clrMapOvr>
    <a:masterClrMapping/>
  </p:clrMapOvr>
  <p:hf sldNum="0" hdr="0" dt="0"/>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fontAlgn="base" hangingPunct="1">
              <a:spcBef>
                <a:spcPct val="0"/>
              </a:spcBef>
              <a:spcAft>
                <a:spcPct val="0"/>
              </a:spcAft>
              <a:defRPr/>
            </a:pPr>
            <a:endParaRPr lang="en-US" altLang="en-US" kern="1200" smtClean="0">
              <a:solidFill>
                <a:srgbClr val="FFFFFF"/>
              </a:solidFill>
              <a:latin typeface="Arial" pitchFamily="34" charset="0"/>
            </a:endParaRPr>
          </a:p>
        </p:txBody>
      </p:sp>
      <p:pic>
        <p:nvPicPr>
          <p:cNvPr id="5" name="Picture 32" descr="navigation.jpg"/>
          <p:cNvPicPr>
            <a:picLocks noChangeAspect="1"/>
          </p:cNvPicPr>
          <p:nvPr userDrawn="1"/>
        </p:nvPicPr>
        <p:blipFill>
          <a:blip r:embed="rId2" cstate="print">
            <a:extLst>
              <a:ext uri="{28A0092B-C50C-407E-A947-70E740481C1C}">
                <a14:useLocalDpi xmlns:a14="http://schemas.microsoft.com/office/drawing/2010/main" val="0"/>
              </a:ext>
            </a:extLst>
          </a:blip>
          <a:srcRect l="6105" b="10957"/>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593160223"/>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906"/>
            <a:ext cx="5016500" cy="769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5" rIns="91370" bIns="45685" anchor="b">
            <a:spAutoFit/>
          </a:bodyPr>
          <a:lstStyle/>
          <a:p>
            <a:pPr algn="l" defTabSz="342693" fontAlgn="base" hangingPunct="1">
              <a:spcBef>
                <a:spcPct val="50000"/>
              </a:spcBef>
              <a:spcAft>
                <a:spcPct val="0"/>
              </a:spcAft>
            </a:pPr>
            <a:r>
              <a:rPr lang="en-US" sz="800" kern="1200" smtClean="0"/>
              <a:t>Issue/Revision: 0.0</a:t>
            </a:r>
          </a:p>
          <a:p>
            <a:pPr algn="l" defTabSz="342693" fontAlgn="base" hangingPunct="1">
              <a:spcBef>
                <a:spcPct val="50000"/>
              </a:spcBef>
              <a:spcAft>
                <a:spcPct val="0"/>
              </a:spcAft>
            </a:pPr>
            <a:r>
              <a:rPr lang="en-US" sz="800" kern="1200" smtClean="0"/>
              <a:t>Reference: </a:t>
            </a:r>
          </a:p>
          <a:p>
            <a:pPr algn="l" defTabSz="342693" fontAlgn="base" hangingPunct="1">
              <a:spcBef>
                <a:spcPct val="50000"/>
              </a:spcBef>
              <a:spcAft>
                <a:spcPct val="0"/>
              </a:spcAft>
            </a:pPr>
            <a:r>
              <a:rPr lang="en-US" sz="800" kern="1200" smtClean="0"/>
              <a:t>Status: </a:t>
            </a:r>
          </a:p>
          <a:p>
            <a:pPr algn="l" defTabSz="342693"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05"/>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86451475"/>
      </p:ext>
    </p:extLst>
  </p:cSld>
  <p:clrMapOvr>
    <a:masterClrMapping/>
  </p:clrMapOvr>
  <p:timing>
    <p:tnLst>
      <p:par>
        <p:cTn id="1" dur="indefinite" restart="never" nodeType="tmRoot"/>
      </p:par>
    </p:tnLst>
  </p:timing>
  <p:hf sldNum="0" hdr="0" dt="0"/>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val="0"/>
              </a:ext>
            </a:extLst>
          </a:blip>
          <a:srcRect l="2" t="13858" r="761" b="1169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4292172441"/>
      </p:ext>
    </p:extLst>
  </p:cSld>
  <p:clrMapOvr>
    <a:masterClrMapping/>
  </p:clrMapOvr>
  <p:hf sldNum="0" hdr="0" dt="0"/>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761"/>
            <a:ext cx="9145191"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346758406"/>
      </p:ext>
    </p:extLst>
  </p:cSld>
  <p:clrMapOvr>
    <a:masterClrMapping/>
  </p:clrMapOvr>
  <p:hf sldNum="0" hdr="0" dt="0"/>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84"/>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1" y="4958955"/>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8"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9"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0"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1"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993365520"/>
      </p:ext>
    </p:extLst>
  </p:cSld>
  <p:clrMapOvr>
    <a:masterClrMapping/>
  </p:clrMapOvr>
  <p:hf sldNum="0" hdr="0" dt="0"/>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val="0"/>
              </a:ext>
            </a:extLst>
          </a:blip>
          <a:srcRect t="5484" r="1521" b="4765"/>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328918992"/>
      </p:ext>
    </p:extLst>
  </p:cSld>
  <p:clrMapOvr>
    <a:masterClrMapping/>
  </p:clrMapOvr>
  <p:hf sldNum="0" hdr="0" dt="0"/>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159961302"/>
      </p:ext>
    </p:extLst>
  </p:cSld>
  <p:clrMapOvr>
    <a:masterClrMapping/>
  </p:clrMapOvr>
  <p:hf sldNum="0" hdr="0" dt="0"/>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01901580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65"/>
            <a:ext cx="7789050" cy="530915"/>
          </a:xfrm>
        </p:spPr>
        <p:txBody>
          <a:bodyPr anchor="t"/>
          <a:lstStyle>
            <a:lvl1pPr algn="l">
              <a:defRPr sz="3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54822"/>
            <a:ext cx="7789050" cy="1125140"/>
          </a:xfrm>
        </p:spPr>
        <p:txBody>
          <a:bodyPr anchor="b"/>
          <a:lstStyle>
            <a:lvl1pPr marL="0" indent="0">
              <a:buNone/>
              <a:defRPr sz="1500"/>
            </a:lvl1pPr>
            <a:lvl2pPr marL="342884" indent="0">
              <a:buNone/>
              <a:defRPr sz="1400"/>
            </a:lvl2pPr>
            <a:lvl3pPr marL="685766" indent="0">
              <a:buNone/>
              <a:defRPr sz="1200"/>
            </a:lvl3pPr>
            <a:lvl4pPr marL="1028649" indent="0">
              <a:buNone/>
              <a:defRPr sz="1100"/>
            </a:lvl4pPr>
            <a:lvl5pPr marL="1371532" indent="0">
              <a:buNone/>
              <a:defRPr sz="1100"/>
            </a:lvl5pPr>
            <a:lvl6pPr marL="1714415" indent="0">
              <a:buNone/>
              <a:defRPr sz="1100"/>
            </a:lvl6pPr>
            <a:lvl7pPr marL="2057297" indent="0">
              <a:buNone/>
              <a:defRPr sz="1100"/>
            </a:lvl7pPr>
            <a:lvl8pPr marL="2400180" indent="0">
              <a:buNone/>
              <a:defRPr sz="1100"/>
            </a:lvl8pPr>
            <a:lvl9pPr marL="2743064" indent="0">
              <a:buNone/>
              <a:defRPr sz="1100"/>
            </a:lvl9pPr>
          </a:lstStyle>
          <a:p>
            <a:pPr lvl="0"/>
            <a:r>
              <a:rPr lang="en-US" noProof="0" smtClean="0"/>
              <a:t>Click to edit Master text styles</a:t>
            </a:r>
          </a:p>
        </p:txBody>
      </p:sp>
    </p:spTree>
    <p:extLst>
      <p:ext uri="{BB962C8B-B14F-4D97-AF65-F5344CB8AC3E}">
        <p14:creationId xmlns:p14="http://schemas.microsoft.com/office/powerpoint/2010/main" val="100693517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50542078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2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1"/>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3088" y="113968"/>
            <a:ext cx="7174846" cy="334706"/>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61798225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207210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460" indent="-272810">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288602717"/>
      </p:ext>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60624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9"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1"/>
            <a:ext cx="2846388" cy="3243263"/>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noProof="0" smtClean="0"/>
              <a:t>Click to edit Master text styles</a:t>
            </a:r>
          </a:p>
        </p:txBody>
      </p:sp>
      <p:sp>
        <p:nvSpPr>
          <p:cNvPr id="5" name="Title 1"/>
          <p:cNvSpPr>
            <a:spLocks noGrp="1"/>
          </p:cNvSpPr>
          <p:nvPr>
            <p:ph type="title"/>
          </p:nvPr>
        </p:nvSpPr>
        <p:spPr>
          <a:xfrm>
            <a:off x="143088" y="113968"/>
            <a:ext cx="7174846" cy="334706"/>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07360407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0291"/>
            <a:ext cx="5932800" cy="242372"/>
          </a:xfrm>
        </p:spPr>
        <p:txBody>
          <a:bodyPr anchor="b"/>
          <a:lstStyle>
            <a:lvl1pPr algn="l">
              <a:defRPr sz="11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66"/>
            <a:ext cx="5932488" cy="2543176"/>
          </a:xfrm>
        </p:spPr>
        <p:txBody>
          <a:bodyPr/>
          <a:lstStyle>
            <a:lvl1pPr marL="0" indent="0">
              <a:buNone/>
              <a:defRPr sz="11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r>
              <a:rPr lang="en-US" noProof="0" dirty="0" smtClean="0"/>
              <a:t>Click icon to add picture</a:t>
            </a:r>
            <a:endParaRPr lang="en-GB" noProof="0" dirty="0"/>
          </a:p>
        </p:txBody>
      </p:sp>
      <p:sp>
        <p:nvSpPr>
          <p:cNvPr id="4" name="Text Placeholder 3"/>
          <p:cNvSpPr>
            <a:spLocks noGrp="1"/>
          </p:cNvSpPr>
          <p:nvPr>
            <p:ph type="body" sz="half" idx="2"/>
          </p:nvPr>
        </p:nvSpPr>
        <p:spPr>
          <a:xfrm>
            <a:off x="1602000" y="4029090"/>
            <a:ext cx="5932800" cy="464345"/>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noProof="0" smtClean="0"/>
              <a:t>Click to edit Master text styles</a:t>
            </a:r>
          </a:p>
        </p:txBody>
      </p:sp>
    </p:spTree>
    <p:extLst>
      <p:ext uri="{BB962C8B-B14F-4D97-AF65-F5344CB8AC3E}">
        <p14:creationId xmlns:p14="http://schemas.microsoft.com/office/powerpoint/2010/main" val="406676799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userDrawn="1"/>
        </p:nvSpPr>
        <p:spPr>
          <a:xfrm>
            <a:off x="0" y="4866501"/>
            <a:ext cx="931665" cy="276999"/>
          </a:xfrm>
          <a:prstGeom prst="rect">
            <a:avLst/>
          </a:prstGeom>
        </p:spPr>
        <p:txBody>
          <a:bodyPr wrap="none">
            <a:spAutoFit/>
          </a:bodyPr>
          <a:lstStyle/>
          <a:p>
            <a:fld id="{A259E359-2FF0-470B-BE69-A927057C70F1}" type="datetimeFigureOut">
              <a:rPr lang="en-GB" sz="1200" smtClean="0">
                <a:latin typeface="+mn-lt"/>
              </a:rPr>
              <a:pPr/>
              <a:t>28/02/2019</a:t>
            </a:fld>
            <a:endParaRPr lang="en-GB" sz="1200" dirty="0">
              <a:latin typeface="+mn-lt"/>
            </a:endParaRPr>
          </a:p>
        </p:txBody>
      </p:sp>
      <p:sp>
        <p:nvSpPr>
          <p:cNvPr id="9" name="Rectangle 8"/>
          <p:cNvSpPr/>
          <p:nvPr userDrawn="1"/>
        </p:nvSpPr>
        <p:spPr>
          <a:xfrm>
            <a:off x="7914998" y="4866501"/>
            <a:ext cx="1270669" cy="276999"/>
          </a:xfrm>
          <a:prstGeom prst="rect">
            <a:avLst/>
          </a:prstGeom>
        </p:spPr>
        <p:txBody>
          <a:bodyPr wrap="none">
            <a:spAutoFit/>
          </a:bodyPr>
          <a:lstStyle/>
          <a:p>
            <a:r>
              <a:rPr lang="en-GB" sz="1200" dirty="0">
                <a:latin typeface="+mn-lt"/>
              </a:rPr>
              <a:t>Draft </a:t>
            </a:r>
            <a:r>
              <a:rPr lang="en-GB" sz="1200" dirty="0" smtClean="0">
                <a:latin typeface="+mn-lt"/>
              </a:rPr>
              <a:t>3 </a:t>
            </a:r>
            <a:r>
              <a:rPr lang="en-GB" sz="1200" dirty="0">
                <a:latin typeface="+mn-lt"/>
              </a:rPr>
              <a:t>| Slide </a:t>
            </a:r>
            <a:fld id="{51A781E7-6089-440A-BC2D-EA2F408FBBE0}" type="slidenum">
              <a:rPr lang="en-GB" sz="1200" smtClean="0">
                <a:latin typeface="+mn-lt"/>
              </a:rPr>
              <a:t>‹#›</a:t>
            </a:fld>
            <a:endParaRPr lang="en-GB" sz="1200" dirty="0">
              <a:latin typeface="+mn-lt"/>
            </a:endParaRPr>
          </a:p>
        </p:txBody>
      </p:sp>
    </p:spTree>
    <p:extLst>
      <p:ext uri="{BB962C8B-B14F-4D97-AF65-F5344CB8AC3E}">
        <p14:creationId xmlns:p14="http://schemas.microsoft.com/office/powerpoint/2010/main" val="1183258874"/>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512590" cy="640556"/>
          </a:xfrm>
        </p:spPr>
        <p:txBody>
          <a:bodyPr/>
          <a:lstStyle>
            <a:lvl1pPr marL="135000">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189000" indent="-189000">
              <a:spcBef>
                <a:spcPts val="0"/>
              </a:spcBef>
              <a:defRPr/>
            </a:lvl1pPr>
            <a:lvl2pPr>
              <a:defRPr/>
            </a:lvl2pPr>
            <a:lvl3pP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4" name="Picture 3" descr="30years.png"/>
          <p:cNvPicPr>
            <a:picLocks noChangeAspect="1"/>
          </p:cNvPicPr>
          <p:nvPr userDrawn="1"/>
        </p:nvPicPr>
        <p:blipFill>
          <a:blip r:embed="rId2" cstate="print"/>
          <a:stretch>
            <a:fillRect/>
          </a:stretch>
        </p:blipFill>
        <p:spPr>
          <a:xfrm>
            <a:off x="8547515" y="0"/>
            <a:ext cx="596485" cy="643270"/>
          </a:xfrm>
          <a:prstGeom prst="rect">
            <a:avLst/>
          </a:prstGeom>
        </p:spPr>
      </p:pic>
    </p:spTree>
    <p:extLst>
      <p:ext uri="{BB962C8B-B14F-4D97-AF65-F5344CB8AC3E}">
        <p14:creationId xmlns:p14="http://schemas.microsoft.com/office/powerpoint/2010/main" val="423299945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809" indent="0">
              <a:buNone/>
              <a:defRPr sz="1800"/>
            </a:lvl2pPr>
            <a:lvl3pPr marL="913598" indent="0">
              <a:buNone/>
              <a:defRPr sz="1600"/>
            </a:lvl3pPr>
            <a:lvl4pPr marL="1370410" indent="0">
              <a:buNone/>
              <a:defRPr sz="1400"/>
            </a:lvl4pPr>
            <a:lvl5pPr marL="1827200" indent="0">
              <a:buNone/>
              <a:defRPr sz="1400"/>
            </a:lvl5pPr>
            <a:lvl6pPr marL="2284005" indent="0">
              <a:buNone/>
              <a:defRPr sz="1400"/>
            </a:lvl6pPr>
            <a:lvl7pPr marL="2740788" indent="0">
              <a:buNone/>
              <a:defRPr sz="1400"/>
            </a:lvl7pPr>
            <a:lvl8pPr marL="3197600" indent="0">
              <a:buNone/>
              <a:defRPr sz="1400"/>
            </a:lvl8pPr>
            <a:lvl9pPr marL="3654412"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48698114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86294798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809" indent="0">
              <a:buNone/>
              <a:defRPr sz="2000" b="1"/>
            </a:lvl2pPr>
            <a:lvl3pPr marL="913598" indent="0">
              <a:buNone/>
              <a:defRPr sz="1800" b="1"/>
            </a:lvl3pPr>
            <a:lvl4pPr marL="1370410" indent="0">
              <a:buNone/>
              <a:defRPr sz="1600" b="1"/>
            </a:lvl4pPr>
            <a:lvl5pPr marL="1827200" indent="0">
              <a:buNone/>
              <a:defRPr sz="1600" b="1"/>
            </a:lvl5pPr>
            <a:lvl6pPr marL="2284005" indent="0">
              <a:buNone/>
              <a:defRPr sz="1600" b="1"/>
            </a:lvl6pPr>
            <a:lvl7pPr marL="2740788" indent="0">
              <a:buNone/>
              <a:defRPr sz="1600" b="1"/>
            </a:lvl7pPr>
            <a:lvl8pPr marL="3197600" indent="0">
              <a:buNone/>
              <a:defRPr sz="1600" b="1"/>
            </a:lvl8pPr>
            <a:lvl9pPr marL="3654412"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809" indent="0">
              <a:buNone/>
              <a:defRPr sz="2000" b="1"/>
            </a:lvl2pPr>
            <a:lvl3pPr marL="913598" indent="0">
              <a:buNone/>
              <a:defRPr sz="1800" b="1"/>
            </a:lvl3pPr>
            <a:lvl4pPr marL="1370410" indent="0">
              <a:buNone/>
              <a:defRPr sz="1600" b="1"/>
            </a:lvl4pPr>
            <a:lvl5pPr marL="1827200" indent="0">
              <a:buNone/>
              <a:defRPr sz="1600" b="1"/>
            </a:lvl5pPr>
            <a:lvl6pPr marL="2284005" indent="0">
              <a:buNone/>
              <a:defRPr sz="1600" b="1"/>
            </a:lvl6pPr>
            <a:lvl7pPr marL="2740788" indent="0">
              <a:buNone/>
              <a:defRPr sz="1600" b="1"/>
            </a:lvl7pPr>
            <a:lvl8pPr marL="3197600" indent="0">
              <a:buNone/>
              <a:defRPr sz="1600" b="1"/>
            </a:lvl8pPr>
            <a:lvl9pPr marL="3654412"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4627335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4"/>
            <a:ext cx="7174846" cy="430887"/>
          </a:xfrm>
          <a:prstGeom prst="rect">
            <a:avLst/>
          </a:prstGeom>
          <a:noFill/>
          <a:ln>
            <a:noFill/>
          </a:ln>
          <a:extLst/>
        </p:spPr>
        <p:txBody>
          <a:bodyPr vert="horz" wrap="square" lIns="91370" tIns="45685" rIns="91370" bIns="4568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97042945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5935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809" indent="0">
              <a:buNone/>
              <a:defRPr sz="1200"/>
            </a:lvl2pPr>
            <a:lvl3pPr marL="913598" indent="0">
              <a:buNone/>
              <a:defRPr sz="1000"/>
            </a:lvl3pPr>
            <a:lvl4pPr marL="1370410" indent="0">
              <a:buNone/>
              <a:defRPr sz="900"/>
            </a:lvl4pPr>
            <a:lvl5pPr marL="1827200" indent="0">
              <a:buNone/>
              <a:defRPr sz="900"/>
            </a:lvl5pPr>
            <a:lvl6pPr marL="2284005" indent="0">
              <a:buNone/>
              <a:defRPr sz="900"/>
            </a:lvl6pPr>
            <a:lvl7pPr marL="2740788" indent="0">
              <a:buNone/>
              <a:defRPr sz="900"/>
            </a:lvl7pPr>
            <a:lvl8pPr marL="3197600" indent="0">
              <a:buNone/>
              <a:defRPr sz="900"/>
            </a:lvl8pPr>
            <a:lvl9pPr marL="3654412"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92992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809" indent="0">
              <a:buNone/>
              <a:defRPr sz="2800"/>
            </a:lvl2pPr>
            <a:lvl3pPr marL="913598" indent="0">
              <a:buNone/>
              <a:defRPr sz="2400"/>
            </a:lvl3pPr>
            <a:lvl4pPr marL="1370410" indent="0">
              <a:buNone/>
              <a:defRPr sz="2000"/>
            </a:lvl4pPr>
            <a:lvl5pPr marL="1827200" indent="0">
              <a:buNone/>
              <a:defRPr sz="2000"/>
            </a:lvl5pPr>
            <a:lvl6pPr marL="2284005" indent="0">
              <a:buNone/>
              <a:defRPr sz="2000"/>
            </a:lvl6pPr>
            <a:lvl7pPr marL="2740788" indent="0">
              <a:buNone/>
              <a:defRPr sz="2000"/>
            </a:lvl7pPr>
            <a:lvl8pPr marL="3197600" indent="0">
              <a:buNone/>
              <a:defRPr sz="2000"/>
            </a:lvl8pPr>
            <a:lvl9pPr marL="3654412"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11"/>
            <a:ext cx="5932800" cy="464345"/>
          </a:xfrm>
        </p:spPr>
        <p:txBody>
          <a:bodyPr/>
          <a:lstStyle>
            <a:lvl1pPr marL="0" indent="0">
              <a:buNone/>
              <a:defRPr sz="1400"/>
            </a:lvl1pPr>
            <a:lvl2pPr marL="456809" indent="0">
              <a:buNone/>
              <a:defRPr sz="1200"/>
            </a:lvl2pPr>
            <a:lvl3pPr marL="913598" indent="0">
              <a:buNone/>
              <a:defRPr sz="1000"/>
            </a:lvl3pPr>
            <a:lvl4pPr marL="1370410" indent="0">
              <a:buNone/>
              <a:defRPr sz="900"/>
            </a:lvl4pPr>
            <a:lvl5pPr marL="1827200" indent="0">
              <a:buNone/>
              <a:defRPr sz="900"/>
            </a:lvl5pPr>
            <a:lvl6pPr marL="2284005" indent="0">
              <a:buNone/>
              <a:defRPr sz="900"/>
            </a:lvl6pPr>
            <a:lvl7pPr marL="2740788" indent="0">
              <a:buNone/>
              <a:defRPr sz="900"/>
            </a:lvl7pPr>
            <a:lvl8pPr marL="3197600" indent="0">
              <a:buNone/>
              <a:defRPr sz="900"/>
            </a:lvl8pPr>
            <a:lvl9pPr marL="3654412"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20585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2" tIns="45666" rIns="91332" bIns="45666"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48956751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85"/>
            <a:ext cx="584200" cy="423863"/>
          </a:xfrm>
          <a:prstGeom prst="rect">
            <a:avLst/>
          </a:prstGeom>
        </p:spPr>
        <p:txBody>
          <a:bodyPr lIns="91380" tIns="45690" rIns="91380" bIns="45690"/>
          <a:lstStyle>
            <a:lvl1pPr fontAlgn="base" hangingPunct="1">
              <a:spcBef>
                <a:spcPct val="0"/>
              </a:spcBef>
              <a:spcAft>
                <a:spcPct val="0"/>
              </a:spcAft>
              <a:defRPr sz="2400" kern="1200">
                <a:solidFill>
                  <a:srgbClr val="000000"/>
                </a:solidFill>
                <a:uFillTx/>
                <a:latin typeface="Verdana" pitchFamily="34" charset="0"/>
              </a:defRPr>
            </a:lvl1pPr>
          </a:lstStyle>
          <a:p>
            <a:pPr algn="l" defTabSz="342693">
              <a:defRPr/>
            </a:pPr>
            <a:fld id="{8A06C2F6-B608-4AAD-BC19-C9F7439202BE}" type="slidenum">
              <a:rPr lang="en-GB" smtClean="0"/>
              <a:pPr algn="l" defTabSz="342693">
                <a:defRPr/>
              </a:pPr>
              <a:t>‹#›</a:t>
            </a:fld>
            <a:endParaRPr lang="en-GB"/>
          </a:p>
        </p:txBody>
      </p:sp>
    </p:spTree>
    <p:extLst>
      <p:ext uri="{BB962C8B-B14F-4D97-AF65-F5344CB8AC3E}">
        <p14:creationId xmlns:p14="http://schemas.microsoft.com/office/powerpoint/2010/main" val="423835335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8" tIns="45689" rIns="91378" bIns="45689" anchor="b">
            <a:spAutoFit/>
          </a:bodyPr>
          <a:lstStyle/>
          <a:p>
            <a:pPr algn="l" defTabSz="342747" fontAlgn="base" hangingPunct="1">
              <a:spcBef>
                <a:spcPct val="50000"/>
              </a:spcBef>
              <a:spcAft>
                <a:spcPct val="0"/>
              </a:spcAft>
            </a:pPr>
            <a:r>
              <a:rPr lang="en-US" sz="800" kern="1200" smtClean="0"/>
              <a:t>Issue/Revision: 0.0</a:t>
            </a:r>
          </a:p>
          <a:p>
            <a:pPr algn="l" defTabSz="342747" fontAlgn="base" hangingPunct="1">
              <a:spcBef>
                <a:spcPct val="50000"/>
              </a:spcBef>
              <a:spcAft>
                <a:spcPct val="0"/>
              </a:spcAft>
            </a:pPr>
            <a:r>
              <a:rPr lang="en-US" sz="800" kern="1200" smtClean="0"/>
              <a:t>Reference: </a:t>
            </a:r>
          </a:p>
          <a:p>
            <a:pPr algn="l" defTabSz="342747" fontAlgn="base" hangingPunct="1">
              <a:spcBef>
                <a:spcPct val="50000"/>
              </a:spcBef>
              <a:spcAft>
                <a:spcPct val="0"/>
              </a:spcAft>
            </a:pPr>
            <a:r>
              <a:rPr lang="en-US" sz="800" kern="1200" smtClean="0"/>
              <a:t>Status: </a:t>
            </a:r>
          </a:p>
          <a:p>
            <a:pPr algn="l" defTabSz="342747"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0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7512367"/>
      </p:ext>
    </p:extLst>
  </p:cSld>
  <p:clrMapOvr>
    <a:masterClrMapping/>
  </p:clrMapOvr>
  <p:timing>
    <p:tnLst>
      <p:par>
        <p:cTn id="1" dur="indefinite" restart="never" nodeType="tmRoot"/>
      </p:par>
    </p:tnLst>
  </p:timing>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496" indent="-272840">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51684940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851" indent="0">
              <a:buNone/>
              <a:defRPr sz="1800"/>
            </a:lvl2pPr>
            <a:lvl3pPr marL="913691" indent="0">
              <a:buNone/>
              <a:defRPr sz="1600"/>
            </a:lvl3pPr>
            <a:lvl4pPr marL="1370546" indent="0">
              <a:buNone/>
              <a:defRPr sz="1400"/>
            </a:lvl4pPr>
            <a:lvl5pPr marL="1827380" indent="0">
              <a:buNone/>
              <a:defRPr sz="1400"/>
            </a:lvl5pPr>
            <a:lvl6pPr marL="2284233" indent="0">
              <a:buNone/>
              <a:defRPr sz="1400"/>
            </a:lvl6pPr>
            <a:lvl7pPr marL="2741064" indent="0">
              <a:buNone/>
              <a:defRPr sz="1400"/>
            </a:lvl7pPr>
            <a:lvl8pPr marL="3197920" indent="0">
              <a:buNone/>
              <a:defRPr sz="1400"/>
            </a:lvl8pPr>
            <a:lvl9pPr marL="3654775"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72057613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16293114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851" indent="0">
              <a:buNone/>
              <a:defRPr sz="2000" b="1"/>
            </a:lvl2pPr>
            <a:lvl3pPr marL="913691" indent="0">
              <a:buNone/>
              <a:defRPr sz="1800" b="1"/>
            </a:lvl3pPr>
            <a:lvl4pPr marL="1370546" indent="0">
              <a:buNone/>
              <a:defRPr sz="1600" b="1"/>
            </a:lvl4pPr>
            <a:lvl5pPr marL="1827380" indent="0">
              <a:buNone/>
              <a:defRPr sz="1600" b="1"/>
            </a:lvl5pPr>
            <a:lvl6pPr marL="2284233" indent="0">
              <a:buNone/>
              <a:defRPr sz="1600" b="1"/>
            </a:lvl6pPr>
            <a:lvl7pPr marL="2741064" indent="0">
              <a:buNone/>
              <a:defRPr sz="1600" b="1"/>
            </a:lvl7pPr>
            <a:lvl8pPr marL="3197920" indent="0">
              <a:buNone/>
              <a:defRPr sz="1600" b="1"/>
            </a:lvl8pPr>
            <a:lvl9pPr marL="3654775"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851" indent="0">
              <a:buNone/>
              <a:defRPr sz="2000" b="1"/>
            </a:lvl2pPr>
            <a:lvl3pPr marL="913691" indent="0">
              <a:buNone/>
              <a:defRPr sz="1800" b="1"/>
            </a:lvl3pPr>
            <a:lvl4pPr marL="1370546" indent="0">
              <a:buNone/>
              <a:defRPr sz="1600" b="1"/>
            </a:lvl4pPr>
            <a:lvl5pPr marL="1827380" indent="0">
              <a:buNone/>
              <a:defRPr sz="1600" b="1"/>
            </a:lvl5pPr>
            <a:lvl6pPr marL="2284233" indent="0">
              <a:buNone/>
              <a:defRPr sz="1600" b="1"/>
            </a:lvl6pPr>
            <a:lvl7pPr marL="2741064" indent="0">
              <a:buNone/>
              <a:defRPr sz="1600" b="1"/>
            </a:lvl7pPr>
            <a:lvl8pPr marL="3197920" indent="0">
              <a:buNone/>
              <a:defRPr sz="1600" b="1"/>
            </a:lvl8pPr>
            <a:lvl9pPr marL="3654775"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8865489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78" tIns="45689" rIns="91378" bIns="4568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93304625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064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851" indent="0">
              <a:buNone/>
              <a:defRPr sz="1200"/>
            </a:lvl2pPr>
            <a:lvl3pPr marL="913691" indent="0">
              <a:buNone/>
              <a:defRPr sz="1000"/>
            </a:lvl3pPr>
            <a:lvl4pPr marL="1370546" indent="0">
              <a:buNone/>
              <a:defRPr sz="900"/>
            </a:lvl4pPr>
            <a:lvl5pPr marL="1827380" indent="0">
              <a:buNone/>
              <a:defRPr sz="900"/>
            </a:lvl5pPr>
            <a:lvl6pPr marL="2284233" indent="0">
              <a:buNone/>
              <a:defRPr sz="900"/>
            </a:lvl6pPr>
            <a:lvl7pPr marL="2741064" indent="0">
              <a:buNone/>
              <a:defRPr sz="900"/>
            </a:lvl7pPr>
            <a:lvl8pPr marL="3197920" indent="0">
              <a:buNone/>
              <a:defRPr sz="900"/>
            </a:lvl8pPr>
            <a:lvl9pPr marL="3654775"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14688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851" indent="0">
              <a:buNone/>
              <a:defRPr sz="2800"/>
            </a:lvl2pPr>
            <a:lvl3pPr marL="913691" indent="0">
              <a:buNone/>
              <a:defRPr sz="2400"/>
            </a:lvl3pPr>
            <a:lvl4pPr marL="1370546" indent="0">
              <a:buNone/>
              <a:defRPr sz="2000"/>
            </a:lvl4pPr>
            <a:lvl5pPr marL="1827380" indent="0">
              <a:buNone/>
              <a:defRPr sz="2000"/>
            </a:lvl5pPr>
            <a:lvl6pPr marL="2284233" indent="0">
              <a:buNone/>
              <a:defRPr sz="2000"/>
            </a:lvl6pPr>
            <a:lvl7pPr marL="2741064" indent="0">
              <a:buNone/>
              <a:defRPr sz="2000"/>
            </a:lvl7pPr>
            <a:lvl8pPr marL="3197920" indent="0">
              <a:buNone/>
              <a:defRPr sz="2000"/>
            </a:lvl8pPr>
            <a:lvl9pPr marL="3654775"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07"/>
            <a:ext cx="5932800" cy="464345"/>
          </a:xfrm>
        </p:spPr>
        <p:txBody>
          <a:bodyPr/>
          <a:lstStyle>
            <a:lvl1pPr marL="0" indent="0">
              <a:buNone/>
              <a:defRPr sz="1400"/>
            </a:lvl1pPr>
            <a:lvl2pPr marL="456851" indent="0">
              <a:buNone/>
              <a:defRPr sz="1200"/>
            </a:lvl2pPr>
            <a:lvl3pPr marL="913691" indent="0">
              <a:buNone/>
              <a:defRPr sz="1000"/>
            </a:lvl3pPr>
            <a:lvl4pPr marL="1370546" indent="0">
              <a:buNone/>
              <a:defRPr sz="900"/>
            </a:lvl4pPr>
            <a:lvl5pPr marL="1827380" indent="0">
              <a:buNone/>
              <a:defRPr sz="900"/>
            </a:lvl5pPr>
            <a:lvl6pPr marL="2284233" indent="0">
              <a:buNone/>
              <a:defRPr sz="900"/>
            </a:lvl6pPr>
            <a:lvl7pPr marL="2741064" indent="0">
              <a:buNone/>
              <a:defRPr sz="900"/>
            </a:lvl7pPr>
            <a:lvl8pPr marL="3197920" indent="0">
              <a:buNone/>
              <a:defRPr sz="900"/>
            </a:lvl8pPr>
            <a:lvl9pPr marL="3654775"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493368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1203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81"/>
            <a:ext cx="584200" cy="423863"/>
          </a:xfrm>
          <a:prstGeom prst="rect">
            <a:avLst/>
          </a:prstGeom>
        </p:spPr>
        <p:txBody>
          <a:bodyPr lIns="91388" tIns="45694" rIns="91388" bIns="45694"/>
          <a:lstStyle>
            <a:lvl1pPr fontAlgn="base" hangingPunct="1">
              <a:spcBef>
                <a:spcPct val="0"/>
              </a:spcBef>
              <a:spcAft>
                <a:spcPct val="0"/>
              </a:spcAft>
              <a:defRPr sz="2400" kern="1200">
                <a:solidFill>
                  <a:srgbClr val="000000"/>
                </a:solidFill>
                <a:uFillTx/>
                <a:latin typeface="Verdana" pitchFamily="34" charset="0"/>
              </a:defRPr>
            </a:lvl1pPr>
          </a:lstStyle>
          <a:p>
            <a:pPr algn="l" defTabSz="342747">
              <a:defRPr/>
            </a:pPr>
            <a:fld id="{8A06C2F6-B608-4AAD-BC19-C9F7439202BE}" type="slidenum">
              <a:rPr lang="en-GB" smtClean="0"/>
              <a:pPr algn="l" defTabSz="342747">
                <a:defRPr/>
              </a:pPr>
              <a:t>‹#›</a:t>
            </a:fld>
            <a:endParaRPr lang="en-GB"/>
          </a:p>
        </p:txBody>
      </p:sp>
    </p:spTree>
    <p:extLst>
      <p:ext uri="{BB962C8B-B14F-4D97-AF65-F5344CB8AC3E}">
        <p14:creationId xmlns:p14="http://schemas.microsoft.com/office/powerpoint/2010/main" val="221920559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4" tIns="45697" rIns="91394" bIns="45697" anchor="b">
            <a:spAutoFit/>
          </a:bodyPr>
          <a:lstStyle/>
          <a:p>
            <a:pPr algn="l" defTabSz="342819" fontAlgn="base" hangingPunct="1">
              <a:spcBef>
                <a:spcPct val="50000"/>
              </a:spcBef>
              <a:spcAft>
                <a:spcPct val="0"/>
              </a:spcAft>
            </a:pPr>
            <a:r>
              <a:rPr lang="en-US" sz="800" kern="1200" smtClean="0"/>
              <a:t>Issue/Revision: 0.0</a:t>
            </a:r>
          </a:p>
          <a:p>
            <a:pPr algn="l" defTabSz="342819" fontAlgn="base" hangingPunct="1">
              <a:spcBef>
                <a:spcPct val="50000"/>
              </a:spcBef>
              <a:spcAft>
                <a:spcPct val="0"/>
              </a:spcAft>
            </a:pPr>
            <a:r>
              <a:rPr lang="en-US" sz="800" kern="1200" smtClean="0"/>
              <a:t>Reference: </a:t>
            </a:r>
          </a:p>
          <a:p>
            <a:pPr algn="l" defTabSz="342819" fontAlgn="base" hangingPunct="1">
              <a:spcBef>
                <a:spcPct val="50000"/>
              </a:spcBef>
              <a:spcAft>
                <a:spcPct val="0"/>
              </a:spcAft>
            </a:pPr>
            <a:r>
              <a:rPr lang="en-US" sz="800" kern="1200" smtClean="0"/>
              <a:t>Status: </a:t>
            </a:r>
          </a:p>
          <a:p>
            <a:pPr algn="l" defTabSz="342819"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9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30674336"/>
      </p:ext>
    </p:extLst>
  </p:cSld>
  <p:clrMapOvr>
    <a:masterClrMapping/>
  </p:clrMapOvr>
  <p:timing>
    <p:tnLst>
      <p:par>
        <p:cTn id="1" dur="indefinite" restart="never" nodeType="tmRoot"/>
      </p:par>
    </p:tnLst>
  </p:timing>
  <p:hf sldNum="0" hd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568" indent="-27289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8105624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939" indent="0">
              <a:buNone/>
              <a:defRPr sz="1800"/>
            </a:lvl2pPr>
            <a:lvl3pPr marL="913875" indent="0">
              <a:buNone/>
              <a:defRPr sz="1600"/>
            </a:lvl3pPr>
            <a:lvl4pPr marL="1370818" indent="0">
              <a:buNone/>
              <a:defRPr sz="1400"/>
            </a:lvl4pPr>
            <a:lvl5pPr marL="1827748" indent="0">
              <a:buNone/>
              <a:defRPr sz="1400"/>
            </a:lvl5pPr>
            <a:lvl6pPr marL="2284689" indent="0">
              <a:buNone/>
              <a:defRPr sz="1400"/>
            </a:lvl6pPr>
            <a:lvl7pPr marL="2741616" indent="0">
              <a:buNone/>
              <a:defRPr sz="1400"/>
            </a:lvl7pPr>
            <a:lvl8pPr marL="3198560" indent="0">
              <a:buNone/>
              <a:defRPr sz="1400"/>
            </a:lvl8pPr>
            <a:lvl9pPr marL="365550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09788029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159820789"/>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939" indent="0">
              <a:buNone/>
              <a:defRPr sz="2000" b="1"/>
            </a:lvl2pPr>
            <a:lvl3pPr marL="913875" indent="0">
              <a:buNone/>
              <a:defRPr sz="1800" b="1"/>
            </a:lvl3pPr>
            <a:lvl4pPr marL="1370818" indent="0">
              <a:buNone/>
              <a:defRPr sz="1600" b="1"/>
            </a:lvl4pPr>
            <a:lvl5pPr marL="1827748" indent="0">
              <a:buNone/>
              <a:defRPr sz="1600" b="1"/>
            </a:lvl5pPr>
            <a:lvl6pPr marL="2284689" indent="0">
              <a:buNone/>
              <a:defRPr sz="1600" b="1"/>
            </a:lvl6pPr>
            <a:lvl7pPr marL="2741616" indent="0">
              <a:buNone/>
              <a:defRPr sz="1600" b="1"/>
            </a:lvl7pPr>
            <a:lvl8pPr marL="3198560" indent="0">
              <a:buNone/>
              <a:defRPr sz="1600" b="1"/>
            </a:lvl8pPr>
            <a:lvl9pPr marL="365550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939" indent="0">
              <a:buNone/>
              <a:defRPr sz="2000" b="1"/>
            </a:lvl2pPr>
            <a:lvl3pPr marL="913875" indent="0">
              <a:buNone/>
              <a:defRPr sz="1800" b="1"/>
            </a:lvl3pPr>
            <a:lvl4pPr marL="1370818" indent="0">
              <a:buNone/>
              <a:defRPr sz="1600" b="1"/>
            </a:lvl4pPr>
            <a:lvl5pPr marL="1827748" indent="0">
              <a:buNone/>
              <a:defRPr sz="1600" b="1"/>
            </a:lvl5pPr>
            <a:lvl6pPr marL="2284689" indent="0">
              <a:buNone/>
              <a:defRPr sz="1600" b="1"/>
            </a:lvl6pPr>
            <a:lvl7pPr marL="2741616" indent="0">
              <a:buNone/>
              <a:defRPr sz="1600" b="1"/>
            </a:lvl7pPr>
            <a:lvl8pPr marL="3198560" indent="0">
              <a:buNone/>
              <a:defRPr sz="1600" b="1"/>
            </a:lvl8pPr>
            <a:lvl9pPr marL="365550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4703560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94" tIns="45697" rIns="91394" bIns="4569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60020242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7916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939" indent="0">
              <a:buNone/>
              <a:defRPr sz="1200"/>
            </a:lvl2pPr>
            <a:lvl3pPr marL="913875" indent="0">
              <a:buNone/>
              <a:defRPr sz="1000"/>
            </a:lvl3pPr>
            <a:lvl4pPr marL="1370818" indent="0">
              <a:buNone/>
              <a:defRPr sz="900"/>
            </a:lvl4pPr>
            <a:lvl5pPr marL="1827748" indent="0">
              <a:buNone/>
              <a:defRPr sz="900"/>
            </a:lvl5pPr>
            <a:lvl6pPr marL="2284689" indent="0">
              <a:buNone/>
              <a:defRPr sz="900"/>
            </a:lvl6pPr>
            <a:lvl7pPr marL="2741616" indent="0">
              <a:buNone/>
              <a:defRPr sz="900"/>
            </a:lvl7pPr>
            <a:lvl8pPr marL="3198560" indent="0">
              <a:buNone/>
              <a:defRPr sz="900"/>
            </a:lvl8pPr>
            <a:lvl9pPr marL="365550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995342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939" indent="0">
              <a:buNone/>
              <a:defRPr sz="2800"/>
            </a:lvl2pPr>
            <a:lvl3pPr marL="913875" indent="0">
              <a:buNone/>
              <a:defRPr sz="2400"/>
            </a:lvl3pPr>
            <a:lvl4pPr marL="1370818" indent="0">
              <a:buNone/>
              <a:defRPr sz="2000"/>
            </a:lvl4pPr>
            <a:lvl5pPr marL="1827748" indent="0">
              <a:buNone/>
              <a:defRPr sz="2000"/>
            </a:lvl5pPr>
            <a:lvl6pPr marL="2284689" indent="0">
              <a:buNone/>
              <a:defRPr sz="2000"/>
            </a:lvl6pPr>
            <a:lvl7pPr marL="2741616" indent="0">
              <a:buNone/>
              <a:defRPr sz="2000"/>
            </a:lvl7pPr>
            <a:lvl8pPr marL="3198560" indent="0">
              <a:buNone/>
              <a:defRPr sz="2000"/>
            </a:lvl8pPr>
            <a:lvl9pPr marL="365550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99"/>
            <a:ext cx="5932800" cy="464345"/>
          </a:xfrm>
        </p:spPr>
        <p:txBody>
          <a:bodyPr/>
          <a:lstStyle>
            <a:lvl1pPr marL="0" indent="0">
              <a:buNone/>
              <a:defRPr sz="1400"/>
            </a:lvl1pPr>
            <a:lvl2pPr marL="456939" indent="0">
              <a:buNone/>
              <a:defRPr sz="1200"/>
            </a:lvl2pPr>
            <a:lvl3pPr marL="913875" indent="0">
              <a:buNone/>
              <a:defRPr sz="1000"/>
            </a:lvl3pPr>
            <a:lvl4pPr marL="1370818" indent="0">
              <a:buNone/>
              <a:defRPr sz="900"/>
            </a:lvl4pPr>
            <a:lvl5pPr marL="1827748" indent="0">
              <a:buNone/>
              <a:defRPr sz="900"/>
            </a:lvl5pPr>
            <a:lvl6pPr marL="2284689" indent="0">
              <a:buNone/>
              <a:defRPr sz="900"/>
            </a:lvl6pPr>
            <a:lvl7pPr marL="2741616" indent="0">
              <a:buNone/>
              <a:defRPr sz="900"/>
            </a:lvl7pPr>
            <a:lvl8pPr marL="3198560" indent="0">
              <a:buNone/>
              <a:defRPr sz="900"/>
            </a:lvl8pPr>
            <a:lvl9pPr marL="365550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89602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598" indent="0">
              <a:buNone/>
              <a:defRPr sz="1200"/>
            </a:lvl2pPr>
            <a:lvl3pPr marL="913162" indent="0">
              <a:buNone/>
              <a:defRPr sz="1000"/>
            </a:lvl3pPr>
            <a:lvl4pPr marL="1369764" indent="0">
              <a:buNone/>
              <a:defRPr sz="900"/>
            </a:lvl4pPr>
            <a:lvl5pPr marL="1826345" indent="0">
              <a:buNone/>
              <a:defRPr sz="900"/>
            </a:lvl5pPr>
            <a:lvl6pPr marL="2282922" indent="0">
              <a:buNone/>
              <a:defRPr sz="900"/>
            </a:lvl6pPr>
            <a:lvl7pPr marL="2739477" indent="0">
              <a:buNone/>
              <a:defRPr sz="900"/>
            </a:lvl7pPr>
            <a:lvl8pPr marL="3196080" indent="0">
              <a:buNone/>
              <a:defRPr sz="900"/>
            </a:lvl8pPr>
            <a:lvl9pPr marL="3652682"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4536106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73"/>
            <a:ext cx="584200" cy="423863"/>
          </a:xfrm>
          <a:prstGeom prst="rect">
            <a:avLst/>
          </a:prstGeom>
        </p:spPr>
        <p:txBody>
          <a:bodyPr lIns="91404" tIns="45702" rIns="91404" bIns="45702"/>
          <a:lstStyle>
            <a:lvl1pPr fontAlgn="base" hangingPunct="1">
              <a:spcBef>
                <a:spcPct val="0"/>
              </a:spcBef>
              <a:spcAft>
                <a:spcPct val="0"/>
              </a:spcAft>
              <a:defRPr sz="2400" kern="1200">
                <a:solidFill>
                  <a:srgbClr val="000000"/>
                </a:solidFill>
                <a:uFillTx/>
                <a:latin typeface="Verdana" pitchFamily="34" charset="0"/>
              </a:defRPr>
            </a:lvl1pPr>
          </a:lstStyle>
          <a:p>
            <a:pPr algn="l" defTabSz="342819">
              <a:defRPr/>
            </a:pPr>
            <a:fld id="{8A06C2F6-B608-4AAD-BC19-C9F7439202BE}" type="slidenum">
              <a:rPr lang="en-GB" smtClean="0"/>
              <a:pPr algn="l" defTabSz="342819">
                <a:defRPr/>
              </a:pPr>
              <a:t>‹#›</a:t>
            </a:fld>
            <a:endParaRPr lang="en-GB"/>
          </a:p>
        </p:txBody>
      </p:sp>
    </p:spTree>
    <p:extLst>
      <p:ext uri="{BB962C8B-B14F-4D97-AF65-F5344CB8AC3E}">
        <p14:creationId xmlns:p14="http://schemas.microsoft.com/office/powerpoint/2010/main" val="3931743364"/>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val="0"/>
              </a:ext>
            </a:extLst>
          </a:blip>
          <a:srcRect l="48267" t="28851" r="595" b="81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80" y="116691"/>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8" y="4958962"/>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162530586"/>
      </p:ext>
    </p:extLst>
  </p:cSld>
  <p:clrMapOvr>
    <a:masterClrMapping/>
  </p:clrMapOvr>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5954"/>
            <a:ext cx="9148763" cy="514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61"/>
          <p:cNvPicPr>
            <a:picLocks noChangeAspect="1"/>
          </p:cNvPicPr>
          <p:nvPr userDrawn="1"/>
        </p:nvPicPr>
        <p:blipFill>
          <a:blip r:embed="rId28"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8"/>
          <p:cNvPicPr>
            <a:picLocks noChangeAspect="1"/>
          </p:cNvPicPr>
          <p:nvPr userDrawn="1"/>
        </p:nvPicPr>
        <p:blipFill>
          <a:blip r:embed="rId29"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719602338"/>
      </p:ext>
    </p:extLst>
  </p:cSld>
  <p:clrMapOvr>
    <a:masterClrMapping/>
  </p:clrMapOvr>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a:extLst>
              <a:ext uri="{28A0092B-C50C-407E-A947-70E740481C1C}">
                <a14:useLocalDpi xmlns:a14="http://schemas.microsoft.com/office/drawing/2010/main" val="0"/>
              </a:ext>
            </a:extLst>
          </a:blip>
          <a:srcRect l="339" t="15489" r="2" b="535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794413579"/>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342819" fontAlgn="base" hangingPunct="1">
              <a:spcBef>
                <a:spcPct val="0"/>
              </a:spcBef>
              <a:spcAft>
                <a:spcPct val="0"/>
              </a:spcAft>
            </a:pPr>
            <a:endParaRPr lang="en-US" altLang="en-US" kern="1200" smtClean="0">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val="0"/>
              </a:ext>
            </a:extLst>
          </a:blip>
          <a:srcRect t="8205" r="11816" b="11278"/>
          <a:stretch>
            <a:fillRect/>
          </a:stretch>
        </p:blipFill>
        <p:spPr bwMode="auto">
          <a:xfrm>
            <a:off x="1382321" y="-10716"/>
            <a:ext cx="7522369" cy="51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69071"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78626"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166122" y="4966106"/>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356498"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89360"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638309"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97728"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06080"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937398"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219209"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427560"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846660"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053829"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262197"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470547"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678916"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2889647"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3102778"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3309947"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3519497"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3730229"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4146947"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4562475"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4866085" y="4967296"/>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224915272"/>
      </p:ext>
    </p:extLst>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a:extLst>
              <a:ext uri="{28A0092B-C50C-407E-A947-70E740481C1C}">
                <a14:useLocalDpi xmlns:a14="http://schemas.microsoft.com/office/drawing/2010/main" val="0"/>
              </a:ext>
            </a:extLst>
          </a:blip>
          <a:srcRect l="-72" t="2287" r="69" b="225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286606598"/>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val="0"/>
              </a:ext>
            </a:extLst>
          </a:blip>
          <a:srcRect t="14944" b="10159"/>
          <a:stretch>
            <a:fillRect/>
          </a:stretch>
        </p:blipFill>
        <p:spPr bwMode="auto">
          <a:xfrm>
            <a:off x="3" y="0"/>
            <a:ext cx="915709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51756626"/>
      </p:ext>
    </p:extLst>
  </p:cSld>
  <p:clrMapOvr>
    <a:masterClrMapping/>
  </p:clrMapOvr>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342819" fontAlgn="base" hangingPunct="1">
              <a:spcBef>
                <a:spcPct val="0"/>
              </a:spcBef>
              <a:spcAft>
                <a:spcPct val="0"/>
              </a:spcAft>
            </a:pPr>
            <a:endParaRPr lang="en-US" altLang="en-US" kern="1200" smtClean="0">
              <a:solidFill>
                <a:srgbClr val="FFFFFF"/>
              </a:solidFill>
              <a:latin typeface="Arial" pitchFamily="34" charset="0"/>
            </a:endParaRPr>
          </a:p>
        </p:txBody>
      </p:sp>
      <p:pic>
        <p:nvPicPr>
          <p:cNvPr id="5" name="Picture 32" descr="navigation.jpg"/>
          <p:cNvPicPr>
            <a:picLocks noChangeAspect="1"/>
          </p:cNvPicPr>
          <p:nvPr userDrawn="1"/>
        </p:nvPicPr>
        <p:blipFill>
          <a:blip r:embed="rId2" cstate="print">
            <a:extLst>
              <a:ext uri="{28A0092B-C50C-407E-A947-70E740481C1C}">
                <a14:useLocalDpi xmlns:a14="http://schemas.microsoft.com/office/drawing/2010/main" val="0"/>
              </a:ext>
            </a:extLst>
          </a:blip>
          <a:srcRect l="6105" b="10957"/>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147665328"/>
      </p:ext>
    </p:extLst>
  </p:cSld>
  <p:clrMapOvr>
    <a:masterClrMapping/>
  </p:clrMapOvr>
  <p:hf sldNum="0" hd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val="0"/>
              </a:ext>
            </a:extLst>
          </a:blip>
          <a:srcRect l="2" t="13858" r="761" b="1169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364572076"/>
      </p:ext>
    </p:extLst>
  </p:cSld>
  <p:clrMapOvr>
    <a:masterClrMapping/>
  </p:clrMapOvr>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1"/>
            <a:ext cx="9145191"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132060353"/>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598" indent="0">
              <a:buNone/>
              <a:defRPr sz="2800"/>
            </a:lvl2pPr>
            <a:lvl3pPr marL="913162" indent="0">
              <a:buNone/>
              <a:defRPr sz="2400"/>
            </a:lvl3pPr>
            <a:lvl4pPr marL="1369764" indent="0">
              <a:buNone/>
              <a:defRPr sz="2000"/>
            </a:lvl4pPr>
            <a:lvl5pPr marL="1826345" indent="0">
              <a:buNone/>
              <a:defRPr sz="2000"/>
            </a:lvl5pPr>
            <a:lvl6pPr marL="2282922" indent="0">
              <a:buNone/>
              <a:defRPr sz="2000"/>
            </a:lvl6pPr>
            <a:lvl7pPr marL="2739477" indent="0">
              <a:buNone/>
              <a:defRPr sz="2000"/>
            </a:lvl7pPr>
            <a:lvl8pPr marL="3196080" indent="0">
              <a:buNone/>
              <a:defRPr sz="2000"/>
            </a:lvl8pPr>
            <a:lvl9pPr marL="3652682"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30"/>
            <a:ext cx="5932800" cy="464345"/>
          </a:xfrm>
        </p:spPr>
        <p:txBody>
          <a:bodyPr/>
          <a:lstStyle>
            <a:lvl1pPr marL="0" indent="0">
              <a:buNone/>
              <a:defRPr sz="1400"/>
            </a:lvl1pPr>
            <a:lvl2pPr marL="456598" indent="0">
              <a:buNone/>
              <a:defRPr sz="1200"/>
            </a:lvl2pPr>
            <a:lvl3pPr marL="913162" indent="0">
              <a:buNone/>
              <a:defRPr sz="1000"/>
            </a:lvl3pPr>
            <a:lvl4pPr marL="1369764" indent="0">
              <a:buNone/>
              <a:defRPr sz="900"/>
            </a:lvl4pPr>
            <a:lvl5pPr marL="1826345" indent="0">
              <a:buNone/>
              <a:defRPr sz="900"/>
            </a:lvl5pPr>
            <a:lvl6pPr marL="2282922" indent="0">
              <a:buNone/>
              <a:defRPr sz="900"/>
            </a:lvl6pPr>
            <a:lvl7pPr marL="2739477" indent="0">
              <a:buNone/>
              <a:defRPr sz="900"/>
            </a:lvl7pPr>
            <a:lvl8pPr marL="3196080" indent="0">
              <a:buNone/>
              <a:defRPr sz="900"/>
            </a:lvl8pPr>
            <a:lvl9pPr marL="3652682"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1165043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80" y="116691"/>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8" y="4958962"/>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8"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9"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0"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1"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446619852"/>
      </p:ext>
    </p:extLst>
  </p:cSld>
  <p:clrMapOvr>
    <a:masterClrMapping/>
  </p:clrMapOvr>
  <p:hf sldNum="0" hd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val="0"/>
              </a:ext>
            </a:extLst>
          </a:blip>
          <a:srcRect t="5484" r="1521" b="4765"/>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45710990"/>
      </p:ext>
    </p:extLst>
  </p:cSld>
  <p:clrMapOvr>
    <a:masterClrMapping/>
  </p:clrMapOvr>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128375947"/>
      </p:ext>
    </p:extLst>
  </p:cSld>
  <p:clrMapOvr>
    <a:masterClrMapping/>
  </p:clrMapOvr>
  <p:hf sldNum="0" hd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9134528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72"/>
            <a:ext cx="7789050" cy="530915"/>
          </a:xfrm>
        </p:spPr>
        <p:txBody>
          <a:bodyPr anchor="t"/>
          <a:lstStyle>
            <a:lvl1pPr algn="l">
              <a:defRPr sz="3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54820"/>
            <a:ext cx="7789050" cy="1125140"/>
          </a:xfrm>
        </p:spPr>
        <p:txBody>
          <a:bodyPr anchor="b"/>
          <a:lstStyle>
            <a:lvl1pPr marL="0" indent="0">
              <a:buNone/>
              <a:defRPr sz="1500"/>
            </a:lvl1pPr>
            <a:lvl2pPr marL="342819" indent="0">
              <a:buNone/>
              <a:defRPr sz="1400"/>
            </a:lvl2pPr>
            <a:lvl3pPr marL="685647" indent="0">
              <a:buNone/>
              <a:defRPr sz="1200"/>
            </a:lvl3pPr>
            <a:lvl4pPr marL="1028466" indent="0">
              <a:buNone/>
              <a:defRPr sz="1100"/>
            </a:lvl4pPr>
            <a:lvl5pPr marL="1371294" indent="0">
              <a:buNone/>
              <a:defRPr sz="1100"/>
            </a:lvl5pPr>
            <a:lvl6pPr marL="1714113" indent="0">
              <a:buNone/>
              <a:defRPr sz="1100"/>
            </a:lvl6pPr>
            <a:lvl7pPr marL="2056941" indent="0">
              <a:buNone/>
              <a:defRPr sz="1100"/>
            </a:lvl7pPr>
            <a:lvl8pPr marL="2399760" indent="0">
              <a:buNone/>
              <a:defRPr sz="1100"/>
            </a:lvl8pPr>
            <a:lvl9pPr marL="2742579" indent="0">
              <a:buNone/>
              <a:defRPr sz="1100"/>
            </a:lvl9pPr>
          </a:lstStyle>
          <a:p>
            <a:pPr lvl="0"/>
            <a:r>
              <a:rPr lang="en-US" noProof="0" smtClean="0"/>
              <a:t>Click to edit Master text styles</a:t>
            </a:r>
          </a:p>
        </p:txBody>
      </p:sp>
    </p:spTree>
    <p:extLst>
      <p:ext uri="{BB962C8B-B14F-4D97-AF65-F5344CB8AC3E}">
        <p14:creationId xmlns:p14="http://schemas.microsoft.com/office/powerpoint/2010/main" val="12382987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7407960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19" indent="0">
              <a:buNone/>
              <a:defRPr sz="1500" b="1"/>
            </a:lvl2pPr>
            <a:lvl3pPr marL="685647" indent="0">
              <a:buNone/>
              <a:defRPr sz="1400" b="1"/>
            </a:lvl3pPr>
            <a:lvl4pPr marL="1028466" indent="0">
              <a:buNone/>
              <a:defRPr sz="1200" b="1"/>
            </a:lvl4pPr>
            <a:lvl5pPr marL="1371294" indent="0">
              <a:buNone/>
              <a:defRPr sz="1200" b="1"/>
            </a:lvl5pPr>
            <a:lvl6pPr marL="1714113" indent="0">
              <a:buNone/>
              <a:defRPr sz="1200" b="1"/>
            </a:lvl6pPr>
            <a:lvl7pPr marL="2056941" indent="0">
              <a:buNone/>
              <a:defRPr sz="1200" b="1"/>
            </a:lvl7pPr>
            <a:lvl8pPr marL="2399760" indent="0">
              <a:buNone/>
              <a:defRPr sz="1200" b="1"/>
            </a:lvl8pPr>
            <a:lvl9pPr marL="2742579" indent="0">
              <a:buNone/>
              <a:defRPr sz="12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7"/>
            <a:ext cx="3896416" cy="371493"/>
          </a:xfrm>
        </p:spPr>
        <p:txBody>
          <a:bodyPr anchor="b"/>
          <a:lstStyle>
            <a:lvl1pPr marL="0" indent="0">
              <a:buNone/>
              <a:defRPr sz="1200" b="1"/>
            </a:lvl1pPr>
            <a:lvl2pPr marL="342819" indent="0">
              <a:buNone/>
              <a:defRPr sz="1500" b="1"/>
            </a:lvl2pPr>
            <a:lvl3pPr marL="685647" indent="0">
              <a:buNone/>
              <a:defRPr sz="1400" b="1"/>
            </a:lvl3pPr>
            <a:lvl4pPr marL="1028466" indent="0">
              <a:buNone/>
              <a:defRPr sz="1200" b="1"/>
            </a:lvl4pPr>
            <a:lvl5pPr marL="1371294" indent="0">
              <a:buNone/>
              <a:defRPr sz="1200" b="1"/>
            </a:lvl5pPr>
            <a:lvl6pPr marL="1714113" indent="0">
              <a:buNone/>
              <a:defRPr sz="1200" b="1"/>
            </a:lvl6pPr>
            <a:lvl7pPr marL="2056941" indent="0">
              <a:buNone/>
              <a:defRPr sz="1200" b="1"/>
            </a:lvl7pPr>
            <a:lvl8pPr marL="2399760" indent="0">
              <a:buNone/>
              <a:defRPr sz="1200" b="1"/>
            </a:lvl8pPr>
            <a:lvl9pPr marL="2742579" indent="0">
              <a:buNone/>
              <a:defRPr sz="12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3088" y="115891"/>
            <a:ext cx="7174846" cy="330860"/>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109265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8925115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0959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100"/>
            </a:lvl1pPr>
            <a:lvl2pPr marL="342819" indent="0">
              <a:buNone/>
              <a:defRPr sz="900"/>
            </a:lvl2pPr>
            <a:lvl3pPr marL="685647" indent="0">
              <a:buNone/>
              <a:defRPr sz="800"/>
            </a:lvl3pPr>
            <a:lvl4pPr marL="1028466" indent="0">
              <a:buNone/>
              <a:defRPr sz="700"/>
            </a:lvl4pPr>
            <a:lvl5pPr marL="1371294" indent="0">
              <a:buNone/>
              <a:defRPr sz="700"/>
            </a:lvl5pPr>
            <a:lvl6pPr marL="1714113" indent="0">
              <a:buNone/>
              <a:defRPr sz="700"/>
            </a:lvl6pPr>
            <a:lvl7pPr marL="2056941" indent="0">
              <a:buNone/>
              <a:defRPr sz="700"/>
            </a:lvl7pPr>
            <a:lvl8pPr marL="2399760" indent="0">
              <a:buNone/>
              <a:defRPr sz="700"/>
            </a:lvl8pPr>
            <a:lvl9pPr marL="2742579" indent="0">
              <a:buNone/>
              <a:defRPr sz="700"/>
            </a:lvl9pPr>
          </a:lstStyle>
          <a:p>
            <a:pPr lvl="0"/>
            <a:r>
              <a:rPr lang="en-US" noProof="0" smtClean="0"/>
              <a:t>Click to edit Master text styles</a:t>
            </a:r>
          </a:p>
        </p:txBody>
      </p:sp>
      <p:sp>
        <p:nvSpPr>
          <p:cNvPr id="5" name="Title 1"/>
          <p:cNvSpPr>
            <a:spLocks noGrp="1"/>
          </p:cNvSpPr>
          <p:nvPr>
            <p:ph type="title"/>
          </p:nvPr>
        </p:nvSpPr>
        <p:spPr>
          <a:xfrm>
            <a:off x="143088" y="115891"/>
            <a:ext cx="7174846" cy="330860"/>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3132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0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0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0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theme" Target="../theme/theme10.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0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1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1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1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1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theme" Target="../theme/theme1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1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2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2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2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2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theme" Target="../theme/theme1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2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3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3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3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3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theme" Target="../theme/theme1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3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4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4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4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4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theme" Target="../theme/theme1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4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5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5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5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5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theme" Target="../theme/theme1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5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6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6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6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6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theme" Target="../theme/theme1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6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7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7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7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7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theme" Target="../theme/theme1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7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8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8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8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8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theme" Target="../theme/theme1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8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9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9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9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9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theme" Target="../theme/theme19.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9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0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0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0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0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theme" Target="../theme/theme20.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0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1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1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1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1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theme" Target="../theme/theme2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1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2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2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2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2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theme" Target="../theme/theme2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2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3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1.pn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3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39.xml"/><Relationship Id="rId12" Type="http://schemas.openxmlformats.org/officeDocument/2006/relationships/image" Target="../media/image3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3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theme" Target="../theme/theme2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3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4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4.xml.rels><?xml version="1.0" encoding="UTF-8" standalone="yes"?>
<Relationships xmlns="http://schemas.openxmlformats.org/package/2006/relationships"><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26" Type="http://schemas.openxmlformats.org/officeDocument/2006/relationships/image" Target="../media/image33.png"/><Relationship Id="rId39" Type="http://schemas.openxmlformats.org/officeDocument/2006/relationships/image" Target="../media/image46.png"/><Relationship Id="rId3" Type="http://schemas.openxmlformats.org/officeDocument/2006/relationships/slideLayout" Target="../slideLayouts/slideLayout245.xml"/><Relationship Id="rId21" Type="http://schemas.openxmlformats.org/officeDocument/2006/relationships/theme" Target="../theme/theme24.xml"/><Relationship Id="rId34" Type="http://schemas.openxmlformats.org/officeDocument/2006/relationships/image" Target="../media/image41.png"/><Relationship Id="rId42" Type="http://schemas.openxmlformats.org/officeDocument/2006/relationships/image" Target="../media/image49.png"/><Relationship Id="rId47" Type="http://schemas.openxmlformats.org/officeDocument/2006/relationships/image" Target="../media/image54.png"/><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png"/><Relationship Id="rId46" Type="http://schemas.openxmlformats.org/officeDocument/2006/relationships/image" Target="../media/image53.png"/><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slideLayout" Target="../slideLayouts/slideLayout262.xml"/><Relationship Id="rId29" Type="http://schemas.openxmlformats.org/officeDocument/2006/relationships/image" Target="../media/image36.png"/><Relationship Id="rId41" Type="http://schemas.openxmlformats.org/officeDocument/2006/relationships/image" Target="../media/image48.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24" Type="http://schemas.openxmlformats.org/officeDocument/2006/relationships/image" Target="../media/image31.png"/><Relationship Id="rId32" Type="http://schemas.openxmlformats.org/officeDocument/2006/relationships/image" Target="../media/image39.pn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png"/><Relationship Id="rId5" Type="http://schemas.openxmlformats.org/officeDocument/2006/relationships/slideLayout" Target="../slideLayouts/slideLayout247.xml"/><Relationship Id="rId15" Type="http://schemas.openxmlformats.org/officeDocument/2006/relationships/slideLayout" Target="../slideLayouts/slideLayout257.xml"/><Relationship Id="rId23" Type="http://schemas.openxmlformats.org/officeDocument/2006/relationships/image" Target="../media/image30.jpeg"/><Relationship Id="rId28" Type="http://schemas.openxmlformats.org/officeDocument/2006/relationships/image" Target="../media/image35.png"/><Relationship Id="rId36" Type="http://schemas.openxmlformats.org/officeDocument/2006/relationships/image" Target="../media/image43.png"/><Relationship Id="rId49" Type="http://schemas.openxmlformats.org/officeDocument/2006/relationships/image" Target="../media/image56.png"/><Relationship Id="rId10" Type="http://schemas.openxmlformats.org/officeDocument/2006/relationships/slideLayout" Target="../slideLayouts/slideLayout252.xml"/><Relationship Id="rId19" Type="http://schemas.openxmlformats.org/officeDocument/2006/relationships/slideLayout" Target="../slideLayouts/slideLayout261.xml"/><Relationship Id="rId31" Type="http://schemas.openxmlformats.org/officeDocument/2006/relationships/image" Target="../media/image38.png"/><Relationship Id="rId44" Type="http://schemas.openxmlformats.org/officeDocument/2006/relationships/image" Target="../media/image51.png"/><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 Id="rId22" Type="http://schemas.openxmlformats.org/officeDocument/2006/relationships/image" Target="../media/image2.jpe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43" Type="http://schemas.openxmlformats.org/officeDocument/2006/relationships/image" Target="../media/image50.png"/><Relationship Id="rId48" Type="http://schemas.openxmlformats.org/officeDocument/2006/relationships/image" Target="../media/image55.png"/><Relationship Id="rId8" Type="http://schemas.openxmlformats.org/officeDocument/2006/relationships/slideLayout" Target="../slideLayouts/slideLayout25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6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6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6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theme" Target="../theme/theme2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6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7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7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7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7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theme" Target="../theme/theme2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7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8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8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8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8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theme" Target="../theme/theme2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8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9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9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9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9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theme" Target="../theme/theme2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9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0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0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0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0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theme" Target="../theme/theme29.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0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1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1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1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1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theme" Target="../theme/theme30.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1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2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2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2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2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theme" Target="../theme/theme3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2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3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3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3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3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theme" Target="../theme/theme3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3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4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4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4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4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theme" Target="../theme/theme3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4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5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5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5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5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theme" Target="../theme/theme3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5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6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6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6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6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theme" Target="../theme/theme3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6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7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7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7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7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theme" Target="../theme/theme3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7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8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8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8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8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theme" Target="../theme/theme3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8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9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86.xml"/><Relationship Id="rId9" Type="http://schemas.openxmlformats.org/officeDocument/2006/relationships/slideLayout" Target="../slideLayouts/slideLayout39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9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9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9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theme" Target="../theme/theme3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9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0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0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0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0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theme" Target="../theme/theme39.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0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1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06.xml"/><Relationship Id="rId9" Type="http://schemas.openxmlformats.org/officeDocument/2006/relationships/slideLayout" Target="../slideLayouts/slideLayout41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1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1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1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theme" Target="../theme/theme40.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1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2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pn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2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29.xml"/><Relationship Id="rId12" Type="http://schemas.openxmlformats.org/officeDocument/2006/relationships/image" Target="../media/image3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2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theme" Target="../theme/theme4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2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3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3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3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3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theme" Target="../theme/theme4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3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4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4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4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4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theme" Target="../theme/theme4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4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5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46.xml"/><Relationship Id="rId9" Type="http://schemas.openxmlformats.org/officeDocument/2006/relationships/slideLayout" Target="../slideLayouts/slideLayout45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0.xml"/><Relationship Id="rId13" Type="http://schemas.openxmlformats.org/officeDocument/2006/relationships/image" Target="../media/image1.pn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5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59.xml"/><Relationship Id="rId12" Type="http://schemas.openxmlformats.org/officeDocument/2006/relationships/image" Target="../media/image3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5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theme" Target="../theme/theme4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5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6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56.xml"/><Relationship Id="rId9" Type="http://schemas.openxmlformats.org/officeDocument/2006/relationships/slideLayout" Target="../slideLayouts/slideLayout46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6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6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6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theme" Target="../theme/theme4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6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7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7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7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7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theme" Target="../theme/theme4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7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8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8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8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8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theme" Target="../theme/theme4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8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9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86.xml"/><Relationship Id="rId9" Type="http://schemas.openxmlformats.org/officeDocument/2006/relationships/slideLayout" Target="../slideLayouts/slideLayout49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9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9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9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theme" Target="../theme/theme4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9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50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96.xml"/><Relationship Id="rId9" Type="http://schemas.openxmlformats.org/officeDocument/2006/relationships/slideLayout" Target="../slideLayouts/slideLayout50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9.xml.rels><?xml version="1.0" encoding="UTF-8" standalone="yes"?>
<Relationships xmlns="http://schemas.openxmlformats.org/package/2006/relationships"><Relationship Id="rId13" Type="http://schemas.openxmlformats.org/officeDocument/2006/relationships/slideLayout" Target="../slideLayouts/slideLayout515.xml"/><Relationship Id="rId18" Type="http://schemas.openxmlformats.org/officeDocument/2006/relationships/slideLayout" Target="../slideLayouts/slideLayout520.xml"/><Relationship Id="rId26" Type="http://schemas.openxmlformats.org/officeDocument/2006/relationships/image" Target="../media/image33.png"/><Relationship Id="rId39" Type="http://schemas.openxmlformats.org/officeDocument/2006/relationships/image" Target="../media/image46.png"/><Relationship Id="rId3" Type="http://schemas.openxmlformats.org/officeDocument/2006/relationships/slideLayout" Target="../slideLayouts/slideLayout505.xml"/><Relationship Id="rId21" Type="http://schemas.openxmlformats.org/officeDocument/2006/relationships/theme" Target="../theme/theme49.xml"/><Relationship Id="rId34" Type="http://schemas.openxmlformats.org/officeDocument/2006/relationships/image" Target="../media/image41.png"/><Relationship Id="rId42" Type="http://schemas.openxmlformats.org/officeDocument/2006/relationships/image" Target="../media/image49.png"/><Relationship Id="rId47" Type="http://schemas.openxmlformats.org/officeDocument/2006/relationships/image" Target="../media/image54.png"/><Relationship Id="rId7" Type="http://schemas.openxmlformats.org/officeDocument/2006/relationships/slideLayout" Target="../slideLayouts/slideLayout509.xml"/><Relationship Id="rId12" Type="http://schemas.openxmlformats.org/officeDocument/2006/relationships/slideLayout" Target="../slideLayouts/slideLayout514.xml"/><Relationship Id="rId17" Type="http://schemas.openxmlformats.org/officeDocument/2006/relationships/slideLayout" Target="../slideLayouts/slideLayout519.xml"/><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png"/><Relationship Id="rId46" Type="http://schemas.openxmlformats.org/officeDocument/2006/relationships/image" Target="../media/image53.png"/><Relationship Id="rId2" Type="http://schemas.openxmlformats.org/officeDocument/2006/relationships/slideLayout" Target="../slideLayouts/slideLayout504.xml"/><Relationship Id="rId16" Type="http://schemas.openxmlformats.org/officeDocument/2006/relationships/slideLayout" Target="../slideLayouts/slideLayout518.xml"/><Relationship Id="rId20" Type="http://schemas.openxmlformats.org/officeDocument/2006/relationships/slideLayout" Target="../slideLayouts/slideLayout522.xml"/><Relationship Id="rId29" Type="http://schemas.openxmlformats.org/officeDocument/2006/relationships/image" Target="../media/image36.png"/><Relationship Id="rId41" Type="http://schemas.openxmlformats.org/officeDocument/2006/relationships/image" Target="../media/image48.png"/><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24" Type="http://schemas.openxmlformats.org/officeDocument/2006/relationships/image" Target="../media/image31.png"/><Relationship Id="rId32" Type="http://schemas.openxmlformats.org/officeDocument/2006/relationships/image" Target="../media/image39.pn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png"/><Relationship Id="rId5" Type="http://schemas.openxmlformats.org/officeDocument/2006/relationships/slideLayout" Target="../slideLayouts/slideLayout507.xml"/><Relationship Id="rId15" Type="http://schemas.openxmlformats.org/officeDocument/2006/relationships/slideLayout" Target="../slideLayouts/slideLayout517.xml"/><Relationship Id="rId23" Type="http://schemas.openxmlformats.org/officeDocument/2006/relationships/image" Target="../media/image30.jpeg"/><Relationship Id="rId28" Type="http://schemas.openxmlformats.org/officeDocument/2006/relationships/image" Target="../media/image35.png"/><Relationship Id="rId36" Type="http://schemas.openxmlformats.org/officeDocument/2006/relationships/image" Target="../media/image43.png"/><Relationship Id="rId49" Type="http://schemas.openxmlformats.org/officeDocument/2006/relationships/image" Target="../media/image56.png"/><Relationship Id="rId10" Type="http://schemas.openxmlformats.org/officeDocument/2006/relationships/slideLayout" Target="../slideLayouts/slideLayout512.xml"/><Relationship Id="rId19" Type="http://schemas.openxmlformats.org/officeDocument/2006/relationships/slideLayout" Target="../slideLayouts/slideLayout521.xml"/><Relationship Id="rId31" Type="http://schemas.openxmlformats.org/officeDocument/2006/relationships/image" Target="../media/image38.png"/><Relationship Id="rId44" Type="http://schemas.openxmlformats.org/officeDocument/2006/relationships/image" Target="../media/image51.png"/><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slideLayout" Target="../slideLayouts/slideLayout516.xml"/><Relationship Id="rId22" Type="http://schemas.openxmlformats.org/officeDocument/2006/relationships/image" Target="../media/image2.jpe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43" Type="http://schemas.openxmlformats.org/officeDocument/2006/relationships/image" Target="../media/image50.png"/><Relationship Id="rId48" Type="http://schemas.openxmlformats.org/officeDocument/2006/relationships/image" Target="../media/image55.png"/><Relationship Id="rId8" Type="http://schemas.openxmlformats.org/officeDocument/2006/relationships/slideLayout" Target="../slideLayouts/slideLayout5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5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50.xml.rels><?xml version="1.0" encoding="UTF-8" standalone="yes"?>
<Relationships xmlns="http://schemas.openxmlformats.org/package/2006/relationships"><Relationship Id="rId3" Type="http://schemas.openxmlformats.org/officeDocument/2006/relationships/theme" Target="../theme/theme50.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5" Type="http://schemas.openxmlformats.org/officeDocument/2006/relationships/image" Target="../media/image131.gif"/><Relationship Id="rId4" Type="http://schemas.openxmlformats.org/officeDocument/2006/relationships/image" Target="../media/image13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5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5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5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5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6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6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6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6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6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7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7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7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7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7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8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image" Target="../media/image31.png"/><Relationship Id="rId39" Type="http://schemas.openxmlformats.org/officeDocument/2006/relationships/image" Target="../media/image44.png"/><Relationship Id="rId3" Type="http://schemas.openxmlformats.org/officeDocument/2006/relationships/slideLayout" Target="../slideLayouts/slideLayout83.xml"/><Relationship Id="rId21" Type="http://schemas.openxmlformats.org/officeDocument/2006/relationships/slideLayout" Target="../slideLayouts/slideLayout101.xml"/><Relationship Id="rId34" Type="http://schemas.openxmlformats.org/officeDocument/2006/relationships/image" Target="../media/image39.png"/><Relationship Id="rId42" Type="http://schemas.openxmlformats.org/officeDocument/2006/relationships/image" Target="../media/image47.png"/><Relationship Id="rId47" Type="http://schemas.openxmlformats.org/officeDocument/2006/relationships/image" Target="../media/image52.png"/><Relationship Id="rId50" Type="http://schemas.openxmlformats.org/officeDocument/2006/relationships/image" Target="../media/image55.png"/><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image" Target="../media/image30.jpeg"/><Relationship Id="rId33" Type="http://schemas.openxmlformats.org/officeDocument/2006/relationships/image" Target="../media/image38.png"/><Relationship Id="rId38" Type="http://schemas.openxmlformats.org/officeDocument/2006/relationships/image" Target="../media/image43.png"/><Relationship Id="rId46" Type="http://schemas.openxmlformats.org/officeDocument/2006/relationships/image" Target="../media/image51.png"/><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image" Target="../media/image34.png"/><Relationship Id="rId41" Type="http://schemas.openxmlformats.org/officeDocument/2006/relationships/image" Target="../media/image46.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image" Target="../media/image2.jpeg"/><Relationship Id="rId32" Type="http://schemas.openxmlformats.org/officeDocument/2006/relationships/image" Target="../media/image37.png"/><Relationship Id="rId37" Type="http://schemas.openxmlformats.org/officeDocument/2006/relationships/image" Target="../media/image42.png"/><Relationship Id="rId40" Type="http://schemas.openxmlformats.org/officeDocument/2006/relationships/image" Target="../media/image45.png"/><Relationship Id="rId45" Type="http://schemas.openxmlformats.org/officeDocument/2006/relationships/image" Target="../media/image50.png"/><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theme" Target="../theme/theme9.xml"/><Relationship Id="rId28" Type="http://schemas.openxmlformats.org/officeDocument/2006/relationships/image" Target="../media/image33.png"/><Relationship Id="rId36" Type="http://schemas.openxmlformats.org/officeDocument/2006/relationships/image" Target="../media/image41.png"/><Relationship Id="rId49" Type="http://schemas.openxmlformats.org/officeDocument/2006/relationships/image" Target="../media/image54.png"/><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image" Target="../media/image36.png"/><Relationship Id="rId44" Type="http://schemas.openxmlformats.org/officeDocument/2006/relationships/image" Target="../media/image49.png"/><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43" Type="http://schemas.openxmlformats.org/officeDocument/2006/relationships/image" Target="../media/image48.png"/><Relationship Id="rId48" Type="http://schemas.openxmlformats.org/officeDocument/2006/relationships/image" Target="../media/image53.png"/><Relationship Id="rId8" Type="http://schemas.openxmlformats.org/officeDocument/2006/relationships/slideLayout" Target="../slideLayouts/slideLayout88.xml"/><Relationship Id="rId51" Type="http://schemas.openxmlformats.org/officeDocument/2006/relationships/image" Target="../media/image5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2" tIns="45666" rIns="91332" bIns="4566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2" tIns="45666" rIns="91332" bIns="45666">
            <a:spAutoFit/>
          </a:bodyPr>
          <a:lstStyle/>
          <a:p>
            <a:pPr algn="l" defTabSz="34254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2" tIns="45666" rIns="91332" bIns="45666"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41"/>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32" tIns="45666" rIns="0" bIns="45666"/>
          <a:lstStyle/>
          <a:p>
            <a:pPr algn="r" defTabSz="34254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54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32" tIns="45666" rIns="91332" bIns="45666">
            <a:spAutoFit/>
          </a:bodyPr>
          <a:lstStyle/>
          <a:p>
            <a:pPr algn="l" defTabSz="34254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1201428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598" algn="l" rtl="0" eaLnBrk="1" fontAlgn="base" hangingPunct="1">
        <a:spcBef>
          <a:spcPct val="0"/>
        </a:spcBef>
        <a:spcAft>
          <a:spcPct val="0"/>
        </a:spcAft>
        <a:defRPr sz="2200" b="1">
          <a:solidFill>
            <a:schemeClr val="bg1"/>
          </a:solidFill>
          <a:latin typeface="Verdana" pitchFamily="34" charset="0"/>
        </a:defRPr>
      </a:lvl6pPr>
      <a:lvl7pPr marL="913162" algn="l" rtl="0" eaLnBrk="1" fontAlgn="base" hangingPunct="1">
        <a:spcBef>
          <a:spcPct val="0"/>
        </a:spcBef>
        <a:spcAft>
          <a:spcPct val="0"/>
        </a:spcAft>
        <a:defRPr sz="2200" b="1">
          <a:solidFill>
            <a:schemeClr val="bg1"/>
          </a:solidFill>
          <a:latin typeface="Verdana" pitchFamily="34" charset="0"/>
        </a:defRPr>
      </a:lvl7pPr>
      <a:lvl8pPr marL="1369764" algn="l" rtl="0" eaLnBrk="1" fontAlgn="base" hangingPunct="1">
        <a:spcBef>
          <a:spcPct val="0"/>
        </a:spcBef>
        <a:spcAft>
          <a:spcPct val="0"/>
        </a:spcAft>
        <a:defRPr sz="2200" b="1">
          <a:solidFill>
            <a:schemeClr val="bg1"/>
          </a:solidFill>
          <a:latin typeface="Verdana" pitchFamily="34" charset="0"/>
        </a:defRPr>
      </a:lvl8pPr>
      <a:lvl9pPr marL="1826345" algn="l" rtl="0" eaLnBrk="1" fontAlgn="base" hangingPunct="1">
        <a:spcBef>
          <a:spcPct val="0"/>
        </a:spcBef>
        <a:spcAft>
          <a:spcPct val="0"/>
        </a:spcAft>
        <a:defRPr sz="2200" b="1">
          <a:solidFill>
            <a:schemeClr val="bg1"/>
          </a:solidFill>
          <a:latin typeface="Verdana" pitchFamily="34" charset="0"/>
        </a:defRPr>
      </a:lvl9pPr>
    </p:titleStyle>
    <p:bodyStyle>
      <a:lvl1pPr marL="0" indent="-34241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89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71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5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29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1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17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264"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4866"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162" rtl="0" eaLnBrk="1" latinLnBrk="0" hangingPunct="1">
        <a:defRPr sz="1800" kern="1200">
          <a:solidFill>
            <a:schemeClr val="tx1"/>
          </a:solidFill>
          <a:latin typeface="+mn-lt"/>
          <a:ea typeface="+mn-ea"/>
          <a:cs typeface="+mn-cs"/>
        </a:defRPr>
      </a:lvl1pPr>
      <a:lvl2pPr marL="456598" algn="l" defTabSz="913162" rtl="0" eaLnBrk="1" latinLnBrk="0" hangingPunct="1">
        <a:defRPr sz="1800" kern="1200">
          <a:solidFill>
            <a:schemeClr val="tx1"/>
          </a:solidFill>
          <a:latin typeface="+mn-lt"/>
          <a:ea typeface="+mn-ea"/>
          <a:cs typeface="+mn-cs"/>
        </a:defRPr>
      </a:lvl2pPr>
      <a:lvl3pPr marL="913162" algn="l" defTabSz="913162" rtl="0" eaLnBrk="1" latinLnBrk="0" hangingPunct="1">
        <a:defRPr sz="1800" kern="1200">
          <a:solidFill>
            <a:schemeClr val="tx1"/>
          </a:solidFill>
          <a:latin typeface="+mn-lt"/>
          <a:ea typeface="+mn-ea"/>
          <a:cs typeface="+mn-cs"/>
        </a:defRPr>
      </a:lvl3pPr>
      <a:lvl4pPr marL="1369764" algn="l" defTabSz="913162" rtl="0" eaLnBrk="1" latinLnBrk="0" hangingPunct="1">
        <a:defRPr sz="1800" kern="1200">
          <a:solidFill>
            <a:schemeClr val="tx1"/>
          </a:solidFill>
          <a:latin typeface="+mn-lt"/>
          <a:ea typeface="+mn-ea"/>
          <a:cs typeface="+mn-cs"/>
        </a:defRPr>
      </a:lvl4pPr>
      <a:lvl5pPr marL="1826345" algn="l" defTabSz="913162" rtl="0" eaLnBrk="1" latinLnBrk="0" hangingPunct="1">
        <a:defRPr sz="1800" kern="1200">
          <a:solidFill>
            <a:schemeClr val="tx1"/>
          </a:solidFill>
          <a:latin typeface="+mn-lt"/>
          <a:ea typeface="+mn-ea"/>
          <a:cs typeface="+mn-cs"/>
        </a:defRPr>
      </a:lvl5pPr>
      <a:lvl6pPr marL="2282922" algn="l" defTabSz="913162" rtl="0" eaLnBrk="1" latinLnBrk="0" hangingPunct="1">
        <a:defRPr sz="1800" kern="1200">
          <a:solidFill>
            <a:schemeClr val="tx1"/>
          </a:solidFill>
          <a:latin typeface="+mn-lt"/>
          <a:ea typeface="+mn-ea"/>
          <a:cs typeface="+mn-cs"/>
        </a:defRPr>
      </a:lvl6pPr>
      <a:lvl7pPr marL="2739477" algn="l" defTabSz="913162" rtl="0" eaLnBrk="1" latinLnBrk="0" hangingPunct="1">
        <a:defRPr sz="1800" kern="1200">
          <a:solidFill>
            <a:schemeClr val="tx1"/>
          </a:solidFill>
          <a:latin typeface="+mn-lt"/>
          <a:ea typeface="+mn-ea"/>
          <a:cs typeface="+mn-cs"/>
        </a:defRPr>
      </a:lvl7pPr>
      <a:lvl8pPr marL="3196080" algn="l" defTabSz="913162" rtl="0" eaLnBrk="1" latinLnBrk="0" hangingPunct="1">
        <a:defRPr sz="1800" kern="1200">
          <a:solidFill>
            <a:schemeClr val="tx1"/>
          </a:solidFill>
          <a:latin typeface="+mn-lt"/>
          <a:ea typeface="+mn-ea"/>
          <a:cs typeface="+mn-cs"/>
        </a:defRPr>
      </a:lvl8pPr>
      <a:lvl9pPr marL="3652682" algn="l" defTabSz="91316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6" tIns="45708" rIns="91416" bIns="45708">
            <a:spAutoFit/>
          </a:bodyPr>
          <a:lstStyle/>
          <a:p>
            <a:pPr algn="l" defTabSz="3429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4"/>
            <a:ext cx="7174846" cy="430887"/>
          </a:xfrm>
          <a:prstGeom prst="rect">
            <a:avLst/>
          </a:prstGeom>
          <a:noFill/>
          <a:ln>
            <a:noFill/>
          </a:ln>
          <a:extLst/>
        </p:spPr>
        <p:txBody>
          <a:bodyPr vert="horz" wrap="square" lIns="91416" tIns="45708" rIns="91416" bIns="45708"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9"/>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6" tIns="45708" rIns="0" bIns="45708"/>
          <a:lstStyle/>
          <a:p>
            <a:pPr algn="r" defTabSz="3429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9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416" tIns="45708" rIns="91416" bIns="45708">
            <a:spAutoFit/>
          </a:bodyPr>
          <a:lstStyle/>
          <a:p>
            <a:pPr algn="l" defTabSz="3429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4438963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62" algn="l" rtl="0" eaLnBrk="1" fontAlgn="base" hangingPunct="1">
        <a:spcBef>
          <a:spcPct val="0"/>
        </a:spcBef>
        <a:spcAft>
          <a:spcPct val="0"/>
        </a:spcAft>
        <a:defRPr sz="2200" b="1">
          <a:solidFill>
            <a:schemeClr val="bg1"/>
          </a:solidFill>
          <a:latin typeface="Verdana" pitchFamily="34" charset="0"/>
        </a:defRPr>
      </a:lvl6pPr>
      <a:lvl7pPr marL="914127" algn="l" rtl="0" eaLnBrk="1" fontAlgn="base" hangingPunct="1">
        <a:spcBef>
          <a:spcPct val="0"/>
        </a:spcBef>
        <a:spcAft>
          <a:spcPct val="0"/>
        </a:spcAft>
        <a:defRPr sz="2200" b="1">
          <a:solidFill>
            <a:schemeClr val="bg1"/>
          </a:solidFill>
          <a:latin typeface="Verdana" pitchFamily="34" charset="0"/>
        </a:defRPr>
      </a:lvl7pPr>
      <a:lvl8pPr marL="1371192" algn="l" rtl="0" eaLnBrk="1" fontAlgn="base" hangingPunct="1">
        <a:spcBef>
          <a:spcPct val="0"/>
        </a:spcBef>
        <a:spcAft>
          <a:spcPct val="0"/>
        </a:spcAft>
        <a:defRPr sz="2200" b="1">
          <a:solidFill>
            <a:schemeClr val="bg1"/>
          </a:solidFill>
          <a:latin typeface="Verdana" pitchFamily="34" charset="0"/>
        </a:defRPr>
      </a:lvl8pPr>
      <a:lvl9pPr marL="1828252" algn="l" rtl="0" eaLnBrk="1" fontAlgn="base" hangingPunct="1">
        <a:spcBef>
          <a:spcPct val="0"/>
        </a:spcBef>
        <a:spcAft>
          <a:spcPct val="0"/>
        </a:spcAft>
        <a:defRPr sz="2200" b="1">
          <a:solidFill>
            <a:schemeClr val="bg1"/>
          </a:solidFill>
          <a:latin typeface="Verdana" pitchFamily="34" charset="0"/>
        </a:defRPr>
      </a:lvl9pPr>
    </p:titleStyle>
    <p:bodyStyle>
      <a:lvl1pPr marL="0" indent="-342794"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6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756" indent="-41897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820" indent="-41897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883" indent="-41897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948" indent="-41897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27" rtl="0" eaLnBrk="1" latinLnBrk="0" hangingPunct="1">
        <a:defRPr sz="1800" kern="1200">
          <a:solidFill>
            <a:schemeClr val="tx1"/>
          </a:solidFill>
          <a:latin typeface="+mn-lt"/>
          <a:ea typeface="+mn-ea"/>
          <a:cs typeface="+mn-cs"/>
        </a:defRPr>
      </a:lvl1pPr>
      <a:lvl2pPr marL="457062" algn="l" defTabSz="914127" rtl="0" eaLnBrk="1" latinLnBrk="0" hangingPunct="1">
        <a:defRPr sz="1800" kern="1200">
          <a:solidFill>
            <a:schemeClr val="tx1"/>
          </a:solidFill>
          <a:latin typeface="+mn-lt"/>
          <a:ea typeface="+mn-ea"/>
          <a:cs typeface="+mn-cs"/>
        </a:defRPr>
      </a:lvl2pPr>
      <a:lvl3pPr marL="914127" algn="l" defTabSz="914127" rtl="0" eaLnBrk="1" latinLnBrk="0" hangingPunct="1">
        <a:defRPr sz="1800" kern="1200">
          <a:solidFill>
            <a:schemeClr val="tx1"/>
          </a:solidFill>
          <a:latin typeface="+mn-lt"/>
          <a:ea typeface="+mn-ea"/>
          <a:cs typeface="+mn-cs"/>
        </a:defRPr>
      </a:lvl3pPr>
      <a:lvl4pPr marL="1371192" algn="l" defTabSz="914127" rtl="0" eaLnBrk="1" latinLnBrk="0" hangingPunct="1">
        <a:defRPr sz="1800" kern="1200">
          <a:solidFill>
            <a:schemeClr val="tx1"/>
          </a:solidFill>
          <a:latin typeface="+mn-lt"/>
          <a:ea typeface="+mn-ea"/>
          <a:cs typeface="+mn-cs"/>
        </a:defRPr>
      </a:lvl4pPr>
      <a:lvl5pPr marL="1828252" algn="l" defTabSz="914127" rtl="0" eaLnBrk="1" latinLnBrk="0" hangingPunct="1">
        <a:defRPr sz="1800" kern="1200">
          <a:solidFill>
            <a:schemeClr val="tx1"/>
          </a:solidFill>
          <a:latin typeface="+mn-lt"/>
          <a:ea typeface="+mn-ea"/>
          <a:cs typeface="+mn-cs"/>
        </a:defRPr>
      </a:lvl5pPr>
      <a:lvl6pPr marL="2285316" algn="l" defTabSz="914127" rtl="0" eaLnBrk="1" latinLnBrk="0" hangingPunct="1">
        <a:defRPr sz="1800" kern="1200">
          <a:solidFill>
            <a:schemeClr val="tx1"/>
          </a:solidFill>
          <a:latin typeface="+mn-lt"/>
          <a:ea typeface="+mn-ea"/>
          <a:cs typeface="+mn-cs"/>
        </a:defRPr>
      </a:lvl6pPr>
      <a:lvl7pPr marL="2742375" algn="l" defTabSz="914127" rtl="0" eaLnBrk="1" latinLnBrk="0" hangingPunct="1">
        <a:defRPr sz="1800" kern="1200">
          <a:solidFill>
            <a:schemeClr val="tx1"/>
          </a:solidFill>
          <a:latin typeface="+mn-lt"/>
          <a:ea typeface="+mn-ea"/>
          <a:cs typeface="+mn-cs"/>
        </a:defRPr>
      </a:lvl7pPr>
      <a:lvl8pPr marL="3199440" algn="l" defTabSz="914127" rtl="0" eaLnBrk="1" latinLnBrk="0" hangingPunct="1">
        <a:defRPr sz="1800" kern="1200">
          <a:solidFill>
            <a:schemeClr val="tx1"/>
          </a:solidFill>
          <a:latin typeface="+mn-lt"/>
          <a:ea typeface="+mn-ea"/>
          <a:cs typeface="+mn-cs"/>
        </a:defRPr>
      </a:lvl8pPr>
      <a:lvl9pPr marL="3656505" algn="l" defTabSz="91412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1392153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32168291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86910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26344488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03842184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83866824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82383675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12026525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50304186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6" tIns="45668" rIns="91336" bIns="4566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6" tIns="45668" rIns="91336" bIns="45668">
            <a:spAutoFit/>
          </a:bodyPr>
          <a:lstStyle/>
          <a:p>
            <a:pPr algn="l" defTabSz="342558"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6" tIns="45668" rIns="91336" bIns="45668"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39"/>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36" tIns="45668" rIns="0" bIns="45668"/>
          <a:lstStyle/>
          <a:p>
            <a:pPr algn="r" defTabSz="342558"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558"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36" tIns="45668" rIns="91336" bIns="45668">
            <a:spAutoFit/>
          </a:bodyPr>
          <a:lstStyle/>
          <a:p>
            <a:pPr algn="l" defTabSz="342558"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61865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620" algn="l" rtl="0" eaLnBrk="1" fontAlgn="base" hangingPunct="1">
        <a:spcBef>
          <a:spcPct val="0"/>
        </a:spcBef>
        <a:spcAft>
          <a:spcPct val="0"/>
        </a:spcAft>
        <a:defRPr sz="2200" b="1">
          <a:solidFill>
            <a:schemeClr val="bg1"/>
          </a:solidFill>
          <a:latin typeface="Verdana" pitchFamily="34" charset="0"/>
        </a:defRPr>
      </a:lvl6pPr>
      <a:lvl7pPr marL="913208" algn="l" rtl="0" eaLnBrk="1" fontAlgn="base" hangingPunct="1">
        <a:spcBef>
          <a:spcPct val="0"/>
        </a:spcBef>
        <a:spcAft>
          <a:spcPct val="0"/>
        </a:spcAft>
        <a:defRPr sz="2200" b="1">
          <a:solidFill>
            <a:schemeClr val="bg1"/>
          </a:solidFill>
          <a:latin typeface="Verdana" pitchFamily="34" charset="0"/>
        </a:defRPr>
      </a:lvl7pPr>
      <a:lvl8pPr marL="1369832" algn="l" rtl="0" eaLnBrk="1" fontAlgn="base" hangingPunct="1">
        <a:spcBef>
          <a:spcPct val="0"/>
        </a:spcBef>
        <a:spcAft>
          <a:spcPct val="0"/>
        </a:spcAft>
        <a:defRPr sz="2200" b="1">
          <a:solidFill>
            <a:schemeClr val="bg1"/>
          </a:solidFill>
          <a:latin typeface="Verdana" pitchFamily="34" charset="0"/>
        </a:defRPr>
      </a:lvl8pPr>
      <a:lvl9pPr marL="1826435" algn="l" rtl="0" eaLnBrk="1" fontAlgn="base" hangingPunct="1">
        <a:spcBef>
          <a:spcPct val="0"/>
        </a:spcBef>
        <a:spcAft>
          <a:spcPct val="0"/>
        </a:spcAft>
        <a:defRPr sz="2200" b="1">
          <a:solidFill>
            <a:schemeClr val="bg1"/>
          </a:solidFill>
          <a:latin typeface="Verdana" pitchFamily="34" charset="0"/>
        </a:defRPr>
      </a:lvl9pPr>
    </p:titleStyle>
    <p:bodyStyle>
      <a:lvl1pPr marL="0" indent="-34243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896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4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276" indent="-41855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1898" indent="-41855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484" indent="-41855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5108" indent="-41855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208" rtl="0" eaLnBrk="1" latinLnBrk="0" hangingPunct="1">
        <a:defRPr sz="1800" kern="1200">
          <a:solidFill>
            <a:schemeClr val="tx1"/>
          </a:solidFill>
          <a:latin typeface="+mn-lt"/>
          <a:ea typeface="+mn-ea"/>
          <a:cs typeface="+mn-cs"/>
        </a:defRPr>
      </a:lvl1pPr>
      <a:lvl2pPr marL="456620" algn="l" defTabSz="913208" rtl="0" eaLnBrk="1" latinLnBrk="0" hangingPunct="1">
        <a:defRPr sz="1800" kern="1200">
          <a:solidFill>
            <a:schemeClr val="tx1"/>
          </a:solidFill>
          <a:latin typeface="+mn-lt"/>
          <a:ea typeface="+mn-ea"/>
          <a:cs typeface="+mn-cs"/>
        </a:defRPr>
      </a:lvl2pPr>
      <a:lvl3pPr marL="913208" algn="l" defTabSz="913208" rtl="0" eaLnBrk="1" latinLnBrk="0" hangingPunct="1">
        <a:defRPr sz="1800" kern="1200">
          <a:solidFill>
            <a:schemeClr val="tx1"/>
          </a:solidFill>
          <a:latin typeface="+mn-lt"/>
          <a:ea typeface="+mn-ea"/>
          <a:cs typeface="+mn-cs"/>
        </a:defRPr>
      </a:lvl3pPr>
      <a:lvl4pPr marL="1369832" algn="l" defTabSz="913208" rtl="0" eaLnBrk="1" latinLnBrk="0" hangingPunct="1">
        <a:defRPr sz="1800" kern="1200">
          <a:solidFill>
            <a:schemeClr val="tx1"/>
          </a:solidFill>
          <a:latin typeface="+mn-lt"/>
          <a:ea typeface="+mn-ea"/>
          <a:cs typeface="+mn-cs"/>
        </a:defRPr>
      </a:lvl4pPr>
      <a:lvl5pPr marL="1826435" algn="l" defTabSz="913208" rtl="0" eaLnBrk="1" latinLnBrk="0" hangingPunct="1">
        <a:defRPr sz="1800" kern="1200">
          <a:solidFill>
            <a:schemeClr val="tx1"/>
          </a:solidFill>
          <a:latin typeface="+mn-lt"/>
          <a:ea typeface="+mn-ea"/>
          <a:cs typeface="+mn-cs"/>
        </a:defRPr>
      </a:lvl5pPr>
      <a:lvl6pPr marL="2283036" algn="l" defTabSz="913208" rtl="0" eaLnBrk="1" latinLnBrk="0" hangingPunct="1">
        <a:defRPr sz="1800" kern="1200">
          <a:solidFill>
            <a:schemeClr val="tx1"/>
          </a:solidFill>
          <a:latin typeface="+mn-lt"/>
          <a:ea typeface="+mn-ea"/>
          <a:cs typeface="+mn-cs"/>
        </a:defRPr>
      </a:lvl6pPr>
      <a:lvl7pPr marL="2739615" algn="l" defTabSz="913208" rtl="0" eaLnBrk="1" latinLnBrk="0" hangingPunct="1">
        <a:defRPr sz="1800" kern="1200">
          <a:solidFill>
            <a:schemeClr val="tx1"/>
          </a:solidFill>
          <a:latin typeface="+mn-lt"/>
          <a:ea typeface="+mn-ea"/>
          <a:cs typeface="+mn-cs"/>
        </a:defRPr>
      </a:lvl7pPr>
      <a:lvl8pPr marL="3196240" algn="l" defTabSz="913208" rtl="0" eaLnBrk="1" latinLnBrk="0" hangingPunct="1">
        <a:defRPr sz="1800" kern="1200">
          <a:solidFill>
            <a:schemeClr val="tx1"/>
          </a:solidFill>
          <a:latin typeface="+mn-lt"/>
          <a:ea typeface="+mn-ea"/>
          <a:cs typeface="+mn-cs"/>
        </a:defRPr>
      </a:lvl8pPr>
      <a:lvl9pPr marL="3652864" algn="l" defTabSz="91320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2"/>
            <a:ext cx="7174846" cy="430887"/>
          </a:xfrm>
          <a:prstGeom prst="rect">
            <a:avLst/>
          </a:prstGeom>
          <a:noFill/>
          <a:ln>
            <a:noFill/>
          </a:ln>
          <a:extLst/>
        </p:spPr>
        <p:txBody>
          <a:bodyPr vert="horz" wrap="square" lIns="91428" tIns="45714" rIns="91428" bIns="45714"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8"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3"/>
            <a:ext cx="9144000" cy="366713"/>
          </a:xfrm>
          <a:prstGeom prst="rect">
            <a:avLst/>
          </a:prstGeom>
        </p:spPr>
      </p:pic>
      <p:sp>
        <p:nvSpPr>
          <p:cNvPr id="39" name="Text Box 34"/>
          <p:cNvSpPr txBox="1">
            <a:spLocks noChangeAspect="1" noChangeArrowheads="1"/>
          </p:cNvSpPr>
          <p:nvPr/>
        </p:nvSpPr>
        <p:spPr bwMode="auto">
          <a:xfrm>
            <a:off x="4480339" y="4580703"/>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0" bIns="45714"/>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28" tIns="45714" rIns="91428" bIns="45714">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49353829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33" algn="l" rtl="0" eaLnBrk="1" fontAlgn="base" hangingPunct="1">
        <a:spcBef>
          <a:spcPct val="0"/>
        </a:spcBef>
        <a:spcAft>
          <a:spcPct val="0"/>
        </a:spcAft>
        <a:defRPr sz="2200" b="1">
          <a:solidFill>
            <a:schemeClr val="bg1"/>
          </a:solidFill>
          <a:latin typeface="Verdana" pitchFamily="34" charset="0"/>
        </a:defRPr>
      </a:lvl6pPr>
      <a:lvl7pPr marL="914262" algn="l" rtl="0" eaLnBrk="1" fontAlgn="base" hangingPunct="1">
        <a:spcBef>
          <a:spcPct val="0"/>
        </a:spcBef>
        <a:spcAft>
          <a:spcPct val="0"/>
        </a:spcAft>
        <a:defRPr sz="2200" b="1">
          <a:solidFill>
            <a:schemeClr val="bg1"/>
          </a:solidFill>
          <a:latin typeface="Verdana" pitchFamily="34" charset="0"/>
        </a:defRPr>
      </a:lvl7pPr>
      <a:lvl8pPr marL="1371396" algn="l" rtl="0" eaLnBrk="1" fontAlgn="base" hangingPunct="1">
        <a:spcBef>
          <a:spcPct val="0"/>
        </a:spcBef>
        <a:spcAft>
          <a:spcPct val="0"/>
        </a:spcAft>
        <a:defRPr sz="2200" b="1">
          <a:solidFill>
            <a:schemeClr val="bg1"/>
          </a:solidFill>
          <a:latin typeface="Verdana" pitchFamily="34" charset="0"/>
        </a:defRPr>
      </a:lvl8pPr>
      <a:lvl9pPr marL="1828524" algn="l" rtl="0" eaLnBrk="1" fontAlgn="base" hangingPunct="1">
        <a:spcBef>
          <a:spcPct val="0"/>
        </a:spcBef>
        <a:spcAft>
          <a:spcPct val="0"/>
        </a:spcAft>
        <a:defRPr sz="2200" b="1">
          <a:solidFill>
            <a:schemeClr val="bg1"/>
          </a:solidFill>
          <a:latin typeface="Verdana" pitchFamily="34" charset="0"/>
        </a:defRPr>
      </a:lvl9pPr>
    </p:titleStyle>
    <p:bodyStyle>
      <a:lvl1pPr marL="0" indent="-34284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8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39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9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41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278" indent="-4190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412" indent="-4190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541" indent="-4190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674" indent="-4190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262" rtl="0" eaLnBrk="1" latinLnBrk="0" hangingPunct="1">
        <a:defRPr sz="1800" kern="1200">
          <a:solidFill>
            <a:schemeClr val="tx1"/>
          </a:solidFill>
          <a:latin typeface="+mn-lt"/>
          <a:ea typeface="+mn-ea"/>
          <a:cs typeface="+mn-cs"/>
        </a:defRPr>
      </a:lvl1pPr>
      <a:lvl2pPr marL="457133"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6" algn="l" defTabSz="914262" rtl="0" eaLnBrk="1" latinLnBrk="0" hangingPunct="1">
        <a:defRPr sz="1800" kern="1200">
          <a:solidFill>
            <a:schemeClr val="tx1"/>
          </a:solidFill>
          <a:latin typeface="+mn-lt"/>
          <a:ea typeface="+mn-ea"/>
          <a:cs typeface="+mn-cs"/>
        </a:defRPr>
      </a:lvl4pPr>
      <a:lvl5pPr marL="1828524" algn="l" defTabSz="914262" rtl="0" eaLnBrk="1" latinLnBrk="0" hangingPunct="1">
        <a:defRPr sz="1800" kern="1200">
          <a:solidFill>
            <a:schemeClr val="tx1"/>
          </a:solidFill>
          <a:latin typeface="+mn-lt"/>
          <a:ea typeface="+mn-ea"/>
          <a:cs typeface="+mn-cs"/>
        </a:defRPr>
      </a:lvl5pPr>
      <a:lvl6pPr marL="2285658" algn="l" defTabSz="914262" rtl="0" eaLnBrk="1" latinLnBrk="0" hangingPunct="1">
        <a:defRPr sz="1800" kern="1200">
          <a:solidFill>
            <a:schemeClr val="tx1"/>
          </a:solidFill>
          <a:latin typeface="+mn-lt"/>
          <a:ea typeface="+mn-ea"/>
          <a:cs typeface="+mn-cs"/>
        </a:defRPr>
      </a:lvl6pPr>
      <a:lvl7pPr marL="2742787" algn="l" defTabSz="914262" rtl="0" eaLnBrk="1" latinLnBrk="0" hangingPunct="1">
        <a:defRPr sz="1800" kern="1200">
          <a:solidFill>
            <a:schemeClr val="tx1"/>
          </a:solidFill>
          <a:latin typeface="+mn-lt"/>
          <a:ea typeface="+mn-ea"/>
          <a:cs typeface="+mn-cs"/>
        </a:defRPr>
      </a:lvl7pPr>
      <a:lvl8pPr marL="3199920" algn="l" defTabSz="914262" rtl="0" eaLnBrk="1" latinLnBrk="0" hangingPunct="1">
        <a:defRPr sz="1800" kern="1200">
          <a:solidFill>
            <a:schemeClr val="tx1"/>
          </a:solidFill>
          <a:latin typeface="+mn-lt"/>
          <a:ea typeface="+mn-ea"/>
          <a:cs typeface="+mn-cs"/>
        </a:defRPr>
      </a:lvl8pPr>
      <a:lvl9pPr marL="3657053" algn="l" defTabSz="91426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019608147"/>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130231203"/>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400" fontAlgn="base" hangingPunct="1">
              <a:spcBef>
                <a:spcPct val="0"/>
              </a:spcBef>
              <a:spcAft>
                <a:spcPct val="0"/>
              </a:spcAft>
            </a:pPr>
            <a:endParaRPr lang="en-US" sz="1800" kern="1200">
              <a:solidFill>
                <a:srgbClr val="FFFFFF"/>
              </a:solidFill>
            </a:endParaRPr>
          </a:p>
        </p:txBody>
      </p:sp>
      <p:pic>
        <p:nvPicPr>
          <p:cNvPr id="88" name="Picture 87"/>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13" cstate="print">
            <a:extLst>
              <a:ext uri="{28A0092B-C50C-407E-A947-70E740481C1C}">
                <a14:useLocalDpi xmlns:a14="http://schemas.microsoft.com/office/drawing/2010/main" val="0"/>
              </a:ext>
            </a:extLst>
          </a:blip>
          <a:srcRect t="76107" r="-1119" b="-9057"/>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914400" fontAlgn="base" hangingPunct="1">
              <a:spcBef>
                <a:spcPct val="50000"/>
              </a:spcBef>
              <a:spcAft>
                <a:spcPct val="0"/>
              </a:spcAft>
            </a:pPr>
            <a:r>
              <a:rPr lang="en-GB" sz="800" kern="1200" noProof="1" smtClean="0">
                <a:solidFill>
                  <a:srgbClr val="4D4F53"/>
                </a:solidFill>
              </a:rPr>
              <a:t>| Slide  </a:t>
            </a:r>
            <a:fld id="{BBA2E11D-44E1-43DD-A173-928128880055}"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79" name="Text Box 38"/>
          <p:cNvSpPr txBox="1">
            <a:spLocks noChangeArrowheads="1"/>
          </p:cNvSpPr>
          <p:nvPr userDrawn="1"/>
        </p:nvSpPr>
        <p:spPr bwMode="auto">
          <a:xfrm>
            <a:off x="166064" y="4575170"/>
            <a:ext cx="56741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defTabSz="914400" fontAlgn="base" hangingPunct="1">
              <a:spcBef>
                <a:spcPct val="50000"/>
              </a:spcBef>
              <a:spcAft>
                <a:spcPct val="0"/>
              </a:spcAft>
            </a:pPr>
            <a:r>
              <a:rPr lang="en-US" sz="800" kern="1200" dirty="0" smtClean="0">
                <a:solidFill>
                  <a:srgbClr val="000000">
                    <a:lumMod val="75000"/>
                    <a:lumOff val="25000"/>
                  </a:srgbClr>
                </a:solidFill>
              </a:rPr>
              <a:t>ESA UNCLASSIFIED - For Official Use		</a:t>
            </a:r>
            <a:endParaRPr lang="en-GB" sz="800" kern="1200" dirty="0">
              <a:solidFill>
                <a:srgbClr val="000000">
                  <a:lumMod val="75000"/>
                  <a:lumOff val="25000"/>
                </a:srgbClr>
              </a:solidFill>
            </a:endParaRPr>
          </a:p>
        </p:txBody>
      </p:sp>
      <p:pic>
        <p:nvPicPr>
          <p:cNvPr id="41" name="Picture 40"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spTree>
    <p:extLst>
      <p:ext uri="{BB962C8B-B14F-4D97-AF65-F5344CB8AC3E}">
        <p14:creationId xmlns:p14="http://schemas.microsoft.com/office/powerpoint/2010/main" val="313855083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3"/>
            <a:ext cx="8747522" cy="400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2" name="Text Box 34"/>
          <p:cNvSpPr txBox="1">
            <a:spLocks noChangeAspect="1" noChangeArrowheads="1"/>
          </p:cNvSpPr>
          <p:nvPr/>
        </p:nvSpPr>
        <p:spPr bwMode="auto">
          <a:xfrm>
            <a:off x="4480325" y="4722021"/>
            <a:ext cx="4520803" cy="110729"/>
          </a:xfrm>
          <a:prstGeom prst="rect">
            <a:avLst/>
          </a:prstGeom>
          <a:noFill/>
          <a:ln w="9525">
            <a:noFill/>
            <a:miter lim="800000"/>
            <a:headEnd/>
            <a:tailEnd/>
          </a:ln>
          <a:effectLst/>
        </p:spPr>
        <p:txBody>
          <a:bodyPr wrap="none" lIns="68577" tIns="34289" rIns="0" bIns="34289"/>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defTabSz="914400" fontAlgn="base" hangingPunct="1">
              <a:spcBef>
                <a:spcPct val="50000"/>
              </a:spcBef>
              <a:spcAft>
                <a:spcPct val="0"/>
              </a:spcAft>
              <a:defRPr/>
            </a:pPr>
            <a:r>
              <a:rPr lang="en-GB" altLang="en-US" sz="600" kern="1200" noProof="1" smtClean="0">
                <a:solidFill>
                  <a:srgbClr val="4D4F53"/>
                </a:solidFill>
                <a:latin typeface="Arial" pitchFamily="34" charset="0"/>
              </a:rPr>
              <a:t>Slide  </a:t>
            </a:r>
            <a:fld id="{41DF4D05-2C94-4248-88EB-CF7B6CD75591}" type="slidenum">
              <a:rPr altLang="en-US" sz="600" kern="1200" noProof="1" smtClean="0">
                <a:solidFill>
                  <a:srgbClr val="4D4F53"/>
                </a:solidFill>
                <a:latin typeface="Arial" pitchFamily="34" charset="0"/>
              </a:rPr>
              <a:pPr algn="r" defTabSz="914400" fontAlgn="base" hangingPunct="1">
                <a:spcBef>
                  <a:spcPct val="50000"/>
                </a:spcBef>
                <a:spcAft>
                  <a:spcPct val="0"/>
                </a:spcAft>
                <a:defRPr/>
              </a:pPr>
              <a:t>‹#›</a:t>
            </a:fld>
            <a:endParaRPr lang="en-GB" altLang="en-US" sz="600" kern="1200" noProof="1" smtClean="0">
              <a:solidFill>
                <a:srgbClr val="4D4F53"/>
              </a:solidFill>
              <a:latin typeface="Arial" pitchFamily="34" charset="0"/>
            </a:endParaRPr>
          </a:p>
        </p:txBody>
      </p:sp>
      <p:sp>
        <p:nvSpPr>
          <p:cNvPr id="1031" name="Rectangle 6"/>
          <p:cNvSpPr>
            <a:spLocks noGrp="1" noChangeArrowheads="1"/>
          </p:cNvSpPr>
          <p:nvPr>
            <p:ph type="title"/>
          </p:nvPr>
        </p:nvSpPr>
        <p:spPr bwMode="auto">
          <a:xfrm>
            <a:off x="142878" y="114232"/>
            <a:ext cx="7175897" cy="33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ctr" anchorCtr="0" compatLnSpc="1">
            <a:prstTxWarp prst="textNoShape">
              <a:avLst/>
            </a:prstTxWarp>
            <a:spAutoFit/>
          </a:bodyPr>
          <a:lstStyle/>
          <a:p>
            <a:pPr lvl="0"/>
            <a:r>
              <a:rPr lang="en-US" altLang="en-US" smtClean="0"/>
              <a:t>Click to edit Master title style</a:t>
            </a:r>
            <a:endParaRPr lang="en-GB" altLang="en-US" smtClean="0"/>
          </a:p>
        </p:txBody>
      </p:sp>
      <p:pic>
        <p:nvPicPr>
          <p:cNvPr id="1032" name="Picture 34"/>
          <p:cNvPicPr>
            <a:picLocks noChangeAspect="1"/>
          </p:cNvPicPr>
          <p:nvPr userDrawn="1"/>
        </p:nvPicPr>
        <p:blipFill>
          <a:blip r:embed="rId25" cstate="print">
            <a:extLst>
              <a:ext uri="{28A0092B-C50C-407E-A947-70E740481C1C}">
                <a14:useLocalDpi xmlns:a14="http://schemas.microsoft.com/office/drawing/2010/main" val="0"/>
              </a:ext>
            </a:extLst>
          </a:blip>
          <a:srcRect t="-2" b="23122"/>
          <a:stretch>
            <a:fillRect/>
          </a:stretch>
        </p:blipFill>
        <p:spPr bwMode="auto">
          <a:xfrm>
            <a:off x="8090299" y="116683"/>
            <a:ext cx="907256"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4" descr="b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5" descr="ca.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66" descr="ch.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67" descr="cz.png"/>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8" descr="de.png"/>
            <p:cNvPicPr>
              <a:picLocks noChangeAspect="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9" descr="dk.png"/>
            <p:cNvPicPr>
              <a:picLocks noChangeAspect="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70" descr="ee.png"/>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71" descr="es.png"/>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72" descr="fi.png"/>
            <p:cNvPicPr>
              <a:picLocks noChangeAspect="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73" descr="fr.png"/>
            <p:cNvPicPr>
              <a:picLocks noChangeAspect="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74" descr="gr.png"/>
            <p:cNvPicPr>
              <a:picLocks noChangeAspect="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75" descr="hu.png"/>
            <p:cNvPicPr>
              <a:picLocks noChangeAspect="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76" descr="ie.png"/>
            <p:cNvPicPr>
              <a:picLocks noChangeAspect="1"/>
            </p:cNvPicPr>
            <p:nvPr userDrawn="1"/>
          </p:nvPicPr>
          <p:blipFill>
            <a:blip r:embed="rId3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77" descr="it.png"/>
            <p:cNvPicPr>
              <a:picLocks noChangeAspect="1"/>
            </p:cNvPicPr>
            <p:nvPr userDrawn="1"/>
          </p:nvPicPr>
          <p:blipFill>
            <a:blip r:embed="rId4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78" descr="lu.png"/>
            <p:cNvPicPr>
              <a:picLocks noChangeAspect="1"/>
            </p:cNvPicPr>
            <p:nvPr userDrawn="1"/>
          </p:nvPicPr>
          <p:blipFill>
            <a:blip r:embed="rId4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79" descr="nl.png"/>
            <p:cNvPicPr>
              <a:picLocks noChangeAspect="1"/>
            </p:cNvPicPr>
            <p:nvPr userDrawn="1"/>
          </p:nvPicPr>
          <p:blipFill>
            <a:blip r:embed="rId4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80" descr="no.png"/>
            <p:cNvPicPr>
              <a:picLocks noChangeAspect="1"/>
            </p:cNvPicPr>
            <p:nvPr userDrawn="1"/>
          </p:nvPicPr>
          <p:blipFill>
            <a:blip r:embed="rId4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81" descr="pl.png"/>
            <p:cNvPicPr>
              <a:picLocks noChangeAspect="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82" descr="pt.png"/>
            <p:cNvPicPr>
              <a:picLocks noChangeAspect="1"/>
            </p:cNvPicPr>
            <p:nvPr userDrawn="1"/>
          </p:nvPicPr>
          <p:blipFill>
            <a:blip r:embed="rId4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83" descr="ro.png"/>
            <p:cNvPicPr>
              <a:picLocks noChangeAspect="1"/>
            </p:cNvPicPr>
            <p:nvPr userDrawn="1"/>
          </p:nvPicPr>
          <p:blipFill>
            <a:blip r:embed="rId4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4" descr="se.png"/>
            <p:cNvPicPr>
              <a:picLocks noChangeAspect="1"/>
            </p:cNvPicPr>
            <p:nvPr userDrawn="1"/>
          </p:nvPicPr>
          <p:blipFill>
            <a:blip r:embed="rId4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85" descr="uk.png"/>
            <p:cNvPicPr>
              <a:picLocks noChangeAspect="1"/>
            </p:cNvPicPr>
            <p:nvPr userDrawn="1"/>
          </p:nvPicPr>
          <p:blipFill>
            <a:blip r:embed="rId4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86" descr="si.png"/>
            <p:cNvPicPr>
              <a:picLocks noChangeAspect="1"/>
            </p:cNvPicPr>
            <p:nvPr userDrawn="1"/>
          </p:nvPicPr>
          <p:blipFill>
            <a:blip r:embed="rId4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1472366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Lst>
  <p:timing>
    <p:tnLst>
      <p:par>
        <p:cTn id="1" dur="indefinite" restart="never" nodeType="tmRoot"/>
      </p:par>
    </p:tnLst>
  </p:timing>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84" algn="l" rtl="0" eaLnBrk="1" fontAlgn="base" hangingPunct="1">
        <a:spcBef>
          <a:spcPct val="0"/>
        </a:spcBef>
        <a:spcAft>
          <a:spcPct val="0"/>
        </a:spcAft>
        <a:defRPr sz="1700" b="1">
          <a:solidFill>
            <a:schemeClr val="bg1"/>
          </a:solidFill>
          <a:latin typeface="Verdana" pitchFamily="34" charset="0"/>
        </a:defRPr>
      </a:lvl6pPr>
      <a:lvl7pPr marL="685766" algn="l" rtl="0" eaLnBrk="1" fontAlgn="base" hangingPunct="1">
        <a:spcBef>
          <a:spcPct val="0"/>
        </a:spcBef>
        <a:spcAft>
          <a:spcPct val="0"/>
        </a:spcAft>
        <a:defRPr sz="1700" b="1">
          <a:solidFill>
            <a:schemeClr val="bg1"/>
          </a:solidFill>
          <a:latin typeface="Verdana" pitchFamily="34" charset="0"/>
        </a:defRPr>
      </a:lvl7pPr>
      <a:lvl8pPr marL="1028649" algn="l" rtl="0" eaLnBrk="1" fontAlgn="base" hangingPunct="1">
        <a:spcBef>
          <a:spcPct val="0"/>
        </a:spcBef>
        <a:spcAft>
          <a:spcPct val="0"/>
        </a:spcAft>
        <a:defRPr sz="1700" b="1">
          <a:solidFill>
            <a:schemeClr val="bg1"/>
          </a:solidFill>
          <a:latin typeface="Verdana" pitchFamily="34" charset="0"/>
        </a:defRPr>
      </a:lvl8pPr>
      <a:lvl9pPr marL="1371532" algn="l" rtl="0" eaLnBrk="1" fontAlgn="base" hangingPunct="1">
        <a:spcBef>
          <a:spcPct val="0"/>
        </a:spcBef>
        <a:spcAft>
          <a:spcPct val="0"/>
        </a:spcAft>
        <a:defRPr sz="1700" b="1">
          <a:solidFill>
            <a:schemeClr val="bg1"/>
          </a:solidFill>
          <a:latin typeface="Verdana" pitchFamily="34" charset="0"/>
        </a:defRPr>
      </a:lvl9pPr>
    </p:titleStyle>
    <p:bodyStyle>
      <a:lvl1pPr marL="257162" indent="-257162"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999" indent="-26311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842" indent="-369076"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685" indent="-475036"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528" indent="-58099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720"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603"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486"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368"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101848255"/>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255066439"/>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782753799"/>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83782933"/>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47884716"/>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671" rIns="91342" bIns="45671"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1" rIns="91342" bIns="45671">
            <a:spAutoFit/>
          </a:bodyPr>
          <a:lstStyle/>
          <a:p>
            <a:pPr algn="l" defTabSz="342585"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2" tIns="45671" rIns="91342" bIns="45671"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36"/>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2" tIns="45671" rIns="0" bIns="45671"/>
          <a:lstStyle/>
          <a:p>
            <a:pPr algn="r" defTabSz="342585"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585"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42" tIns="45671" rIns="91342" bIns="45671">
            <a:spAutoFit/>
          </a:bodyPr>
          <a:lstStyle/>
          <a:p>
            <a:pPr algn="l" defTabSz="342585"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51783374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653" algn="l" rtl="0" eaLnBrk="1" fontAlgn="base" hangingPunct="1">
        <a:spcBef>
          <a:spcPct val="0"/>
        </a:spcBef>
        <a:spcAft>
          <a:spcPct val="0"/>
        </a:spcAft>
        <a:defRPr sz="2200" b="1">
          <a:solidFill>
            <a:schemeClr val="bg1"/>
          </a:solidFill>
          <a:latin typeface="Verdana" pitchFamily="34" charset="0"/>
        </a:defRPr>
      </a:lvl6pPr>
      <a:lvl7pPr marL="913277" algn="l" rtl="0" eaLnBrk="1" fontAlgn="base" hangingPunct="1">
        <a:spcBef>
          <a:spcPct val="0"/>
        </a:spcBef>
        <a:spcAft>
          <a:spcPct val="0"/>
        </a:spcAft>
        <a:defRPr sz="2200" b="1">
          <a:solidFill>
            <a:schemeClr val="bg1"/>
          </a:solidFill>
          <a:latin typeface="Verdana" pitchFamily="34" charset="0"/>
        </a:defRPr>
      </a:lvl7pPr>
      <a:lvl8pPr marL="1369934" algn="l" rtl="0" eaLnBrk="1" fontAlgn="base" hangingPunct="1">
        <a:spcBef>
          <a:spcPct val="0"/>
        </a:spcBef>
        <a:spcAft>
          <a:spcPct val="0"/>
        </a:spcAft>
        <a:defRPr sz="2200" b="1">
          <a:solidFill>
            <a:schemeClr val="bg1"/>
          </a:solidFill>
          <a:latin typeface="Verdana" pitchFamily="34" charset="0"/>
        </a:defRPr>
      </a:lvl8pPr>
      <a:lvl9pPr marL="1826570" algn="l" rtl="0" eaLnBrk="1" fontAlgn="base" hangingPunct="1">
        <a:spcBef>
          <a:spcPct val="0"/>
        </a:spcBef>
        <a:spcAft>
          <a:spcPct val="0"/>
        </a:spcAft>
        <a:defRPr sz="2200" b="1">
          <a:solidFill>
            <a:schemeClr val="bg1"/>
          </a:solidFill>
          <a:latin typeface="Verdana" pitchFamily="34" charset="0"/>
        </a:defRPr>
      </a:lvl9pPr>
    </p:titleStyle>
    <p:bodyStyle>
      <a:lvl1pPr marL="0" indent="-342462"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0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8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7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6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537"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2192"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814"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5471"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277" rtl="0" eaLnBrk="1" latinLnBrk="0" hangingPunct="1">
        <a:defRPr sz="1800" kern="1200">
          <a:solidFill>
            <a:schemeClr val="tx1"/>
          </a:solidFill>
          <a:latin typeface="+mn-lt"/>
          <a:ea typeface="+mn-ea"/>
          <a:cs typeface="+mn-cs"/>
        </a:defRPr>
      </a:lvl1pPr>
      <a:lvl2pPr marL="456653" algn="l" defTabSz="913277" rtl="0" eaLnBrk="1" latinLnBrk="0" hangingPunct="1">
        <a:defRPr sz="1800" kern="1200">
          <a:solidFill>
            <a:schemeClr val="tx1"/>
          </a:solidFill>
          <a:latin typeface="+mn-lt"/>
          <a:ea typeface="+mn-ea"/>
          <a:cs typeface="+mn-cs"/>
        </a:defRPr>
      </a:lvl2pPr>
      <a:lvl3pPr marL="913277" algn="l" defTabSz="913277" rtl="0" eaLnBrk="1" latinLnBrk="0" hangingPunct="1">
        <a:defRPr sz="1800" kern="1200">
          <a:solidFill>
            <a:schemeClr val="tx1"/>
          </a:solidFill>
          <a:latin typeface="+mn-lt"/>
          <a:ea typeface="+mn-ea"/>
          <a:cs typeface="+mn-cs"/>
        </a:defRPr>
      </a:lvl3pPr>
      <a:lvl4pPr marL="1369934" algn="l" defTabSz="913277" rtl="0" eaLnBrk="1" latinLnBrk="0" hangingPunct="1">
        <a:defRPr sz="1800" kern="1200">
          <a:solidFill>
            <a:schemeClr val="tx1"/>
          </a:solidFill>
          <a:latin typeface="+mn-lt"/>
          <a:ea typeface="+mn-ea"/>
          <a:cs typeface="+mn-cs"/>
        </a:defRPr>
      </a:lvl4pPr>
      <a:lvl5pPr marL="1826570" algn="l" defTabSz="913277" rtl="0" eaLnBrk="1" latinLnBrk="0" hangingPunct="1">
        <a:defRPr sz="1800" kern="1200">
          <a:solidFill>
            <a:schemeClr val="tx1"/>
          </a:solidFill>
          <a:latin typeface="+mn-lt"/>
          <a:ea typeface="+mn-ea"/>
          <a:cs typeface="+mn-cs"/>
        </a:defRPr>
      </a:lvl5pPr>
      <a:lvl6pPr marL="2283207" algn="l" defTabSz="913277" rtl="0" eaLnBrk="1" latinLnBrk="0" hangingPunct="1">
        <a:defRPr sz="1800" kern="1200">
          <a:solidFill>
            <a:schemeClr val="tx1"/>
          </a:solidFill>
          <a:latin typeface="+mn-lt"/>
          <a:ea typeface="+mn-ea"/>
          <a:cs typeface="+mn-cs"/>
        </a:defRPr>
      </a:lvl6pPr>
      <a:lvl7pPr marL="2739822" algn="l" defTabSz="913277" rtl="0" eaLnBrk="1" latinLnBrk="0" hangingPunct="1">
        <a:defRPr sz="1800" kern="1200">
          <a:solidFill>
            <a:schemeClr val="tx1"/>
          </a:solidFill>
          <a:latin typeface="+mn-lt"/>
          <a:ea typeface="+mn-ea"/>
          <a:cs typeface="+mn-cs"/>
        </a:defRPr>
      </a:lvl7pPr>
      <a:lvl8pPr marL="3196480" algn="l" defTabSz="913277" rtl="0" eaLnBrk="1" latinLnBrk="0" hangingPunct="1">
        <a:defRPr sz="1800" kern="1200">
          <a:solidFill>
            <a:schemeClr val="tx1"/>
          </a:solidFill>
          <a:latin typeface="+mn-lt"/>
          <a:ea typeface="+mn-ea"/>
          <a:cs typeface="+mn-cs"/>
        </a:defRPr>
      </a:lvl8pPr>
      <a:lvl9pPr marL="3653137" algn="l" defTabSz="913277"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938253495"/>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938249346"/>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662282161"/>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215963182"/>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391240174"/>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498747484"/>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939898200"/>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272199465"/>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801978467"/>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464446544"/>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6" tIns="45673" rIns="91346" bIns="45673"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6" tIns="45673" rIns="91346" bIns="45673">
            <a:spAutoFit/>
          </a:bodyPr>
          <a:lstStyle/>
          <a:p>
            <a:pPr algn="l" defTabSz="342612"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6" tIns="45673" rIns="91346" bIns="45673"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34"/>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6" tIns="45673" rIns="0" bIns="45673"/>
          <a:lstStyle/>
          <a:p>
            <a:pPr algn="r" defTabSz="342612"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612"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46" tIns="45673" rIns="91346" bIns="45673">
            <a:spAutoFit/>
          </a:bodyPr>
          <a:lstStyle/>
          <a:p>
            <a:pPr algn="l" defTabSz="342612"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286498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675" algn="l" rtl="0" eaLnBrk="1" fontAlgn="base" hangingPunct="1">
        <a:spcBef>
          <a:spcPct val="0"/>
        </a:spcBef>
        <a:spcAft>
          <a:spcPct val="0"/>
        </a:spcAft>
        <a:defRPr sz="2200" b="1">
          <a:solidFill>
            <a:schemeClr val="bg1"/>
          </a:solidFill>
          <a:latin typeface="Verdana" pitchFamily="34" charset="0"/>
        </a:defRPr>
      </a:lvl6pPr>
      <a:lvl7pPr marL="913323" algn="l" rtl="0" eaLnBrk="1" fontAlgn="base" hangingPunct="1">
        <a:spcBef>
          <a:spcPct val="0"/>
        </a:spcBef>
        <a:spcAft>
          <a:spcPct val="0"/>
        </a:spcAft>
        <a:defRPr sz="2200" b="1">
          <a:solidFill>
            <a:schemeClr val="bg1"/>
          </a:solidFill>
          <a:latin typeface="Verdana" pitchFamily="34" charset="0"/>
        </a:defRPr>
      </a:lvl7pPr>
      <a:lvl8pPr marL="1370002" algn="l" rtl="0" eaLnBrk="1" fontAlgn="base" hangingPunct="1">
        <a:spcBef>
          <a:spcPct val="0"/>
        </a:spcBef>
        <a:spcAft>
          <a:spcPct val="0"/>
        </a:spcAft>
        <a:defRPr sz="2200" b="1">
          <a:solidFill>
            <a:schemeClr val="bg1"/>
          </a:solidFill>
          <a:latin typeface="Verdana" pitchFamily="34" charset="0"/>
        </a:defRPr>
      </a:lvl8pPr>
      <a:lvl9pPr marL="1826660" algn="l" rtl="0" eaLnBrk="1" fontAlgn="base" hangingPunct="1">
        <a:spcBef>
          <a:spcPct val="0"/>
        </a:spcBef>
        <a:spcAft>
          <a:spcPct val="0"/>
        </a:spcAft>
        <a:defRPr sz="2200" b="1">
          <a:solidFill>
            <a:schemeClr val="bg1"/>
          </a:solidFill>
          <a:latin typeface="Verdana" pitchFamily="34" charset="0"/>
        </a:defRPr>
      </a:lvl9pPr>
    </p:titleStyle>
    <p:bodyStyle>
      <a:lvl1pPr marL="0" indent="-34248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06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8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7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711" indent="-418607"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2388" indent="-418607"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9034" indent="-418607"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5713" indent="-418607"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323" rtl="0" eaLnBrk="1" latinLnBrk="0" hangingPunct="1">
        <a:defRPr sz="1800" kern="1200">
          <a:solidFill>
            <a:schemeClr val="tx1"/>
          </a:solidFill>
          <a:latin typeface="+mn-lt"/>
          <a:ea typeface="+mn-ea"/>
          <a:cs typeface="+mn-cs"/>
        </a:defRPr>
      </a:lvl1pPr>
      <a:lvl2pPr marL="456675" algn="l" defTabSz="913323" rtl="0" eaLnBrk="1" latinLnBrk="0" hangingPunct="1">
        <a:defRPr sz="1800" kern="1200">
          <a:solidFill>
            <a:schemeClr val="tx1"/>
          </a:solidFill>
          <a:latin typeface="+mn-lt"/>
          <a:ea typeface="+mn-ea"/>
          <a:cs typeface="+mn-cs"/>
        </a:defRPr>
      </a:lvl2pPr>
      <a:lvl3pPr marL="913323" algn="l" defTabSz="913323" rtl="0" eaLnBrk="1" latinLnBrk="0" hangingPunct="1">
        <a:defRPr sz="1800" kern="1200">
          <a:solidFill>
            <a:schemeClr val="tx1"/>
          </a:solidFill>
          <a:latin typeface="+mn-lt"/>
          <a:ea typeface="+mn-ea"/>
          <a:cs typeface="+mn-cs"/>
        </a:defRPr>
      </a:lvl3pPr>
      <a:lvl4pPr marL="1370002" algn="l" defTabSz="913323" rtl="0" eaLnBrk="1" latinLnBrk="0" hangingPunct="1">
        <a:defRPr sz="1800" kern="1200">
          <a:solidFill>
            <a:schemeClr val="tx1"/>
          </a:solidFill>
          <a:latin typeface="+mn-lt"/>
          <a:ea typeface="+mn-ea"/>
          <a:cs typeface="+mn-cs"/>
        </a:defRPr>
      </a:lvl4pPr>
      <a:lvl5pPr marL="1826660" algn="l" defTabSz="913323" rtl="0" eaLnBrk="1" latinLnBrk="0" hangingPunct="1">
        <a:defRPr sz="1800" kern="1200">
          <a:solidFill>
            <a:schemeClr val="tx1"/>
          </a:solidFill>
          <a:latin typeface="+mn-lt"/>
          <a:ea typeface="+mn-ea"/>
          <a:cs typeface="+mn-cs"/>
        </a:defRPr>
      </a:lvl5pPr>
      <a:lvl6pPr marL="2283321" algn="l" defTabSz="913323" rtl="0" eaLnBrk="1" latinLnBrk="0" hangingPunct="1">
        <a:defRPr sz="1800" kern="1200">
          <a:solidFill>
            <a:schemeClr val="tx1"/>
          </a:solidFill>
          <a:latin typeface="+mn-lt"/>
          <a:ea typeface="+mn-ea"/>
          <a:cs typeface="+mn-cs"/>
        </a:defRPr>
      </a:lvl6pPr>
      <a:lvl7pPr marL="2739960" algn="l" defTabSz="913323" rtl="0" eaLnBrk="1" latinLnBrk="0" hangingPunct="1">
        <a:defRPr sz="1800" kern="1200">
          <a:solidFill>
            <a:schemeClr val="tx1"/>
          </a:solidFill>
          <a:latin typeface="+mn-lt"/>
          <a:ea typeface="+mn-ea"/>
          <a:cs typeface="+mn-cs"/>
        </a:defRPr>
      </a:lvl7pPr>
      <a:lvl8pPr marL="3196640" algn="l" defTabSz="913323" rtl="0" eaLnBrk="1" latinLnBrk="0" hangingPunct="1">
        <a:defRPr sz="1800" kern="1200">
          <a:solidFill>
            <a:schemeClr val="tx1"/>
          </a:solidFill>
          <a:latin typeface="+mn-lt"/>
          <a:ea typeface="+mn-ea"/>
          <a:cs typeface="+mn-cs"/>
        </a:defRPr>
      </a:lvl8pPr>
      <a:lvl9pPr marL="3653319" algn="l" defTabSz="91332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539295705"/>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400" fontAlgn="base" hangingPunct="1">
              <a:spcBef>
                <a:spcPct val="0"/>
              </a:spcBef>
              <a:spcAft>
                <a:spcPct val="0"/>
              </a:spcAft>
            </a:pPr>
            <a:endParaRPr lang="en-US" sz="1800" kern="1200">
              <a:solidFill>
                <a:srgbClr val="FFFFFF"/>
              </a:solidFill>
            </a:endParaRPr>
          </a:p>
        </p:txBody>
      </p:sp>
      <p:pic>
        <p:nvPicPr>
          <p:cNvPr id="88" name="Picture 87"/>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13" cstate="print">
            <a:extLst>
              <a:ext uri="{28A0092B-C50C-407E-A947-70E740481C1C}">
                <a14:useLocalDpi xmlns:a14="http://schemas.microsoft.com/office/drawing/2010/main" val="0"/>
              </a:ext>
            </a:extLst>
          </a:blip>
          <a:srcRect t="76107" r="-1119" b="-9057"/>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914400" fontAlgn="base" hangingPunct="1">
              <a:spcBef>
                <a:spcPct val="50000"/>
              </a:spcBef>
              <a:spcAft>
                <a:spcPct val="0"/>
              </a:spcAft>
            </a:pPr>
            <a:r>
              <a:rPr lang="en-GB" sz="800" kern="1200" noProof="1" smtClean="0">
                <a:solidFill>
                  <a:srgbClr val="4D4F53"/>
                </a:solidFill>
              </a:rPr>
              <a:t>| Slide  </a:t>
            </a:r>
            <a:fld id="{BBA2E11D-44E1-43DD-A173-928128880055}"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79" name="Text Box 38"/>
          <p:cNvSpPr txBox="1">
            <a:spLocks noChangeArrowheads="1"/>
          </p:cNvSpPr>
          <p:nvPr userDrawn="1"/>
        </p:nvSpPr>
        <p:spPr bwMode="auto">
          <a:xfrm>
            <a:off x="166064" y="4575170"/>
            <a:ext cx="56741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defTabSz="914400" fontAlgn="base" hangingPunct="1">
              <a:spcBef>
                <a:spcPct val="50000"/>
              </a:spcBef>
              <a:spcAft>
                <a:spcPct val="0"/>
              </a:spcAft>
            </a:pPr>
            <a:r>
              <a:rPr lang="en-US" sz="800" kern="1200" dirty="0" smtClean="0">
                <a:solidFill>
                  <a:srgbClr val="000000">
                    <a:lumMod val="75000"/>
                    <a:lumOff val="25000"/>
                  </a:srgbClr>
                </a:solidFill>
              </a:rPr>
              <a:t>ESA UNCLASSIFIED - For Official Use		</a:t>
            </a:r>
            <a:endParaRPr lang="en-GB" sz="800" kern="1200" dirty="0">
              <a:solidFill>
                <a:srgbClr val="000000">
                  <a:lumMod val="75000"/>
                  <a:lumOff val="25000"/>
                </a:srgbClr>
              </a:solidFill>
            </a:endParaRPr>
          </a:p>
        </p:txBody>
      </p:sp>
      <p:pic>
        <p:nvPicPr>
          <p:cNvPr id="41" name="Picture 40"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spTree>
    <p:extLst>
      <p:ext uri="{BB962C8B-B14F-4D97-AF65-F5344CB8AC3E}">
        <p14:creationId xmlns:p14="http://schemas.microsoft.com/office/powerpoint/2010/main" val="856143576"/>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833746731"/>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86212637"/>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400" fontAlgn="base" hangingPunct="1">
              <a:spcBef>
                <a:spcPct val="0"/>
              </a:spcBef>
              <a:spcAft>
                <a:spcPct val="0"/>
              </a:spcAft>
            </a:pPr>
            <a:endParaRPr lang="en-US" sz="1800" kern="1200">
              <a:solidFill>
                <a:srgbClr val="FFFFFF"/>
              </a:solidFill>
            </a:endParaRPr>
          </a:p>
        </p:txBody>
      </p:sp>
      <p:pic>
        <p:nvPicPr>
          <p:cNvPr id="88" name="Picture 87"/>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13" cstate="print">
            <a:extLst>
              <a:ext uri="{28A0092B-C50C-407E-A947-70E740481C1C}">
                <a14:useLocalDpi xmlns:a14="http://schemas.microsoft.com/office/drawing/2010/main" val="0"/>
              </a:ext>
            </a:extLst>
          </a:blip>
          <a:srcRect t="76107" r="-1119" b="-9057"/>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914400" fontAlgn="base" hangingPunct="1">
              <a:spcBef>
                <a:spcPct val="50000"/>
              </a:spcBef>
              <a:spcAft>
                <a:spcPct val="0"/>
              </a:spcAft>
            </a:pPr>
            <a:r>
              <a:rPr lang="en-GB" sz="800" kern="1200" noProof="1" smtClean="0">
                <a:solidFill>
                  <a:srgbClr val="4D4F53"/>
                </a:solidFill>
                <a:ea typeface="Verdana"/>
                <a:cs typeface="Verdana"/>
              </a:rPr>
              <a:t>| Slide  </a:t>
            </a:r>
            <a:fld id="{BBA2E11D-44E1-43DD-A173-928128880055}" type="slidenum">
              <a:rPr lang="en-GB" sz="800" kern="1200" noProof="1" smtClean="0">
                <a:solidFill>
                  <a:srgbClr val="4D4F53"/>
                </a:solidFill>
                <a:ea typeface="Verdana"/>
                <a:cs typeface="Verdana"/>
              </a:rPr>
              <a:pPr algn="r" defTabSz="914400" fontAlgn="base" hangingPunct="1">
                <a:spcBef>
                  <a:spcPct val="50000"/>
                </a:spcBef>
                <a:spcAft>
                  <a:spcPct val="0"/>
                </a:spcAft>
              </a:pPr>
              <a:t>‹#›</a:t>
            </a:fld>
            <a:endParaRPr lang="en-GB" sz="800" kern="1200" noProof="1">
              <a:solidFill>
                <a:srgbClr val="4D4F53"/>
              </a:solidFill>
              <a:ea typeface="Verdana"/>
              <a:cs typeface="Verdana"/>
            </a:endParaRPr>
          </a:p>
        </p:txBody>
      </p:sp>
      <p:sp>
        <p:nvSpPr>
          <p:cNvPr id="79" name="Text Box 38"/>
          <p:cNvSpPr txBox="1">
            <a:spLocks noChangeArrowheads="1"/>
          </p:cNvSpPr>
          <p:nvPr userDrawn="1"/>
        </p:nvSpPr>
        <p:spPr bwMode="auto">
          <a:xfrm>
            <a:off x="166064" y="4575170"/>
            <a:ext cx="56741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defTabSz="914400" fontAlgn="base" hangingPunct="1">
              <a:spcBef>
                <a:spcPct val="50000"/>
              </a:spcBef>
              <a:spcAft>
                <a:spcPct val="0"/>
              </a:spcAft>
            </a:pPr>
            <a:r>
              <a:rPr lang="en-US" sz="800" kern="1200" dirty="0" smtClean="0">
                <a:solidFill>
                  <a:srgbClr val="000000">
                    <a:lumMod val="75000"/>
                    <a:lumOff val="25000"/>
                  </a:srgbClr>
                </a:solidFill>
                <a:ea typeface="Verdana"/>
                <a:cs typeface="Verdana"/>
              </a:rPr>
              <a:t>ESA UNCLASSIFIED - For Official Use		</a:t>
            </a:r>
            <a:endParaRPr lang="en-GB" sz="800" kern="1200" dirty="0">
              <a:solidFill>
                <a:srgbClr val="000000">
                  <a:lumMod val="75000"/>
                  <a:lumOff val="25000"/>
                </a:srgbClr>
              </a:solidFill>
              <a:ea typeface="Verdana"/>
              <a:cs typeface="Verdana"/>
            </a:endParaRPr>
          </a:p>
        </p:txBody>
      </p:sp>
      <p:pic>
        <p:nvPicPr>
          <p:cNvPr id="41" name="Picture 40"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spTree>
    <p:extLst>
      <p:ext uri="{BB962C8B-B14F-4D97-AF65-F5344CB8AC3E}">
        <p14:creationId xmlns:p14="http://schemas.microsoft.com/office/powerpoint/2010/main" val="681233382"/>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165236472"/>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55497180"/>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212880629"/>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16347653"/>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3"/>
            <a:ext cx="8747522" cy="400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2" name="Text Box 34"/>
          <p:cNvSpPr txBox="1">
            <a:spLocks noChangeAspect="1" noChangeArrowheads="1"/>
          </p:cNvSpPr>
          <p:nvPr/>
        </p:nvSpPr>
        <p:spPr bwMode="auto">
          <a:xfrm>
            <a:off x="4480325" y="4722021"/>
            <a:ext cx="4520803" cy="110729"/>
          </a:xfrm>
          <a:prstGeom prst="rect">
            <a:avLst/>
          </a:prstGeom>
          <a:noFill/>
          <a:ln w="9525">
            <a:noFill/>
            <a:miter lim="800000"/>
            <a:headEnd/>
            <a:tailEnd/>
          </a:ln>
          <a:effectLst/>
        </p:spPr>
        <p:txBody>
          <a:bodyPr wrap="none" lIns="68577" tIns="34289" rIns="0" bIns="34289"/>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defTabSz="914400" fontAlgn="base" hangingPunct="1">
              <a:spcBef>
                <a:spcPct val="50000"/>
              </a:spcBef>
              <a:spcAft>
                <a:spcPct val="0"/>
              </a:spcAft>
              <a:defRPr/>
            </a:pPr>
            <a:r>
              <a:rPr lang="en-GB" altLang="en-US" sz="600" kern="1200" noProof="1" smtClean="0">
                <a:solidFill>
                  <a:srgbClr val="4D4F53"/>
                </a:solidFill>
                <a:latin typeface="Arial" pitchFamily="34" charset="0"/>
              </a:rPr>
              <a:t>Slide  </a:t>
            </a:r>
            <a:fld id="{41DF4D05-2C94-4248-88EB-CF7B6CD75591}" type="slidenum">
              <a:rPr altLang="en-US" sz="600" kern="1200" noProof="1" smtClean="0">
                <a:solidFill>
                  <a:srgbClr val="4D4F53"/>
                </a:solidFill>
                <a:latin typeface="Arial" pitchFamily="34" charset="0"/>
              </a:rPr>
              <a:pPr algn="r" defTabSz="914400" fontAlgn="base" hangingPunct="1">
                <a:spcBef>
                  <a:spcPct val="50000"/>
                </a:spcBef>
                <a:spcAft>
                  <a:spcPct val="0"/>
                </a:spcAft>
                <a:defRPr/>
              </a:pPr>
              <a:t>‹#›</a:t>
            </a:fld>
            <a:endParaRPr lang="en-GB" altLang="en-US" sz="600" kern="1200" noProof="1" smtClean="0">
              <a:solidFill>
                <a:srgbClr val="4D4F53"/>
              </a:solidFill>
              <a:latin typeface="Arial" pitchFamily="34" charset="0"/>
            </a:endParaRPr>
          </a:p>
        </p:txBody>
      </p:sp>
      <p:sp>
        <p:nvSpPr>
          <p:cNvPr id="1031" name="Rectangle 6"/>
          <p:cNvSpPr>
            <a:spLocks noGrp="1" noChangeArrowheads="1"/>
          </p:cNvSpPr>
          <p:nvPr>
            <p:ph type="title"/>
          </p:nvPr>
        </p:nvSpPr>
        <p:spPr bwMode="auto">
          <a:xfrm>
            <a:off x="142878" y="114232"/>
            <a:ext cx="7175897" cy="33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ctr" anchorCtr="0" compatLnSpc="1">
            <a:prstTxWarp prst="textNoShape">
              <a:avLst/>
            </a:prstTxWarp>
            <a:spAutoFit/>
          </a:bodyPr>
          <a:lstStyle/>
          <a:p>
            <a:pPr lvl="0"/>
            <a:r>
              <a:rPr lang="en-US" altLang="en-US" smtClean="0"/>
              <a:t>Click to edit Master title style</a:t>
            </a:r>
            <a:endParaRPr lang="en-GB" altLang="en-US" smtClean="0"/>
          </a:p>
        </p:txBody>
      </p:sp>
      <p:pic>
        <p:nvPicPr>
          <p:cNvPr id="1032" name="Picture 34"/>
          <p:cNvPicPr>
            <a:picLocks noChangeAspect="1"/>
          </p:cNvPicPr>
          <p:nvPr userDrawn="1"/>
        </p:nvPicPr>
        <p:blipFill>
          <a:blip r:embed="rId25" cstate="print">
            <a:extLst>
              <a:ext uri="{28A0092B-C50C-407E-A947-70E740481C1C}">
                <a14:useLocalDpi xmlns:a14="http://schemas.microsoft.com/office/drawing/2010/main" val="0"/>
              </a:ext>
            </a:extLst>
          </a:blip>
          <a:srcRect t="-2" b="23122"/>
          <a:stretch>
            <a:fillRect/>
          </a:stretch>
        </p:blipFill>
        <p:spPr bwMode="auto">
          <a:xfrm>
            <a:off x="8090299" y="116683"/>
            <a:ext cx="907256"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4" descr="b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5" descr="ca.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66" descr="ch.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67" descr="cz.png"/>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8" descr="de.png"/>
            <p:cNvPicPr>
              <a:picLocks noChangeAspect="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9" descr="dk.png"/>
            <p:cNvPicPr>
              <a:picLocks noChangeAspect="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70" descr="ee.png"/>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71" descr="es.png"/>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72" descr="fi.png"/>
            <p:cNvPicPr>
              <a:picLocks noChangeAspect="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73" descr="fr.png"/>
            <p:cNvPicPr>
              <a:picLocks noChangeAspect="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74" descr="gr.png"/>
            <p:cNvPicPr>
              <a:picLocks noChangeAspect="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75" descr="hu.png"/>
            <p:cNvPicPr>
              <a:picLocks noChangeAspect="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76" descr="ie.png"/>
            <p:cNvPicPr>
              <a:picLocks noChangeAspect="1"/>
            </p:cNvPicPr>
            <p:nvPr userDrawn="1"/>
          </p:nvPicPr>
          <p:blipFill>
            <a:blip r:embed="rId3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77" descr="it.png"/>
            <p:cNvPicPr>
              <a:picLocks noChangeAspect="1"/>
            </p:cNvPicPr>
            <p:nvPr userDrawn="1"/>
          </p:nvPicPr>
          <p:blipFill>
            <a:blip r:embed="rId4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78" descr="lu.png"/>
            <p:cNvPicPr>
              <a:picLocks noChangeAspect="1"/>
            </p:cNvPicPr>
            <p:nvPr userDrawn="1"/>
          </p:nvPicPr>
          <p:blipFill>
            <a:blip r:embed="rId4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79" descr="nl.png"/>
            <p:cNvPicPr>
              <a:picLocks noChangeAspect="1"/>
            </p:cNvPicPr>
            <p:nvPr userDrawn="1"/>
          </p:nvPicPr>
          <p:blipFill>
            <a:blip r:embed="rId4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80" descr="no.png"/>
            <p:cNvPicPr>
              <a:picLocks noChangeAspect="1"/>
            </p:cNvPicPr>
            <p:nvPr userDrawn="1"/>
          </p:nvPicPr>
          <p:blipFill>
            <a:blip r:embed="rId4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81" descr="pl.png"/>
            <p:cNvPicPr>
              <a:picLocks noChangeAspect="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82" descr="pt.png"/>
            <p:cNvPicPr>
              <a:picLocks noChangeAspect="1"/>
            </p:cNvPicPr>
            <p:nvPr userDrawn="1"/>
          </p:nvPicPr>
          <p:blipFill>
            <a:blip r:embed="rId4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83" descr="ro.png"/>
            <p:cNvPicPr>
              <a:picLocks noChangeAspect="1"/>
            </p:cNvPicPr>
            <p:nvPr userDrawn="1"/>
          </p:nvPicPr>
          <p:blipFill>
            <a:blip r:embed="rId4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4" descr="se.png"/>
            <p:cNvPicPr>
              <a:picLocks noChangeAspect="1"/>
            </p:cNvPicPr>
            <p:nvPr userDrawn="1"/>
          </p:nvPicPr>
          <p:blipFill>
            <a:blip r:embed="rId4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85" descr="uk.png"/>
            <p:cNvPicPr>
              <a:picLocks noChangeAspect="1"/>
            </p:cNvPicPr>
            <p:nvPr userDrawn="1"/>
          </p:nvPicPr>
          <p:blipFill>
            <a:blip r:embed="rId4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86" descr="si.png"/>
            <p:cNvPicPr>
              <a:picLocks noChangeAspect="1"/>
            </p:cNvPicPr>
            <p:nvPr userDrawn="1"/>
          </p:nvPicPr>
          <p:blipFill>
            <a:blip r:embed="rId4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91513711"/>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 id="2147484263" r:id="rId14"/>
    <p:sldLayoutId id="2147484264" r:id="rId15"/>
    <p:sldLayoutId id="2147484265" r:id="rId16"/>
    <p:sldLayoutId id="2147484266" r:id="rId17"/>
    <p:sldLayoutId id="2147484267" r:id="rId18"/>
    <p:sldLayoutId id="2147484268" r:id="rId19"/>
    <p:sldLayoutId id="2147484269" r:id="rId20"/>
  </p:sldLayoutIdLst>
  <p:timing>
    <p:tnLst>
      <p:par>
        <p:cTn id="1" dur="indefinite" restart="never" nodeType="tmRoot"/>
      </p:par>
    </p:tnLst>
  </p:timing>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84" algn="l" rtl="0" eaLnBrk="1" fontAlgn="base" hangingPunct="1">
        <a:spcBef>
          <a:spcPct val="0"/>
        </a:spcBef>
        <a:spcAft>
          <a:spcPct val="0"/>
        </a:spcAft>
        <a:defRPr sz="1700" b="1">
          <a:solidFill>
            <a:schemeClr val="bg1"/>
          </a:solidFill>
          <a:latin typeface="Verdana" pitchFamily="34" charset="0"/>
        </a:defRPr>
      </a:lvl6pPr>
      <a:lvl7pPr marL="685766" algn="l" rtl="0" eaLnBrk="1" fontAlgn="base" hangingPunct="1">
        <a:spcBef>
          <a:spcPct val="0"/>
        </a:spcBef>
        <a:spcAft>
          <a:spcPct val="0"/>
        </a:spcAft>
        <a:defRPr sz="1700" b="1">
          <a:solidFill>
            <a:schemeClr val="bg1"/>
          </a:solidFill>
          <a:latin typeface="Verdana" pitchFamily="34" charset="0"/>
        </a:defRPr>
      </a:lvl7pPr>
      <a:lvl8pPr marL="1028649" algn="l" rtl="0" eaLnBrk="1" fontAlgn="base" hangingPunct="1">
        <a:spcBef>
          <a:spcPct val="0"/>
        </a:spcBef>
        <a:spcAft>
          <a:spcPct val="0"/>
        </a:spcAft>
        <a:defRPr sz="1700" b="1">
          <a:solidFill>
            <a:schemeClr val="bg1"/>
          </a:solidFill>
          <a:latin typeface="Verdana" pitchFamily="34" charset="0"/>
        </a:defRPr>
      </a:lvl8pPr>
      <a:lvl9pPr marL="1371532" algn="l" rtl="0" eaLnBrk="1" fontAlgn="base" hangingPunct="1">
        <a:spcBef>
          <a:spcPct val="0"/>
        </a:spcBef>
        <a:spcAft>
          <a:spcPct val="0"/>
        </a:spcAft>
        <a:defRPr sz="1700" b="1">
          <a:solidFill>
            <a:schemeClr val="bg1"/>
          </a:solidFill>
          <a:latin typeface="Verdana" pitchFamily="34" charset="0"/>
        </a:defRPr>
      </a:lvl9pPr>
    </p:titleStyle>
    <p:bodyStyle>
      <a:lvl1pPr marL="257162" indent="-257162"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999" indent="-26311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842" indent="-369076"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685" indent="-475036"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528" indent="-58099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720"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603"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486"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368"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2" tIns="45676" rIns="91352" bIns="4567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2" tIns="45676" rIns="91352" bIns="45676">
            <a:spAutoFit/>
          </a:bodyPr>
          <a:lstStyle/>
          <a:p>
            <a:pPr algn="l" defTabSz="342648"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52" tIns="45676" rIns="91352" bIns="45676"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31"/>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2" tIns="45676" rIns="0" bIns="45676"/>
          <a:lstStyle/>
          <a:p>
            <a:pPr algn="r" defTabSz="342648"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648"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52" tIns="45676" rIns="91352" bIns="45676">
            <a:spAutoFit/>
          </a:bodyPr>
          <a:lstStyle/>
          <a:p>
            <a:pPr algn="l" defTabSz="342648"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12039154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708" algn="l" rtl="0" eaLnBrk="1" fontAlgn="base" hangingPunct="1">
        <a:spcBef>
          <a:spcPct val="0"/>
        </a:spcBef>
        <a:spcAft>
          <a:spcPct val="0"/>
        </a:spcAft>
        <a:defRPr sz="2200" b="1">
          <a:solidFill>
            <a:schemeClr val="bg1"/>
          </a:solidFill>
          <a:latin typeface="Verdana" pitchFamily="34" charset="0"/>
        </a:defRPr>
      </a:lvl6pPr>
      <a:lvl7pPr marL="913392" algn="l" rtl="0" eaLnBrk="1" fontAlgn="base" hangingPunct="1">
        <a:spcBef>
          <a:spcPct val="0"/>
        </a:spcBef>
        <a:spcAft>
          <a:spcPct val="0"/>
        </a:spcAft>
        <a:defRPr sz="2200" b="1">
          <a:solidFill>
            <a:schemeClr val="bg1"/>
          </a:solidFill>
          <a:latin typeface="Verdana" pitchFamily="34" charset="0"/>
        </a:defRPr>
      </a:lvl7pPr>
      <a:lvl8pPr marL="1370104" algn="l" rtl="0" eaLnBrk="1" fontAlgn="base" hangingPunct="1">
        <a:spcBef>
          <a:spcPct val="0"/>
        </a:spcBef>
        <a:spcAft>
          <a:spcPct val="0"/>
        </a:spcAft>
        <a:defRPr sz="2200" b="1">
          <a:solidFill>
            <a:schemeClr val="bg1"/>
          </a:solidFill>
          <a:latin typeface="Verdana" pitchFamily="34" charset="0"/>
        </a:defRPr>
      </a:lvl8pPr>
      <a:lvl9pPr marL="1826795" algn="l" rtl="0" eaLnBrk="1" fontAlgn="base" hangingPunct="1">
        <a:spcBef>
          <a:spcPct val="0"/>
        </a:spcBef>
        <a:spcAft>
          <a:spcPct val="0"/>
        </a:spcAft>
        <a:defRPr sz="2200" b="1">
          <a:solidFill>
            <a:schemeClr val="bg1"/>
          </a:solidFill>
          <a:latin typeface="Verdana" pitchFamily="34" charset="0"/>
        </a:defRPr>
      </a:lvl9pPr>
    </p:titleStyle>
    <p:bodyStyle>
      <a:lvl1pPr marL="0" indent="-342506"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1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606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3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9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972" indent="-4186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2682" indent="-4186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9364" indent="-4186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6076" indent="-4186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392" rtl="0" eaLnBrk="1" latinLnBrk="0" hangingPunct="1">
        <a:defRPr sz="1800" kern="1200">
          <a:solidFill>
            <a:schemeClr val="tx1"/>
          </a:solidFill>
          <a:latin typeface="+mn-lt"/>
          <a:ea typeface="+mn-ea"/>
          <a:cs typeface="+mn-cs"/>
        </a:defRPr>
      </a:lvl1pPr>
      <a:lvl2pPr marL="456708" algn="l" defTabSz="913392" rtl="0" eaLnBrk="1" latinLnBrk="0" hangingPunct="1">
        <a:defRPr sz="1800" kern="1200">
          <a:solidFill>
            <a:schemeClr val="tx1"/>
          </a:solidFill>
          <a:latin typeface="+mn-lt"/>
          <a:ea typeface="+mn-ea"/>
          <a:cs typeface="+mn-cs"/>
        </a:defRPr>
      </a:lvl2pPr>
      <a:lvl3pPr marL="913392" algn="l" defTabSz="913392" rtl="0" eaLnBrk="1" latinLnBrk="0" hangingPunct="1">
        <a:defRPr sz="1800" kern="1200">
          <a:solidFill>
            <a:schemeClr val="tx1"/>
          </a:solidFill>
          <a:latin typeface="+mn-lt"/>
          <a:ea typeface="+mn-ea"/>
          <a:cs typeface="+mn-cs"/>
        </a:defRPr>
      </a:lvl3pPr>
      <a:lvl4pPr marL="1370104" algn="l" defTabSz="913392" rtl="0" eaLnBrk="1" latinLnBrk="0" hangingPunct="1">
        <a:defRPr sz="1800" kern="1200">
          <a:solidFill>
            <a:schemeClr val="tx1"/>
          </a:solidFill>
          <a:latin typeface="+mn-lt"/>
          <a:ea typeface="+mn-ea"/>
          <a:cs typeface="+mn-cs"/>
        </a:defRPr>
      </a:lvl4pPr>
      <a:lvl5pPr marL="1826795" algn="l" defTabSz="913392" rtl="0" eaLnBrk="1" latinLnBrk="0" hangingPunct="1">
        <a:defRPr sz="1800" kern="1200">
          <a:solidFill>
            <a:schemeClr val="tx1"/>
          </a:solidFill>
          <a:latin typeface="+mn-lt"/>
          <a:ea typeface="+mn-ea"/>
          <a:cs typeface="+mn-cs"/>
        </a:defRPr>
      </a:lvl5pPr>
      <a:lvl6pPr marL="2283492" algn="l" defTabSz="913392" rtl="0" eaLnBrk="1" latinLnBrk="0" hangingPunct="1">
        <a:defRPr sz="1800" kern="1200">
          <a:solidFill>
            <a:schemeClr val="tx1"/>
          </a:solidFill>
          <a:latin typeface="+mn-lt"/>
          <a:ea typeface="+mn-ea"/>
          <a:cs typeface="+mn-cs"/>
        </a:defRPr>
      </a:lvl6pPr>
      <a:lvl7pPr marL="2740167" algn="l" defTabSz="913392" rtl="0" eaLnBrk="1" latinLnBrk="0" hangingPunct="1">
        <a:defRPr sz="1800" kern="1200">
          <a:solidFill>
            <a:schemeClr val="tx1"/>
          </a:solidFill>
          <a:latin typeface="+mn-lt"/>
          <a:ea typeface="+mn-ea"/>
          <a:cs typeface="+mn-cs"/>
        </a:defRPr>
      </a:lvl7pPr>
      <a:lvl8pPr marL="3196880" algn="l" defTabSz="913392" rtl="0" eaLnBrk="1" latinLnBrk="0" hangingPunct="1">
        <a:defRPr sz="1800" kern="1200">
          <a:solidFill>
            <a:schemeClr val="tx1"/>
          </a:solidFill>
          <a:latin typeface="+mn-lt"/>
          <a:ea typeface="+mn-ea"/>
          <a:cs typeface="+mn-cs"/>
        </a:defRPr>
      </a:lvl8pPr>
      <a:lvl9pPr marL="3653592" algn="l" defTabSz="913392"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Image result for eumetsat logo"/>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077808" y="13044"/>
            <a:ext cx="2089728" cy="505709"/>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1"/>
          <p:cNvSpPr>
            <a:spLocks noGrp="1"/>
          </p:cNvSpPr>
          <p:nvPr>
            <p:ph type="dt" sz="half" idx="2"/>
          </p:nvPr>
        </p:nvSpPr>
        <p:spPr>
          <a:xfrm>
            <a:off x="120650" y="4868863"/>
            <a:ext cx="990600" cy="274637"/>
          </a:xfrm>
          <a:prstGeom prst="rect">
            <a:avLst/>
          </a:prstGeom>
        </p:spPr>
        <p:txBody>
          <a:bodyPr/>
          <a:lstStyle>
            <a:lvl1pPr algn="ctr">
              <a:defRPr sz="1200" i="1">
                <a:solidFill>
                  <a:schemeClr val="tx1"/>
                </a:solidFill>
                <a:latin typeface="+mn-lt"/>
              </a:defRPr>
            </a:lvl1pPr>
          </a:lstStyle>
          <a:p>
            <a:fld id="{3A3F5207-ED8C-451D-A18B-FB249BE8234D}" type="datetime1">
              <a:rPr lang="en-GB" smtClean="0"/>
              <a:t>28/02/2019</a:t>
            </a:fld>
            <a:endParaRPr lang="en-GB" dirty="0"/>
          </a:p>
        </p:txBody>
      </p:sp>
      <p:sp>
        <p:nvSpPr>
          <p:cNvPr id="10" name="Footer Placeholder 2"/>
          <p:cNvSpPr>
            <a:spLocks noGrp="1"/>
          </p:cNvSpPr>
          <p:nvPr>
            <p:ph type="ftr" sz="quarter" idx="3"/>
          </p:nvPr>
        </p:nvSpPr>
        <p:spPr>
          <a:xfrm>
            <a:off x="3784600" y="4867274"/>
            <a:ext cx="1479550" cy="274637"/>
          </a:xfrm>
          <a:prstGeom prst="rect">
            <a:avLst/>
          </a:prstGeom>
        </p:spPr>
        <p:txBody>
          <a:bodyPr/>
          <a:lstStyle>
            <a:lvl1pPr algn="ctr">
              <a:defRPr sz="1200" i="1">
                <a:solidFill>
                  <a:schemeClr val="tx1"/>
                </a:solidFill>
                <a:latin typeface="+mn-lt"/>
              </a:defRPr>
            </a:lvl1pPr>
          </a:lstStyle>
          <a:p>
            <a:r>
              <a:rPr lang="en-GB" dirty="0" smtClean="0"/>
              <a:t>Preliminary version</a:t>
            </a:r>
            <a:endParaRPr lang="en-GB" dirty="0"/>
          </a:p>
        </p:txBody>
      </p:sp>
      <p:sp>
        <p:nvSpPr>
          <p:cNvPr id="11" name="Slide Number Placeholder 3"/>
          <p:cNvSpPr>
            <a:spLocks noGrp="1"/>
          </p:cNvSpPr>
          <p:nvPr>
            <p:ph type="sldNum" sz="quarter" idx="4"/>
          </p:nvPr>
        </p:nvSpPr>
        <p:spPr>
          <a:xfrm>
            <a:off x="8147050" y="4868862"/>
            <a:ext cx="996950" cy="274637"/>
          </a:xfrm>
          <a:prstGeom prst="rect">
            <a:avLst/>
          </a:prstGeom>
        </p:spPr>
        <p:txBody>
          <a:bodyPr/>
          <a:lstStyle>
            <a:lvl1pPr algn="ctr">
              <a:defRPr sz="1200" i="1">
                <a:solidFill>
                  <a:schemeClr val="tx1"/>
                </a:solidFill>
                <a:latin typeface="+mn-lt"/>
              </a:defRPr>
            </a:lvl1pPr>
          </a:lstStyle>
          <a:p>
            <a:r>
              <a:rPr lang="en-GB"/>
              <a:t>Slide </a:t>
            </a:r>
            <a:fld id="{34314672-6491-4536-BB20-FBF9FFC1358C}" type="slidenum">
              <a:rPr lang="en-GB" smtClean="0"/>
              <a:pPr/>
              <a:t>‹#›</a:t>
            </a:fld>
            <a:endParaRPr lang="en-GB" dirty="0"/>
          </a:p>
        </p:txBody>
      </p:sp>
      <p:pic>
        <p:nvPicPr>
          <p:cNvPr id="2" name="Picture 1"/>
          <p:cNvPicPr>
            <a:picLocks noChangeAspect="1"/>
          </p:cNvPicPr>
          <p:nvPr userDrawn="1"/>
        </p:nvPicPr>
        <p:blipFill rotWithShape="1">
          <a:blip r:embed="rId5" cstate="print">
            <a:extLst>
              <a:ext uri="{28A0092B-C50C-407E-A947-70E740481C1C}">
                <a14:useLocalDpi xmlns:a14="http://schemas.microsoft.com/office/drawing/2010/main" val="0"/>
              </a:ext>
            </a:extLst>
          </a:blip>
          <a:srcRect t="11333" b="10888"/>
          <a:stretch/>
        </p:blipFill>
        <p:spPr>
          <a:xfrm>
            <a:off x="6081442" y="103645"/>
            <a:ext cx="1066712" cy="361773"/>
          </a:xfrm>
          <a:prstGeom prst="rect">
            <a:avLst/>
          </a:prstGeom>
        </p:spPr>
      </p:pic>
    </p:spTree>
    <p:extLst>
      <p:ext uri="{BB962C8B-B14F-4D97-AF65-F5344CB8AC3E}">
        <p14:creationId xmlns:p14="http://schemas.microsoft.com/office/powerpoint/2010/main" val="725340136"/>
      </p:ext>
    </p:extLst>
  </p:cSld>
  <p:clrMap bg1="lt1" tx1="dk1" bg2="lt2" tx2="dk2" accent1="accent1" accent2="accent2" accent3="accent3" accent4="accent4" accent5="accent5" accent6="accent6" hlink="hlink" folHlink="folHlink"/>
  <p:sldLayoutIdLst>
    <p:sldLayoutId id="2147484272" r:id="rId1"/>
    <p:sldLayoutId id="2147484273" r:id="rId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0" tIns="45685" rIns="91370" bIns="45685"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5" rIns="91370" bIns="45685">
            <a:spAutoFit/>
          </a:bodyPr>
          <a:lstStyle/>
          <a:p>
            <a:pPr algn="l" defTabSz="342693"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4"/>
            <a:ext cx="7174846" cy="430887"/>
          </a:xfrm>
          <a:prstGeom prst="rect">
            <a:avLst/>
          </a:prstGeom>
          <a:noFill/>
          <a:ln>
            <a:noFill/>
          </a:ln>
          <a:extLst/>
        </p:spPr>
        <p:txBody>
          <a:bodyPr vert="horz" wrap="square" lIns="91370" tIns="45685" rIns="91370" bIns="45685"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22"/>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0" tIns="45685" rIns="0" bIns="45685"/>
          <a:lstStyle/>
          <a:p>
            <a:pPr algn="r" defTabSz="342693"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693"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70" tIns="45685" rIns="91370" bIns="45685">
            <a:spAutoFit/>
          </a:bodyPr>
          <a:lstStyle/>
          <a:p>
            <a:pPr algn="l" defTabSz="342693"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788642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809" algn="l" rtl="0" eaLnBrk="1" fontAlgn="base" hangingPunct="1">
        <a:spcBef>
          <a:spcPct val="0"/>
        </a:spcBef>
        <a:spcAft>
          <a:spcPct val="0"/>
        </a:spcAft>
        <a:defRPr sz="2200" b="1">
          <a:solidFill>
            <a:schemeClr val="bg1"/>
          </a:solidFill>
          <a:latin typeface="Verdana" pitchFamily="34" charset="0"/>
        </a:defRPr>
      </a:lvl6pPr>
      <a:lvl7pPr marL="913598" algn="l" rtl="0" eaLnBrk="1" fontAlgn="base" hangingPunct="1">
        <a:spcBef>
          <a:spcPct val="0"/>
        </a:spcBef>
        <a:spcAft>
          <a:spcPct val="0"/>
        </a:spcAft>
        <a:defRPr sz="2200" b="1">
          <a:solidFill>
            <a:schemeClr val="bg1"/>
          </a:solidFill>
          <a:latin typeface="Verdana" pitchFamily="34" charset="0"/>
        </a:defRPr>
      </a:lvl7pPr>
      <a:lvl8pPr marL="1370410" algn="l" rtl="0" eaLnBrk="1" fontAlgn="base" hangingPunct="1">
        <a:spcBef>
          <a:spcPct val="0"/>
        </a:spcBef>
        <a:spcAft>
          <a:spcPct val="0"/>
        </a:spcAft>
        <a:defRPr sz="2200" b="1">
          <a:solidFill>
            <a:schemeClr val="bg1"/>
          </a:solidFill>
          <a:latin typeface="Verdana" pitchFamily="34" charset="0"/>
        </a:defRPr>
      </a:lvl8pPr>
      <a:lvl9pPr marL="1827200" algn="l" rtl="0" eaLnBrk="1" fontAlgn="base" hangingPunct="1">
        <a:spcBef>
          <a:spcPct val="0"/>
        </a:spcBef>
        <a:spcAft>
          <a:spcPct val="0"/>
        </a:spcAft>
        <a:defRPr sz="2200" b="1">
          <a:solidFill>
            <a:schemeClr val="bg1"/>
          </a:solidFill>
          <a:latin typeface="Verdana" pitchFamily="34" charset="0"/>
        </a:defRPr>
      </a:lvl9pPr>
    </p:titleStyle>
    <p:bodyStyle>
      <a:lvl1pPr marL="0" indent="-34258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3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63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34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05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6755" indent="-4187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3566" indent="-4187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0353" indent="-4187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7165" indent="-4187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598" rtl="0" eaLnBrk="1" latinLnBrk="0" hangingPunct="1">
        <a:defRPr sz="1800" kern="1200">
          <a:solidFill>
            <a:schemeClr val="tx1"/>
          </a:solidFill>
          <a:latin typeface="+mn-lt"/>
          <a:ea typeface="+mn-ea"/>
          <a:cs typeface="+mn-cs"/>
        </a:defRPr>
      </a:lvl1pPr>
      <a:lvl2pPr marL="456809" algn="l" defTabSz="913598" rtl="0" eaLnBrk="1" latinLnBrk="0" hangingPunct="1">
        <a:defRPr sz="1800" kern="1200">
          <a:solidFill>
            <a:schemeClr val="tx1"/>
          </a:solidFill>
          <a:latin typeface="+mn-lt"/>
          <a:ea typeface="+mn-ea"/>
          <a:cs typeface="+mn-cs"/>
        </a:defRPr>
      </a:lvl2pPr>
      <a:lvl3pPr marL="913598" algn="l" defTabSz="913598" rtl="0" eaLnBrk="1" latinLnBrk="0" hangingPunct="1">
        <a:defRPr sz="1800" kern="1200">
          <a:solidFill>
            <a:schemeClr val="tx1"/>
          </a:solidFill>
          <a:latin typeface="+mn-lt"/>
          <a:ea typeface="+mn-ea"/>
          <a:cs typeface="+mn-cs"/>
        </a:defRPr>
      </a:lvl3pPr>
      <a:lvl4pPr marL="1370410" algn="l" defTabSz="913598" rtl="0" eaLnBrk="1" latinLnBrk="0" hangingPunct="1">
        <a:defRPr sz="1800" kern="1200">
          <a:solidFill>
            <a:schemeClr val="tx1"/>
          </a:solidFill>
          <a:latin typeface="+mn-lt"/>
          <a:ea typeface="+mn-ea"/>
          <a:cs typeface="+mn-cs"/>
        </a:defRPr>
      </a:lvl4pPr>
      <a:lvl5pPr marL="1827200" algn="l" defTabSz="913598" rtl="0" eaLnBrk="1" latinLnBrk="0" hangingPunct="1">
        <a:defRPr sz="1800" kern="1200">
          <a:solidFill>
            <a:schemeClr val="tx1"/>
          </a:solidFill>
          <a:latin typeface="+mn-lt"/>
          <a:ea typeface="+mn-ea"/>
          <a:cs typeface="+mn-cs"/>
        </a:defRPr>
      </a:lvl5pPr>
      <a:lvl6pPr marL="2284005" algn="l" defTabSz="913598" rtl="0" eaLnBrk="1" latinLnBrk="0" hangingPunct="1">
        <a:defRPr sz="1800" kern="1200">
          <a:solidFill>
            <a:schemeClr val="tx1"/>
          </a:solidFill>
          <a:latin typeface="+mn-lt"/>
          <a:ea typeface="+mn-ea"/>
          <a:cs typeface="+mn-cs"/>
        </a:defRPr>
      </a:lvl6pPr>
      <a:lvl7pPr marL="2740788" algn="l" defTabSz="913598" rtl="0" eaLnBrk="1" latinLnBrk="0" hangingPunct="1">
        <a:defRPr sz="1800" kern="1200">
          <a:solidFill>
            <a:schemeClr val="tx1"/>
          </a:solidFill>
          <a:latin typeface="+mn-lt"/>
          <a:ea typeface="+mn-ea"/>
          <a:cs typeface="+mn-cs"/>
        </a:defRPr>
      </a:lvl7pPr>
      <a:lvl8pPr marL="3197600" algn="l" defTabSz="913598" rtl="0" eaLnBrk="1" latinLnBrk="0" hangingPunct="1">
        <a:defRPr sz="1800" kern="1200">
          <a:solidFill>
            <a:schemeClr val="tx1"/>
          </a:solidFill>
          <a:latin typeface="+mn-lt"/>
          <a:ea typeface="+mn-ea"/>
          <a:cs typeface="+mn-cs"/>
        </a:defRPr>
      </a:lvl8pPr>
      <a:lvl9pPr marL="3654412" algn="l" defTabSz="91359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8" tIns="45689" rIns="91378" bIns="4568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8" tIns="45689" rIns="91378" bIns="45689">
            <a:spAutoFit/>
          </a:bodyPr>
          <a:lstStyle/>
          <a:p>
            <a:pPr algn="l" defTabSz="342747"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78" tIns="45689" rIns="91378" bIns="4568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1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8" tIns="45689" rIns="0" bIns="45689"/>
          <a:lstStyle/>
          <a:p>
            <a:pPr algn="r" defTabSz="342747"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747"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78" tIns="45689" rIns="91378" bIns="45689">
            <a:spAutoFit/>
          </a:bodyPr>
          <a:lstStyle/>
          <a:p>
            <a:pPr algn="l" defTabSz="342747"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67081826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851" algn="l" rtl="0" eaLnBrk="1" fontAlgn="base" hangingPunct="1">
        <a:spcBef>
          <a:spcPct val="0"/>
        </a:spcBef>
        <a:spcAft>
          <a:spcPct val="0"/>
        </a:spcAft>
        <a:defRPr sz="2200" b="1">
          <a:solidFill>
            <a:schemeClr val="bg1"/>
          </a:solidFill>
          <a:latin typeface="Verdana" pitchFamily="34" charset="0"/>
        </a:defRPr>
      </a:lvl6pPr>
      <a:lvl7pPr marL="913691" algn="l" rtl="0" eaLnBrk="1" fontAlgn="base" hangingPunct="1">
        <a:spcBef>
          <a:spcPct val="0"/>
        </a:spcBef>
        <a:spcAft>
          <a:spcPct val="0"/>
        </a:spcAft>
        <a:defRPr sz="2200" b="1">
          <a:solidFill>
            <a:schemeClr val="bg1"/>
          </a:solidFill>
          <a:latin typeface="Verdana" pitchFamily="34" charset="0"/>
        </a:defRPr>
      </a:lvl7pPr>
      <a:lvl8pPr marL="1370546" algn="l" rtl="0" eaLnBrk="1" fontAlgn="base" hangingPunct="1">
        <a:spcBef>
          <a:spcPct val="0"/>
        </a:spcBef>
        <a:spcAft>
          <a:spcPct val="0"/>
        </a:spcAft>
        <a:defRPr sz="2200" b="1">
          <a:solidFill>
            <a:schemeClr val="bg1"/>
          </a:solidFill>
          <a:latin typeface="Verdana" pitchFamily="34" charset="0"/>
        </a:defRPr>
      </a:lvl8pPr>
      <a:lvl9pPr marL="1827380" algn="l" rtl="0" eaLnBrk="1" fontAlgn="base" hangingPunct="1">
        <a:spcBef>
          <a:spcPct val="0"/>
        </a:spcBef>
        <a:spcAft>
          <a:spcPct val="0"/>
        </a:spcAft>
        <a:defRPr sz="2200" b="1">
          <a:solidFill>
            <a:schemeClr val="bg1"/>
          </a:solidFill>
          <a:latin typeface="Verdana" pitchFamily="34" charset="0"/>
        </a:defRPr>
      </a:lvl9pPr>
    </p:titleStyle>
    <p:bodyStyle>
      <a:lvl1pPr marL="0" indent="-34262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3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65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3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07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7103" indent="-41877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3956" indent="-41877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0794" indent="-41877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7649" indent="-41877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691" rtl="0" eaLnBrk="1" latinLnBrk="0" hangingPunct="1">
        <a:defRPr sz="1800" kern="1200">
          <a:solidFill>
            <a:schemeClr val="tx1"/>
          </a:solidFill>
          <a:latin typeface="+mn-lt"/>
          <a:ea typeface="+mn-ea"/>
          <a:cs typeface="+mn-cs"/>
        </a:defRPr>
      </a:lvl1pPr>
      <a:lvl2pPr marL="456851" algn="l" defTabSz="913691" rtl="0" eaLnBrk="1" latinLnBrk="0" hangingPunct="1">
        <a:defRPr sz="1800" kern="1200">
          <a:solidFill>
            <a:schemeClr val="tx1"/>
          </a:solidFill>
          <a:latin typeface="+mn-lt"/>
          <a:ea typeface="+mn-ea"/>
          <a:cs typeface="+mn-cs"/>
        </a:defRPr>
      </a:lvl2pPr>
      <a:lvl3pPr marL="913691" algn="l" defTabSz="913691" rtl="0" eaLnBrk="1" latinLnBrk="0" hangingPunct="1">
        <a:defRPr sz="1800" kern="1200">
          <a:solidFill>
            <a:schemeClr val="tx1"/>
          </a:solidFill>
          <a:latin typeface="+mn-lt"/>
          <a:ea typeface="+mn-ea"/>
          <a:cs typeface="+mn-cs"/>
        </a:defRPr>
      </a:lvl3pPr>
      <a:lvl4pPr marL="1370546" algn="l" defTabSz="913691" rtl="0" eaLnBrk="1" latinLnBrk="0" hangingPunct="1">
        <a:defRPr sz="1800" kern="1200">
          <a:solidFill>
            <a:schemeClr val="tx1"/>
          </a:solidFill>
          <a:latin typeface="+mn-lt"/>
          <a:ea typeface="+mn-ea"/>
          <a:cs typeface="+mn-cs"/>
        </a:defRPr>
      </a:lvl4pPr>
      <a:lvl5pPr marL="1827380" algn="l" defTabSz="913691" rtl="0" eaLnBrk="1" latinLnBrk="0" hangingPunct="1">
        <a:defRPr sz="1800" kern="1200">
          <a:solidFill>
            <a:schemeClr val="tx1"/>
          </a:solidFill>
          <a:latin typeface="+mn-lt"/>
          <a:ea typeface="+mn-ea"/>
          <a:cs typeface="+mn-cs"/>
        </a:defRPr>
      </a:lvl5pPr>
      <a:lvl6pPr marL="2284233" algn="l" defTabSz="913691" rtl="0" eaLnBrk="1" latinLnBrk="0" hangingPunct="1">
        <a:defRPr sz="1800" kern="1200">
          <a:solidFill>
            <a:schemeClr val="tx1"/>
          </a:solidFill>
          <a:latin typeface="+mn-lt"/>
          <a:ea typeface="+mn-ea"/>
          <a:cs typeface="+mn-cs"/>
        </a:defRPr>
      </a:lvl6pPr>
      <a:lvl7pPr marL="2741064" algn="l" defTabSz="913691" rtl="0" eaLnBrk="1" latinLnBrk="0" hangingPunct="1">
        <a:defRPr sz="1800" kern="1200">
          <a:solidFill>
            <a:schemeClr val="tx1"/>
          </a:solidFill>
          <a:latin typeface="+mn-lt"/>
          <a:ea typeface="+mn-ea"/>
          <a:cs typeface="+mn-cs"/>
        </a:defRPr>
      </a:lvl7pPr>
      <a:lvl8pPr marL="3197920" algn="l" defTabSz="913691" rtl="0" eaLnBrk="1" latinLnBrk="0" hangingPunct="1">
        <a:defRPr sz="1800" kern="1200">
          <a:solidFill>
            <a:schemeClr val="tx1"/>
          </a:solidFill>
          <a:latin typeface="+mn-lt"/>
          <a:ea typeface="+mn-ea"/>
          <a:cs typeface="+mn-cs"/>
        </a:defRPr>
      </a:lvl8pPr>
      <a:lvl9pPr marL="3654775" algn="l" defTabSz="91369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4" tIns="45697" rIns="91394" bIns="4569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4" tIns="45697" rIns="91394" bIns="45697">
            <a:spAutoFit/>
          </a:bodyPr>
          <a:lstStyle/>
          <a:p>
            <a:pPr algn="l" defTabSz="342819"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94" tIns="45697" rIns="91394" bIns="4569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1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4" tIns="45697" rIns="0" bIns="45697"/>
          <a:lstStyle/>
          <a:p>
            <a:pPr algn="r" defTabSz="342819"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819"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94" tIns="45697" rIns="91394" bIns="45697">
            <a:spAutoFit/>
          </a:bodyPr>
          <a:lstStyle/>
          <a:p>
            <a:pPr algn="l" defTabSz="342819"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5009585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939" algn="l" rtl="0" eaLnBrk="1" fontAlgn="base" hangingPunct="1">
        <a:spcBef>
          <a:spcPct val="0"/>
        </a:spcBef>
        <a:spcAft>
          <a:spcPct val="0"/>
        </a:spcAft>
        <a:defRPr sz="2200" b="1">
          <a:solidFill>
            <a:schemeClr val="bg1"/>
          </a:solidFill>
          <a:latin typeface="Verdana" pitchFamily="34" charset="0"/>
        </a:defRPr>
      </a:lvl6pPr>
      <a:lvl7pPr marL="913875" algn="l" rtl="0" eaLnBrk="1" fontAlgn="base" hangingPunct="1">
        <a:spcBef>
          <a:spcPct val="0"/>
        </a:spcBef>
        <a:spcAft>
          <a:spcPct val="0"/>
        </a:spcAft>
        <a:defRPr sz="2200" b="1">
          <a:solidFill>
            <a:schemeClr val="bg1"/>
          </a:solidFill>
          <a:latin typeface="Verdana" pitchFamily="34" charset="0"/>
        </a:defRPr>
      </a:lvl7pPr>
      <a:lvl8pPr marL="1370818" algn="l" rtl="0" eaLnBrk="1" fontAlgn="base" hangingPunct="1">
        <a:spcBef>
          <a:spcPct val="0"/>
        </a:spcBef>
        <a:spcAft>
          <a:spcPct val="0"/>
        </a:spcAft>
        <a:defRPr sz="2200" b="1">
          <a:solidFill>
            <a:schemeClr val="bg1"/>
          </a:solidFill>
          <a:latin typeface="Verdana" pitchFamily="34" charset="0"/>
        </a:defRPr>
      </a:lvl8pPr>
      <a:lvl9pPr marL="1827748" algn="l" rtl="0" eaLnBrk="1" fontAlgn="base" hangingPunct="1">
        <a:spcBef>
          <a:spcPct val="0"/>
        </a:spcBef>
        <a:spcAft>
          <a:spcPct val="0"/>
        </a:spcAft>
        <a:defRPr sz="2200" b="1">
          <a:solidFill>
            <a:schemeClr val="bg1"/>
          </a:solidFill>
          <a:latin typeface="Verdana" pitchFamily="34" charset="0"/>
        </a:defRPr>
      </a:lvl9pPr>
    </p:titleStyle>
    <p:bodyStyle>
      <a:lvl1pPr marL="0" indent="-34269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5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679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0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30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7799" indent="-41885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4740" indent="-41885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1674" indent="-41885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8617" indent="-41885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875" rtl="0" eaLnBrk="1" latinLnBrk="0" hangingPunct="1">
        <a:defRPr sz="1800" kern="1200">
          <a:solidFill>
            <a:schemeClr val="tx1"/>
          </a:solidFill>
          <a:latin typeface="+mn-lt"/>
          <a:ea typeface="+mn-ea"/>
          <a:cs typeface="+mn-cs"/>
        </a:defRPr>
      </a:lvl1pPr>
      <a:lvl2pPr marL="456939" algn="l" defTabSz="913875" rtl="0" eaLnBrk="1" latinLnBrk="0" hangingPunct="1">
        <a:defRPr sz="1800" kern="1200">
          <a:solidFill>
            <a:schemeClr val="tx1"/>
          </a:solidFill>
          <a:latin typeface="+mn-lt"/>
          <a:ea typeface="+mn-ea"/>
          <a:cs typeface="+mn-cs"/>
        </a:defRPr>
      </a:lvl2pPr>
      <a:lvl3pPr marL="913875" algn="l" defTabSz="913875" rtl="0" eaLnBrk="1" latinLnBrk="0" hangingPunct="1">
        <a:defRPr sz="1800" kern="1200">
          <a:solidFill>
            <a:schemeClr val="tx1"/>
          </a:solidFill>
          <a:latin typeface="+mn-lt"/>
          <a:ea typeface="+mn-ea"/>
          <a:cs typeface="+mn-cs"/>
        </a:defRPr>
      </a:lvl3pPr>
      <a:lvl4pPr marL="1370818" algn="l" defTabSz="913875" rtl="0" eaLnBrk="1" latinLnBrk="0" hangingPunct="1">
        <a:defRPr sz="1800" kern="1200">
          <a:solidFill>
            <a:schemeClr val="tx1"/>
          </a:solidFill>
          <a:latin typeface="+mn-lt"/>
          <a:ea typeface="+mn-ea"/>
          <a:cs typeface="+mn-cs"/>
        </a:defRPr>
      </a:lvl4pPr>
      <a:lvl5pPr marL="1827748" algn="l" defTabSz="913875" rtl="0" eaLnBrk="1" latinLnBrk="0" hangingPunct="1">
        <a:defRPr sz="1800" kern="1200">
          <a:solidFill>
            <a:schemeClr val="tx1"/>
          </a:solidFill>
          <a:latin typeface="+mn-lt"/>
          <a:ea typeface="+mn-ea"/>
          <a:cs typeface="+mn-cs"/>
        </a:defRPr>
      </a:lvl5pPr>
      <a:lvl6pPr marL="2284689" algn="l" defTabSz="913875" rtl="0" eaLnBrk="1" latinLnBrk="0" hangingPunct="1">
        <a:defRPr sz="1800" kern="1200">
          <a:solidFill>
            <a:schemeClr val="tx1"/>
          </a:solidFill>
          <a:latin typeface="+mn-lt"/>
          <a:ea typeface="+mn-ea"/>
          <a:cs typeface="+mn-cs"/>
        </a:defRPr>
      </a:lvl6pPr>
      <a:lvl7pPr marL="2741616" algn="l" defTabSz="913875" rtl="0" eaLnBrk="1" latinLnBrk="0" hangingPunct="1">
        <a:defRPr sz="1800" kern="1200">
          <a:solidFill>
            <a:schemeClr val="tx1"/>
          </a:solidFill>
          <a:latin typeface="+mn-lt"/>
          <a:ea typeface="+mn-ea"/>
          <a:cs typeface="+mn-cs"/>
        </a:defRPr>
      </a:lvl7pPr>
      <a:lvl8pPr marL="3198560" algn="l" defTabSz="913875" rtl="0" eaLnBrk="1" latinLnBrk="0" hangingPunct="1">
        <a:defRPr sz="1800" kern="1200">
          <a:solidFill>
            <a:schemeClr val="tx1"/>
          </a:solidFill>
          <a:latin typeface="+mn-lt"/>
          <a:ea typeface="+mn-ea"/>
          <a:cs typeface="+mn-cs"/>
        </a:defRPr>
      </a:lvl8pPr>
      <a:lvl9pPr marL="3655503" algn="l" defTabSz="91387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0"/>
            <a:ext cx="8747522" cy="400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2" name="Text Box 34"/>
          <p:cNvSpPr txBox="1">
            <a:spLocks noChangeAspect="1" noChangeArrowheads="1"/>
          </p:cNvSpPr>
          <p:nvPr/>
        </p:nvSpPr>
        <p:spPr bwMode="auto">
          <a:xfrm>
            <a:off x="4480325" y="4722028"/>
            <a:ext cx="4520803" cy="110729"/>
          </a:xfrm>
          <a:prstGeom prst="rect">
            <a:avLst/>
          </a:prstGeom>
          <a:noFill/>
          <a:ln w="9525">
            <a:noFill/>
            <a:miter lim="800000"/>
            <a:headEnd/>
            <a:tailEnd/>
          </a:ln>
          <a:effectLst/>
        </p:spPr>
        <p:txBody>
          <a:bodyPr wrap="none" lIns="68562" tIns="34281" rIns="0" bIns="34281"/>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defTabSz="342819" fontAlgn="base" hangingPunct="1">
              <a:spcBef>
                <a:spcPct val="50000"/>
              </a:spcBef>
              <a:spcAft>
                <a:spcPct val="0"/>
              </a:spcAft>
            </a:pPr>
            <a:r>
              <a:rPr lang="en-GB" altLang="en-US" sz="600" kern="1200" noProof="1" smtClean="0">
                <a:solidFill>
                  <a:srgbClr val="4D4F53"/>
                </a:solidFill>
                <a:latin typeface="Arial" pitchFamily="34" charset="0"/>
              </a:rPr>
              <a:t>Slide  </a:t>
            </a:r>
            <a:fld id="{928E2AE4-9BAE-48C2-A261-EC5D99A74DE6}" type="slidenum">
              <a:rPr altLang="en-US" sz="600" kern="1200" noProof="1" smtClean="0">
                <a:solidFill>
                  <a:srgbClr val="4D4F53"/>
                </a:solidFill>
                <a:latin typeface="Arial" pitchFamily="34" charset="0"/>
              </a:rPr>
              <a:pPr algn="r" defTabSz="342819" fontAlgn="base" hangingPunct="1">
                <a:spcBef>
                  <a:spcPct val="50000"/>
                </a:spcBef>
                <a:spcAft>
                  <a:spcPct val="0"/>
                </a:spcAft>
              </a:pPr>
              <a:t>‹#›</a:t>
            </a:fld>
            <a:endParaRPr lang="en-GB" altLang="en-US" sz="600" kern="1200" noProof="1" smtClean="0">
              <a:solidFill>
                <a:srgbClr val="4D4F53"/>
              </a:solidFill>
              <a:latin typeface="Arial" pitchFamily="34" charset="0"/>
            </a:endParaRPr>
          </a:p>
        </p:txBody>
      </p:sp>
      <p:sp>
        <p:nvSpPr>
          <p:cNvPr id="1031" name="Rectangle 6"/>
          <p:cNvSpPr>
            <a:spLocks noGrp="1" noChangeArrowheads="1"/>
          </p:cNvSpPr>
          <p:nvPr>
            <p:ph type="title"/>
          </p:nvPr>
        </p:nvSpPr>
        <p:spPr bwMode="auto">
          <a:xfrm>
            <a:off x="142875" y="116154"/>
            <a:ext cx="7175897" cy="3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ctr" anchorCtr="0" compatLnSpc="1">
            <a:prstTxWarp prst="textNoShape">
              <a:avLst/>
            </a:prstTxWarp>
            <a:spAutoFit/>
          </a:bodyPr>
          <a:lstStyle/>
          <a:p>
            <a:pPr lvl="0"/>
            <a:r>
              <a:rPr lang="en-US" altLang="en-US" smtClean="0"/>
              <a:t>Click to edit Master title style</a:t>
            </a:r>
            <a:endParaRPr lang="en-GB" altLang="en-US" smtClean="0"/>
          </a:p>
        </p:txBody>
      </p:sp>
      <p:pic>
        <p:nvPicPr>
          <p:cNvPr id="1032" name="Picture 34"/>
          <p:cNvPicPr>
            <a:picLocks noChangeAspect="1"/>
          </p:cNvPicPr>
          <p:nvPr userDrawn="1"/>
        </p:nvPicPr>
        <p:blipFill>
          <a:blip r:embed="rId27" cstate="print">
            <a:extLst>
              <a:ext uri="{28A0092B-C50C-407E-A947-70E740481C1C}">
                <a14:useLocalDpi xmlns:a14="http://schemas.microsoft.com/office/drawing/2010/main" val="0"/>
              </a:ext>
            </a:extLst>
          </a:blip>
          <a:srcRect t="-2" b="23122"/>
          <a:stretch>
            <a:fillRect/>
          </a:stretch>
        </p:blipFill>
        <p:spPr bwMode="auto">
          <a:xfrm>
            <a:off x="8090298" y="116690"/>
            <a:ext cx="907256"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4" descr="be.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5" descr="ca.png"/>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66" descr="ch.png"/>
            <p:cNvPicPr>
              <a:picLocks noChangeAspect="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67" descr="cz.png"/>
            <p:cNvPicPr>
              <a:picLocks noChangeAspect="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8" descr="de.png"/>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9" descr="dk.png"/>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70" descr="ee.png"/>
            <p:cNvPicPr>
              <a:picLocks noChangeAspect="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71" descr="es.png"/>
            <p:cNvPicPr>
              <a:picLocks noChangeAspect="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72" descr="fi.png"/>
            <p:cNvPicPr>
              <a:picLocks noChangeAspect="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73" descr="fr.png"/>
            <p:cNvPicPr>
              <a:picLocks noChangeAspect="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74" descr="gr.png"/>
            <p:cNvPicPr>
              <a:picLocks noChangeAspect="1"/>
            </p:cNvPicPr>
            <p:nvPr userDrawn="1"/>
          </p:nvPicPr>
          <p:blipFill>
            <a:blip r:embed="rId39"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75" descr="hu.png"/>
            <p:cNvPicPr>
              <a:picLocks noChangeAspect="1"/>
            </p:cNvPicPr>
            <p:nvPr userDrawn="1"/>
          </p:nvPicPr>
          <p:blipFill>
            <a:blip r:embed="rId40"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76" descr="ie.png"/>
            <p:cNvPicPr>
              <a:picLocks noChangeAspect="1"/>
            </p:cNvPicPr>
            <p:nvPr userDrawn="1"/>
          </p:nvPicPr>
          <p:blipFill>
            <a:blip r:embed="rId41"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77" descr="it.png"/>
            <p:cNvPicPr>
              <a:picLocks noChangeAspect="1"/>
            </p:cNvPicPr>
            <p:nvPr userDrawn="1"/>
          </p:nvPicPr>
          <p:blipFill>
            <a:blip r:embed="rId42"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78" descr="lu.png"/>
            <p:cNvPicPr>
              <a:picLocks noChangeAspect="1"/>
            </p:cNvPicPr>
            <p:nvPr userDrawn="1"/>
          </p:nvPicPr>
          <p:blipFill>
            <a:blip r:embed="rId43"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79" descr="nl.png"/>
            <p:cNvPicPr>
              <a:picLocks noChangeAspect="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80" descr="no.png"/>
            <p:cNvPicPr>
              <a:picLocks noChangeAspect="1"/>
            </p:cNvPicPr>
            <p:nvPr userDrawn="1"/>
          </p:nvPicPr>
          <p:blipFill>
            <a:blip r:embed="rId45"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81" descr="pl.png"/>
            <p:cNvPicPr>
              <a:picLocks noChangeAspect="1"/>
            </p:cNvPicPr>
            <p:nvPr userDrawn="1"/>
          </p:nvPicPr>
          <p:blipFill>
            <a:blip r:embed="rId46"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82" descr="pt.png"/>
            <p:cNvPicPr>
              <a:picLocks noChangeAspect="1"/>
            </p:cNvPicPr>
            <p:nvPr userDrawn="1"/>
          </p:nvPicPr>
          <p:blipFill>
            <a:blip r:embed="rId47"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83" descr="ro.png"/>
            <p:cNvPicPr>
              <a:picLocks noChangeAspect="1"/>
            </p:cNvPicPr>
            <p:nvPr userDrawn="1"/>
          </p:nvPicPr>
          <p:blipFill>
            <a:blip r:embed="rId48"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4" descr="se.png"/>
            <p:cNvPicPr>
              <a:picLocks noChangeAspect="1"/>
            </p:cNvPicPr>
            <p:nvPr userDrawn="1"/>
          </p:nvPicPr>
          <p:blipFill>
            <a:blip r:embed="rId49"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85" descr="uk.png"/>
            <p:cNvPicPr>
              <a:picLocks noChangeAspect="1"/>
            </p:cNvPicPr>
            <p:nvPr userDrawn="1"/>
          </p:nvPicPr>
          <p:blipFill>
            <a:blip r:embed="rId50"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86" descr="si.png"/>
            <p:cNvPicPr>
              <a:picLocks noChangeAspect="1"/>
            </p:cNvPicPr>
            <p:nvPr userDrawn="1"/>
          </p:nvPicPr>
          <p:blipFill>
            <a:blip r:embed="rId51"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6613149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Lst>
  <p:timing>
    <p:tnLst>
      <p:par>
        <p:cTn id="1" dur="indefinite" restart="never" nodeType="tmRoot"/>
      </p:par>
    </p:tnLst>
  </p:timing>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19" algn="l" rtl="0" eaLnBrk="1" fontAlgn="base" hangingPunct="1">
        <a:spcBef>
          <a:spcPct val="0"/>
        </a:spcBef>
        <a:spcAft>
          <a:spcPct val="0"/>
        </a:spcAft>
        <a:defRPr sz="1700" b="1">
          <a:solidFill>
            <a:schemeClr val="bg1"/>
          </a:solidFill>
          <a:latin typeface="Verdana" pitchFamily="34" charset="0"/>
        </a:defRPr>
      </a:lvl6pPr>
      <a:lvl7pPr marL="685647" algn="l" rtl="0" eaLnBrk="1" fontAlgn="base" hangingPunct="1">
        <a:spcBef>
          <a:spcPct val="0"/>
        </a:spcBef>
        <a:spcAft>
          <a:spcPct val="0"/>
        </a:spcAft>
        <a:defRPr sz="1700" b="1">
          <a:solidFill>
            <a:schemeClr val="bg1"/>
          </a:solidFill>
          <a:latin typeface="Verdana" pitchFamily="34" charset="0"/>
        </a:defRPr>
      </a:lvl7pPr>
      <a:lvl8pPr marL="1028466" algn="l" rtl="0" eaLnBrk="1" fontAlgn="base" hangingPunct="1">
        <a:spcBef>
          <a:spcPct val="0"/>
        </a:spcBef>
        <a:spcAft>
          <a:spcPct val="0"/>
        </a:spcAft>
        <a:defRPr sz="1700" b="1">
          <a:solidFill>
            <a:schemeClr val="bg1"/>
          </a:solidFill>
          <a:latin typeface="Verdana" pitchFamily="34" charset="0"/>
        </a:defRPr>
      </a:lvl8pPr>
      <a:lvl9pPr marL="1371294" algn="l" rtl="0" eaLnBrk="1" fontAlgn="base" hangingPunct="1">
        <a:spcBef>
          <a:spcPct val="0"/>
        </a:spcBef>
        <a:spcAft>
          <a:spcPct val="0"/>
        </a:spcAft>
        <a:defRPr sz="1700" b="1">
          <a:solidFill>
            <a:schemeClr val="bg1"/>
          </a:solidFill>
          <a:latin typeface="Verdana" pitchFamily="34" charset="0"/>
        </a:defRPr>
      </a:lvl9pPr>
    </p:titleStyle>
    <p:bodyStyle>
      <a:lvl1pPr marL="257121" indent="-257121"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894" indent="-263075"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660" indent="-369013"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422" indent="-474952"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184" indent="-580890"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265" indent="-31425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084" indent="-31425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4912" indent="-31425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7731" indent="-31425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19"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66"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13" algn="l" defTabSz="685647" rtl="0" eaLnBrk="1" latinLnBrk="0" hangingPunct="1">
        <a:defRPr sz="1400" kern="1200">
          <a:solidFill>
            <a:schemeClr val="tx1"/>
          </a:solidFill>
          <a:latin typeface="+mn-lt"/>
          <a:ea typeface="+mn-ea"/>
          <a:cs typeface="+mn-cs"/>
        </a:defRPr>
      </a:lvl6pPr>
      <a:lvl7pPr marL="2056941"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79" algn="l" defTabSz="68564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135.emf"/><Relationship Id="rId7" Type="http://schemas.openxmlformats.org/officeDocument/2006/relationships/image" Target="../media/image130.png"/><Relationship Id="rId2" Type="http://schemas.openxmlformats.org/officeDocument/2006/relationships/image" Target="../media/image134.jpeg"/><Relationship Id="rId1" Type="http://schemas.openxmlformats.org/officeDocument/2006/relationships/slideLayout" Target="../slideLayouts/slideLayout47.xml"/><Relationship Id="rId6" Type="http://schemas.openxmlformats.org/officeDocument/2006/relationships/image" Target="../media/image137.png"/><Relationship Id="rId5" Type="http://schemas.openxmlformats.org/officeDocument/2006/relationships/hyperlink" Target="http://www.isar.org.uk/" TargetMode="External"/><Relationship Id="rId4" Type="http://schemas.openxmlformats.org/officeDocument/2006/relationships/image" Target="../media/image136.jpeg"/></Relationships>
</file>

<file path=ppt/slides/_rels/slide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523.xml"/><Relationship Id="rId5" Type="http://schemas.openxmlformats.org/officeDocument/2006/relationships/image" Target="../media/image137.png"/><Relationship Id="rId4" Type="http://schemas.openxmlformats.org/officeDocument/2006/relationships/image" Target="../media/image140.png"/></Relationships>
</file>

<file path=ppt/slides/_rels/slide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eg"/></Relationships>
</file>

<file path=ppt/slides/_rels/slide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hyperlink" Target="http://www.frm4sts.org/" TargetMode="External"/><Relationship Id="rId7" Type="http://schemas.openxmlformats.org/officeDocument/2006/relationships/image" Target="../media/image147.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146.png"/><Relationship Id="rId5" Type="http://schemas.openxmlformats.org/officeDocument/2006/relationships/hyperlink" Target="http://sciglob.com/products.html" TargetMode="External"/><Relationship Id="rId10" Type="http://schemas.openxmlformats.org/officeDocument/2006/relationships/image" Target="../media/image150.png"/><Relationship Id="rId4" Type="http://schemas.openxmlformats.org/officeDocument/2006/relationships/hyperlink" Target="https://frm4soc.org/" TargetMode="External"/><Relationship Id="rId9" Type="http://schemas.openxmlformats.org/officeDocument/2006/relationships/image" Target="../media/image1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5"/>
          <p:cNvSpPr txBox="1">
            <a:spLocks noChangeArrowheads="1"/>
          </p:cNvSpPr>
          <p:nvPr/>
        </p:nvSpPr>
        <p:spPr bwMode="auto">
          <a:xfrm>
            <a:off x="602559" y="1340102"/>
            <a:ext cx="8418603" cy="1077180"/>
          </a:xfrm>
          <a:prstGeom prst="rect">
            <a:avLst/>
          </a:prstGeom>
          <a:noFill/>
          <a:ln>
            <a:noFill/>
          </a:ln>
          <a:extLst/>
        </p:spPr>
        <p:txBody>
          <a:bodyPr wrap="square" lIns="91402" tIns="45701" rIns="91402" bIns="45701">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l">
              <a:lnSpc>
                <a:spcPct val="100000"/>
              </a:lnSpc>
              <a:spcBef>
                <a:spcPts val="0"/>
              </a:spcBef>
              <a:defRPr sz="10600">
                <a:solidFill>
                  <a:srgbClr val="FFFFFF"/>
                </a:solidFill>
                <a:latin typeface="Arial Rounded MT Bold"/>
                <a:ea typeface="Arial Rounded MT Bold"/>
                <a:cs typeface="Arial Rounded MT Bold"/>
                <a:sym typeface="Arial Rounded MT Bold"/>
              </a:defRPr>
            </a:pPr>
            <a:r>
              <a:rPr lang="en-US" sz="3200" b="1" dirty="0" smtClean="0">
                <a:effectLst>
                  <a:outerShdw blurRad="38100" dist="38100" dir="2700000" algn="tl">
                    <a:srgbClr val="000000">
                      <a:alpha val="43137"/>
                    </a:srgbClr>
                  </a:outerShdw>
                </a:effectLst>
                <a:latin typeface="+mj-lt"/>
                <a:ea typeface="Verdana" panose="020B0604030504040204" pitchFamily="34" charset="0"/>
              </a:rPr>
              <a:t>Fiducial Reference Measurement Concept</a:t>
            </a:r>
            <a:endParaRPr lang="en-US" sz="2000" b="1" dirty="0">
              <a:effectLst>
                <a:outerShdw blurRad="38100" dist="38100" dir="2700000" algn="tl">
                  <a:srgbClr val="000000">
                    <a:alpha val="43137"/>
                  </a:srgbClr>
                </a:outerShdw>
              </a:effectLst>
              <a:latin typeface="+mj-lt"/>
              <a:ea typeface="Verdana" panose="020B0604030504040204" pitchFamily="34" charset="0"/>
            </a:endParaRPr>
          </a:p>
        </p:txBody>
      </p:sp>
      <p:sp>
        <p:nvSpPr>
          <p:cNvPr id="34819" name="TextBox 5"/>
          <p:cNvSpPr txBox="1">
            <a:spLocks noChangeArrowheads="1"/>
          </p:cNvSpPr>
          <p:nvPr/>
        </p:nvSpPr>
        <p:spPr bwMode="auto">
          <a:xfrm>
            <a:off x="602559" y="2417282"/>
            <a:ext cx="7863330" cy="1754288"/>
          </a:xfrm>
          <a:prstGeom prst="rect">
            <a:avLst/>
          </a:prstGeom>
          <a:noFill/>
          <a:ln>
            <a:noFill/>
          </a:ln>
          <a:extLst/>
        </p:spPr>
        <p:txBody>
          <a:bodyPr wrap="square" lIns="91402" tIns="45701" rIns="91402" bIns="45701">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l" defTabSz="913986" eaLnBrk="1" fontAlgn="base" hangingPunct="1">
              <a:lnSpc>
                <a:spcPct val="100000"/>
              </a:lnSpc>
              <a:spcBef>
                <a:spcPct val="0"/>
              </a:spcBef>
              <a:spcAft>
                <a:spcPct val="0"/>
              </a:spcAft>
              <a:buClrTx/>
            </a:pPr>
            <a:r>
              <a:rPr lang="en-GB" altLang="en-US" sz="1800" kern="1200" smtClean="0">
                <a:solidFill>
                  <a:srgbClr val="FFFFFF"/>
                </a:solidFill>
                <a:effectLst>
                  <a:outerShdw blurRad="38100" dist="38100" dir="2700000" algn="tl">
                    <a:srgbClr val="000000">
                      <a:alpha val="43137"/>
                    </a:srgbClr>
                  </a:outerShdw>
                </a:effectLst>
              </a:rPr>
              <a:t>GSICS Annual Meeting </a:t>
            </a:r>
            <a:endParaRPr lang="en-GB" altLang="en-US" sz="1800" kern="1200" smtClean="0">
              <a:solidFill>
                <a:srgbClr val="FFFFFF"/>
              </a:solidFill>
              <a:effectLst>
                <a:outerShdw blurRad="38100" dist="38100" dir="2700000" algn="tl">
                  <a:srgbClr val="000000">
                    <a:alpha val="43137"/>
                  </a:srgbClr>
                </a:outerShdw>
              </a:effectLst>
            </a:endParaRPr>
          </a:p>
          <a:p>
            <a:pPr algn="l" defTabSz="913986" eaLnBrk="1" fontAlgn="base" hangingPunct="1">
              <a:lnSpc>
                <a:spcPct val="100000"/>
              </a:lnSpc>
              <a:spcBef>
                <a:spcPct val="0"/>
              </a:spcBef>
              <a:spcAft>
                <a:spcPct val="0"/>
              </a:spcAft>
              <a:buClrTx/>
            </a:pPr>
            <a:r>
              <a:rPr lang="en-GB" altLang="en-US" sz="1800" kern="1200" smtClean="0">
                <a:solidFill>
                  <a:srgbClr val="FFFFFF"/>
                </a:solidFill>
                <a:effectLst>
                  <a:outerShdw blurRad="38100" dist="38100" dir="2700000" algn="tl">
                    <a:srgbClr val="000000">
                      <a:alpha val="43137"/>
                    </a:srgbClr>
                  </a:outerShdw>
                </a:effectLst>
              </a:rPr>
              <a:t>ESRIN, </a:t>
            </a:r>
            <a:r>
              <a:rPr lang="en-GB" altLang="en-US" sz="1800" kern="1200" smtClean="0">
                <a:solidFill>
                  <a:srgbClr val="FFFFFF"/>
                </a:solidFill>
                <a:effectLst>
                  <a:outerShdw blurRad="38100" dist="38100" dir="2700000" algn="tl">
                    <a:srgbClr val="000000">
                      <a:alpha val="43137"/>
                    </a:srgbClr>
                  </a:outerShdw>
                </a:effectLst>
              </a:rPr>
              <a:t>04</a:t>
            </a:r>
            <a:r>
              <a:rPr lang="en-GB" altLang="en-US" sz="1800" kern="1200" smtClean="0">
                <a:solidFill>
                  <a:srgbClr val="FFFFFF"/>
                </a:solidFill>
                <a:effectLst>
                  <a:outerShdw blurRad="38100" dist="38100" dir="2700000" algn="tl">
                    <a:srgbClr val="000000">
                      <a:alpha val="43137"/>
                    </a:srgbClr>
                  </a:outerShdw>
                </a:effectLst>
              </a:rPr>
              <a:t> </a:t>
            </a:r>
            <a:r>
              <a:rPr lang="en-GB" altLang="en-US" sz="1800" kern="1200" smtClean="0">
                <a:solidFill>
                  <a:srgbClr val="FFFFFF"/>
                </a:solidFill>
                <a:effectLst>
                  <a:outerShdw blurRad="38100" dist="38100" dir="2700000" algn="tl">
                    <a:srgbClr val="000000">
                      <a:alpha val="43137"/>
                    </a:srgbClr>
                  </a:outerShdw>
                </a:effectLst>
              </a:rPr>
              <a:t>march</a:t>
            </a:r>
            <a:r>
              <a:rPr lang="en-GB" altLang="en-US" sz="1800" kern="1200" smtClean="0">
                <a:solidFill>
                  <a:srgbClr val="FFFFFF"/>
                </a:solidFill>
                <a:effectLst>
                  <a:outerShdw blurRad="38100" dist="38100" dir="2700000" algn="tl">
                    <a:srgbClr val="000000">
                      <a:alpha val="43137"/>
                    </a:srgbClr>
                  </a:outerShdw>
                </a:effectLst>
              </a:rPr>
              <a:t> 2019</a:t>
            </a:r>
          </a:p>
          <a:p>
            <a:pPr algn="l" defTabSz="913986" eaLnBrk="1" fontAlgn="base" hangingPunct="1">
              <a:lnSpc>
                <a:spcPct val="100000"/>
              </a:lnSpc>
              <a:spcBef>
                <a:spcPct val="0"/>
              </a:spcBef>
              <a:spcAft>
                <a:spcPct val="0"/>
              </a:spcAft>
              <a:buClrTx/>
            </a:pPr>
            <a:endParaRPr lang="en-GB" altLang="en-US" sz="1800" kern="1200" smtClean="0">
              <a:solidFill>
                <a:srgbClr val="FFFFFF"/>
              </a:solidFill>
              <a:effectLst>
                <a:outerShdw blurRad="38100" dist="38100" dir="2700000" algn="tl">
                  <a:srgbClr val="000000">
                    <a:alpha val="43137"/>
                  </a:srgbClr>
                </a:outerShdw>
              </a:effectLst>
            </a:endParaRPr>
          </a:p>
          <a:p>
            <a:pPr algn="l" defTabSz="913986" eaLnBrk="1" fontAlgn="base" hangingPunct="1">
              <a:lnSpc>
                <a:spcPct val="100000"/>
              </a:lnSpc>
              <a:spcBef>
                <a:spcPct val="0"/>
              </a:spcBef>
              <a:spcAft>
                <a:spcPct val="0"/>
              </a:spcAft>
              <a:buClrTx/>
            </a:pPr>
            <a:endParaRPr lang="en-GB" altLang="en-US" sz="1800" kern="1200" smtClean="0">
              <a:solidFill>
                <a:srgbClr val="FFFFFF"/>
              </a:solidFill>
              <a:effectLst>
                <a:outerShdw blurRad="38100" dist="38100" dir="2700000" algn="tl">
                  <a:srgbClr val="000000">
                    <a:alpha val="43137"/>
                  </a:srgbClr>
                </a:outerShdw>
              </a:effectLst>
            </a:endParaRPr>
          </a:p>
          <a:p>
            <a:pPr algn="l" defTabSz="913986" eaLnBrk="1" fontAlgn="base" hangingPunct="1">
              <a:lnSpc>
                <a:spcPct val="100000"/>
              </a:lnSpc>
              <a:spcBef>
                <a:spcPct val="0"/>
              </a:spcBef>
              <a:spcAft>
                <a:spcPct val="0"/>
              </a:spcAft>
              <a:buClrTx/>
            </a:pPr>
            <a:endParaRPr lang="en-GB" altLang="en-US" sz="1800" kern="1200" smtClean="0">
              <a:solidFill>
                <a:srgbClr val="FFFFFF"/>
              </a:solidFill>
              <a:effectLst>
                <a:outerShdw blurRad="38100" dist="38100" dir="2700000" algn="tl">
                  <a:srgbClr val="000000">
                    <a:alpha val="43137"/>
                  </a:srgbClr>
                </a:outerShdw>
              </a:effectLst>
            </a:endParaRPr>
          </a:p>
          <a:p>
            <a:pPr algn="l" defTabSz="913986" eaLnBrk="1" fontAlgn="base" hangingPunct="1">
              <a:lnSpc>
                <a:spcPct val="100000"/>
              </a:lnSpc>
              <a:spcBef>
                <a:spcPct val="0"/>
              </a:spcBef>
              <a:spcAft>
                <a:spcPct val="0"/>
              </a:spcAft>
              <a:buClrTx/>
            </a:pPr>
            <a:r>
              <a:rPr lang="en-GB" altLang="en-US" sz="1800" b="1" kern="1200" smtClean="0">
                <a:solidFill>
                  <a:srgbClr val="FFFFFF"/>
                </a:solidFill>
                <a:effectLst>
                  <a:outerShdw blurRad="38100" dist="38100" dir="2700000" algn="tl">
                    <a:srgbClr val="000000">
                      <a:alpha val="43137"/>
                    </a:srgbClr>
                  </a:outerShdw>
                </a:effectLst>
              </a:rPr>
              <a:t>Philippe Goryl</a:t>
            </a:r>
            <a:endParaRPr lang="en-GB" altLang="en-US" sz="1800" b="1" kern="1200" dirty="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640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49" y="30116"/>
            <a:ext cx="7156006" cy="430887"/>
          </a:xfrm>
        </p:spPr>
        <p:txBody>
          <a:bodyPr/>
          <a:lstStyle/>
          <a:p>
            <a:r>
              <a:rPr lang="en-GB" dirty="0" smtClean="0"/>
              <a:t>Example : FRM4SOC Achievements  </a:t>
            </a:r>
            <a:endParaRPr lang="en-GB" dirty="0"/>
          </a:p>
        </p:txBody>
      </p:sp>
      <p:sp>
        <p:nvSpPr>
          <p:cNvPr id="3" name="Content Placeholder 2"/>
          <p:cNvSpPr>
            <a:spLocks noGrp="1"/>
          </p:cNvSpPr>
          <p:nvPr>
            <p:ph idx="1"/>
          </p:nvPr>
        </p:nvSpPr>
        <p:spPr>
          <a:xfrm>
            <a:off x="143085" y="509700"/>
            <a:ext cx="8897397" cy="3957457"/>
          </a:xfrm>
        </p:spPr>
        <p:txBody>
          <a:bodyPr/>
          <a:lstStyle/>
          <a:p>
            <a:r>
              <a:rPr lang="en-GB" sz="1400" b="1" dirty="0"/>
              <a:t>International context</a:t>
            </a:r>
            <a:endParaRPr lang="en-GB" sz="1400" dirty="0"/>
          </a:p>
          <a:p>
            <a:r>
              <a:rPr lang="en-US" sz="1200" dirty="0"/>
              <a:t>The </a:t>
            </a:r>
            <a:r>
              <a:rPr lang="en-US" sz="1200" b="1" dirty="0" smtClean="0"/>
              <a:t>FRM4SOC </a:t>
            </a:r>
            <a:r>
              <a:rPr lang="en-US" sz="1200" dirty="0" smtClean="0"/>
              <a:t>project</a:t>
            </a:r>
            <a:r>
              <a:rPr lang="en-US" sz="1200" dirty="0"/>
              <a:t>, with funding from </a:t>
            </a:r>
            <a:r>
              <a:rPr lang="en-US" sz="1200" b="1" dirty="0"/>
              <a:t>ESA</a:t>
            </a:r>
            <a:r>
              <a:rPr lang="en-US" sz="1200" dirty="0"/>
              <a:t>, has been structured to provide support for evaluating and improving the state of the art in OC validation through a series of </a:t>
            </a:r>
            <a:r>
              <a:rPr lang="en-US" sz="1200" dirty="0" smtClean="0"/>
              <a:t>comparisons under </a:t>
            </a:r>
            <a:r>
              <a:rPr lang="en-US" sz="1200" dirty="0"/>
              <a:t>the auspices of </a:t>
            </a:r>
            <a:r>
              <a:rPr lang="en-US" sz="1200" b="1" dirty="0" smtClean="0"/>
              <a:t>CEOS </a:t>
            </a:r>
            <a:r>
              <a:rPr lang="en-US" sz="1200" dirty="0" smtClean="0"/>
              <a:t>WGCV </a:t>
            </a:r>
            <a:r>
              <a:rPr lang="en-US" sz="1200" dirty="0"/>
              <a:t>and in support of the CEOS </a:t>
            </a:r>
            <a:r>
              <a:rPr lang="en-US" sz="1200" dirty="0" smtClean="0"/>
              <a:t>OCR (Ocean </a:t>
            </a:r>
            <a:r>
              <a:rPr lang="en-US" sz="1200" dirty="0" err="1" smtClean="0"/>
              <a:t>Colour</a:t>
            </a:r>
            <a:r>
              <a:rPr lang="en-US" sz="1200" dirty="0" smtClean="0"/>
              <a:t> Radiometry) </a:t>
            </a:r>
            <a:r>
              <a:rPr lang="en-US" sz="1200" dirty="0"/>
              <a:t>virtual constellation</a:t>
            </a:r>
            <a:r>
              <a:rPr lang="en-US" sz="1200" dirty="0" smtClean="0"/>
              <a:t>.</a:t>
            </a:r>
          </a:p>
          <a:p>
            <a:r>
              <a:rPr lang="en-US" sz="1200" dirty="0" smtClean="0"/>
              <a:t>FRM4SOC </a:t>
            </a:r>
            <a:r>
              <a:rPr lang="en-US" sz="1200" dirty="0"/>
              <a:t>also strives to help fulfil the </a:t>
            </a:r>
            <a:r>
              <a:rPr lang="en-US" sz="1200" b="1" dirty="0" smtClean="0"/>
              <a:t>IOCCG in </a:t>
            </a:r>
            <a:r>
              <a:rPr lang="en-US" sz="1200" b="1" dirty="0"/>
              <a:t>situ </a:t>
            </a:r>
            <a:r>
              <a:rPr lang="en-US" sz="1200" b="1" dirty="0" smtClean="0"/>
              <a:t>OCR  </a:t>
            </a:r>
            <a:r>
              <a:rPr lang="en-US" sz="1200" b="1" dirty="0"/>
              <a:t>white paper objectives </a:t>
            </a:r>
            <a:r>
              <a:rPr lang="en-US" sz="1200" dirty="0"/>
              <a:t>and contribute to the relevant IOCCG WGs and Task Forces (e.g. WG on uncertainty, ocean </a:t>
            </a:r>
            <a:r>
              <a:rPr lang="en-US" sz="1200" dirty="0" err="1"/>
              <a:t>colour</a:t>
            </a:r>
            <a:r>
              <a:rPr lang="en-US" sz="1200" dirty="0"/>
              <a:t> satellite sensor calibration task force); the European perspective and the importance of Copernicus and the Sentinel series of satellite sensors in general and in particular for ocean </a:t>
            </a:r>
            <a:r>
              <a:rPr lang="en-US" sz="1200" dirty="0" err="1"/>
              <a:t>colour</a:t>
            </a:r>
            <a:r>
              <a:rPr lang="en-US" sz="1200" dirty="0" smtClean="0"/>
              <a:t>.</a:t>
            </a:r>
          </a:p>
          <a:p>
            <a:endParaRPr lang="en-US" sz="1200" dirty="0" smtClean="0"/>
          </a:p>
          <a:p>
            <a:r>
              <a:rPr lang="en-GB" sz="1200" kern="1200" dirty="0">
                <a:solidFill>
                  <a:srgbClr val="4472C4"/>
                </a:solidFill>
                <a:latin typeface="+mn-lt"/>
              </a:rPr>
              <a:t>Very high accuracy requirements for ocean colour not currently achievable without post-launch vicarious </a:t>
            </a:r>
            <a:r>
              <a:rPr lang="en-GB" sz="1200" u="sng" kern="1200" dirty="0">
                <a:solidFill>
                  <a:srgbClr val="4472C4"/>
                </a:solidFill>
                <a:latin typeface="+mn-lt"/>
              </a:rPr>
              <a:t>calibration</a:t>
            </a:r>
            <a:r>
              <a:rPr lang="en-GB" sz="1200" kern="1200" dirty="0">
                <a:solidFill>
                  <a:srgbClr val="4472C4"/>
                </a:solidFill>
                <a:latin typeface="+mn-lt"/>
              </a:rPr>
              <a:t> of sensor system (</a:t>
            </a:r>
            <a:r>
              <a:rPr lang="en-GB" sz="1200" kern="1200" dirty="0" err="1">
                <a:solidFill>
                  <a:srgbClr val="4472C4"/>
                </a:solidFill>
                <a:latin typeface="+mn-lt"/>
              </a:rPr>
              <a:t>inc.</a:t>
            </a:r>
            <a:r>
              <a:rPr lang="en-GB" sz="1200" kern="1200" dirty="0">
                <a:solidFill>
                  <a:srgbClr val="4472C4"/>
                </a:solidFill>
                <a:latin typeface="+mn-lt"/>
              </a:rPr>
              <a:t> retrieval algorithm) using reference buoys (MOBY/BOUSSOLE) and </a:t>
            </a:r>
            <a:r>
              <a:rPr lang="en-GB" sz="1200" u="sng" kern="1200" dirty="0">
                <a:solidFill>
                  <a:srgbClr val="4472C4"/>
                </a:solidFill>
                <a:latin typeface="+mn-lt"/>
              </a:rPr>
              <a:t>validation</a:t>
            </a:r>
            <a:r>
              <a:rPr lang="en-GB" sz="1200" kern="1200" dirty="0">
                <a:solidFill>
                  <a:srgbClr val="4472C4"/>
                </a:solidFill>
                <a:latin typeface="+mn-lt"/>
              </a:rPr>
              <a:t> from networks like </a:t>
            </a:r>
            <a:r>
              <a:rPr lang="en-GB" sz="1200" kern="1200" dirty="0" err="1">
                <a:solidFill>
                  <a:srgbClr val="4472C4"/>
                </a:solidFill>
                <a:latin typeface="+mn-lt"/>
              </a:rPr>
              <a:t>Aeronet</a:t>
            </a:r>
            <a:r>
              <a:rPr lang="en-GB" sz="1200" kern="1200" dirty="0">
                <a:solidFill>
                  <a:srgbClr val="4472C4"/>
                </a:solidFill>
                <a:latin typeface="+mn-lt"/>
              </a:rPr>
              <a:t>-OC and ship campaigns: </a:t>
            </a:r>
            <a:r>
              <a:rPr lang="en-GB" sz="1200" kern="1200" dirty="0">
                <a:solidFill>
                  <a:srgbClr val="FF0000"/>
                </a:solidFill>
                <a:latin typeface="+mn-lt"/>
              </a:rPr>
              <a:t>Infrastructure and protocols need to be SI traceable and consistent to ensure interoperability and meet the needs of users particularly Climate &amp; Carbon actions</a:t>
            </a:r>
          </a:p>
          <a:p>
            <a:endParaRPr lang="en-US" sz="1200" dirty="0" smtClean="0"/>
          </a:p>
          <a:p>
            <a:r>
              <a:rPr lang="en-US" sz="1200" b="1" dirty="0"/>
              <a:t>T</a:t>
            </a:r>
            <a:r>
              <a:rPr lang="en-US" sz="1200" b="1" dirty="0" smtClean="0"/>
              <a:t>he </a:t>
            </a:r>
            <a:r>
              <a:rPr lang="en-US" sz="1200" b="1" dirty="0"/>
              <a:t>results from the excellent work of the team have brought disruptive changes to the way the international ocean </a:t>
            </a:r>
            <a:r>
              <a:rPr lang="en-US" sz="1200" b="1" dirty="0" err="1"/>
              <a:t>colour</a:t>
            </a:r>
            <a:r>
              <a:rPr lang="en-US" sz="1200" b="1" dirty="0"/>
              <a:t> community works and </a:t>
            </a:r>
            <a:r>
              <a:rPr lang="en-US" sz="1200" b="1" dirty="0" smtClean="0"/>
              <a:t>has set </a:t>
            </a:r>
            <a:r>
              <a:rPr lang="en-US" sz="1200" b="1" dirty="0"/>
              <a:t>the stage for new innovation and </a:t>
            </a:r>
            <a:r>
              <a:rPr lang="en-US" sz="1200" b="1" dirty="0" err="1" smtClean="0"/>
              <a:t>rigour</a:t>
            </a:r>
            <a:r>
              <a:rPr lang="en-US" sz="1200" b="1" dirty="0" smtClean="0"/>
              <a:t> (</a:t>
            </a:r>
            <a:r>
              <a:rPr lang="en-US" sz="1200" b="1" i="1" dirty="0" smtClean="0"/>
              <a:t>Craig </a:t>
            </a:r>
            <a:r>
              <a:rPr lang="en-US" sz="1200" b="1" i="1" dirty="0" err="1" smtClean="0"/>
              <a:t>Donlon</a:t>
            </a:r>
            <a:r>
              <a:rPr lang="en-US" sz="1200" b="1" dirty="0" smtClean="0"/>
              <a:t>).</a:t>
            </a:r>
            <a:endParaRPr lang="en-US" sz="1200" b="1" dirty="0"/>
          </a:p>
          <a:p>
            <a:endParaRPr lang="en-GB" dirty="0"/>
          </a:p>
        </p:txBody>
      </p:sp>
    </p:spTree>
    <p:extLst>
      <p:ext uri="{BB962C8B-B14F-4D97-AF65-F5344CB8AC3E}">
        <p14:creationId xmlns:p14="http://schemas.microsoft.com/office/powerpoint/2010/main" val="1656847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225" y="111811"/>
            <a:ext cx="7374495" cy="430887"/>
          </a:xfrm>
        </p:spPr>
        <p:txBody>
          <a:bodyPr/>
          <a:lstStyle/>
          <a:p>
            <a:endParaRPr lang="en-GB"/>
          </a:p>
        </p:txBody>
      </p:sp>
      <p:pic>
        <p:nvPicPr>
          <p:cNvPr id="4" name="Picture 3"/>
          <p:cNvPicPr>
            <a:picLocks noChangeAspect="1"/>
          </p:cNvPicPr>
          <p:nvPr/>
        </p:nvPicPr>
        <p:blipFill>
          <a:blip r:embed="rId3"/>
          <a:stretch>
            <a:fillRect/>
          </a:stretch>
        </p:blipFill>
        <p:spPr>
          <a:xfrm>
            <a:off x="928939" y="0"/>
            <a:ext cx="6588484" cy="5095196"/>
          </a:xfrm>
          <a:prstGeom prst="rect">
            <a:avLst/>
          </a:prstGeom>
        </p:spPr>
      </p:pic>
    </p:spTree>
    <p:extLst>
      <p:ext uri="{BB962C8B-B14F-4D97-AF65-F5344CB8AC3E}">
        <p14:creationId xmlns:p14="http://schemas.microsoft.com/office/powerpoint/2010/main" val="4087131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225" y="111811"/>
            <a:ext cx="7374495" cy="430887"/>
          </a:xfrm>
        </p:spPr>
        <p:txBody>
          <a:bodyPr/>
          <a:lstStyle/>
          <a:p>
            <a:endParaRPr lang="en-GB"/>
          </a:p>
        </p:txBody>
      </p:sp>
      <p:pic>
        <p:nvPicPr>
          <p:cNvPr id="4" name="Picture 3"/>
          <p:cNvPicPr>
            <a:picLocks noChangeAspect="1"/>
          </p:cNvPicPr>
          <p:nvPr/>
        </p:nvPicPr>
        <p:blipFill>
          <a:blip r:embed="rId3"/>
          <a:stretch>
            <a:fillRect/>
          </a:stretch>
        </p:blipFill>
        <p:spPr>
          <a:xfrm>
            <a:off x="928939" y="0"/>
            <a:ext cx="6588484" cy="5095196"/>
          </a:xfrm>
          <a:prstGeom prst="rect">
            <a:avLst/>
          </a:prstGeom>
        </p:spPr>
      </p:pic>
      <p:sp>
        <p:nvSpPr>
          <p:cNvPr id="9" name="Rectangle 8"/>
          <p:cNvSpPr/>
          <p:nvPr/>
        </p:nvSpPr>
        <p:spPr>
          <a:xfrm>
            <a:off x="2866879" y="145065"/>
            <a:ext cx="2192970" cy="1323439"/>
          </a:xfrm>
          <a:prstGeom prst="rect">
            <a:avLst/>
          </a:prstGeom>
          <a:solidFill>
            <a:schemeClr val="accent1">
              <a:lumMod val="40000"/>
              <a:lumOff val="60000"/>
            </a:schemeClr>
          </a:solidFill>
        </p:spPr>
        <p:txBody>
          <a:bodyPr wrap="square">
            <a:spAutoFit/>
          </a:bodyPr>
          <a:lstStyle/>
          <a:p>
            <a:pPr defTabSz="685800"/>
            <a:r>
              <a:rPr lang="en-GB" sz="2000" b="1" dirty="0">
                <a:solidFill>
                  <a:prstClr val="black"/>
                </a:solidFill>
                <a:latin typeface="Calibri" panose="020F0502020204030204"/>
              </a:rPr>
              <a:t>Developed </a:t>
            </a:r>
            <a:r>
              <a:rPr lang="en-GB" sz="2000" b="1" dirty="0" smtClean="0">
                <a:solidFill>
                  <a:prstClr val="black"/>
                </a:solidFill>
                <a:latin typeface="Calibri" panose="020F0502020204030204"/>
              </a:rPr>
              <a:t>protocols/good </a:t>
            </a:r>
            <a:r>
              <a:rPr lang="en-GB" sz="2000" b="1" dirty="0">
                <a:solidFill>
                  <a:prstClr val="black"/>
                </a:solidFill>
                <a:latin typeface="Calibri" panose="020F0502020204030204"/>
              </a:rPr>
              <a:t>practice </a:t>
            </a:r>
            <a:r>
              <a:rPr lang="en-GB" sz="2000" b="1" dirty="0" smtClean="0">
                <a:solidFill>
                  <a:prstClr val="black"/>
                </a:solidFill>
                <a:latin typeface="Calibri" panose="020F0502020204030204"/>
              </a:rPr>
              <a:t>guides </a:t>
            </a:r>
            <a:r>
              <a:rPr lang="en-GB" sz="2000" b="1" dirty="0" smtClean="0">
                <a:solidFill>
                  <a:prstClr val="black"/>
                </a:solidFill>
                <a:latin typeface="Calibri" panose="020F0502020204030204"/>
                <a:sym typeface="Wingdings" panose="05000000000000000000" pitchFamily="2" charset="2"/>
              </a:rPr>
              <a:t> IOCCG input</a:t>
            </a:r>
            <a:endParaRPr lang="en-GB" sz="2000" b="1" dirty="0">
              <a:solidFill>
                <a:prstClr val="black"/>
              </a:solidFill>
              <a:latin typeface="Calibri" panose="020F0502020204030204"/>
            </a:endParaRPr>
          </a:p>
        </p:txBody>
      </p:sp>
      <p:sp>
        <p:nvSpPr>
          <p:cNvPr id="5" name="Rectangle 4"/>
          <p:cNvSpPr/>
          <p:nvPr/>
        </p:nvSpPr>
        <p:spPr>
          <a:xfrm>
            <a:off x="5054874" y="507214"/>
            <a:ext cx="2244100" cy="1754326"/>
          </a:xfrm>
          <a:prstGeom prst="rect">
            <a:avLst/>
          </a:prstGeom>
          <a:solidFill>
            <a:schemeClr val="bg1"/>
          </a:solidFill>
        </p:spPr>
        <p:txBody>
          <a:bodyPr wrap="square">
            <a:spAutoFit/>
          </a:bodyPr>
          <a:lstStyle/>
          <a:p>
            <a:pPr defTabSz="685800"/>
            <a:r>
              <a:rPr lang="en-GB" b="1" dirty="0">
                <a:solidFill>
                  <a:schemeClr val="accent1"/>
                </a:solidFill>
                <a:latin typeface="Calibri" panose="020F0502020204030204"/>
              </a:rPr>
              <a:t>Held an international workshop to consider long term Cal/Val strategies including criticality for reference buoys</a:t>
            </a:r>
          </a:p>
        </p:txBody>
      </p:sp>
      <p:sp>
        <p:nvSpPr>
          <p:cNvPr id="10" name="Rectangle 9"/>
          <p:cNvSpPr/>
          <p:nvPr/>
        </p:nvSpPr>
        <p:spPr>
          <a:xfrm>
            <a:off x="4589407" y="3416480"/>
            <a:ext cx="2493108" cy="1323439"/>
          </a:xfrm>
          <a:prstGeom prst="rect">
            <a:avLst/>
          </a:prstGeom>
          <a:solidFill>
            <a:srgbClr val="FFC000"/>
          </a:solidFill>
        </p:spPr>
        <p:txBody>
          <a:bodyPr wrap="square">
            <a:spAutoFit/>
          </a:bodyPr>
          <a:lstStyle/>
          <a:p>
            <a:pPr marL="342900" lvl="1" defTabSz="685800"/>
            <a:r>
              <a:rPr lang="en-GB" sz="1600" b="1" dirty="0" smtClean="0">
                <a:solidFill>
                  <a:prstClr val="black"/>
                </a:solidFill>
                <a:latin typeface="Calibri" panose="020F0502020204030204"/>
              </a:rPr>
              <a:t>2 Laboratory </a:t>
            </a:r>
            <a:r>
              <a:rPr lang="en-GB" sz="1600" b="1" dirty="0">
                <a:solidFill>
                  <a:prstClr val="black"/>
                </a:solidFill>
                <a:latin typeface="Calibri" panose="020F0502020204030204"/>
              </a:rPr>
              <a:t>based </a:t>
            </a:r>
            <a:r>
              <a:rPr lang="en-GB" sz="1600" b="1" dirty="0" smtClean="0">
                <a:solidFill>
                  <a:prstClr val="black"/>
                </a:solidFill>
                <a:latin typeface="Calibri" panose="020F0502020204030204"/>
              </a:rPr>
              <a:t>measurements exercises in NPL (UK) and Tartu Observatory (Estonia)</a:t>
            </a:r>
            <a:endParaRPr lang="en-GB" sz="1600" b="1" dirty="0">
              <a:solidFill>
                <a:prstClr val="black"/>
              </a:solidFill>
              <a:latin typeface="Calibri" panose="020F0502020204030204"/>
            </a:endParaRPr>
          </a:p>
        </p:txBody>
      </p:sp>
      <p:sp>
        <p:nvSpPr>
          <p:cNvPr id="11" name="Rectangle 10"/>
          <p:cNvSpPr/>
          <p:nvPr/>
        </p:nvSpPr>
        <p:spPr>
          <a:xfrm>
            <a:off x="1072123" y="3223467"/>
            <a:ext cx="2493108" cy="1323439"/>
          </a:xfrm>
          <a:prstGeom prst="rect">
            <a:avLst/>
          </a:prstGeom>
          <a:solidFill>
            <a:srgbClr val="FFC000"/>
          </a:solidFill>
        </p:spPr>
        <p:txBody>
          <a:bodyPr wrap="square">
            <a:spAutoFit/>
          </a:bodyPr>
          <a:lstStyle/>
          <a:p>
            <a:pPr marL="342900" lvl="1" defTabSz="685800"/>
            <a:r>
              <a:rPr lang="en-GB" sz="1600" b="1" dirty="0" smtClean="0">
                <a:solidFill>
                  <a:prstClr val="black"/>
                </a:solidFill>
                <a:latin typeface="Calibri" panose="020F0502020204030204"/>
              </a:rPr>
              <a:t>2 Field </a:t>
            </a:r>
            <a:r>
              <a:rPr lang="en-GB" sz="1600" b="1" dirty="0">
                <a:solidFill>
                  <a:prstClr val="black"/>
                </a:solidFill>
                <a:latin typeface="Calibri" panose="020F0502020204030204"/>
              </a:rPr>
              <a:t>based </a:t>
            </a:r>
            <a:r>
              <a:rPr lang="en-GB" sz="1600" b="1" dirty="0" smtClean="0">
                <a:solidFill>
                  <a:prstClr val="black"/>
                </a:solidFill>
                <a:latin typeface="Calibri" panose="020F0502020204030204"/>
              </a:rPr>
              <a:t>measurements exercises in Italy (AAOT) and in Atlantic (AMT) </a:t>
            </a:r>
            <a:endParaRPr lang="en-GB" sz="1600" b="1" dirty="0">
              <a:solidFill>
                <a:prstClr val="black"/>
              </a:solidFill>
              <a:latin typeface="Calibri" panose="020F0502020204030204"/>
            </a:endParaRPr>
          </a:p>
        </p:txBody>
      </p:sp>
      <p:sp>
        <p:nvSpPr>
          <p:cNvPr id="12" name="Rectangle 11"/>
          <p:cNvSpPr/>
          <p:nvPr/>
        </p:nvSpPr>
        <p:spPr>
          <a:xfrm>
            <a:off x="1001287" y="472234"/>
            <a:ext cx="2244100" cy="1777410"/>
          </a:xfrm>
          <a:prstGeom prst="rect">
            <a:avLst/>
          </a:prstGeom>
          <a:solidFill>
            <a:schemeClr val="bg1"/>
          </a:solidFill>
        </p:spPr>
        <p:txBody>
          <a:bodyPr wrap="square">
            <a:spAutoFit/>
          </a:bodyPr>
          <a:lstStyle/>
          <a:p>
            <a:pPr defTabSz="685800"/>
            <a:r>
              <a:rPr lang="en-GB" b="1" dirty="0" smtClean="0">
                <a:solidFill>
                  <a:schemeClr val="accent1"/>
                </a:solidFill>
                <a:latin typeface="Calibri" panose="020F0502020204030204"/>
              </a:rPr>
              <a:t>Final Workshop in NPL</a:t>
            </a:r>
          </a:p>
          <a:p>
            <a:pPr defTabSz="685800"/>
            <a:r>
              <a:rPr lang="en-GB" sz="1050" dirty="0"/>
              <a:t>The proceedings </a:t>
            </a:r>
            <a:r>
              <a:rPr lang="en-GB" sz="1050" dirty="0" smtClean="0"/>
              <a:t>will </a:t>
            </a:r>
            <a:r>
              <a:rPr lang="en-GB" sz="1050" dirty="0"/>
              <a:t>be published in special issue of MDPI journal of remote Sensing </a:t>
            </a:r>
          </a:p>
          <a:p>
            <a:pPr defTabSz="685800"/>
            <a:r>
              <a:rPr lang="en-GB" sz="1050" i="1" dirty="0">
                <a:solidFill>
                  <a:schemeClr val="accent1">
                    <a:lumMod val="75000"/>
                  </a:schemeClr>
                </a:solidFill>
              </a:rPr>
              <a:t>Submission of abstracts for the special issue is open here until 31 March </a:t>
            </a:r>
            <a:r>
              <a:rPr lang="en-GB" sz="1050" i="1" dirty="0" smtClean="0">
                <a:solidFill>
                  <a:schemeClr val="accent1">
                    <a:lumMod val="75000"/>
                  </a:schemeClr>
                </a:solidFill>
              </a:rPr>
              <a:t>2019</a:t>
            </a:r>
            <a:endParaRPr lang="en-GB" sz="1050" i="1" dirty="0">
              <a:solidFill>
                <a:schemeClr val="accent1">
                  <a:lumMod val="75000"/>
                </a:schemeClr>
              </a:solidFill>
            </a:endParaRPr>
          </a:p>
        </p:txBody>
      </p:sp>
    </p:spTree>
    <p:extLst>
      <p:ext uri="{BB962C8B-B14F-4D97-AF65-F5344CB8AC3E}">
        <p14:creationId xmlns:p14="http://schemas.microsoft.com/office/powerpoint/2010/main" val="171634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67494"/>
            <a:ext cx="9144000" cy="4816703"/>
          </a:xfrm>
          <a:prstGeom prst="rect">
            <a:avLst/>
          </a:prstGeom>
        </p:spPr>
        <p:txBody>
          <a:bodyPr wrap="square">
            <a:spAutoFit/>
          </a:bodyPr>
          <a:lstStyle/>
          <a:p>
            <a:pPr lvl="1" algn="l"/>
            <a:r>
              <a:rPr lang="en-US" sz="2400" b="1" dirty="0" smtClean="0">
                <a:solidFill>
                  <a:srgbClr val="0070C0"/>
                </a:solidFill>
                <a:latin typeface="Neue Plak"/>
              </a:rPr>
              <a:t>Ultimate goal: FRM in space</a:t>
            </a:r>
          </a:p>
          <a:p>
            <a:pPr algn="l"/>
            <a:endParaRPr lang="en-US" dirty="0" smtClean="0">
              <a:latin typeface="Neue Plak"/>
            </a:endParaRPr>
          </a:p>
          <a:p>
            <a:pPr algn="l"/>
            <a:endParaRPr lang="en-US" dirty="0">
              <a:latin typeface="Neue Plak"/>
            </a:endParaRPr>
          </a:p>
          <a:p>
            <a:pPr algn="l"/>
            <a:r>
              <a:rPr lang="en-US" dirty="0">
                <a:latin typeface="Neue Plak"/>
              </a:rPr>
              <a:t> </a:t>
            </a:r>
            <a:r>
              <a:rPr lang="en-US" dirty="0" smtClean="0">
                <a:latin typeface="Neue Plak"/>
                <a:sym typeface="Wingdings" panose="05000000000000000000" pitchFamily="2" charset="2"/>
              </a:rPr>
              <a:t> </a:t>
            </a:r>
            <a:r>
              <a:rPr lang="en-US" b="1" dirty="0" smtClean="0">
                <a:latin typeface="Arial" panose="020B0604020202020204" pitchFamily="34" charset="0"/>
              </a:rPr>
              <a:t>An </a:t>
            </a:r>
            <a:r>
              <a:rPr lang="en-US" b="1" dirty="0">
                <a:latin typeface="Arial" panose="020B0604020202020204" pitchFamily="34" charset="0"/>
              </a:rPr>
              <a:t>SI-Traceable Space-based Climate Observing System</a:t>
            </a:r>
            <a:r>
              <a:rPr lang="en-US" sz="900" dirty="0">
                <a:latin typeface="Neue Plak"/>
              </a:rPr>
              <a:t/>
            </a:r>
            <a:br>
              <a:rPr lang="en-US" sz="900" dirty="0">
                <a:latin typeface="Neue Plak"/>
              </a:rPr>
            </a:br>
            <a:endParaRPr lang="en-US" dirty="0">
              <a:latin typeface="Neue Plak"/>
            </a:endParaRPr>
          </a:p>
          <a:p>
            <a:r>
              <a:rPr lang="en-US" b="1" u="sng" dirty="0">
                <a:solidFill>
                  <a:srgbClr val="0070C0"/>
                </a:solidFill>
                <a:latin typeface="Arial" panose="020B0604020202020204" pitchFamily="34" charset="0"/>
              </a:rPr>
              <a:t>A CEOS, WMO-GSICS Workshop</a:t>
            </a:r>
            <a:r>
              <a:rPr lang="en-US" dirty="0">
                <a:latin typeface="Arial" panose="020B0604020202020204" pitchFamily="34" charset="0"/>
              </a:rPr>
              <a:t> </a:t>
            </a:r>
            <a:br>
              <a:rPr lang="en-US" dirty="0">
                <a:latin typeface="Arial" panose="020B0604020202020204" pitchFamily="34" charset="0"/>
              </a:rPr>
            </a:br>
            <a:r>
              <a:rPr lang="en-US" dirty="0">
                <a:latin typeface="Arial" panose="020B0604020202020204" pitchFamily="34" charset="0"/>
              </a:rPr>
              <a:t>hosted by the UK Space Agency at National Physical Laboratory, London, UK, September 9-11, </a:t>
            </a:r>
            <a:r>
              <a:rPr lang="en-US" dirty="0" smtClean="0">
                <a:latin typeface="Arial" panose="020B0604020202020204" pitchFamily="34" charset="0"/>
              </a:rPr>
              <a:t>2019</a:t>
            </a:r>
          </a:p>
          <a:p>
            <a:endParaRPr lang="en-US" dirty="0">
              <a:latin typeface="Arial" panose="020B0604020202020204" pitchFamily="34" charset="0"/>
            </a:endParaRPr>
          </a:p>
          <a:p>
            <a:r>
              <a:rPr lang="en-US" dirty="0"/>
              <a:t>The state-of-the-art in establishing traceability in orbit: current technologies, methods, and missions </a:t>
            </a:r>
            <a:endParaRPr lang="en-US" dirty="0" smtClean="0"/>
          </a:p>
          <a:p>
            <a:r>
              <a:rPr lang="en-US" sz="1800" b="1" i="1" dirty="0" smtClean="0"/>
              <a:t>(</a:t>
            </a:r>
            <a:r>
              <a:rPr lang="en-US" sz="1800" b="1" i="1" dirty="0"/>
              <a:t>e.g. CLARREO and its Pathfinder, TRUTHS, and Chinese and Indian counterparts</a:t>
            </a:r>
            <a:r>
              <a:rPr lang="en-US" sz="1800" b="1" i="1" dirty="0" smtClean="0"/>
              <a:t>)</a:t>
            </a:r>
          </a:p>
          <a:p>
            <a:endParaRPr lang="en-US" b="1" i="1" dirty="0">
              <a:latin typeface="Arial" panose="020B0604020202020204" pitchFamily="34" charset="0"/>
            </a:endParaRPr>
          </a:p>
          <a:p>
            <a:endParaRPr lang="en-US" dirty="0" smtClean="0">
              <a:latin typeface="Arial" panose="020B0604020202020204" pitchFamily="34" charset="0"/>
            </a:endParaRPr>
          </a:p>
          <a:p>
            <a:endParaRPr lang="en-US" dirty="0">
              <a:latin typeface="Neue Plak"/>
            </a:endParaRPr>
          </a:p>
        </p:txBody>
      </p:sp>
    </p:spTree>
    <p:extLst>
      <p:ext uri="{BB962C8B-B14F-4D97-AF65-F5344CB8AC3E}">
        <p14:creationId xmlns:p14="http://schemas.microsoft.com/office/powerpoint/2010/main" val="41685782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79512" y="843558"/>
            <a:ext cx="8784976" cy="353680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sz="1400" dirty="0"/>
              <a:t>In summary, Fiducial Reference Measurements (FRM) are tailored and fully characterized measurements in support for satellite Cal/Val, and may be considered a sub-set of ‘in-situ’ measurements. They are a prioritized (cost-benefit ROI) suite of measurements required to demonstrate that mission products meet the mission’s requirements. </a:t>
            </a:r>
          </a:p>
          <a:p>
            <a:pPr>
              <a:lnSpc>
                <a:spcPct val="100000"/>
              </a:lnSpc>
              <a:spcBef>
                <a:spcPts val="1200"/>
              </a:spcBef>
            </a:pPr>
            <a:r>
              <a:rPr lang="en-US" sz="1400" dirty="0"/>
              <a:t>The FRM are essential for the validation of satellite measured parameters, in particular for missions aiming to respond to long-term public needs </a:t>
            </a:r>
            <a:r>
              <a:rPr lang="en-US" sz="1400" b="1" dirty="0"/>
              <a:t>(e.g. Sentinel missions, meteorological missions)</a:t>
            </a:r>
            <a:r>
              <a:rPr lang="en-US" sz="1400" dirty="0"/>
              <a:t>. The FRM shall meet specific mission requirements in terms of accuracy and traceability (i.e. fully characterized FRMs, operating throughout the lifetime of the mission under different weather conditions and varying geophysical areas, directly mimicking the satellite sensor measurements when possible).</a:t>
            </a:r>
          </a:p>
          <a:p>
            <a:pPr>
              <a:lnSpc>
                <a:spcPct val="100000"/>
              </a:lnSpc>
              <a:spcBef>
                <a:spcPts val="1200"/>
              </a:spcBef>
            </a:pPr>
            <a:r>
              <a:rPr lang="en-US" sz="1400" dirty="0"/>
              <a:t>The FRM also provide a means facilitate the  inter-operability between sensors, to help bridge potential data-gaps, and </a:t>
            </a:r>
            <a:r>
              <a:rPr lang="en-GB" sz="1400" dirty="0"/>
              <a:t>anchor Fundamental Data Records (FDRs</a:t>
            </a:r>
            <a:r>
              <a:rPr lang="en-GB" sz="1400" dirty="0" smtClean="0"/>
              <a:t>).</a:t>
            </a:r>
          </a:p>
        </p:txBody>
      </p:sp>
      <p:sp>
        <p:nvSpPr>
          <p:cNvPr id="5" name="TextBox 4"/>
          <p:cNvSpPr txBox="1"/>
          <p:nvPr/>
        </p:nvSpPr>
        <p:spPr>
          <a:xfrm>
            <a:off x="0" y="0"/>
            <a:ext cx="4211960" cy="384721"/>
          </a:xfrm>
          <a:prstGeom prst="rect">
            <a:avLst/>
          </a:prstGeom>
          <a:solidFill>
            <a:schemeClr val="accent5">
              <a:lumMod val="75000"/>
            </a:schemeClr>
          </a:solidFill>
        </p:spPr>
        <p:txBody>
          <a:bodyPr wrap="square" rtlCol="0">
            <a:spAutoFit/>
          </a:bodyPr>
          <a:lstStyle/>
          <a:p>
            <a:r>
              <a:rPr lang="en-GB" b="1" dirty="0">
                <a:solidFill>
                  <a:schemeClr val="bg1"/>
                </a:solidFill>
                <a:latin typeface="+mn-lt"/>
              </a:rPr>
              <a:t>FRM: </a:t>
            </a:r>
            <a:r>
              <a:rPr lang="en-GB" b="1" dirty="0" smtClean="0">
                <a:solidFill>
                  <a:schemeClr val="bg1"/>
                </a:solidFill>
                <a:latin typeface="+mn-lt"/>
              </a:rPr>
              <a:t>Conclusion</a:t>
            </a:r>
            <a:endParaRPr lang="en-GB" b="1" dirty="0">
              <a:solidFill>
                <a:schemeClr val="bg1"/>
              </a:solidFill>
              <a:latin typeface="+mn-lt"/>
            </a:endParaRPr>
          </a:p>
        </p:txBody>
      </p:sp>
    </p:spTree>
    <p:extLst>
      <p:ext uri="{BB962C8B-B14F-4D97-AF65-F5344CB8AC3E}">
        <p14:creationId xmlns:p14="http://schemas.microsoft.com/office/powerpoint/2010/main" val="33414454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LAHCEM\Downloads\Yukon_Delta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331640" y="1491630"/>
            <a:ext cx="6696744" cy="1224136"/>
          </a:xfrm>
          <a:prstGeom prst="roundRect">
            <a:avLst/>
          </a:prstGeom>
          <a:solidFill>
            <a:schemeClr val="tx1">
              <a:alpha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defTabSz="914170" fontAlgn="base" hangingPunct="1">
              <a:spcBef>
                <a:spcPct val="0"/>
              </a:spcBef>
              <a:spcAft>
                <a:spcPct val="0"/>
              </a:spcAft>
            </a:pPr>
            <a:r>
              <a:rPr lang="en-GB" sz="2800" b="1" kern="1200" dirty="0" smtClean="0">
                <a:solidFill>
                  <a:srgbClr val="FFFFFF"/>
                </a:solidFill>
                <a:effectLst>
                  <a:outerShdw blurRad="38100" dist="38100" dir="2700000" algn="tl">
                    <a:srgbClr val="000000">
                      <a:alpha val="43137"/>
                    </a:srgbClr>
                  </a:outerShdw>
                </a:effectLst>
              </a:rPr>
              <a:t>Thank you for your attention</a:t>
            </a:r>
          </a:p>
          <a:p>
            <a:pPr defTabSz="914170" fontAlgn="base" hangingPunct="1">
              <a:spcBef>
                <a:spcPct val="0"/>
              </a:spcBef>
              <a:spcAft>
                <a:spcPct val="0"/>
              </a:spcAft>
            </a:pPr>
            <a:endParaRPr lang="en-GB" sz="1800" i="1" kern="1200" dirty="0" smtClean="0">
              <a:solidFill>
                <a:srgbClr val="FFFFFF"/>
              </a:solidFill>
              <a:effectLst>
                <a:outerShdw blurRad="38100" dist="38100" dir="2700000" algn="tl">
                  <a:srgbClr val="000000">
                    <a:alpha val="43137"/>
                  </a:srgbClr>
                </a:outerShdw>
              </a:effectLst>
            </a:endParaRPr>
          </a:p>
          <a:p>
            <a:pPr defTabSz="914170" fontAlgn="base" hangingPunct="1">
              <a:spcBef>
                <a:spcPct val="0"/>
              </a:spcBef>
              <a:spcAft>
                <a:spcPct val="0"/>
              </a:spcAft>
            </a:pPr>
            <a:r>
              <a:rPr lang="en-GB" sz="1800" i="1" kern="1200" dirty="0" smtClean="0">
                <a:solidFill>
                  <a:srgbClr val="FFFFFF"/>
                </a:solidFill>
                <a:effectLst>
                  <a:outerShdw blurRad="38100" dist="38100" dir="2700000" algn="tl">
                    <a:srgbClr val="000000">
                      <a:alpha val="43137"/>
                    </a:srgbClr>
                  </a:outerShdw>
                </a:effectLst>
              </a:rPr>
              <a:t>Philippe.Goryl@esa.int</a:t>
            </a:r>
            <a:endParaRPr lang="en-GB" sz="1800" i="1" kern="1200" dirty="0" smtClean="0">
              <a:solidFill>
                <a:srgbClr val="FFFFFF"/>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Tree>
    <p:extLst>
      <p:ext uri="{BB962C8B-B14F-4D97-AF65-F5344CB8AC3E}">
        <p14:creationId xmlns:p14="http://schemas.microsoft.com/office/powerpoint/2010/main" val="65502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txBox="1">
            <a:spLocks/>
          </p:cNvSpPr>
          <p:nvPr/>
        </p:nvSpPr>
        <p:spPr>
          <a:xfrm>
            <a:off x="143086" y="133766"/>
            <a:ext cx="7381976" cy="461665"/>
          </a:xfrm>
          <a:prstGeom prst="rect">
            <a:avLst/>
          </a:prstGeom>
          <a:noFill/>
          <a:ln>
            <a:noFill/>
          </a:ln>
        </p:spPr>
        <p:txBody>
          <a:bodyPr vert="horz" wrap="square" lIns="91360" tIns="45680" rIns="91360" bIns="4568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3733">
              <a:defRPr/>
            </a:pPr>
            <a:r>
              <a:rPr lang="en-US" altLang="en-US" sz="2400" b="1" kern="1200" dirty="0" smtClean="0">
                <a:latin typeface="Verdana" pitchFamily="34" charset="0"/>
                <a:cs typeface="Verdana" pitchFamily="34" charset="0"/>
              </a:rPr>
              <a:t>FIDUCIAL </a:t>
            </a:r>
            <a:endParaRPr lang="en-US" sz="2400" b="1" dirty="0"/>
          </a:p>
        </p:txBody>
      </p:sp>
      <p:sp>
        <p:nvSpPr>
          <p:cNvPr id="3" name="Rectangle 2"/>
          <p:cNvSpPr/>
          <p:nvPr/>
        </p:nvSpPr>
        <p:spPr>
          <a:xfrm>
            <a:off x="143086" y="690269"/>
            <a:ext cx="8690916" cy="1138773"/>
          </a:xfrm>
          <a:prstGeom prst="rect">
            <a:avLst/>
          </a:prstGeom>
          <a:solidFill>
            <a:srgbClr val="FFC000">
              <a:alpha val="39000"/>
            </a:srgbClr>
          </a:solidFill>
          <a:ln w="25400">
            <a:solidFill>
              <a:schemeClr val="accent1"/>
            </a:solidFill>
          </a:ln>
        </p:spPr>
        <p:txBody>
          <a:bodyPr wrap="square">
            <a:spAutoFit/>
          </a:bodyPr>
          <a:lstStyle/>
          <a:p>
            <a:r>
              <a:rPr lang="en-US" sz="2000" b="1" dirty="0" err="1"/>
              <a:t>fi·du·cial</a:t>
            </a:r>
            <a:r>
              <a:rPr lang="en-US" sz="2000" b="1" dirty="0"/>
              <a:t> </a:t>
            </a:r>
            <a:r>
              <a:rPr lang="en-US" sz="2000" b="1" i="1" dirty="0"/>
              <a:t>(</a:t>
            </a:r>
            <a:r>
              <a:rPr lang="en-US" sz="2000" b="1" i="1" dirty="0" err="1"/>
              <a:t>adj</a:t>
            </a:r>
            <a:r>
              <a:rPr lang="en-US" sz="2000" b="1" i="1" dirty="0"/>
              <a:t>)   </a:t>
            </a:r>
            <a:r>
              <a:rPr lang="en-US" sz="2000" i="1" dirty="0"/>
              <a:t>Regarded or employed as a standard of reference, as in surveying.</a:t>
            </a:r>
          </a:p>
          <a:p>
            <a:pPr lvl="1"/>
            <a:r>
              <a:rPr lang="en-US" sz="1400" dirty="0">
                <a:latin typeface="Courier"/>
                <a:cs typeface="Courier"/>
              </a:rPr>
              <a:t>[Late Latin </a:t>
            </a:r>
            <a:r>
              <a:rPr lang="en-US" sz="1400" dirty="0" err="1">
                <a:latin typeface="Courier"/>
                <a:cs typeface="Courier"/>
              </a:rPr>
              <a:t>fdcilis</a:t>
            </a:r>
            <a:r>
              <a:rPr lang="en-US" sz="1400" dirty="0">
                <a:latin typeface="Courier"/>
                <a:cs typeface="Courier"/>
              </a:rPr>
              <a:t>, from Latin </a:t>
            </a:r>
            <a:r>
              <a:rPr lang="en-US" sz="1400" dirty="0" err="1">
                <a:latin typeface="Courier"/>
                <a:cs typeface="Courier"/>
              </a:rPr>
              <a:t>fdcia</a:t>
            </a:r>
            <a:r>
              <a:rPr lang="en-US" sz="1400" dirty="0">
                <a:latin typeface="Courier"/>
                <a:cs typeface="Courier"/>
              </a:rPr>
              <a:t>, </a:t>
            </a:r>
            <a:r>
              <a:rPr lang="en-US" sz="1400" i="1" dirty="0">
                <a:latin typeface="Courier"/>
                <a:cs typeface="Courier"/>
              </a:rPr>
              <a:t>trust</a:t>
            </a:r>
            <a:r>
              <a:rPr lang="en-US" sz="1400" dirty="0">
                <a:latin typeface="Courier"/>
                <a:cs typeface="Courier"/>
              </a:rPr>
              <a:t>, from </a:t>
            </a:r>
            <a:r>
              <a:rPr lang="en-US" sz="1400" dirty="0" err="1">
                <a:latin typeface="Courier"/>
                <a:cs typeface="Courier"/>
              </a:rPr>
              <a:t>fdere</a:t>
            </a:r>
            <a:r>
              <a:rPr lang="en-US" sz="1400" dirty="0">
                <a:latin typeface="Courier"/>
                <a:cs typeface="Courier"/>
              </a:rPr>
              <a:t>, </a:t>
            </a:r>
            <a:r>
              <a:rPr lang="en-US" sz="1400" i="1" dirty="0">
                <a:latin typeface="Courier"/>
                <a:cs typeface="Courier"/>
              </a:rPr>
              <a:t>to trust</a:t>
            </a:r>
            <a:r>
              <a:rPr lang="en-US" sz="1400" dirty="0">
                <a:latin typeface="Courier"/>
                <a:cs typeface="Courier"/>
              </a:rPr>
              <a:t>; </a:t>
            </a:r>
            <a:r>
              <a:rPr lang="en-US" sz="1400" dirty="0" err="1">
                <a:latin typeface="Courier"/>
                <a:cs typeface="Courier"/>
              </a:rPr>
              <a:t>seebheidh</a:t>
            </a:r>
            <a:r>
              <a:rPr lang="en-US" sz="1400" dirty="0">
                <a:latin typeface="Courier"/>
                <a:cs typeface="Courier"/>
              </a:rPr>
              <a:t>- in Indo-European roots.]</a:t>
            </a:r>
          </a:p>
        </p:txBody>
      </p:sp>
      <p:sp>
        <p:nvSpPr>
          <p:cNvPr id="8" name="Content Placeholder 2"/>
          <p:cNvSpPr>
            <a:spLocks noGrp="1"/>
          </p:cNvSpPr>
          <p:nvPr>
            <p:ph idx="1"/>
          </p:nvPr>
        </p:nvSpPr>
        <p:spPr>
          <a:xfrm>
            <a:off x="143086" y="1910322"/>
            <a:ext cx="8991105" cy="2677651"/>
          </a:xfrm>
        </p:spPr>
        <p:txBody>
          <a:bodyPr/>
          <a:lstStyle/>
          <a:p>
            <a:pPr algn="just"/>
            <a:r>
              <a:rPr lang="en-US" sz="1400" dirty="0" smtClean="0"/>
              <a:t>Satellite cost </a:t>
            </a:r>
            <a:r>
              <a:rPr lang="en-US" sz="1400" dirty="0" smtClean="0">
                <a:sym typeface="Wingdings" panose="05000000000000000000" pitchFamily="2" charset="2"/>
              </a:rPr>
              <a:t> high; </a:t>
            </a:r>
            <a:r>
              <a:rPr lang="en-US" sz="1400" dirty="0" smtClean="0"/>
              <a:t>Each </a:t>
            </a:r>
            <a:r>
              <a:rPr lang="en-US" sz="1400" dirty="0" smtClean="0"/>
              <a:t>payload instrument is an accurate and precise scientific instrument</a:t>
            </a:r>
          </a:p>
          <a:p>
            <a:pPr marL="92075" indent="0" algn="just"/>
            <a:r>
              <a:rPr lang="en-US" sz="1400" dirty="0" smtClean="0"/>
              <a:t>Maintaining quality is all about a regular stream of verification and validation data that can </a:t>
            </a:r>
            <a:r>
              <a:rPr lang="en-US" sz="1400" dirty="0" smtClean="0"/>
              <a:t>be used </a:t>
            </a:r>
            <a:r>
              <a:rPr lang="en-US" sz="1400" dirty="0" smtClean="0"/>
              <a:t>to check mission and product performance</a:t>
            </a:r>
          </a:p>
          <a:p>
            <a:pPr marL="92075" indent="0" algn="just"/>
            <a:r>
              <a:rPr lang="en-US" sz="1400" dirty="0" smtClean="0"/>
              <a:t>Verification and validation data shall be of an </a:t>
            </a:r>
            <a:r>
              <a:rPr lang="en-US" sz="1400" b="1" u="sng" dirty="0" smtClean="0">
                <a:solidFill>
                  <a:srgbClr val="0070C0"/>
                </a:solidFill>
              </a:rPr>
              <a:t>equal and ideally a better quality than anything else</a:t>
            </a:r>
          </a:p>
          <a:p>
            <a:pPr algn="just"/>
            <a:r>
              <a:rPr lang="en-US" sz="1400" dirty="0"/>
              <a:t>We shall validate satellites with standard data that we can trust </a:t>
            </a:r>
            <a:r>
              <a:rPr lang="en-US" sz="1400" dirty="0">
                <a:sym typeface="Wingdings" panose="05000000000000000000" pitchFamily="2" charset="2"/>
              </a:rPr>
              <a:t> </a:t>
            </a:r>
            <a:r>
              <a:rPr lang="en-US" sz="1400" b="1" u="sng" dirty="0">
                <a:solidFill>
                  <a:srgbClr val="0070C0"/>
                </a:solidFill>
                <a:sym typeface="Wingdings" panose="05000000000000000000" pitchFamily="2" charset="2"/>
              </a:rPr>
              <a:t>FIDUCIAL </a:t>
            </a:r>
            <a:r>
              <a:rPr lang="en-US" sz="1400" b="1" u="sng" dirty="0">
                <a:solidFill>
                  <a:srgbClr val="0070C0"/>
                </a:solidFill>
              </a:rPr>
              <a:t> </a:t>
            </a:r>
          </a:p>
          <a:p>
            <a:pPr marL="92075" indent="-6350" algn="just"/>
            <a:r>
              <a:rPr lang="en-US" sz="1400" dirty="0" smtClean="0"/>
              <a:t>We </a:t>
            </a:r>
            <a:r>
              <a:rPr lang="en-US" sz="1400" dirty="0" smtClean="0"/>
              <a:t>cannot do this without fundamental </a:t>
            </a:r>
            <a:r>
              <a:rPr lang="en-US" sz="1400" b="1" u="sng" dirty="0" smtClean="0">
                <a:solidFill>
                  <a:srgbClr val="0070C0"/>
                </a:solidFill>
              </a:rPr>
              <a:t>traceability and uncertainty budgets </a:t>
            </a:r>
            <a:r>
              <a:rPr lang="en-US" sz="1400" dirty="0" smtClean="0"/>
              <a:t>for all ground measurements used</a:t>
            </a:r>
          </a:p>
          <a:p>
            <a:endParaRPr lang="en-US" sz="1400" dirty="0"/>
          </a:p>
        </p:txBody>
      </p:sp>
    </p:spTree>
    <p:extLst>
      <p:ext uri="{BB962C8B-B14F-4D97-AF65-F5344CB8AC3E}">
        <p14:creationId xmlns:p14="http://schemas.microsoft.com/office/powerpoint/2010/main" val="330846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755576" y="1491630"/>
            <a:ext cx="7920880" cy="3096344"/>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800" b="1" dirty="0">
                <a:sym typeface="Wingdings" panose="05000000000000000000" pitchFamily="2" charset="2"/>
              </a:rPr>
              <a:t>FRM definition :</a:t>
            </a:r>
          </a:p>
          <a:p>
            <a:pPr marL="0" indent="0">
              <a:lnSpc>
                <a:spcPct val="150000"/>
              </a:lnSpc>
              <a:buNone/>
            </a:pPr>
            <a:r>
              <a:rPr lang="en-GB" sz="1800" i="1" dirty="0">
                <a:solidFill>
                  <a:srgbClr val="0000FF"/>
                </a:solidFill>
              </a:rPr>
              <a:t>“The suite of independent </a:t>
            </a:r>
            <a:r>
              <a:rPr lang="en-GB" sz="2000" b="1" i="1" dirty="0">
                <a:solidFill>
                  <a:srgbClr val="0000FF"/>
                </a:solidFill>
              </a:rPr>
              <a:t>tailored and fully characterised </a:t>
            </a:r>
            <a:r>
              <a:rPr lang="en-GB" sz="1800" i="1" dirty="0">
                <a:solidFill>
                  <a:srgbClr val="0000FF"/>
                </a:solidFill>
              </a:rPr>
              <a:t>measurements that provide the maximum Return On Investment (ROI) for a satellite mission by delivering, to users, the required confidence in data products, in the form of independent validation results and satellite measurement uncertainty estimation, over the entire end-to-end duration of a satellite mission.”  </a:t>
            </a:r>
            <a:endParaRPr lang="en-GB" sz="1800" dirty="0">
              <a:solidFill>
                <a:srgbClr val="0000FF"/>
              </a:solidFill>
            </a:endParaRPr>
          </a:p>
        </p:txBody>
      </p:sp>
      <p:sp>
        <p:nvSpPr>
          <p:cNvPr id="3" name="TextBox 2"/>
          <p:cNvSpPr txBox="1"/>
          <p:nvPr/>
        </p:nvSpPr>
        <p:spPr>
          <a:xfrm>
            <a:off x="0" y="0"/>
            <a:ext cx="4283968" cy="384721"/>
          </a:xfrm>
          <a:prstGeom prst="rect">
            <a:avLst/>
          </a:prstGeom>
          <a:solidFill>
            <a:schemeClr val="accent5">
              <a:lumMod val="75000"/>
            </a:schemeClr>
          </a:solidFill>
        </p:spPr>
        <p:txBody>
          <a:bodyPr wrap="square" rtlCol="0">
            <a:spAutoFit/>
          </a:bodyPr>
          <a:lstStyle/>
          <a:p>
            <a:r>
              <a:rPr lang="en-GB" b="1" dirty="0">
                <a:solidFill>
                  <a:schemeClr val="bg1"/>
                </a:solidFill>
                <a:latin typeface="+mn-lt"/>
              </a:rPr>
              <a:t>FRM: definitions and scope</a:t>
            </a:r>
          </a:p>
        </p:txBody>
      </p:sp>
      <p:sp>
        <p:nvSpPr>
          <p:cNvPr id="4" name="TextBox 3"/>
          <p:cNvSpPr txBox="1"/>
          <p:nvPr/>
        </p:nvSpPr>
        <p:spPr>
          <a:xfrm>
            <a:off x="899592" y="789535"/>
            <a:ext cx="7344816" cy="461665"/>
          </a:xfrm>
          <a:prstGeom prst="rect">
            <a:avLst/>
          </a:prstGeom>
          <a:noFill/>
          <a:ln>
            <a:solidFill>
              <a:schemeClr val="tx1"/>
            </a:solidFill>
          </a:ln>
        </p:spPr>
        <p:txBody>
          <a:bodyPr wrap="square" rtlCol="0">
            <a:spAutoFit/>
          </a:bodyPr>
          <a:lstStyle/>
          <a:p>
            <a:r>
              <a:rPr lang="en-GB" sz="2400" b="1" dirty="0">
                <a:latin typeface="+mn-lt"/>
              </a:rPr>
              <a:t>Fiducial Reference Measurements (FRM)</a:t>
            </a:r>
          </a:p>
        </p:txBody>
      </p:sp>
    </p:spTree>
    <p:extLst>
      <p:ext uri="{BB962C8B-B14F-4D97-AF65-F5344CB8AC3E}">
        <p14:creationId xmlns:p14="http://schemas.microsoft.com/office/powerpoint/2010/main" val="4079759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35218" y="1208577"/>
            <a:ext cx="8309605" cy="353075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t>The defining </a:t>
            </a:r>
            <a:r>
              <a:rPr lang="en-GB" sz="1400" b="1" dirty="0"/>
              <a:t>mandatory characteristics for FRM</a:t>
            </a:r>
            <a:r>
              <a:rPr lang="en-GB" sz="1400" dirty="0"/>
              <a:t> are:</a:t>
            </a:r>
          </a:p>
          <a:p>
            <a:pPr marL="171450" lvl="0" indent="-171450">
              <a:lnSpc>
                <a:spcPct val="100000"/>
              </a:lnSpc>
              <a:spcBef>
                <a:spcPts val="300"/>
              </a:spcBef>
            </a:pPr>
            <a:r>
              <a:rPr lang="en-GB" sz="1400" dirty="0"/>
              <a:t>FRM measurements should ideally have </a:t>
            </a:r>
            <a:r>
              <a:rPr lang="en-GB" sz="1400" b="1" i="1" dirty="0">
                <a:solidFill>
                  <a:srgbClr val="00549F"/>
                </a:solidFill>
              </a:rPr>
              <a:t>documented SI traceability</a:t>
            </a:r>
            <a:r>
              <a:rPr lang="en-GB" sz="1400" dirty="0">
                <a:solidFill>
                  <a:srgbClr val="00549F"/>
                </a:solidFill>
              </a:rPr>
              <a:t> </a:t>
            </a:r>
            <a:r>
              <a:rPr lang="en-GB" sz="1400" dirty="0"/>
              <a:t>(e.g. via round-robin characterisation and regular pre-and post deployment calibration of instruments) using metrology standards and/or community recognised best practices;</a:t>
            </a:r>
          </a:p>
          <a:p>
            <a:pPr marL="171450" lvl="0" indent="-171450">
              <a:lnSpc>
                <a:spcPct val="100000"/>
              </a:lnSpc>
              <a:spcBef>
                <a:spcPts val="300"/>
              </a:spcBef>
            </a:pPr>
            <a:r>
              <a:rPr lang="en-GB" sz="1400" dirty="0"/>
              <a:t>FRM measurements are </a:t>
            </a:r>
            <a:r>
              <a:rPr lang="en-GB" sz="1400" b="1" i="1" dirty="0">
                <a:solidFill>
                  <a:srgbClr val="00549F"/>
                </a:solidFill>
              </a:rPr>
              <a:t>independent</a:t>
            </a:r>
            <a:r>
              <a:rPr lang="en-GB" sz="1400" dirty="0"/>
              <a:t> from the satellite geophysical retrieval process;</a:t>
            </a:r>
          </a:p>
          <a:p>
            <a:pPr marL="171450" lvl="0" indent="-171450">
              <a:lnSpc>
                <a:spcPct val="100000"/>
              </a:lnSpc>
              <a:spcBef>
                <a:spcPts val="300"/>
              </a:spcBef>
            </a:pPr>
            <a:r>
              <a:rPr lang="en-GB" sz="1400" dirty="0"/>
              <a:t>An </a:t>
            </a:r>
            <a:r>
              <a:rPr lang="en-GB" sz="1400" b="1" i="1" dirty="0">
                <a:solidFill>
                  <a:srgbClr val="00549F"/>
                </a:solidFill>
              </a:rPr>
              <a:t>uncertainty budget</a:t>
            </a:r>
            <a:r>
              <a:rPr lang="en-GB" sz="1400" dirty="0">
                <a:solidFill>
                  <a:srgbClr val="00549F"/>
                </a:solidFill>
              </a:rPr>
              <a:t> </a:t>
            </a:r>
            <a:r>
              <a:rPr lang="en-GB" sz="1400" dirty="0"/>
              <a:t>for all FRM instruments, and derived measurements, is available and maintained;</a:t>
            </a:r>
          </a:p>
          <a:p>
            <a:pPr marL="171450" lvl="0" indent="-171450">
              <a:lnSpc>
                <a:spcPct val="100000"/>
              </a:lnSpc>
              <a:spcBef>
                <a:spcPts val="300"/>
              </a:spcBef>
            </a:pPr>
            <a:r>
              <a:rPr lang="en-GB" sz="1400" dirty="0"/>
              <a:t>FRM measurement</a:t>
            </a:r>
            <a:r>
              <a:rPr lang="en-GB" sz="1400" b="1" i="1" dirty="0">
                <a:solidFill>
                  <a:srgbClr val="00549F"/>
                </a:solidFill>
              </a:rPr>
              <a:t> protocols, procedures</a:t>
            </a:r>
            <a:r>
              <a:rPr lang="en-GB" sz="1400" dirty="0">
                <a:solidFill>
                  <a:srgbClr val="00549F"/>
                </a:solidFill>
              </a:rPr>
              <a:t> </a:t>
            </a:r>
            <a:r>
              <a:rPr lang="en-GB" sz="1400" dirty="0"/>
              <a:t>and community-wide management practices (measurement, processing, archive, documents, etc.) are defined, published and adhered to by FRM instrument deployments;</a:t>
            </a:r>
          </a:p>
          <a:p>
            <a:pPr marL="171450" lvl="0" indent="-171450">
              <a:lnSpc>
                <a:spcPct val="100000"/>
              </a:lnSpc>
              <a:spcBef>
                <a:spcPts val="300"/>
              </a:spcBef>
            </a:pPr>
            <a:r>
              <a:rPr lang="en-GB" sz="1400" dirty="0"/>
              <a:t>FRM are </a:t>
            </a:r>
            <a:r>
              <a:rPr lang="en-GB" sz="1400" b="1" i="1" dirty="0">
                <a:solidFill>
                  <a:srgbClr val="00549F"/>
                </a:solidFill>
              </a:rPr>
              <a:t>accessible</a:t>
            </a:r>
            <a:r>
              <a:rPr lang="en-GB" sz="1400" dirty="0"/>
              <a:t> to other researchers allowing independent verification of processing systems;</a:t>
            </a:r>
          </a:p>
          <a:p>
            <a:pPr marL="171450" indent="-171450">
              <a:lnSpc>
                <a:spcPct val="100000"/>
              </a:lnSpc>
              <a:spcBef>
                <a:spcPts val="300"/>
              </a:spcBef>
            </a:pPr>
            <a:r>
              <a:rPr lang="en-GB" sz="1400" dirty="0"/>
              <a:t>FRM are </a:t>
            </a:r>
            <a:r>
              <a:rPr lang="en-GB" sz="1400" b="1" i="1" dirty="0">
                <a:solidFill>
                  <a:srgbClr val="00549F"/>
                </a:solidFill>
              </a:rPr>
              <a:t>required</a:t>
            </a:r>
            <a:r>
              <a:rPr lang="en-GB" sz="1400" dirty="0"/>
              <a:t> to determine the on-orbit uncertainty characteristics of satellite geophysical measurements via independent validation activities. </a:t>
            </a:r>
          </a:p>
        </p:txBody>
      </p:sp>
      <p:sp>
        <p:nvSpPr>
          <p:cNvPr id="3" name="TextBox 2"/>
          <p:cNvSpPr txBox="1"/>
          <p:nvPr/>
        </p:nvSpPr>
        <p:spPr>
          <a:xfrm>
            <a:off x="0" y="0"/>
            <a:ext cx="3923928" cy="384721"/>
          </a:xfrm>
          <a:prstGeom prst="rect">
            <a:avLst/>
          </a:prstGeom>
          <a:solidFill>
            <a:schemeClr val="accent5">
              <a:lumMod val="75000"/>
            </a:schemeClr>
          </a:solidFill>
        </p:spPr>
        <p:txBody>
          <a:bodyPr wrap="square" rtlCol="0">
            <a:spAutoFit/>
          </a:bodyPr>
          <a:lstStyle/>
          <a:p>
            <a:r>
              <a:rPr lang="en-GB" b="1" dirty="0">
                <a:solidFill>
                  <a:schemeClr val="bg1"/>
                </a:solidFill>
                <a:latin typeface="+mn-lt"/>
              </a:rPr>
              <a:t>FRM: definitions and scope</a:t>
            </a:r>
          </a:p>
        </p:txBody>
      </p:sp>
      <p:sp>
        <p:nvSpPr>
          <p:cNvPr id="4" name="TextBox 3"/>
          <p:cNvSpPr txBox="1"/>
          <p:nvPr/>
        </p:nvSpPr>
        <p:spPr>
          <a:xfrm>
            <a:off x="251520" y="627534"/>
            <a:ext cx="8421294" cy="461665"/>
          </a:xfrm>
          <a:prstGeom prst="rect">
            <a:avLst/>
          </a:prstGeom>
          <a:noFill/>
          <a:ln>
            <a:solidFill>
              <a:schemeClr val="tx1"/>
            </a:solidFill>
          </a:ln>
        </p:spPr>
        <p:txBody>
          <a:bodyPr wrap="square" rtlCol="0">
            <a:spAutoFit/>
          </a:bodyPr>
          <a:lstStyle/>
          <a:p>
            <a:r>
              <a:rPr lang="en-GB" sz="2400" b="1" dirty="0">
                <a:latin typeface="+mn-lt"/>
              </a:rPr>
              <a:t>Fiducial Reference Measurements (FRM)</a:t>
            </a:r>
          </a:p>
        </p:txBody>
      </p:sp>
    </p:spTree>
    <p:extLst>
      <p:ext uri="{BB962C8B-B14F-4D97-AF65-F5344CB8AC3E}">
        <p14:creationId xmlns:p14="http://schemas.microsoft.com/office/powerpoint/2010/main" val="3472282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SOES5397_1.jpg"/>
          <p:cNvPicPr>
            <a:picLocks noChangeAspect="1"/>
          </p:cNvPicPr>
          <p:nvPr/>
        </p:nvPicPr>
        <p:blipFill rotWithShape="1">
          <a:blip r:embed="rId2">
            <a:extLst>
              <a:ext uri="{28A0092B-C50C-407E-A947-70E740481C1C}">
                <a14:useLocalDpi xmlns:a14="http://schemas.microsoft.com/office/drawing/2010/main" val="0"/>
              </a:ext>
            </a:extLst>
          </a:blip>
          <a:srcRect t="9001" r="8727" b="14001"/>
          <a:stretch/>
        </p:blipFill>
        <p:spPr bwMode="auto">
          <a:xfrm>
            <a:off x="5883484" y="848446"/>
            <a:ext cx="2626607" cy="147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389" name="Group 4"/>
          <p:cNvGrpSpPr>
            <a:grpSpLocks/>
          </p:cNvGrpSpPr>
          <p:nvPr/>
        </p:nvGrpSpPr>
        <p:grpSpPr bwMode="auto">
          <a:xfrm>
            <a:off x="1043608" y="2572568"/>
            <a:ext cx="6884029" cy="2411150"/>
            <a:chOff x="-4082521" y="3160071"/>
            <a:chExt cx="9178705" cy="3216214"/>
          </a:xfrm>
        </p:grpSpPr>
        <p:grpSp>
          <p:nvGrpSpPr>
            <p:cNvPr id="16390" name="Group 4"/>
            <p:cNvGrpSpPr>
              <a:grpSpLocks/>
            </p:cNvGrpSpPr>
            <p:nvPr/>
          </p:nvGrpSpPr>
          <p:grpSpPr bwMode="auto">
            <a:xfrm>
              <a:off x="-4082521" y="3160071"/>
              <a:ext cx="7426106" cy="3216214"/>
              <a:chOff x="-9823990" y="1150479"/>
              <a:chExt cx="9099409" cy="4342437"/>
            </a:xfrm>
          </p:grpSpPr>
          <p:pic>
            <p:nvPicPr>
              <p:cNvPr id="1639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990" y="1150479"/>
                <a:ext cx="6754063" cy="41836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7"/>
                        </a:schemeClr>
                      </a:outerShdw>
                    </a:effectLst>
                  </a14:hiddenEffects>
                </a:ext>
              </a:extLst>
            </p:spPr>
          </p:pic>
          <p:sp>
            <p:nvSpPr>
              <p:cNvPr id="16394" name="TextBox 7"/>
              <p:cNvSpPr txBox="1">
                <a:spLocks noChangeArrowheads="1"/>
              </p:cNvSpPr>
              <p:nvPr/>
            </p:nvSpPr>
            <p:spPr bwMode="auto">
              <a:xfrm>
                <a:off x="-6162621" y="5077192"/>
                <a:ext cx="5438040" cy="415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eaLnBrk="1" hangingPunct="1"/>
                <a:r>
                  <a:rPr lang="en-GB" sz="900" i="1" dirty="0">
                    <a:latin typeface="+mn-lt"/>
                    <a:ea typeface="ＭＳ Ｐゴシック" charset="0"/>
                    <a:cs typeface="ＭＳ Ｐゴシック" charset="0"/>
                  </a:rPr>
                  <a:t>Pride of Bilbao  (Bay of Biscay and English Channel)</a:t>
                </a:r>
              </a:p>
            </p:txBody>
          </p:sp>
        </p:grpSp>
        <p:pic>
          <p:nvPicPr>
            <p:cNvPr id="16391" name="Picture 2" descr="105_056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0984" y="3394933"/>
              <a:ext cx="3505200" cy="2628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Oval 3"/>
            <p:cNvSpPr/>
            <p:nvPr/>
          </p:nvSpPr>
          <p:spPr>
            <a:xfrm>
              <a:off x="2843201" y="3968434"/>
              <a:ext cx="1002287" cy="960360"/>
            </a:xfrm>
            <a:prstGeom prst="ellipse">
              <a:avLst/>
            </a:prstGeom>
            <a:noFill/>
            <a:ln w="63500">
              <a:solidFill>
                <a:srgbClr val="00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sp>
        <p:nvSpPr>
          <p:cNvPr id="13" name="Title 1"/>
          <p:cNvSpPr txBox="1">
            <a:spLocks/>
          </p:cNvSpPr>
          <p:nvPr/>
        </p:nvSpPr>
        <p:spPr bwMode="auto">
          <a:xfrm>
            <a:off x="526905" y="522923"/>
            <a:ext cx="6336704" cy="433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l" defTabSz="457200" rtl="0" eaLnBrk="1" fontAlgn="base" hangingPunct="1">
              <a:spcBef>
                <a:spcPct val="0"/>
              </a:spcBef>
              <a:spcAft>
                <a:spcPct val="0"/>
              </a:spcAft>
              <a:defRPr sz="3200" kern="1200">
                <a:solidFill>
                  <a:srgbClr val="8D8F92"/>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a:solidFill>
                  <a:srgbClr val="8D8F92"/>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3200">
                <a:solidFill>
                  <a:srgbClr val="8D8F92"/>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3200">
                <a:solidFill>
                  <a:srgbClr val="8D8F92"/>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3200">
                <a:solidFill>
                  <a:srgbClr val="8D8F92"/>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3200">
                <a:solidFill>
                  <a:srgbClr val="8D8F92"/>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200">
                <a:solidFill>
                  <a:srgbClr val="8D8F92"/>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200">
                <a:solidFill>
                  <a:srgbClr val="8D8F92"/>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200">
                <a:solidFill>
                  <a:srgbClr val="8D8F92"/>
                </a:solidFill>
                <a:latin typeface="Calibri" charset="0"/>
                <a:ea typeface="ＭＳ Ｐゴシック" charset="0"/>
                <a:cs typeface="ＭＳ Ｐゴシック" charset="0"/>
              </a:defRPr>
            </a:lvl9pPr>
          </a:lstStyle>
          <a:p>
            <a:pPr marL="0" indent="0" algn="ctr">
              <a:buNone/>
              <a:defRPr/>
            </a:pPr>
            <a:r>
              <a:rPr lang="en-US" sz="2000" b="1" dirty="0">
                <a:solidFill>
                  <a:schemeClr val="tx1"/>
                </a:solidFill>
                <a:latin typeface="+mn-lt"/>
              </a:rPr>
              <a:t>Sea Surface Temperature accuracy</a:t>
            </a:r>
          </a:p>
        </p:txBody>
      </p:sp>
      <p:cxnSp>
        <p:nvCxnSpPr>
          <p:cNvPr id="5" name="Straight Arrow Connector 4"/>
          <p:cNvCxnSpPr/>
          <p:nvPr/>
        </p:nvCxnSpPr>
        <p:spPr>
          <a:xfrm flipH="1">
            <a:off x="6771047" y="2323631"/>
            <a:ext cx="185125" cy="746442"/>
          </a:xfrm>
          <a:prstGeom prst="straightConnector1">
            <a:avLst/>
          </a:prstGeom>
          <a:ln w="28575">
            <a:solidFill>
              <a:srgbClr val="00FF00"/>
            </a:solidFill>
            <a:tailEnd type="arrow" w="lg" len="lg"/>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0" y="0"/>
            <a:ext cx="3563888" cy="384721"/>
          </a:xfrm>
          <a:prstGeom prst="rect">
            <a:avLst/>
          </a:prstGeom>
          <a:solidFill>
            <a:schemeClr val="accent5">
              <a:lumMod val="75000"/>
            </a:schemeClr>
          </a:solidFill>
        </p:spPr>
        <p:txBody>
          <a:bodyPr wrap="square" rtlCol="0">
            <a:spAutoFit/>
          </a:bodyPr>
          <a:lstStyle/>
          <a:p>
            <a:r>
              <a:rPr lang="en-GB" b="1" dirty="0">
                <a:solidFill>
                  <a:schemeClr val="bg1"/>
                </a:solidFill>
                <a:latin typeface="+mn-lt"/>
              </a:rPr>
              <a:t>FRM: historical example</a:t>
            </a:r>
          </a:p>
        </p:txBody>
      </p:sp>
      <p:sp>
        <p:nvSpPr>
          <p:cNvPr id="17" name="Content Placeholder 2"/>
          <p:cNvSpPr>
            <a:spLocks noGrp="1"/>
          </p:cNvSpPr>
          <p:nvPr>
            <p:ph idx="4294967295"/>
          </p:nvPr>
        </p:nvSpPr>
        <p:spPr>
          <a:xfrm>
            <a:off x="418110" y="956434"/>
            <a:ext cx="5636524" cy="1839017"/>
          </a:xfrm>
        </p:spPr>
        <p:txBody>
          <a:bodyPr/>
          <a:lstStyle/>
          <a:p>
            <a:pPr marL="0" indent="0">
              <a:buNone/>
              <a:defRPr/>
            </a:pPr>
            <a:r>
              <a:rPr lang="en-US" sz="1400" b="1" dirty="0"/>
              <a:t>Sea Surface Temperature accuracy experiences from </a:t>
            </a:r>
            <a:r>
              <a:rPr lang="en-US" sz="1400" b="1" dirty="0" smtClean="0"/>
              <a:t>Envisat</a:t>
            </a:r>
            <a:endParaRPr lang="en-US" sz="1400" b="1" dirty="0"/>
          </a:p>
          <a:p>
            <a:pPr marL="179388" indent="-179388">
              <a:lnSpc>
                <a:spcPct val="90000"/>
              </a:lnSpc>
              <a:defRPr/>
            </a:pPr>
            <a:r>
              <a:rPr lang="en-GB" sz="1200" dirty="0"/>
              <a:t>High quality, calibrated, radiometer mimicking satellite measurements (</a:t>
            </a:r>
            <a:r>
              <a:rPr lang="en-GB" sz="1200" dirty="0">
                <a:hlinkClick r:id="rId5"/>
              </a:rPr>
              <a:t>http://www.isar.org.uk</a:t>
            </a:r>
            <a:r>
              <a:rPr lang="en-GB" sz="1200" dirty="0"/>
              <a:t> )</a:t>
            </a:r>
          </a:p>
          <a:p>
            <a:pPr marL="179388" indent="-179388">
              <a:lnSpc>
                <a:spcPct val="90000"/>
              </a:lnSpc>
              <a:defRPr/>
            </a:pPr>
            <a:r>
              <a:rPr lang="en-GB" sz="1200" dirty="0"/>
              <a:t>Follows well defined calibration and measurement protocols</a:t>
            </a:r>
            <a:br>
              <a:rPr lang="en-GB" sz="1200" dirty="0"/>
            </a:br>
            <a:r>
              <a:rPr lang="en-GB" sz="1200" dirty="0"/>
              <a:t>traceable to </a:t>
            </a:r>
            <a:r>
              <a:rPr lang="en-GB" sz="1200" b="1" dirty="0"/>
              <a:t>National Metrology Institutes </a:t>
            </a:r>
            <a:r>
              <a:rPr lang="en-GB" sz="1200" dirty="0"/>
              <a:t>(NMIs): NPL (UK), NIST (USA)</a:t>
            </a:r>
            <a:endParaRPr lang="en-GB" sz="1200" dirty="0">
              <a:cs typeface="ＭＳ Ｐゴシック" charset="0"/>
            </a:endParaRPr>
          </a:p>
          <a:p>
            <a:pPr marL="179388" indent="-179388">
              <a:lnSpc>
                <a:spcPct val="90000"/>
              </a:lnSpc>
              <a:defRPr/>
            </a:pPr>
            <a:r>
              <a:rPr lang="en-GB" sz="1200" dirty="0"/>
              <a:t>Deployed as self-contained packages on ferries</a:t>
            </a:r>
          </a:p>
        </p:txBody>
      </p:sp>
      <p:pic>
        <p:nvPicPr>
          <p:cNvPr id="15" name="Picture 14"/>
          <p:cNvPicPr>
            <a:picLocks noChangeAspect="1"/>
          </p:cNvPicPr>
          <p:nvPr/>
        </p:nvPicPr>
        <p:blipFill>
          <a:blip r:embed="rId6"/>
          <a:stretch>
            <a:fillRect/>
          </a:stretch>
        </p:blipFill>
        <p:spPr>
          <a:xfrm>
            <a:off x="3695257" y="0"/>
            <a:ext cx="1821221" cy="558122"/>
          </a:xfrm>
          <a:prstGeom prst="rect">
            <a:avLst/>
          </a:prstGeom>
        </p:spPr>
      </p:pic>
      <p:pic>
        <p:nvPicPr>
          <p:cNvPr id="16" name="Picture 15" descr="Image result for eumetsat log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97122" y="91951"/>
            <a:ext cx="2089728" cy="505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0782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7514" y="351555"/>
            <a:ext cx="5830390" cy="582871"/>
          </a:xfrm>
        </p:spPr>
        <p:txBody>
          <a:bodyPr/>
          <a:lstStyle/>
          <a:p>
            <a:pPr algn="ctr"/>
            <a:r>
              <a:rPr lang="en-US" sz="2000" b="1" dirty="0" smtClean="0">
                <a:latin typeface="+mn-lt"/>
              </a:rPr>
              <a:t>S3 FRM:</a:t>
            </a:r>
            <a:br>
              <a:rPr lang="en-US" sz="2000" b="1" dirty="0" smtClean="0">
                <a:latin typeface="+mn-lt"/>
              </a:rPr>
            </a:br>
            <a:r>
              <a:rPr lang="en-US" sz="2000" b="1" dirty="0" smtClean="0">
                <a:latin typeface="+mn-lt"/>
              </a:rPr>
              <a:t>Improve drifting buoy SST for satellite validation</a:t>
            </a:r>
            <a:endParaRPr lang="en-GB" sz="2000" b="1" dirty="0">
              <a:latin typeface="+mn-lt"/>
            </a:endParaRPr>
          </a:p>
        </p:txBody>
      </p:sp>
      <p:sp>
        <p:nvSpPr>
          <p:cNvPr id="3" name="Content Placeholder 2"/>
          <p:cNvSpPr>
            <a:spLocks noGrp="1"/>
          </p:cNvSpPr>
          <p:nvPr>
            <p:ph idx="4294967295"/>
          </p:nvPr>
        </p:nvSpPr>
        <p:spPr>
          <a:xfrm>
            <a:off x="165189" y="968990"/>
            <a:ext cx="5346218" cy="3743325"/>
          </a:xfrm>
        </p:spPr>
        <p:txBody>
          <a:bodyPr>
            <a:noAutofit/>
          </a:bodyPr>
          <a:lstStyle/>
          <a:p>
            <a:pPr marL="0" indent="0">
              <a:buNone/>
            </a:pPr>
            <a:r>
              <a:rPr lang="en-US" sz="1400" b="1" dirty="0">
                <a:solidFill>
                  <a:srgbClr val="C00000"/>
                </a:solidFill>
              </a:rPr>
              <a:t>Fact: Currently drifting buoys in the WMO GTS are not calibrated to traceable </a:t>
            </a:r>
            <a:r>
              <a:rPr lang="en-US" sz="1400" b="1" dirty="0" smtClean="0">
                <a:solidFill>
                  <a:srgbClr val="C00000"/>
                </a:solidFill>
              </a:rPr>
              <a:t>standards</a:t>
            </a:r>
            <a:endParaRPr lang="en-US" sz="1400" dirty="0"/>
          </a:p>
          <a:p>
            <a:pPr marL="0" indent="0">
              <a:buNone/>
            </a:pPr>
            <a:r>
              <a:rPr lang="en-US" sz="1400" b="1" dirty="0"/>
              <a:t>The objective of </a:t>
            </a:r>
            <a:r>
              <a:rPr lang="en-US" sz="1400" b="1" dirty="0" smtClean="0"/>
              <a:t>TRUSTED (Eumetsat Copernicus contract) is </a:t>
            </a:r>
            <a:r>
              <a:rPr lang="en-US" sz="1400" b="1" dirty="0"/>
              <a:t>to </a:t>
            </a:r>
            <a:r>
              <a:rPr lang="en-US" sz="1400" b="1" dirty="0" smtClean="0"/>
              <a:t>improve </a:t>
            </a:r>
            <a:r>
              <a:rPr lang="en-US" sz="1400" b="1" dirty="0"/>
              <a:t>the Drifting Buoy Sea Surface Temperature measurements for Copernicus </a:t>
            </a:r>
            <a:r>
              <a:rPr lang="en-US" sz="1400" b="1" dirty="0" smtClean="0"/>
              <a:t>Sentinel-3 Validation</a:t>
            </a:r>
            <a:r>
              <a:rPr lang="en-US" sz="1400" b="1" dirty="0"/>
              <a:t>:</a:t>
            </a:r>
          </a:p>
          <a:p>
            <a:pPr marL="361950" lvl="1" indent="-142875"/>
            <a:r>
              <a:rPr lang="en-US" sz="1400" dirty="0"/>
              <a:t>Improving the drifting buoys capability: </a:t>
            </a:r>
            <a:r>
              <a:rPr lang="en-US" sz="1400" dirty="0" smtClean="0"/>
              <a:t/>
            </a:r>
            <a:br>
              <a:rPr lang="en-US" sz="1400" dirty="0" smtClean="0"/>
            </a:br>
            <a:r>
              <a:rPr lang="en-US" sz="1400" dirty="0" smtClean="0">
                <a:sym typeface="Wingdings" panose="05000000000000000000" pitchFamily="2" charset="2"/>
              </a:rPr>
              <a:t> </a:t>
            </a:r>
            <a:r>
              <a:rPr lang="en-US" sz="1400" dirty="0" smtClean="0"/>
              <a:t>accuracies </a:t>
            </a:r>
            <a:r>
              <a:rPr lang="en-US" sz="1400" dirty="0"/>
              <a:t>better than </a:t>
            </a:r>
            <a:r>
              <a:rPr lang="en-GB" sz="1400" dirty="0"/>
              <a:t>±</a:t>
            </a:r>
            <a:r>
              <a:rPr lang="en-US" sz="1400" dirty="0"/>
              <a:t>0.05K, traceable to </a:t>
            </a:r>
            <a:r>
              <a:rPr lang="en-US" sz="1400" dirty="0" smtClean="0"/>
              <a:t>SI</a:t>
            </a:r>
            <a:endParaRPr lang="en-US" sz="1400" dirty="0"/>
          </a:p>
          <a:p>
            <a:pPr marL="361950" lvl="1" indent="-142875"/>
            <a:r>
              <a:rPr lang="en-US" sz="1400" dirty="0"/>
              <a:t>Inclusion of near surface water pressure sensor as auxiliary information to understand depth and passage of drifter in </a:t>
            </a:r>
            <a:r>
              <a:rPr lang="en-US" sz="1400" dirty="0" smtClean="0"/>
              <a:t>water</a:t>
            </a:r>
            <a:endParaRPr lang="en-US" sz="1400" dirty="0"/>
          </a:p>
          <a:p>
            <a:pPr marL="361950" lvl="1" indent="-142875"/>
            <a:r>
              <a:rPr lang="en-US" sz="1400" dirty="0"/>
              <a:t>Coordinate with the WMO Data Buoys Coordination Body (DBCP) and </a:t>
            </a:r>
            <a:r>
              <a:rPr lang="en-US" sz="1400" dirty="0" smtClean="0"/>
              <a:t>manufacturers</a:t>
            </a:r>
            <a:endParaRPr lang="en-US" sz="1400" dirty="0"/>
          </a:p>
          <a:p>
            <a:pPr marL="361950" lvl="1" indent="-142875"/>
            <a:r>
              <a:rPr lang="en-US" sz="1400" dirty="0"/>
              <a:t>Coordinate with ESA QA4EO FRM4STS the development of new best-practice guidelines for drifting buoys </a:t>
            </a:r>
            <a:r>
              <a:rPr lang="en-US" sz="1400" dirty="0" smtClean="0"/>
              <a:t>calibration</a:t>
            </a:r>
            <a:endParaRPr lang="en-US" sz="1400" dirty="0"/>
          </a:p>
          <a:p>
            <a:pPr marL="361950" lvl="1" indent="-142875"/>
            <a:r>
              <a:rPr lang="en-US" sz="1400" dirty="0"/>
              <a:t>Assess the performance of Sentinel-3 with the OSI SAF SST Cal/Val activities in </a:t>
            </a:r>
            <a:r>
              <a:rPr lang="en-US" sz="1400" dirty="0" smtClean="0"/>
              <a:t>quasi-NRT</a:t>
            </a:r>
            <a:endParaRPr lang="en-US" sz="1400" dirty="0"/>
          </a:p>
        </p:txBody>
      </p:sp>
      <p:pic>
        <p:nvPicPr>
          <p:cNvPr id="5" name="Picture 4" descr="drifter.jpg"/>
          <p:cNvPicPr>
            <a:picLocks noChangeAspect="1"/>
          </p:cNvPicPr>
          <p:nvPr/>
        </p:nvPicPr>
        <p:blipFill>
          <a:blip r:embed="rId2" cstate="print"/>
          <a:stretch>
            <a:fillRect/>
          </a:stretch>
        </p:blipFill>
        <p:spPr>
          <a:xfrm>
            <a:off x="6615415" y="3618391"/>
            <a:ext cx="1187320" cy="1387110"/>
          </a:xfrm>
          <a:prstGeom prst="rect">
            <a:avLst/>
          </a:prstGeom>
          <a:effectLst>
            <a:outerShdw blurRad="50800" dist="38100" dir="2700000" algn="tl" rotWithShape="0">
              <a:prstClr val="black">
                <a:alpha val="40000"/>
              </a:prstClr>
            </a:outerShdw>
          </a:effectLst>
        </p:spPr>
      </p:pic>
      <p:pic>
        <p:nvPicPr>
          <p:cNvPr id="6" name="Picture 5" descr="satsstminbuoy_eg.png"/>
          <p:cNvPicPr>
            <a:picLocks noChangeAspect="1"/>
          </p:cNvPicPr>
          <p:nvPr/>
        </p:nvPicPr>
        <p:blipFill>
          <a:blip r:embed="rId3" cstate="print"/>
          <a:stretch>
            <a:fillRect/>
          </a:stretch>
        </p:blipFill>
        <p:spPr>
          <a:xfrm>
            <a:off x="5751112" y="828529"/>
            <a:ext cx="2849537" cy="1555399"/>
          </a:xfrm>
          <a:prstGeom prst="rect">
            <a:avLst/>
          </a:prstGeom>
        </p:spPr>
      </p:pic>
      <p:pic>
        <p:nvPicPr>
          <p:cNvPr id="7" name="Picture 4" descr="aatsr_2002to2008_nrtglobalmeanTS"/>
          <p:cNvPicPr>
            <a:picLocks noChangeAspect="1" noChangeArrowheads="1"/>
          </p:cNvPicPr>
          <p:nvPr/>
        </p:nvPicPr>
        <p:blipFill>
          <a:blip r:embed="rId4" cstate="print"/>
          <a:srcRect/>
          <a:stretch>
            <a:fillRect/>
          </a:stretch>
        </p:blipFill>
        <p:spPr bwMode="auto">
          <a:xfrm>
            <a:off x="5751112" y="2383928"/>
            <a:ext cx="2825813" cy="1234463"/>
          </a:xfrm>
          <a:prstGeom prst="rect">
            <a:avLst/>
          </a:prstGeom>
          <a:noFill/>
        </p:spPr>
      </p:pic>
      <p:sp>
        <p:nvSpPr>
          <p:cNvPr id="8" name="TextBox 11"/>
          <p:cNvSpPr txBox="1">
            <a:spLocks noChangeArrowheads="1"/>
          </p:cNvSpPr>
          <p:nvPr/>
        </p:nvSpPr>
        <p:spPr bwMode="auto">
          <a:xfrm>
            <a:off x="1589964" y="4404538"/>
            <a:ext cx="4715302" cy="307777"/>
          </a:xfrm>
          <a:prstGeom prst="rect">
            <a:avLst/>
          </a:prstGeom>
          <a:solidFill>
            <a:schemeClr val="bg1"/>
          </a:solid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and </a:t>
            </a:r>
            <a:r>
              <a:rPr kumimoji="0" lang="en-US" sz="1400" b="0" i="1" u="none" strike="noStrike" kern="1200" cap="none" spc="0" normalizeH="0" baseline="0" noProof="0" dirty="0">
                <a:ln>
                  <a:noFill/>
                </a:ln>
                <a:solidFill>
                  <a:srgbClr val="C00000"/>
                </a:solidFill>
                <a:effectLst/>
                <a:uLnTx/>
                <a:uFillTx/>
                <a:latin typeface="Arial" pitchFamily="34" charset="0"/>
                <a:ea typeface="+mn-ea"/>
                <a:cs typeface="Arial" pitchFamily="34" charset="0"/>
              </a:rPr>
              <a:t>ultimately, establish drifting buoys as FRM for SST</a:t>
            </a:r>
          </a:p>
        </p:txBody>
      </p:sp>
      <p:sp>
        <p:nvSpPr>
          <p:cNvPr id="9" name="TextBox 8"/>
          <p:cNvSpPr txBox="1"/>
          <p:nvPr/>
        </p:nvSpPr>
        <p:spPr>
          <a:xfrm>
            <a:off x="14083" y="0"/>
            <a:ext cx="1641027" cy="369332"/>
          </a:xfrm>
          <a:prstGeom prst="rect">
            <a:avLst/>
          </a:prstGeom>
          <a:solidFill>
            <a:schemeClr val="accent5">
              <a:lumMod val="7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FRM: examples</a:t>
            </a:r>
          </a:p>
        </p:txBody>
      </p:sp>
      <p:pic>
        <p:nvPicPr>
          <p:cNvPr id="13" name="Picture 12"/>
          <p:cNvPicPr>
            <a:picLocks noChangeAspect="1"/>
          </p:cNvPicPr>
          <p:nvPr/>
        </p:nvPicPr>
        <p:blipFill>
          <a:blip r:embed="rId5"/>
          <a:stretch>
            <a:fillRect/>
          </a:stretch>
        </p:blipFill>
        <p:spPr>
          <a:xfrm>
            <a:off x="4283968" y="1822"/>
            <a:ext cx="1821221" cy="558122"/>
          </a:xfrm>
          <a:prstGeom prst="rect">
            <a:avLst/>
          </a:prstGeom>
        </p:spPr>
      </p:pic>
    </p:spTree>
    <p:extLst>
      <p:ext uri="{BB962C8B-B14F-4D97-AF65-F5344CB8AC3E}">
        <p14:creationId xmlns:p14="http://schemas.microsoft.com/office/powerpoint/2010/main" val="1984143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2776858" y="94769"/>
            <a:ext cx="4315421" cy="337736"/>
          </a:xfrm>
        </p:spPr>
        <p:txBody>
          <a:bodyPr/>
          <a:lstStyle/>
          <a:p>
            <a:pPr algn="ctr">
              <a:defRPr/>
            </a:pPr>
            <a:r>
              <a:rPr lang="en-US" sz="2000" b="1" dirty="0">
                <a:latin typeface="+mn-lt"/>
              </a:rPr>
              <a:t>SAR products geometry</a:t>
            </a:r>
          </a:p>
        </p:txBody>
      </p:sp>
      <p:sp>
        <p:nvSpPr>
          <p:cNvPr id="12290" name="Content Placeholder 2"/>
          <p:cNvSpPr>
            <a:spLocks noGrp="1"/>
          </p:cNvSpPr>
          <p:nvPr>
            <p:ph idx="4294967295"/>
          </p:nvPr>
        </p:nvSpPr>
        <p:spPr>
          <a:xfrm>
            <a:off x="177466" y="522687"/>
            <a:ext cx="8420803" cy="1689023"/>
          </a:xfrm>
        </p:spPr>
        <p:txBody>
          <a:bodyPr/>
          <a:lstStyle/>
          <a:p>
            <a:pPr marL="0" indent="0" algn="just">
              <a:buFont typeface="Arial" pitchFamily="34" charset="0"/>
              <a:buNone/>
              <a:defRPr/>
            </a:pPr>
            <a:r>
              <a:rPr lang="en-US" sz="1200" b="1" i="1" dirty="0"/>
              <a:t>FRM4SAR: </a:t>
            </a:r>
            <a:r>
              <a:rPr lang="en-US" sz="1400" b="1" i="1" dirty="0"/>
              <a:t>multi-mission </a:t>
            </a:r>
            <a:r>
              <a:rPr lang="en-US" sz="1200" b="1" i="1" dirty="0"/>
              <a:t>SAR products geometry</a:t>
            </a:r>
          </a:p>
          <a:p>
            <a:pPr marL="0" indent="0" algn="just">
              <a:buNone/>
              <a:defRPr/>
            </a:pPr>
            <a:r>
              <a:rPr lang="en-US" sz="1200" dirty="0"/>
              <a:t>Best practice for deploying a reference site for accurate geometric calibration (and subsequent analysis). Following defined best practice </a:t>
            </a:r>
            <a:r>
              <a:rPr lang="en-US" sz="1200" dirty="0">
                <a:sym typeface="Wingdings" panose="05000000000000000000" pitchFamily="2" charset="2"/>
              </a:rPr>
              <a:t> </a:t>
            </a:r>
            <a:r>
              <a:rPr lang="en-US" sz="1200" dirty="0"/>
              <a:t>demonstrate that the Australian site is suitable for the requested accuracy </a:t>
            </a:r>
            <a:r>
              <a:rPr lang="en-US" sz="1200" dirty="0">
                <a:sym typeface="Wingdings" panose="05000000000000000000" pitchFamily="2" charset="2"/>
              </a:rPr>
              <a:t> </a:t>
            </a:r>
            <a:r>
              <a:rPr lang="en-US" sz="1200" dirty="0"/>
              <a:t>FRM4SAR (ESA contract with DLR). </a:t>
            </a:r>
          </a:p>
          <a:p>
            <a:pPr marL="0" indent="0" algn="just">
              <a:buNone/>
              <a:defRPr/>
            </a:pPr>
            <a:r>
              <a:rPr lang="en-US" sz="1200" dirty="0"/>
              <a:t>Australian site will be maintained in the long term (multi-missions / multi frequencies) as part of the collaboration between ESA/DLR and geosciences </a:t>
            </a:r>
            <a:r>
              <a:rPr lang="en-US" sz="1200" dirty="0" smtClean="0"/>
              <a:t>Australia</a:t>
            </a:r>
            <a:r>
              <a:rPr lang="en-US" sz="1200" dirty="0" smtClean="0">
                <a:sym typeface="Wingdings" panose="05000000000000000000" pitchFamily="2" charset="2"/>
              </a:rPr>
              <a:t>.</a:t>
            </a:r>
            <a:endParaRPr lang="en-US" sz="1200" dirty="0"/>
          </a:p>
          <a:p>
            <a:pPr>
              <a:buFont typeface="Arial" pitchFamily="34" charset="0"/>
              <a:buNone/>
              <a:defRPr/>
            </a:pPr>
            <a:endParaRPr lang="en-GB" sz="1400" dirty="0"/>
          </a:p>
          <a:p>
            <a:pPr>
              <a:buFont typeface="Arial" pitchFamily="34" charset="0"/>
              <a:buNone/>
              <a:defRPr/>
            </a:pPr>
            <a:endParaRPr lang="en-GB" sz="1800" dirty="0"/>
          </a:p>
          <a:p>
            <a:pPr>
              <a:buFont typeface="Arial" pitchFamily="34" charset="0"/>
              <a:buNone/>
              <a:defRPr/>
            </a:pPr>
            <a:endParaRPr lang="en-GB" sz="1800" dirty="0"/>
          </a:p>
        </p:txBody>
      </p:sp>
      <p:grpSp>
        <p:nvGrpSpPr>
          <p:cNvPr id="6149" name="Group 5"/>
          <p:cNvGrpSpPr>
            <a:grpSpLocks/>
          </p:cNvGrpSpPr>
          <p:nvPr/>
        </p:nvGrpSpPr>
        <p:grpSpPr bwMode="auto">
          <a:xfrm>
            <a:off x="593743" y="2211710"/>
            <a:ext cx="3794125" cy="2486341"/>
            <a:chOff x="0" y="-1"/>
            <a:chExt cx="4039235" cy="3438883"/>
          </a:xfrm>
        </p:grpSpPr>
        <p:pic>
          <p:nvPicPr>
            <p:cNvPr id="615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039235" cy="34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7" descr="I:\CORNER_REFLECTORS\pictures\AJES_paper_figures\site_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250" y="154640"/>
              <a:ext cx="1805284" cy="137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429756" y="3562914"/>
            <a:ext cx="1696969" cy="253916"/>
          </a:xfrm>
          <a:prstGeom prst="rect">
            <a:avLst/>
          </a:prstGeom>
        </p:spPr>
        <p:txBody>
          <a:bodyPr wrap="square">
            <a:spAutoFit/>
          </a:bodyPr>
          <a:lstStyle/>
          <a:p>
            <a:pPr>
              <a:defRPr/>
            </a:pPr>
            <a:r>
              <a:rPr lang="en-US" sz="1050" b="1" i="1" dirty="0">
                <a:latin typeface="+mn-lt"/>
              </a:rPr>
              <a:t>Surat basin CR network</a:t>
            </a:r>
            <a:endParaRPr lang="en-GB" sz="1050" b="1" i="1" dirty="0">
              <a:latin typeface="+mn-lt"/>
            </a:endParaRPr>
          </a:p>
        </p:txBody>
      </p:sp>
      <p:sp>
        <p:nvSpPr>
          <p:cNvPr id="12" name="TextBox 11"/>
          <p:cNvSpPr txBox="1"/>
          <p:nvPr/>
        </p:nvSpPr>
        <p:spPr>
          <a:xfrm>
            <a:off x="0" y="0"/>
            <a:ext cx="2411760" cy="384721"/>
          </a:xfrm>
          <a:prstGeom prst="rect">
            <a:avLst/>
          </a:prstGeom>
          <a:solidFill>
            <a:schemeClr val="accent5">
              <a:lumMod val="75000"/>
            </a:schemeClr>
          </a:solidFill>
        </p:spPr>
        <p:txBody>
          <a:bodyPr wrap="square" rtlCol="0">
            <a:spAutoFit/>
          </a:bodyPr>
          <a:lstStyle/>
          <a:p>
            <a:r>
              <a:rPr lang="en-GB" b="1" dirty="0">
                <a:solidFill>
                  <a:schemeClr val="bg1"/>
                </a:solidFill>
                <a:latin typeface="+mn-lt"/>
              </a:rPr>
              <a:t>FRM: examples</a:t>
            </a:r>
          </a:p>
        </p:txBody>
      </p:sp>
      <p:pic>
        <p:nvPicPr>
          <p:cNvPr id="11"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1" y="1889029"/>
            <a:ext cx="3180881" cy="26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9"/>
          <p:cNvSpPr>
            <a:spLocks noChangeArrowheads="1"/>
          </p:cNvSpPr>
          <p:nvPr/>
        </p:nvSpPr>
        <p:spPr bwMode="auto">
          <a:xfrm>
            <a:off x="7877404" y="2409230"/>
            <a:ext cx="13716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ct val="20000"/>
              </a:spcBef>
              <a:buClr>
                <a:schemeClr val="accent1"/>
              </a:buClr>
              <a:buFont typeface="Arial" charset="0"/>
              <a:defRPr sz="2000">
                <a:solidFill>
                  <a:schemeClr val="bg2"/>
                </a:solidFill>
                <a:latin typeface="Verdana" pitchFamily="34" charset="0"/>
                <a:ea typeface="MS PGothic" pitchFamily="34" charset="-128"/>
              </a:defRPr>
            </a:lvl1pPr>
            <a:lvl2pPr marL="742950" indent="-285750" eaLnBrk="0" hangingPunct="0">
              <a:lnSpc>
                <a:spcPct val="110000"/>
              </a:lnSpc>
              <a:spcBef>
                <a:spcPct val="20000"/>
              </a:spcBef>
              <a:buClr>
                <a:schemeClr val="accent1"/>
              </a:buClr>
              <a:buFont typeface="Arial" charset="0"/>
              <a:buChar char="•"/>
              <a:defRPr i="1">
                <a:solidFill>
                  <a:schemeClr val="bg2"/>
                </a:solidFill>
                <a:latin typeface="Verdana" pitchFamily="34" charset="0"/>
                <a:ea typeface="MS PGothic" pitchFamily="34" charset="-128"/>
              </a:defRPr>
            </a:lvl2pPr>
            <a:lvl3pPr marL="1143000" indent="-228600" defTabSz="165100" eaLnBrk="0" hangingPunct="0">
              <a:lnSpc>
                <a:spcPct val="110000"/>
              </a:lnSpc>
              <a:spcBef>
                <a:spcPct val="20000"/>
              </a:spcBef>
              <a:buClr>
                <a:schemeClr val="accent1"/>
              </a:buClr>
              <a:buFont typeface="Verdana" pitchFamily="34" charset="0"/>
              <a:buChar char="–"/>
              <a:defRPr sz="1600">
                <a:solidFill>
                  <a:schemeClr val="bg2"/>
                </a:solidFill>
                <a:latin typeface="Verdana" pitchFamily="34" charset="0"/>
                <a:ea typeface="MS PGothic" pitchFamily="34" charset="-128"/>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ea typeface="MS PGothic" pitchFamily="34" charset="-128"/>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ea typeface="MS PGothic" pitchFamily="34" charset="-128"/>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ea typeface="MS PGothic" pitchFamily="34" charset="-128"/>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ea typeface="MS PGothic" pitchFamily="34" charset="-128"/>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ea typeface="MS PGothic" pitchFamily="34" charset="-128"/>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ea typeface="MS PGothic" pitchFamily="34" charset="-128"/>
              </a:defRPr>
            </a:lvl9pPr>
          </a:lstStyle>
          <a:p>
            <a:pPr eaLnBrk="1" hangingPunct="1">
              <a:lnSpc>
                <a:spcPct val="100000"/>
              </a:lnSpc>
              <a:spcBef>
                <a:spcPct val="0"/>
              </a:spcBef>
              <a:buClrTx/>
              <a:buFontTx/>
              <a:buNone/>
            </a:pPr>
            <a:r>
              <a:rPr lang="en-GB" altLang="en-US" sz="1000" b="1" dirty="0">
                <a:solidFill>
                  <a:srgbClr val="00549F"/>
                </a:solidFill>
              </a:rPr>
              <a:t>Need for </a:t>
            </a:r>
          </a:p>
          <a:p>
            <a:pPr eaLnBrk="1" hangingPunct="1">
              <a:lnSpc>
                <a:spcPct val="100000"/>
              </a:lnSpc>
              <a:spcBef>
                <a:spcPct val="0"/>
              </a:spcBef>
              <a:buClrTx/>
              <a:buFontTx/>
              <a:buNone/>
            </a:pPr>
            <a:r>
              <a:rPr lang="en-GB" altLang="en-US" sz="1000" b="1" dirty="0" smtClean="0">
                <a:solidFill>
                  <a:srgbClr val="00549F"/>
                </a:solidFill>
              </a:rPr>
              <a:t>improvement</a:t>
            </a:r>
            <a:endParaRPr lang="en-GB" altLang="en-US" sz="1000" b="1" dirty="0">
              <a:solidFill>
                <a:srgbClr val="00549F"/>
              </a:solidFill>
            </a:endParaRPr>
          </a:p>
          <a:p>
            <a:pPr eaLnBrk="1" hangingPunct="1">
              <a:lnSpc>
                <a:spcPct val="100000"/>
              </a:lnSpc>
              <a:spcBef>
                <a:spcPct val="0"/>
              </a:spcBef>
              <a:buClrTx/>
              <a:buFontTx/>
              <a:buNone/>
            </a:pPr>
            <a:endParaRPr lang="en-GB" altLang="en-US" sz="1000" b="1" dirty="0">
              <a:solidFill>
                <a:srgbClr val="00549F"/>
              </a:solidFill>
            </a:endParaRPr>
          </a:p>
          <a:p>
            <a:pPr eaLnBrk="1" hangingPunct="1">
              <a:lnSpc>
                <a:spcPct val="100000"/>
              </a:lnSpc>
              <a:spcBef>
                <a:spcPct val="0"/>
              </a:spcBef>
              <a:buClrTx/>
              <a:buFontTx/>
              <a:buNone/>
            </a:pPr>
            <a:r>
              <a:rPr lang="en-GB" altLang="en-US" sz="1000" b="1" dirty="0">
                <a:solidFill>
                  <a:srgbClr val="00549F"/>
                </a:solidFill>
              </a:rPr>
              <a:t>Colour code</a:t>
            </a:r>
          </a:p>
          <a:p>
            <a:pPr eaLnBrk="1" hangingPunct="1">
              <a:lnSpc>
                <a:spcPct val="100000"/>
              </a:lnSpc>
              <a:spcBef>
                <a:spcPct val="0"/>
              </a:spcBef>
              <a:buClrTx/>
              <a:buFontTx/>
              <a:buNone/>
            </a:pPr>
            <a:r>
              <a:rPr lang="en-GB" altLang="en-US" sz="1000" b="1" dirty="0">
                <a:solidFill>
                  <a:srgbClr val="00549F"/>
                </a:solidFill>
              </a:rPr>
              <a:t>Indicates the </a:t>
            </a:r>
          </a:p>
          <a:p>
            <a:pPr eaLnBrk="1" hangingPunct="1">
              <a:lnSpc>
                <a:spcPct val="100000"/>
              </a:lnSpc>
              <a:spcBef>
                <a:spcPct val="0"/>
              </a:spcBef>
              <a:buClrTx/>
              <a:buFontTx/>
              <a:buNone/>
            </a:pPr>
            <a:r>
              <a:rPr lang="en-GB" altLang="en-US" sz="1000" b="1" dirty="0">
                <a:solidFill>
                  <a:srgbClr val="00549F"/>
                </a:solidFill>
              </a:rPr>
              <a:t>Accuracy </a:t>
            </a:r>
            <a:r>
              <a:rPr lang="en-GB" altLang="en-US" sz="1000" b="1" dirty="0" err="1">
                <a:solidFill>
                  <a:srgbClr val="00549F"/>
                </a:solidFill>
              </a:rPr>
              <a:t>vs</a:t>
            </a:r>
            <a:endParaRPr lang="en-GB" altLang="en-US" sz="1000" b="1" dirty="0">
              <a:solidFill>
                <a:srgbClr val="00549F"/>
              </a:solidFill>
            </a:endParaRPr>
          </a:p>
          <a:p>
            <a:pPr eaLnBrk="1" hangingPunct="1">
              <a:lnSpc>
                <a:spcPct val="100000"/>
              </a:lnSpc>
              <a:spcBef>
                <a:spcPct val="0"/>
              </a:spcBef>
              <a:buClrTx/>
              <a:buFontTx/>
              <a:buNone/>
            </a:pPr>
            <a:r>
              <a:rPr lang="en-GB" altLang="en-US" sz="1000" b="1" dirty="0" err="1">
                <a:solidFill>
                  <a:srgbClr val="00549F"/>
                </a:solidFill>
              </a:rPr>
              <a:t>deployement</a:t>
            </a:r>
            <a:endParaRPr lang="en-GB" altLang="en-US" sz="1000" b="1" dirty="0">
              <a:solidFill>
                <a:srgbClr val="00549F"/>
              </a:solidFill>
            </a:endParaRPr>
          </a:p>
          <a:p>
            <a:pPr eaLnBrk="1" hangingPunct="1">
              <a:lnSpc>
                <a:spcPct val="100000"/>
              </a:lnSpc>
              <a:spcBef>
                <a:spcPct val="0"/>
              </a:spcBef>
              <a:buClrTx/>
              <a:buFontTx/>
              <a:buNone/>
            </a:pPr>
            <a:endParaRPr lang="en-GB" altLang="en-US" sz="1100" b="1" dirty="0">
              <a:solidFill>
                <a:srgbClr val="00549F"/>
              </a:solidFill>
            </a:endParaRPr>
          </a:p>
        </p:txBody>
      </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0138" y="1801155"/>
            <a:ext cx="2811833" cy="308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070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0"/>
            <a:ext cx="3563888" cy="384721"/>
          </a:xfrm>
          <a:prstGeom prst="rect">
            <a:avLst/>
          </a:prstGeom>
          <a:solidFill>
            <a:schemeClr val="accent5">
              <a:lumMod val="75000"/>
            </a:schemeClr>
          </a:solidFill>
        </p:spPr>
        <p:txBody>
          <a:bodyPr wrap="square" rtlCol="0">
            <a:spAutoFit/>
          </a:bodyPr>
          <a:lstStyle/>
          <a:p>
            <a:r>
              <a:rPr lang="en-GB" b="1" dirty="0" smtClean="0">
                <a:solidFill>
                  <a:schemeClr val="bg1"/>
                </a:solidFill>
                <a:latin typeface="+mn-lt"/>
              </a:rPr>
              <a:t>FRM</a:t>
            </a:r>
            <a:r>
              <a:rPr lang="en-GB" b="1" dirty="0">
                <a:solidFill>
                  <a:schemeClr val="bg1"/>
                </a:solidFill>
              </a:rPr>
              <a:t> </a:t>
            </a:r>
            <a:r>
              <a:rPr lang="en-GB" b="1" dirty="0" smtClean="0">
                <a:solidFill>
                  <a:schemeClr val="bg1"/>
                </a:solidFill>
              </a:rPr>
              <a:t>characterisation</a:t>
            </a:r>
            <a:endParaRPr lang="en-GB" b="1" dirty="0">
              <a:solidFill>
                <a:schemeClr val="bg1"/>
              </a:solidFill>
              <a:latin typeface="+mn-lt"/>
            </a:endParaRPr>
          </a:p>
        </p:txBody>
      </p:sp>
      <p:sp>
        <p:nvSpPr>
          <p:cNvPr id="15" name="Rectangle 14"/>
          <p:cNvSpPr/>
          <p:nvPr/>
        </p:nvSpPr>
        <p:spPr>
          <a:xfrm>
            <a:off x="203916" y="771564"/>
            <a:ext cx="5066460" cy="3785652"/>
          </a:xfrm>
          <a:prstGeom prst="rect">
            <a:avLst/>
          </a:prstGeom>
          <a:ln>
            <a:solidFill>
              <a:schemeClr val="tx1"/>
            </a:solidFill>
          </a:ln>
        </p:spPr>
        <p:txBody>
          <a:bodyPr wrap="square">
            <a:spAutoFit/>
          </a:bodyPr>
          <a:lstStyle/>
          <a:p>
            <a:r>
              <a:rPr lang="en-GB" sz="1200" b="1" dirty="0" smtClean="0">
                <a:ea typeface="ヒラギノ角ゴ Pro W3" charset="0"/>
              </a:rPr>
              <a:t>R&amp;D </a:t>
            </a:r>
            <a:r>
              <a:rPr lang="en-GB" sz="1200" b="1" dirty="0" smtClean="0">
                <a:ea typeface="ヒラギノ角ゴ Pro W3" charset="0"/>
                <a:sym typeface="Wingdings" panose="05000000000000000000" pitchFamily="2" charset="2"/>
              </a:rPr>
              <a:t> </a:t>
            </a:r>
            <a:r>
              <a:rPr lang="en-GB" sz="1200" b="1" dirty="0" smtClean="0">
                <a:ea typeface="ヒラギノ角ゴ Pro W3" charset="0"/>
              </a:rPr>
              <a:t>FRMs </a:t>
            </a:r>
            <a:r>
              <a:rPr lang="en-GB" sz="1200" b="1" dirty="0" smtClean="0">
                <a:ea typeface="ヒラギノ角ゴ Pro W3" charset="0"/>
              </a:rPr>
              <a:t>qualification</a:t>
            </a:r>
            <a:r>
              <a:rPr lang="en-GB" sz="1200" b="1" dirty="0" smtClean="0">
                <a:ea typeface="ヒラギノ角ゴ Pro W3" charset="0"/>
              </a:rPr>
              <a:t>.  </a:t>
            </a:r>
            <a:endParaRPr lang="en-GB" sz="1200" b="1" dirty="0" smtClean="0">
              <a:ea typeface="ヒラギノ角ゴ Pro W3" charset="0"/>
            </a:endParaRPr>
          </a:p>
          <a:p>
            <a:endParaRPr lang="en-GB" sz="1200" b="1" dirty="0" smtClean="0">
              <a:ea typeface="ヒラギノ角ゴ Pro W3" charset="0"/>
            </a:endParaRPr>
          </a:p>
          <a:p>
            <a:r>
              <a:rPr lang="en-GB" sz="1200" b="1" dirty="0" smtClean="0">
                <a:ea typeface="ヒラギノ角ゴ Pro W3" charset="0"/>
              </a:rPr>
              <a:t>Based on generic </a:t>
            </a:r>
            <a:r>
              <a:rPr lang="en-GB" sz="1200" b="1" dirty="0" smtClean="0">
                <a:ea typeface="ヒラギノ角ゴ Pro W3" charset="0"/>
              </a:rPr>
              <a:t>model</a:t>
            </a:r>
            <a:r>
              <a:rPr lang="en-GB" sz="1200" b="1" dirty="0">
                <a:ea typeface="ヒラギノ角ゴ Pro W3" charset="0"/>
              </a:rPr>
              <a:t> </a:t>
            </a:r>
            <a:r>
              <a:rPr lang="en-GB" sz="1200" b="1" dirty="0" smtClean="0">
                <a:ea typeface="ヒラギノ角ゴ Pro W3" charset="0"/>
              </a:rPr>
              <a:t>following metrology approach</a:t>
            </a:r>
          </a:p>
          <a:p>
            <a:endParaRPr lang="en-GB" sz="1200" b="1" dirty="0" smtClean="0">
              <a:ea typeface="ヒラギノ角ゴ Pro W3" charset="0"/>
            </a:endParaRPr>
          </a:p>
          <a:p>
            <a:pPr algn="l"/>
            <a:endParaRPr lang="en-GB" sz="1200" dirty="0">
              <a:ea typeface="ヒラギノ角ゴ Pro W3" charset="0"/>
            </a:endParaRPr>
          </a:p>
          <a:p>
            <a:pPr algn="l"/>
            <a:r>
              <a:rPr lang="en-GB" sz="1200" b="1" u="sng" dirty="0" smtClean="0">
                <a:ea typeface="ヒラギノ角ゴ Pro W3" charset="0"/>
              </a:rPr>
              <a:t>Best Practise, protocols </a:t>
            </a:r>
            <a:r>
              <a:rPr lang="en-GB" sz="1200" b="1" u="sng" dirty="0" smtClean="0">
                <a:ea typeface="ヒラギノ角ゴ Pro W3" charset="0"/>
                <a:sym typeface="Wingdings" panose="05000000000000000000" pitchFamily="2" charset="2"/>
              </a:rPr>
              <a:t> community agreement</a:t>
            </a:r>
            <a:endParaRPr lang="en-GB" sz="1200" b="1" u="sng" dirty="0" smtClean="0">
              <a:ea typeface="ヒラギノ角ゴ Pro W3" charset="0"/>
            </a:endParaRPr>
          </a:p>
          <a:p>
            <a:pPr algn="l"/>
            <a:endParaRPr lang="en-GB" sz="1200" b="1" u="sng" dirty="0">
              <a:ea typeface="ヒラギノ角ゴ Pro W3" charset="0"/>
            </a:endParaRPr>
          </a:p>
          <a:p>
            <a:pPr algn="l"/>
            <a:r>
              <a:rPr lang="en-GB" sz="1200" b="1" u="sng" dirty="0" smtClean="0">
                <a:ea typeface="ヒラギノ角ゴ Pro W3" charset="0"/>
              </a:rPr>
              <a:t>Laboratory</a:t>
            </a:r>
          </a:p>
          <a:p>
            <a:pPr algn="l"/>
            <a:r>
              <a:rPr lang="en-GB" sz="1200" b="1" dirty="0" smtClean="0">
                <a:solidFill>
                  <a:srgbClr val="0070C0"/>
                </a:solidFill>
                <a:ea typeface="ヒラギノ角ゴ Pro W3" charset="0"/>
              </a:rPr>
              <a:t>Laboratory Calibration Exercise </a:t>
            </a:r>
            <a:r>
              <a:rPr lang="en-GB" sz="1200" dirty="0" smtClean="0">
                <a:ea typeface="ヒラギノ角ゴ Pro W3" charset="0"/>
              </a:rPr>
              <a:t>(LCE) </a:t>
            </a:r>
            <a:r>
              <a:rPr lang="en-GB" sz="1200" dirty="0" smtClean="0">
                <a:ea typeface="ヒラギノ角ゴ Pro W3" charset="0"/>
                <a:sym typeface="Wingdings" panose="05000000000000000000" pitchFamily="2" charset="2"/>
              </a:rPr>
              <a:t> </a:t>
            </a:r>
            <a:endParaRPr lang="en-GB" sz="1200" dirty="0" smtClean="0">
              <a:ea typeface="ヒラギノ角ゴ Pro W3" charset="0"/>
            </a:endParaRPr>
          </a:p>
          <a:p>
            <a:pPr algn="l"/>
            <a:r>
              <a:rPr lang="en-GB" sz="1200" dirty="0" smtClean="0">
                <a:ea typeface="ヒラギノ角ゴ Pro W3" charset="0"/>
              </a:rPr>
              <a:t>SI traceability</a:t>
            </a:r>
            <a:r>
              <a:rPr lang="en-GB" sz="1200" dirty="0">
                <a:ea typeface="ヒラギノ角ゴ Pro W3" charset="0"/>
              </a:rPr>
              <a:t/>
            </a:r>
            <a:br>
              <a:rPr lang="en-GB" sz="1200" dirty="0">
                <a:ea typeface="ヒラギノ角ゴ Pro W3" charset="0"/>
              </a:rPr>
            </a:br>
            <a:r>
              <a:rPr lang="en-GB" sz="1200" dirty="0">
                <a:ea typeface="ヒラギノ角ゴ Pro W3" charset="0"/>
              </a:rPr>
              <a:t>Necessary for all participants to assess biases to SI under </a:t>
            </a:r>
            <a:r>
              <a:rPr lang="en-GB" sz="1200" dirty="0" smtClean="0">
                <a:ea typeface="ヒラギノ角ゴ Pro W3" charset="0"/>
              </a:rPr>
              <a:t>laboratory conditions</a:t>
            </a:r>
          </a:p>
          <a:p>
            <a:pPr algn="l"/>
            <a:endParaRPr lang="en-GB" sz="1200" dirty="0" smtClean="0">
              <a:ea typeface="ヒラギノ角ゴ Pro W3" charset="0"/>
            </a:endParaRPr>
          </a:p>
          <a:p>
            <a:pPr algn="l"/>
            <a:r>
              <a:rPr lang="en-GB" sz="1200" b="1" u="sng" dirty="0" smtClean="0">
                <a:ea typeface="ヒラギノ角ゴ Pro W3" charset="0"/>
              </a:rPr>
              <a:t>Field campaigns</a:t>
            </a:r>
          </a:p>
          <a:p>
            <a:pPr algn="l"/>
            <a:r>
              <a:rPr lang="en-GB" sz="1200" dirty="0" smtClean="0">
                <a:solidFill>
                  <a:srgbClr val="0070C0"/>
                </a:solidFill>
                <a:ea typeface="ヒラギノ角ゴ Pro W3" charset="0"/>
              </a:rPr>
              <a:t>Field Inter-comparison Calibration Exercise </a:t>
            </a:r>
            <a:r>
              <a:rPr lang="en-GB" sz="1200" dirty="0" smtClean="0">
                <a:ea typeface="ヒラギノ角ゴ Pro W3" charset="0"/>
              </a:rPr>
              <a:t>(FICE)</a:t>
            </a:r>
          </a:p>
          <a:p>
            <a:pPr algn="l"/>
            <a:endParaRPr lang="en-GB" sz="1200" dirty="0" smtClean="0">
              <a:ea typeface="ヒラギノ角ゴ Pro W3" charset="0"/>
            </a:endParaRPr>
          </a:p>
          <a:p>
            <a:pPr algn="l"/>
            <a:r>
              <a:rPr lang="en-GB" sz="1200" b="1" u="sng" dirty="0" smtClean="0">
                <a:ea typeface="ヒラギノ角ゴ Pro W3" charset="0"/>
              </a:rPr>
              <a:t>Analysis</a:t>
            </a:r>
          </a:p>
          <a:p>
            <a:pPr algn="l"/>
            <a:r>
              <a:rPr lang="en-GB" sz="1200" dirty="0" smtClean="0">
                <a:ea typeface="ヒラギノ角ゴ Pro W3" charset="0"/>
              </a:rPr>
              <a:t>Analysis </a:t>
            </a:r>
          </a:p>
          <a:p>
            <a:pPr algn="l"/>
            <a:r>
              <a:rPr lang="en-GB" sz="1200" dirty="0" smtClean="0">
                <a:ea typeface="ヒラギノ角ゴ Pro W3" charset="0"/>
              </a:rPr>
              <a:t>Discussion, Workshop </a:t>
            </a:r>
          </a:p>
          <a:p>
            <a:pPr algn="l"/>
            <a:r>
              <a:rPr lang="en-GB" sz="1200" dirty="0" smtClean="0">
                <a:ea typeface="ヒラギノ角ゴ Pro W3" charset="0"/>
              </a:rPr>
              <a:t>Publications</a:t>
            </a:r>
          </a:p>
        </p:txBody>
      </p:sp>
      <p:pic>
        <p:nvPicPr>
          <p:cNvPr id="3" name="Picture 2"/>
          <p:cNvPicPr>
            <a:picLocks noChangeAspect="1"/>
          </p:cNvPicPr>
          <p:nvPr/>
        </p:nvPicPr>
        <p:blipFill>
          <a:blip r:embed="rId3"/>
          <a:stretch>
            <a:fillRect/>
          </a:stretch>
        </p:blipFill>
        <p:spPr>
          <a:xfrm>
            <a:off x="5364088" y="1007898"/>
            <a:ext cx="3686135" cy="3312983"/>
          </a:xfrm>
          <a:prstGeom prst="rect">
            <a:avLst/>
          </a:prstGeom>
        </p:spPr>
      </p:pic>
      <p:sp>
        <p:nvSpPr>
          <p:cNvPr id="4" name="Rectangle 3"/>
          <p:cNvSpPr/>
          <p:nvPr/>
        </p:nvSpPr>
        <p:spPr>
          <a:xfrm>
            <a:off x="203916" y="771564"/>
            <a:ext cx="5066460" cy="720066"/>
          </a:xfrm>
          <a:prstGeom prst="rect">
            <a:avLst/>
          </a:prstGeom>
          <a:solidFill>
            <a:srgbClr val="FFC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3941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6" y="27625"/>
            <a:ext cx="7156006" cy="430887"/>
          </a:xfrm>
        </p:spPr>
        <p:txBody>
          <a:bodyPr/>
          <a:lstStyle/>
          <a:p>
            <a:r>
              <a:rPr lang="en-GB" dirty="0" smtClean="0"/>
              <a:t>FRM4 </a:t>
            </a:r>
            <a:r>
              <a:rPr lang="en-GB" dirty="0" smtClean="0"/>
              <a:t>Projects at ESA  </a:t>
            </a:r>
            <a:endParaRPr lang="en-GB" dirty="0"/>
          </a:p>
        </p:txBody>
      </p:sp>
      <p:graphicFrame>
        <p:nvGraphicFramePr>
          <p:cNvPr id="4" name="Table 3"/>
          <p:cNvGraphicFramePr>
            <a:graphicFrameLocks noGrp="1"/>
          </p:cNvGraphicFramePr>
          <p:nvPr>
            <p:extLst/>
          </p:nvPr>
        </p:nvGraphicFramePr>
        <p:xfrm>
          <a:off x="0" y="575560"/>
          <a:ext cx="9056914" cy="3647542"/>
        </p:xfrm>
        <a:graphic>
          <a:graphicData uri="http://schemas.openxmlformats.org/drawingml/2006/table">
            <a:tbl>
              <a:tblPr firstRow="1" bandRow="1">
                <a:tableStyleId>{5940675A-B579-460E-94D1-54222C63F5DA}</a:tableStyleId>
              </a:tblPr>
              <a:tblGrid>
                <a:gridCol w="2033321">
                  <a:extLst>
                    <a:ext uri="{9D8B030D-6E8A-4147-A177-3AD203B41FA5}">
                      <a16:colId xmlns:a16="http://schemas.microsoft.com/office/drawing/2014/main" val="20000"/>
                    </a:ext>
                  </a:extLst>
                </a:gridCol>
                <a:gridCol w="7023593">
                  <a:extLst>
                    <a:ext uri="{9D8B030D-6E8A-4147-A177-3AD203B41FA5}">
                      <a16:colId xmlns:a16="http://schemas.microsoft.com/office/drawing/2014/main" val="20002"/>
                    </a:ext>
                  </a:extLst>
                </a:gridCol>
              </a:tblGrid>
              <a:tr h="2384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hlinkClick r:id="rId3"/>
                        </a:rPr>
                        <a:t>http://www.frm4sts.org/</a:t>
                      </a:r>
                      <a:r>
                        <a:rPr lang="en-US" sz="900" dirty="0" smtClean="0"/>
                        <a:t> </a:t>
                      </a:r>
                    </a:p>
                    <a:p>
                      <a:endParaRPr lang="en-GB" sz="9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900" dirty="0" smtClean="0">
                          <a:solidFill>
                            <a:srgbClr val="00549F"/>
                          </a:solidFill>
                        </a:rPr>
                        <a:t>Preparing ground truth radiometers and drifting buoy as FRM (SI Traceability) </a:t>
                      </a:r>
                      <a:r>
                        <a:rPr lang="en-US" sz="900" dirty="0" smtClean="0">
                          <a:solidFill>
                            <a:srgbClr val="00549F"/>
                          </a:solidFill>
                          <a:sym typeface="Wingdings" panose="05000000000000000000" pitchFamily="2" charset="2"/>
                        </a:rPr>
                        <a:t> SST, LST</a:t>
                      </a:r>
                      <a:endParaRPr lang="en-GB" sz="900" dirty="0">
                        <a:solidFill>
                          <a:srgbClr val="00549F"/>
                        </a:solidFill>
                      </a:endParaRPr>
                    </a:p>
                  </a:txBody>
                  <a:tcPr/>
                </a:tc>
                <a:extLst>
                  <a:ext uri="{0D108BD9-81ED-4DB2-BD59-A6C34878D82A}">
                    <a16:rowId xmlns:a16="http://schemas.microsoft.com/office/drawing/2014/main" val="10000"/>
                  </a:ext>
                </a:extLst>
              </a:tr>
              <a:tr h="2741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hlinkClick r:id="rId4"/>
                        </a:rPr>
                        <a:t>https://frm4soc.org</a:t>
                      </a:r>
                      <a:r>
                        <a:rPr lang="en-US" sz="900" dirty="0" smtClean="0"/>
                        <a:t> </a:t>
                      </a:r>
                    </a:p>
                    <a:p>
                      <a:endParaRPr lang="en-GB" sz="9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900" dirty="0" smtClean="0">
                          <a:solidFill>
                            <a:srgbClr val="00549F"/>
                          </a:solidFill>
                        </a:rPr>
                        <a:t>Preparing above water radiometers and vicarious infrastructure  for Ocean </a:t>
                      </a:r>
                      <a:r>
                        <a:rPr lang="en-US" sz="900" dirty="0" err="1" smtClean="0">
                          <a:solidFill>
                            <a:srgbClr val="00549F"/>
                          </a:solidFill>
                        </a:rPr>
                        <a:t>Colour</a:t>
                      </a:r>
                      <a:r>
                        <a:rPr lang="en-US" sz="900" dirty="0" smtClean="0">
                          <a:solidFill>
                            <a:srgbClr val="00549F"/>
                          </a:solidFill>
                        </a:rPr>
                        <a:t> FRM (SI Traceability) </a:t>
                      </a:r>
                      <a:r>
                        <a:rPr lang="en-US" sz="900" dirty="0" smtClean="0">
                          <a:solidFill>
                            <a:srgbClr val="00549F"/>
                          </a:solidFill>
                          <a:sym typeface="Wingdings" panose="05000000000000000000" pitchFamily="2" charset="2"/>
                        </a:rPr>
                        <a:t> OC</a:t>
                      </a:r>
                      <a:endParaRPr lang="en-US" sz="900" dirty="0" smtClean="0">
                        <a:solidFill>
                          <a:srgbClr val="00549F"/>
                        </a:solidFill>
                      </a:endParaRPr>
                    </a:p>
                  </a:txBody>
                  <a:tcPr/>
                </a:tc>
                <a:extLst>
                  <a:ext uri="{0D108BD9-81ED-4DB2-BD59-A6C34878D82A}">
                    <a16:rowId xmlns:a16="http://schemas.microsoft.com/office/drawing/2014/main" val="10001"/>
                  </a:ext>
                </a:extLst>
              </a:tr>
              <a:tr h="257591">
                <a:tc>
                  <a:txBody>
                    <a:bodyPr/>
                    <a:lstStyle/>
                    <a:p>
                      <a:r>
                        <a:rPr lang="en-GB" sz="900" dirty="0" smtClean="0"/>
                        <a:t>http://www.frm4alt.eu/</a:t>
                      </a:r>
                      <a:endParaRPr lang="en-GB"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solidFill>
                            <a:srgbClr val="00549F"/>
                          </a:solidFill>
                        </a:rPr>
                        <a:t>Procedures  and approached to maintain ground transponders with SI Traceability) </a:t>
                      </a:r>
                      <a:r>
                        <a:rPr lang="en-US" sz="900" dirty="0" smtClean="0">
                          <a:solidFill>
                            <a:srgbClr val="00549F"/>
                          </a:solidFill>
                          <a:sym typeface="Wingdings" panose="05000000000000000000" pitchFamily="2" charset="2"/>
                        </a:rPr>
                        <a:t> Topography</a:t>
                      </a:r>
                      <a:endParaRPr lang="en-US" sz="900" dirty="0" smtClean="0">
                        <a:solidFill>
                          <a:srgbClr val="00549F"/>
                        </a:solidFill>
                      </a:endParaRPr>
                    </a:p>
                  </a:txBody>
                  <a:tcPr/>
                </a:tc>
                <a:extLst>
                  <a:ext uri="{0D108BD9-81ED-4DB2-BD59-A6C34878D82A}">
                    <a16:rowId xmlns:a16="http://schemas.microsoft.com/office/drawing/2014/main" val="10002"/>
                  </a:ext>
                </a:extLst>
              </a:tr>
              <a:tr h="342719">
                <a:tc>
                  <a:txBody>
                    <a:bodyPr/>
                    <a:lstStyle/>
                    <a:p>
                      <a:r>
                        <a:rPr lang="en-GB" sz="900" dirty="0" smtClean="0"/>
                        <a:t>http://frm4ghg.aeronomie.be/</a:t>
                      </a:r>
                      <a:endParaRPr lang="en-GB"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solidFill>
                            <a:srgbClr val="00549F"/>
                          </a:solidFill>
                        </a:rPr>
                        <a:t>The focus of the “FRM</a:t>
                      </a:r>
                      <a:r>
                        <a:rPr lang="en-US" sz="900" baseline="0" dirty="0" smtClean="0">
                          <a:solidFill>
                            <a:srgbClr val="00549F"/>
                          </a:solidFill>
                        </a:rPr>
                        <a:t> </a:t>
                      </a:r>
                      <a:r>
                        <a:rPr lang="en-US" sz="900" dirty="0" smtClean="0">
                          <a:solidFill>
                            <a:srgbClr val="00549F"/>
                          </a:solidFill>
                        </a:rPr>
                        <a:t>Ground-Based FTIR Greenhouse Gas Observations” (FRM4GHG) project is the </a:t>
                      </a:r>
                      <a:r>
                        <a:rPr lang="en-US" sz="900" dirty="0" err="1" smtClean="0">
                          <a:solidFill>
                            <a:srgbClr val="00549F"/>
                          </a:solidFill>
                        </a:rPr>
                        <a:t>intercomparison</a:t>
                      </a:r>
                      <a:r>
                        <a:rPr lang="en-US" sz="900" dirty="0" smtClean="0">
                          <a:solidFill>
                            <a:srgbClr val="00549F"/>
                          </a:solidFill>
                        </a:rPr>
                        <a:t> of instruments and harmonization of products and retrievals from ground based FTIR systems </a:t>
                      </a:r>
                      <a:r>
                        <a:rPr lang="en-US" sz="900" dirty="0" smtClean="0">
                          <a:solidFill>
                            <a:srgbClr val="00549F"/>
                          </a:solidFill>
                          <a:sym typeface="Wingdings" panose="05000000000000000000" pitchFamily="2" charset="2"/>
                        </a:rPr>
                        <a:t> Green</a:t>
                      </a:r>
                      <a:r>
                        <a:rPr lang="en-US" sz="900" baseline="0" dirty="0" smtClean="0">
                          <a:solidFill>
                            <a:srgbClr val="00549F"/>
                          </a:solidFill>
                          <a:sym typeface="Wingdings" panose="05000000000000000000" pitchFamily="2" charset="2"/>
                        </a:rPr>
                        <a:t>house Gas</a:t>
                      </a:r>
                      <a:endParaRPr lang="en-GB" sz="900" dirty="0">
                        <a:solidFill>
                          <a:srgbClr val="00549F"/>
                        </a:solidFill>
                      </a:endParaRPr>
                    </a:p>
                  </a:txBody>
                  <a:tcPr/>
                </a:tc>
                <a:extLst>
                  <a:ext uri="{0D108BD9-81ED-4DB2-BD59-A6C34878D82A}">
                    <a16:rowId xmlns:a16="http://schemas.microsoft.com/office/drawing/2014/main" val="10003"/>
                  </a:ext>
                </a:extLst>
              </a:tr>
              <a:tr h="377871">
                <a:tc>
                  <a:txBody>
                    <a:bodyPr/>
                    <a:lstStyle/>
                    <a:p>
                      <a:r>
                        <a:rPr lang="en-GB" sz="900" dirty="0" smtClean="0"/>
                        <a:t>http://frm4doas.aeronomie.be/</a:t>
                      </a:r>
                      <a:endParaRPr lang="en-GB"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solidFill>
                            <a:srgbClr val="00549F"/>
                          </a:solidFill>
                        </a:rPr>
                        <a:t>The “FRM for Ground-Based DOAS Air-Quality Observations”  project aims at the harmonization of the retrievals from UV-Visible ground based spectrometers</a:t>
                      </a:r>
                      <a:r>
                        <a:rPr lang="en-US" sz="900" baseline="0" dirty="0" smtClean="0">
                          <a:solidFill>
                            <a:srgbClr val="00549F"/>
                          </a:solidFill>
                        </a:rPr>
                        <a:t> (</a:t>
                      </a:r>
                      <a:r>
                        <a:rPr lang="en-US" sz="900" dirty="0" smtClean="0">
                          <a:solidFill>
                            <a:srgbClr val="00549F"/>
                          </a:solidFill>
                        </a:rPr>
                        <a:t>MAXDOAS or Pandora)</a:t>
                      </a:r>
                      <a:r>
                        <a:rPr lang="en-US" sz="900" baseline="0" dirty="0" smtClean="0">
                          <a:solidFill>
                            <a:srgbClr val="00549F"/>
                          </a:solidFill>
                        </a:rPr>
                        <a:t> -&gt; </a:t>
                      </a:r>
                      <a:r>
                        <a:rPr lang="en-US" sz="900" dirty="0" smtClean="0">
                          <a:solidFill>
                            <a:srgbClr val="00549F"/>
                          </a:solidFill>
                        </a:rPr>
                        <a:t> the standards of FRMs for NO2 and ozone.</a:t>
                      </a:r>
                      <a:endParaRPr lang="en-GB" sz="900" dirty="0">
                        <a:solidFill>
                          <a:srgbClr val="00549F"/>
                        </a:solidFill>
                      </a:endParaRPr>
                    </a:p>
                  </a:txBody>
                  <a:tcPr/>
                </a:tc>
                <a:extLst>
                  <a:ext uri="{0D108BD9-81ED-4DB2-BD59-A6C34878D82A}">
                    <a16:rowId xmlns:a16="http://schemas.microsoft.com/office/drawing/2014/main" val="10004"/>
                  </a:ext>
                </a:extLst>
              </a:tr>
              <a:tr h="292907">
                <a:tc>
                  <a:txBody>
                    <a:bodyPr/>
                    <a:lstStyle/>
                    <a:p>
                      <a:r>
                        <a:rPr lang="en-GB" altLang="en-US" sz="900" dirty="0" smtClean="0"/>
                        <a:t>FRM4SAR (web site </a:t>
                      </a:r>
                      <a:r>
                        <a:rPr lang="en-GB" altLang="en-US" sz="900" dirty="0" err="1" smtClean="0"/>
                        <a:t>tbd</a:t>
                      </a:r>
                      <a:r>
                        <a:rPr lang="en-GB" altLang="en-US" sz="900" dirty="0" smtClean="0"/>
                        <a:t>)</a:t>
                      </a:r>
                      <a:r>
                        <a:rPr lang="en-GB" altLang="en-US" sz="900" baseline="0" dirty="0" smtClean="0"/>
                        <a:t> </a:t>
                      </a:r>
                      <a:endParaRPr lang="en-GB" sz="900" dirty="0"/>
                    </a:p>
                  </a:txBody>
                  <a:tcPr/>
                </a:tc>
                <a:tc>
                  <a:txBody>
                    <a:bodyPr/>
                    <a:lstStyle/>
                    <a:p>
                      <a:r>
                        <a:rPr lang="en-US" sz="900" dirty="0" smtClean="0">
                          <a:solidFill>
                            <a:srgbClr val="00549F"/>
                          </a:solidFill>
                        </a:rPr>
                        <a:t>Best practice for deploying an a site (and analysis) for accurate geometric calibration.</a:t>
                      </a:r>
                      <a:endParaRPr lang="en-GB" sz="900" dirty="0">
                        <a:solidFill>
                          <a:srgbClr val="00549F"/>
                        </a:solidFill>
                      </a:endParaRPr>
                    </a:p>
                  </a:txBody>
                  <a:tcPr/>
                </a:tc>
                <a:extLst>
                  <a:ext uri="{0D108BD9-81ED-4DB2-BD59-A6C34878D82A}">
                    <a16:rowId xmlns:a16="http://schemas.microsoft.com/office/drawing/2014/main" val="10005"/>
                  </a:ext>
                </a:extLst>
              </a:tr>
              <a:tr h="407235">
                <a:tc>
                  <a:txBody>
                    <a:bodyPr/>
                    <a:lstStyle/>
                    <a:p>
                      <a:r>
                        <a:rPr lang="en-GB" sz="900" dirty="0" smtClean="0"/>
                        <a:t>FRM4RADARhttp://www.geomet.uni-koeln.de/</a:t>
                      </a:r>
                      <a:endParaRPr lang="en-GB" sz="900" dirty="0"/>
                    </a:p>
                  </a:txBody>
                  <a:tcPr/>
                </a:tc>
                <a:tc>
                  <a:txBody>
                    <a:bodyPr/>
                    <a:lstStyle/>
                    <a:p>
                      <a:r>
                        <a:rPr lang="en-US" sz="900" b="0" i="0" kern="1200" dirty="0" smtClean="0">
                          <a:solidFill>
                            <a:srgbClr val="00549F"/>
                          </a:solidFill>
                          <a:effectLst/>
                          <a:latin typeface="+mn-lt"/>
                          <a:ea typeface="+mn-ea"/>
                          <a:cs typeface="+mn-cs"/>
                        </a:rPr>
                        <a:t>Establishing an observation network for validation, verification and calibration of </a:t>
                      </a:r>
                      <a:r>
                        <a:rPr lang="en-US" sz="900" b="0" i="0" kern="1200" dirty="0" err="1" smtClean="0">
                          <a:solidFill>
                            <a:srgbClr val="00549F"/>
                          </a:solidFill>
                          <a:effectLst/>
                          <a:latin typeface="+mn-lt"/>
                          <a:ea typeface="+mn-ea"/>
                          <a:cs typeface="+mn-cs"/>
                        </a:rPr>
                        <a:t>EarthCARE</a:t>
                      </a:r>
                      <a:r>
                        <a:rPr lang="en-US" sz="900" b="0" i="0" kern="1200" dirty="0" smtClean="0">
                          <a:solidFill>
                            <a:srgbClr val="00549F"/>
                          </a:solidFill>
                          <a:effectLst/>
                          <a:latin typeface="+mn-lt"/>
                          <a:ea typeface="+mn-ea"/>
                          <a:cs typeface="+mn-cs"/>
                        </a:rPr>
                        <a:t> cloud profile measurements and for any following up missions operating radars in space. </a:t>
                      </a:r>
                      <a:endParaRPr lang="en-GB" sz="900" dirty="0">
                        <a:solidFill>
                          <a:srgbClr val="00549F"/>
                        </a:solidFill>
                      </a:endParaRPr>
                    </a:p>
                  </a:txBody>
                  <a:tcPr/>
                </a:tc>
                <a:extLst>
                  <a:ext uri="{0D108BD9-81ED-4DB2-BD59-A6C34878D82A}">
                    <a16:rowId xmlns:a16="http://schemas.microsoft.com/office/drawing/2014/main" val="1866128479"/>
                  </a:ext>
                </a:extLst>
              </a:tr>
              <a:tr h="414980">
                <a:tc>
                  <a:txBody>
                    <a:bodyPr/>
                    <a:lstStyle/>
                    <a:p>
                      <a:r>
                        <a:rPr lang="en-GB" sz="900" dirty="0" smtClean="0"/>
                        <a:t>FRM4AQ (PANDONIA)</a:t>
                      </a:r>
                    </a:p>
                    <a:p>
                      <a:r>
                        <a:rPr lang="en-GB" sz="900" dirty="0" smtClean="0"/>
                        <a:t>http://pandonia.net/</a:t>
                      </a:r>
                      <a:endParaRPr lang="en-GB" sz="900" dirty="0"/>
                    </a:p>
                  </a:txBody>
                  <a:tcPr/>
                </a:tc>
                <a:tc>
                  <a:txBody>
                    <a:bodyPr/>
                    <a:lstStyle/>
                    <a:p>
                      <a:r>
                        <a:rPr lang="en-US" sz="900" b="0" i="0" kern="1200" dirty="0" err="1" smtClean="0">
                          <a:solidFill>
                            <a:srgbClr val="00549F"/>
                          </a:solidFill>
                          <a:effectLst/>
                          <a:latin typeface="+mn-lt"/>
                          <a:ea typeface="+mn-ea"/>
                          <a:cs typeface="+mn-cs"/>
                        </a:rPr>
                        <a:t>Pandonia</a:t>
                      </a:r>
                      <a:r>
                        <a:rPr lang="en-US" sz="900" b="0" i="0" kern="1200" dirty="0" smtClean="0">
                          <a:solidFill>
                            <a:srgbClr val="00549F"/>
                          </a:solidFill>
                          <a:effectLst/>
                          <a:latin typeface="+mn-lt"/>
                          <a:ea typeface="+mn-ea"/>
                          <a:cs typeface="+mn-cs"/>
                        </a:rPr>
                        <a:t> is a ground-based remote sensing network. The main instrument of </a:t>
                      </a:r>
                      <a:r>
                        <a:rPr lang="en-US" sz="900" b="0" i="0" kern="1200" dirty="0" err="1" smtClean="0">
                          <a:solidFill>
                            <a:srgbClr val="00549F"/>
                          </a:solidFill>
                          <a:effectLst/>
                          <a:latin typeface="+mn-lt"/>
                          <a:ea typeface="+mn-ea"/>
                          <a:cs typeface="+mn-cs"/>
                        </a:rPr>
                        <a:t>Pandonia</a:t>
                      </a:r>
                      <a:r>
                        <a:rPr lang="en-US" sz="900" b="0" i="0" kern="1200" dirty="0" smtClean="0">
                          <a:solidFill>
                            <a:srgbClr val="00549F"/>
                          </a:solidFill>
                          <a:effectLst/>
                          <a:latin typeface="+mn-lt"/>
                          <a:ea typeface="+mn-ea"/>
                          <a:cs typeface="+mn-cs"/>
                        </a:rPr>
                        <a:t> will be Pandora-2S, which is currently being developed under this project as an evolution of the existing </a:t>
                      </a:r>
                      <a:r>
                        <a:rPr lang="en-US" sz="900" b="0" i="0" u="none" strike="noStrike" kern="1200" dirty="0" smtClean="0">
                          <a:solidFill>
                            <a:srgbClr val="00549F"/>
                          </a:solidFill>
                          <a:effectLst/>
                          <a:latin typeface="+mn-lt"/>
                          <a:ea typeface="+mn-ea"/>
                          <a:cs typeface="+mn-cs"/>
                          <a:hlinkClick r:id="rId5"/>
                        </a:rPr>
                        <a:t>Pandora</a:t>
                      </a:r>
                      <a:r>
                        <a:rPr lang="en-US" sz="900" b="0" i="0" u="none" strike="noStrike" kern="1200" dirty="0" smtClean="0">
                          <a:solidFill>
                            <a:srgbClr val="00549F"/>
                          </a:solidFill>
                          <a:effectLst/>
                          <a:latin typeface="+mn-lt"/>
                          <a:ea typeface="+mn-ea"/>
                          <a:cs typeface="+mn-cs"/>
                        </a:rPr>
                        <a:t> </a:t>
                      </a:r>
                      <a:r>
                        <a:rPr lang="en-US" sz="900" b="0" i="0" kern="1200" dirty="0" smtClean="0">
                          <a:solidFill>
                            <a:srgbClr val="00549F"/>
                          </a:solidFill>
                          <a:effectLst/>
                          <a:latin typeface="+mn-lt"/>
                          <a:ea typeface="+mn-ea"/>
                          <a:cs typeface="+mn-cs"/>
                        </a:rPr>
                        <a:t>spectrometer system.</a:t>
                      </a:r>
                      <a:endParaRPr lang="en-GB" sz="900" dirty="0">
                        <a:solidFill>
                          <a:srgbClr val="00549F"/>
                        </a:solidFill>
                      </a:endParaRPr>
                    </a:p>
                  </a:txBody>
                  <a:tcPr/>
                </a:tc>
                <a:extLst>
                  <a:ext uri="{0D108BD9-81ED-4DB2-BD59-A6C34878D82A}">
                    <a16:rowId xmlns:a16="http://schemas.microsoft.com/office/drawing/2014/main" val="1088036690"/>
                  </a:ext>
                </a:extLst>
              </a:tr>
              <a:tr h="399839">
                <a:tc>
                  <a:txBody>
                    <a:bodyPr/>
                    <a:lstStyle/>
                    <a:p>
                      <a:r>
                        <a:rPr lang="en-GB" sz="900" dirty="0" smtClean="0"/>
                        <a:t>FRM4VEG https://frm4veg.org/</a:t>
                      </a:r>
                      <a:endParaRPr lang="en-GB" sz="900" dirty="0"/>
                    </a:p>
                  </a:txBody>
                  <a:tcPr/>
                </a:tc>
                <a:tc>
                  <a:txBody>
                    <a:bodyPr/>
                    <a:lstStyle/>
                    <a:p>
                      <a:r>
                        <a:rPr lang="en-US" sz="900" b="0" i="0" kern="1200" dirty="0" smtClean="0">
                          <a:solidFill>
                            <a:srgbClr val="00549F"/>
                          </a:solidFill>
                          <a:effectLst/>
                          <a:latin typeface="+mn-lt"/>
                          <a:ea typeface="+mn-ea"/>
                          <a:cs typeface="+mn-cs"/>
                        </a:rPr>
                        <a:t>Protocols for traceable in-situ measurements of vegetation-related parameters, to support the validation of Copernicus products from Sentinel-2, -3, and PROBA-V</a:t>
                      </a:r>
                      <a:r>
                        <a:rPr lang="en-US" sz="900" b="0" i="0" kern="1200" baseline="0" dirty="0" smtClean="0">
                          <a:solidFill>
                            <a:srgbClr val="00549F"/>
                          </a:solidFill>
                          <a:effectLst/>
                          <a:latin typeface="+mn-lt"/>
                          <a:ea typeface="+mn-ea"/>
                          <a:cs typeface="+mn-cs"/>
                        </a:rPr>
                        <a:t> and optical Sensor TPMs. </a:t>
                      </a:r>
                      <a:r>
                        <a:rPr lang="en-US" sz="900" b="0" i="0" kern="1200" baseline="0" dirty="0" err="1" smtClean="0">
                          <a:solidFill>
                            <a:srgbClr val="00549F"/>
                          </a:solidFill>
                          <a:effectLst/>
                          <a:latin typeface="+mn-lt"/>
                          <a:ea typeface="+mn-ea"/>
                          <a:cs typeface="+mn-cs"/>
                        </a:rPr>
                        <a:t>Characterisation</a:t>
                      </a:r>
                      <a:r>
                        <a:rPr lang="en-US" sz="900" b="0" i="0" kern="1200" baseline="0" dirty="0" smtClean="0">
                          <a:solidFill>
                            <a:srgbClr val="00549F"/>
                          </a:solidFill>
                          <a:effectLst/>
                          <a:latin typeface="+mn-lt"/>
                          <a:ea typeface="+mn-ea"/>
                          <a:cs typeface="+mn-cs"/>
                        </a:rPr>
                        <a:t> of Sites. </a:t>
                      </a:r>
                      <a:endParaRPr lang="en-GB" sz="900" dirty="0">
                        <a:solidFill>
                          <a:srgbClr val="00549F"/>
                        </a:solidFill>
                      </a:endParaRPr>
                    </a:p>
                  </a:txBody>
                  <a:tcPr/>
                </a:tc>
                <a:extLst>
                  <a:ext uri="{0D108BD9-81ED-4DB2-BD59-A6C34878D82A}">
                    <a16:rowId xmlns:a16="http://schemas.microsoft.com/office/drawing/2014/main" val="2944474748"/>
                  </a:ext>
                </a:extLst>
              </a:tr>
              <a:tr h="399839">
                <a:tc>
                  <a:txBody>
                    <a:bodyPr/>
                    <a:lstStyle/>
                    <a:p>
                      <a:r>
                        <a:rPr lang="en-GB" sz="900" dirty="0" smtClean="0"/>
                        <a:t>FRM4lidar</a:t>
                      </a:r>
                      <a:endParaRPr lang="en-GB" sz="900" dirty="0"/>
                    </a:p>
                  </a:txBody>
                  <a:tcPr/>
                </a:tc>
                <a:tc>
                  <a:txBody>
                    <a:bodyPr/>
                    <a:lstStyle/>
                    <a:p>
                      <a:r>
                        <a:rPr lang="en-GB" sz="900" dirty="0" smtClean="0">
                          <a:solidFill>
                            <a:srgbClr val="00549F"/>
                          </a:solidFill>
                        </a:rPr>
                        <a:t>Fiducial</a:t>
                      </a:r>
                      <a:r>
                        <a:rPr lang="en-GB" sz="900" baseline="0" dirty="0" smtClean="0">
                          <a:solidFill>
                            <a:srgbClr val="00549F"/>
                          </a:solidFill>
                        </a:rPr>
                        <a:t> reference Measurement for Lidar</a:t>
                      </a:r>
                      <a:endParaRPr lang="en-GB" sz="900" dirty="0">
                        <a:solidFill>
                          <a:srgbClr val="00549F"/>
                        </a:solidFill>
                      </a:endParaRPr>
                    </a:p>
                  </a:txBody>
                  <a:tcPr/>
                </a:tc>
                <a:extLst>
                  <a:ext uri="{0D108BD9-81ED-4DB2-BD59-A6C34878D82A}">
                    <a16:rowId xmlns:a16="http://schemas.microsoft.com/office/drawing/2014/main" val="832867570"/>
                  </a:ext>
                </a:extLst>
              </a:tr>
            </a:tbl>
          </a:graphicData>
        </a:graphic>
      </p:graphicFrame>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340150"/>
            <a:ext cx="1692330" cy="460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7"/>
          <a:stretch>
            <a:fillRect/>
          </a:stretch>
        </p:blipFill>
        <p:spPr>
          <a:xfrm>
            <a:off x="1751980" y="4376832"/>
            <a:ext cx="1978529" cy="423971"/>
          </a:xfrm>
          <a:prstGeom prst="rect">
            <a:avLst/>
          </a:prstGeom>
        </p:spPr>
      </p:pic>
      <p:pic>
        <p:nvPicPr>
          <p:cNvPr id="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9228" y="4321805"/>
            <a:ext cx="1885754" cy="497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64564" y="4207464"/>
            <a:ext cx="734632" cy="726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04982" y="4258104"/>
            <a:ext cx="1469670" cy="542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0417628"/>
      </p:ext>
    </p:extLst>
  </p:cSld>
  <p:clrMapOvr>
    <a:masterClrMapping/>
  </p:clrMapOvr>
  <p:timing>
    <p:tnLst>
      <p:par>
        <p:cTn id="1" dur="indefinite" restart="never" nodeType="tmRoot"/>
      </p:par>
    </p:tnLst>
  </p:timing>
</p:sld>
</file>

<file path=ppt/theme/_rels/theme51.xml.rels><?xml version="1.0" encoding="UTF-8" standalone="yes"?>
<Relationships xmlns="http://schemas.openxmlformats.org/package/2006/relationships"><Relationship Id="rId1" Type="http://schemas.openxmlformats.org/officeDocument/2006/relationships/image" Target="../media/image133.png"/></Relationships>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0.xml><?xml version="1.0" encoding="utf-8"?>
<a:theme xmlns:a="http://schemas.openxmlformats.org/drawingml/2006/main" name="1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1.xml><?xml version="1.0" encoding="utf-8"?>
<a:theme xmlns:a="http://schemas.openxmlformats.org/drawingml/2006/main" name="2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2.xml><?xml version="1.0" encoding="utf-8"?>
<a:theme xmlns:a="http://schemas.openxmlformats.org/drawingml/2006/main" name="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3.xml><?xml version="1.0" encoding="utf-8"?>
<a:theme xmlns:a="http://schemas.openxmlformats.org/drawingml/2006/main" name="2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4.xml><?xml version="1.0" encoding="utf-8"?>
<a:theme xmlns:a="http://schemas.openxmlformats.org/drawingml/2006/main" name="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5.xml><?xml version="1.0" encoding="utf-8"?>
<a:theme xmlns:a="http://schemas.openxmlformats.org/drawingml/2006/main" name="2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6.xml><?xml version="1.0" encoding="utf-8"?>
<a:theme xmlns:a="http://schemas.openxmlformats.org/drawingml/2006/main" name="10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7.xml><?xml version="1.0" encoding="utf-8"?>
<a:theme xmlns:a="http://schemas.openxmlformats.org/drawingml/2006/main" name="1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8.xml><?xml version="1.0" encoding="utf-8"?>
<a:theme xmlns:a="http://schemas.openxmlformats.org/drawingml/2006/main" name="1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9.xml><?xml version="1.0" encoding="utf-8"?>
<a:theme xmlns:a="http://schemas.openxmlformats.org/drawingml/2006/main" name="1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1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0.xml><?xml version="1.0" encoding="utf-8"?>
<a:theme xmlns:a="http://schemas.openxmlformats.org/drawingml/2006/main" name="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1.xml><?xml version="1.0" encoding="utf-8"?>
<a:theme xmlns:a="http://schemas.openxmlformats.org/drawingml/2006/main" name="27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2.xml><?xml version="1.0" encoding="utf-8"?>
<a:theme xmlns:a="http://schemas.openxmlformats.org/drawingml/2006/main" name="17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3.xml><?xml version="1.0" encoding="utf-8"?>
<a:theme xmlns:a="http://schemas.openxmlformats.org/drawingml/2006/main" name="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4.xml><?xml version="1.0" encoding="utf-8"?>
<a:theme xmlns:a="http://schemas.openxmlformats.org/drawingml/2006/main" name="2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5.xml><?xml version="1.0" encoding="utf-8"?>
<a:theme xmlns:a="http://schemas.openxmlformats.org/drawingml/2006/main" name="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6.xml><?xml version="1.0" encoding="utf-8"?>
<a:theme xmlns:a="http://schemas.openxmlformats.org/drawingml/2006/main" name="1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7.xml><?xml version="1.0" encoding="utf-8"?>
<a:theme xmlns:a="http://schemas.openxmlformats.org/drawingml/2006/main" name="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8.xml><?xml version="1.0" encoding="utf-8"?>
<a:theme xmlns:a="http://schemas.openxmlformats.org/drawingml/2006/main" name="2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9.xml><?xml version="1.0" encoding="utf-8"?>
<a:theme xmlns:a="http://schemas.openxmlformats.org/drawingml/2006/main" name="2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xml><?xml version="1.0" encoding="utf-8"?>
<a:theme xmlns:a="http://schemas.openxmlformats.org/drawingml/2006/main" name="20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0.xml><?xml version="1.0" encoding="utf-8"?>
<a:theme xmlns:a="http://schemas.openxmlformats.org/drawingml/2006/main" name="7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1.xml><?xml version="1.0" encoding="utf-8"?>
<a:theme xmlns:a="http://schemas.openxmlformats.org/drawingml/2006/main" name="2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2.xml><?xml version="1.0" encoding="utf-8"?>
<a:theme xmlns:a="http://schemas.openxmlformats.org/drawingml/2006/main" name="1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3.xml><?xml version="1.0" encoding="utf-8"?>
<a:theme xmlns:a="http://schemas.openxmlformats.org/drawingml/2006/main" name="30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4.xml><?xml version="1.0" encoding="utf-8"?>
<a:theme xmlns:a="http://schemas.openxmlformats.org/drawingml/2006/main" name="3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5.xml><?xml version="1.0" encoding="utf-8"?>
<a:theme xmlns:a="http://schemas.openxmlformats.org/drawingml/2006/main" name="3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6.xml><?xml version="1.0" encoding="utf-8"?>
<a:theme xmlns:a="http://schemas.openxmlformats.org/drawingml/2006/main" name="3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7.xml><?xml version="1.0" encoding="utf-8"?>
<a:theme xmlns:a="http://schemas.openxmlformats.org/drawingml/2006/main" name="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8.xml><?xml version="1.0" encoding="utf-8"?>
<a:theme xmlns:a="http://schemas.openxmlformats.org/drawingml/2006/main" name="3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9.xml><?xml version="1.0" encoding="utf-8"?>
<a:theme xmlns:a="http://schemas.openxmlformats.org/drawingml/2006/main" name="3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xml><?xml version="1.0" encoding="utf-8"?>
<a:theme xmlns:a="http://schemas.openxmlformats.org/drawingml/2006/main" name="2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0.xml><?xml version="1.0" encoding="utf-8"?>
<a:theme xmlns:a="http://schemas.openxmlformats.org/drawingml/2006/main" name="3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1.xml><?xml version="1.0" encoding="utf-8"?>
<a:theme xmlns:a="http://schemas.openxmlformats.org/drawingml/2006/main" name="3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2.xml><?xml version="1.0" encoding="utf-8"?>
<a:theme xmlns:a="http://schemas.openxmlformats.org/drawingml/2006/main" name="37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3.xml><?xml version="1.0" encoding="utf-8"?>
<a:theme xmlns:a="http://schemas.openxmlformats.org/drawingml/2006/main" name="3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4.xml><?xml version="1.0" encoding="utf-8"?>
<a:theme xmlns:a="http://schemas.openxmlformats.org/drawingml/2006/main" name="4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5.xml><?xml version="1.0" encoding="utf-8"?>
<a:theme xmlns:a="http://schemas.openxmlformats.org/drawingml/2006/main" name="3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6.xml><?xml version="1.0" encoding="utf-8"?>
<a:theme xmlns:a="http://schemas.openxmlformats.org/drawingml/2006/main" name="4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7.xml><?xml version="1.0" encoding="utf-8"?>
<a:theme xmlns:a="http://schemas.openxmlformats.org/drawingml/2006/main" name="4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8.xml><?xml version="1.0" encoding="utf-8"?>
<a:theme xmlns:a="http://schemas.openxmlformats.org/drawingml/2006/main" name="4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9.xml><?xml version="1.0" encoding="utf-8"?>
<a:theme xmlns:a="http://schemas.openxmlformats.org/drawingml/2006/main" name="5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5.xml><?xml version="1.0" encoding="utf-8"?>
<a:theme xmlns:a="http://schemas.openxmlformats.org/drawingml/2006/main" name="2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5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7.xml><?xml version="1.0" encoding="utf-8"?>
<a:theme xmlns:a="http://schemas.openxmlformats.org/drawingml/2006/main" name="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8.xml><?xml version="1.0" encoding="utf-8"?>
<a:theme xmlns:a="http://schemas.openxmlformats.org/drawingml/2006/main" name="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9.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Revision xmlns="ddc99d1b-0883-4f2c-a8e6-6d8ebaa0e5d6" xsi:nil="true"/>
    <Distribution xmlns="ddc99d1b-0883-4f2c-a8e6-6d8ebaa0e5d6" xsi:nil="true"/>
    <Organisational_x0020_entity xmlns="ddc99d1b-0883-4f2c-a8e6-6d8ebaa0e5d6" xsi:nil="true"/>
    <Document_x0020_Type xmlns="ddc99d1b-0883-4f2c-a8e6-6d8ebaa0e5d6" xsi:nil="true"/>
    <In_iShare xmlns="ddc99d1b-0883-4f2c-a8e6-6d8ebaa0e5d6">false</In_iShare>
    <Classification xmlns="ddc99d1b-0883-4f2c-a8e6-6d8ebaa0e5d6" xsi:nil="true"/>
    <Issue_x0020_Date xmlns="ddc99d1b-0883-4f2c-a8e6-6d8ebaa0e5d6" xsi:nil="true"/>
    <Issue xmlns="ddc99d1b-0883-4f2c-a8e6-6d8ebaa0e5d6" xsi:nil="true"/>
    <Reference xmlns="ddc99d1b-0883-4f2c-a8e6-6d8ebaa0e5d6" xsi:nil="true"/>
    <Assign_x0020_document_x0020_reference xmlns="ddc99d1b-0883-4f2c-a8e6-6d8ebaa0e5d6">false</Assign_x0020_document_x0020_reference>
    <Classification_x0020_Caveat xmlns="ddc99d1b-0883-4f2c-a8e6-6d8ebaa0e5d6" xsi:nil="true"/>
    <Long_x0020_Title xmlns="ddc99d1b-0883-4f2c-a8e6-6d8ebaa0e5d6" xsi:nil="true"/>
    <AutoSync xmlns="ddc99d1b-0883-4f2c-a8e6-6d8ebaa0e5d6">false</AutoSync>
    <Status xmlns="ddc99d1b-0883-4f2c-a8e6-6d8ebaa0e5d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ESA_Documents" ma:contentTypeID="0x010100B93108F87DD4F24BAE6D0E809C37974D003A675EEDBEAD734789C2602A0F48A45A" ma:contentTypeVersion="42" ma:contentTypeDescription="" ma:contentTypeScope="" ma:versionID="aa44f4847e0ad84c6832dbf84c036b2d">
  <xsd:schema xmlns:xsd="http://www.w3.org/2001/XMLSchema" xmlns:xs="http://www.w3.org/2001/XMLSchema" xmlns:p="http://schemas.microsoft.com/office/2006/metadata/properties" xmlns:ns2="ddc99d1b-0883-4f2c-a8e6-6d8ebaa0e5d6" xmlns:ns4="be8b023c-50e9-4d8f-a1ea-883f9f33fd4a" targetNamespace="http://schemas.microsoft.com/office/2006/metadata/properties" ma:root="true" ma:fieldsID="a973ca82b9355a9077835b3019fe025f" ns2:_="" ns4:_="">
    <xsd:import namespace="ddc99d1b-0883-4f2c-a8e6-6d8ebaa0e5d6"/>
    <xsd:import namespace="be8b023c-50e9-4d8f-a1ea-883f9f33fd4a"/>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2:Revision" minOccurs="0"/>
                <xsd:element ref="ns2:Status" minOccurs="0"/>
                <xsd:element ref="ns2:Distribution" minOccurs="0"/>
                <xsd:element ref="ns2:Organisational_x0020_entity" minOccurs="0"/>
                <xsd:element ref="ns2:Long_x0020_Title" minOccurs="0"/>
                <xsd:element ref="ns2:_dlc_DocId" minOccurs="0"/>
                <xsd:element ref="ns2:_dlc_DocIdUrl" minOccurs="0"/>
                <xsd:element ref="ns2:_dlc_DocIdPersistId" minOccurs="0"/>
                <xsd:element ref="ns2:In_iShare" minOccurs="0"/>
                <xsd:element ref="ns2:AutoSync"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xsd:simpleType>
        <xsd:restriction base="dms:Choice">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 Releasable to the Public"/>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ma:readOnly="false">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Long_x0020_Title" ma:index="22" nillable="true" ma:displayName="Long Title" ma:internalName="Long_x0020_Title">
      <xsd:simpleType>
        <xsd:restriction base="dms:Text">
          <xsd:maxLength value="255"/>
        </xsd:restriction>
      </xsd:simpleType>
    </xsd:element>
    <xsd:element name="_dlc_DocId" ma:index="23" nillable="true" ma:displayName="Document ID Value" ma:description="The value of the document ID assigned to this item."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element name="In_iShare" ma:index="26" nillable="true" ma:displayName="In_iShare" ma:default="0" ma:hidden="true" ma:internalName="In_iShare" ma:readOnly="false">
      <xsd:simpleType>
        <xsd:restriction base="dms:Boolean"/>
      </xsd:simpleType>
    </xsd:element>
    <xsd:element name="AutoSync" ma:index="27"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e8b023c-50e9-4d8f-a1ea-883f9f33fd4a" elementFormDefault="qualified">
    <xsd:import namespace="http://schemas.microsoft.com/office/2006/documentManagement/types"/>
    <xsd:import namespace="http://schemas.microsoft.com/office/infopath/2007/PartnerControls"/>
    <xsd:element name="SharedWithUsers" ma:index="2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21"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BBF122-5B87-45BE-ADC4-FA7D89F4B926}">
  <ds:schemaRefs>
    <ds:schemaRef ds:uri="http://schemas.microsoft.com/sharepoint/events"/>
  </ds:schemaRefs>
</ds:datastoreItem>
</file>

<file path=customXml/itemProps2.xml><?xml version="1.0" encoding="utf-8"?>
<ds:datastoreItem xmlns:ds="http://schemas.openxmlformats.org/officeDocument/2006/customXml" ds:itemID="{89ABCC1A-1E36-48F4-85FD-43ED06073C03}">
  <ds:schemaRefs>
    <ds:schemaRef ds:uri="http://purl.org/dc/elements/1.1/"/>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 ds:uri="http://schemas.openxmlformats.org/package/2006/metadata/core-properties"/>
    <ds:schemaRef ds:uri="be8b023c-50e9-4d8f-a1ea-883f9f33fd4a"/>
    <ds:schemaRef ds:uri="ddc99d1b-0883-4f2c-a8e6-6d8ebaa0e5d6"/>
    <ds:schemaRef ds:uri="http://schemas.microsoft.com/office/2006/metadata/properties"/>
  </ds:schemaRefs>
</ds:datastoreItem>
</file>

<file path=customXml/itemProps3.xml><?xml version="1.0" encoding="utf-8"?>
<ds:datastoreItem xmlns:ds="http://schemas.openxmlformats.org/officeDocument/2006/customXml" ds:itemID="{D3533707-982E-43A5-8970-B7B898E356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be8b023c-50e9-4d8f-a1ea-883f9f33fd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59A819F-E9AB-4123-946C-CE71AA46CD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1596</Words>
  <Application>Microsoft Office PowerPoint</Application>
  <PresentationFormat>On-screen Show (16:9)</PresentationFormat>
  <Paragraphs>163</Paragraphs>
  <Slides>15</Slides>
  <Notes>8</Notes>
  <HiddenSlides>0</HiddenSlides>
  <MMClips>0</MMClips>
  <ScaleCrop>false</ScaleCrop>
  <HeadingPairs>
    <vt:vector size="6" baseType="variant">
      <vt:variant>
        <vt:lpstr>Fonts Used</vt:lpstr>
      </vt:variant>
      <vt:variant>
        <vt:i4>13</vt:i4>
      </vt:variant>
      <vt:variant>
        <vt:lpstr>Theme</vt:lpstr>
      </vt:variant>
      <vt:variant>
        <vt:i4>50</vt:i4>
      </vt:variant>
      <vt:variant>
        <vt:lpstr>Slide Titles</vt:lpstr>
      </vt:variant>
      <vt:variant>
        <vt:i4>15</vt:i4>
      </vt:variant>
    </vt:vector>
  </HeadingPairs>
  <TitlesOfParts>
    <vt:vector size="78" baseType="lpstr">
      <vt:lpstr>MS PGothic</vt:lpstr>
      <vt:lpstr>MS PGothic</vt:lpstr>
      <vt:lpstr>Arial</vt:lpstr>
      <vt:lpstr>Arial Rounded MT Bold</vt:lpstr>
      <vt:lpstr>Calibri</vt:lpstr>
      <vt:lpstr>Calibri Light</vt:lpstr>
      <vt:lpstr>Courier</vt:lpstr>
      <vt:lpstr>Helvetica Light</vt:lpstr>
      <vt:lpstr>Helvetica Neue</vt:lpstr>
      <vt:lpstr>Neue Plak</vt:lpstr>
      <vt:lpstr>Verdana</vt:lpstr>
      <vt:lpstr>Wingdings</vt:lpstr>
      <vt:lpstr>ヒラギノ角ゴ Pro W3</vt:lpstr>
      <vt:lpstr>NEW ESA Presentation 16-9</vt:lpstr>
      <vt:lpstr>19_NEW ESA Presentation 16-9</vt:lpstr>
      <vt:lpstr>20_NEW ESA Presentation 16-9</vt:lpstr>
      <vt:lpstr>22_NEW ESA Presentation 16-9</vt:lpstr>
      <vt:lpstr>21_NEW ESA Presentation 16-9</vt:lpstr>
      <vt:lpstr>15_NEW ESA Presentation 16-9</vt:lpstr>
      <vt:lpstr>1_NEW ESA Presentation 16-9</vt:lpstr>
      <vt:lpstr>2_NEW ESA Presentation 16-9</vt:lpstr>
      <vt:lpstr>ESA Presentation</vt:lpstr>
      <vt:lpstr>16_NEW ESA Presentation 16-9</vt:lpstr>
      <vt:lpstr>24_NEW ESA Presentation 16-9</vt:lpstr>
      <vt:lpstr>3_NEW ESA Presentation 16-9</vt:lpstr>
      <vt:lpstr>23_NEW ESA Presentation 16-9</vt:lpstr>
      <vt:lpstr>6_NEW ESA Presentation 16-9</vt:lpstr>
      <vt:lpstr>28_NEW ESA Presentation 16-9</vt:lpstr>
      <vt:lpstr>10_NEW ESA Presentation 16-9</vt:lpstr>
      <vt:lpstr>11_NEW ESA Presentation 16-9</vt:lpstr>
      <vt:lpstr>12_NEW ESA Presentation 16-9</vt:lpstr>
      <vt:lpstr>13_NEW ESA Presentation 16-9</vt:lpstr>
      <vt:lpstr>4_NEW ESA Presentation 16-9</vt:lpstr>
      <vt:lpstr>27_NEW ESA Presentation 16-9</vt:lpstr>
      <vt:lpstr>17_NEW ESA Presentation 16-9</vt:lpstr>
      <vt:lpstr>1_ESA Presentation</vt:lpstr>
      <vt:lpstr>2_ESA Presentation</vt:lpstr>
      <vt:lpstr>5_NEW ESA Presentation 16-9</vt:lpstr>
      <vt:lpstr>18_NEW ESA Presentation 16-9</vt:lpstr>
      <vt:lpstr>8_NEW ESA Presentation 16-9</vt:lpstr>
      <vt:lpstr>25_NEW ESA Presentation 16-9</vt:lpstr>
      <vt:lpstr>29_NEW ESA Presentation 16-9</vt:lpstr>
      <vt:lpstr>7_NEW ESA Presentation 16-9</vt:lpstr>
      <vt:lpstr>26_NEW ESA Presentation 16-9</vt:lpstr>
      <vt:lpstr>14_NEW ESA Presentation 16-9</vt:lpstr>
      <vt:lpstr>30_NEW ESA Presentation 16-9</vt:lpstr>
      <vt:lpstr>31_NEW ESA Presentation 16-9</vt:lpstr>
      <vt:lpstr>32_NEW ESA Presentation 16-9</vt:lpstr>
      <vt:lpstr>33_NEW ESA Presentation 16-9</vt:lpstr>
      <vt:lpstr>9_NEW ESA Presentation 16-9</vt:lpstr>
      <vt:lpstr>34_NEW ESA Presentation 16-9</vt:lpstr>
      <vt:lpstr>35_NEW ESA Presentation 16-9</vt:lpstr>
      <vt:lpstr>36_NEW ESA Presentation 16-9</vt:lpstr>
      <vt:lpstr>3_ESA Presentation</vt:lpstr>
      <vt:lpstr>37_NEW ESA Presentation 16-9</vt:lpstr>
      <vt:lpstr>38_NEW ESA Presentation 16-9</vt:lpstr>
      <vt:lpstr>4_ESA Presentation</vt:lpstr>
      <vt:lpstr>39_NEW ESA Presentation 16-9</vt:lpstr>
      <vt:lpstr>41_NEW ESA Presentation 16-9</vt:lpstr>
      <vt:lpstr>42_NEW ESA Presentation 16-9</vt:lpstr>
      <vt:lpstr>43_NEW ESA Presentation 16-9</vt:lpstr>
      <vt:lpstr>5_ESA Presentation</vt:lpstr>
      <vt:lpstr>Custom Design</vt:lpstr>
      <vt:lpstr>PowerPoint Presentation</vt:lpstr>
      <vt:lpstr>PowerPoint Presentation</vt:lpstr>
      <vt:lpstr>PowerPoint Presentation</vt:lpstr>
      <vt:lpstr>PowerPoint Presentation</vt:lpstr>
      <vt:lpstr>PowerPoint Presentation</vt:lpstr>
      <vt:lpstr>S3 FRM: Improve drifting buoy SST for satellite validation</vt:lpstr>
      <vt:lpstr>SAR products geometry</vt:lpstr>
      <vt:lpstr>PowerPoint Presentation</vt:lpstr>
      <vt:lpstr>FRM4 Projects at ESA  </vt:lpstr>
      <vt:lpstr>Example : FRM4SOC Achievements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Philippe Goryl</dc:creator>
  <cp:lastModifiedBy>Philippe Goryl</cp:lastModifiedBy>
  <cp:revision>358</cp:revision>
  <cp:lastPrinted>2018-02-20T13:47:14Z</cp:lastPrinted>
  <dcterms:modified xsi:type="dcterms:W3CDTF">2019-02-28T14:35:44Z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0x010100B93108F87DD4F24BAE6D0E809C37974D003A675EEDBEAD734789C2602A0F48A45A</vt:lpwstr>
  </property>
</Properties>
</file>