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9" r:id="rId9"/>
    <p:sldId id="263" r:id="rId10"/>
    <p:sldId id="265" r:id="rId11"/>
    <p:sldId id="266" r:id="rId12"/>
    <p:sldId id="272" r:id="rId13"/>
    <p:sldId id="268" r:id="rId14"/>
    <p:sldId id="267" r:id="rId15"/>
    <p:sldId id="273" r:id="rId16"/>
    <p:sldId id="270" r:id="rId1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ensen Stefan" userId="ae4363fc-7ad4-4bf8-97f9-9784344e342a" providerId="ADAL" clId="{CDB09029-C836-4D95-86BE-F6887543317D}"/>
    <pc:docChg chg="undo custSel addSld delSld modSld sldOrd">
      <pc:chgData name="Adriaensen Stefan" userId="ae4363fc-7ad4-4bf8-97f9-9784344e342a" providerId="ADAL" clId="{CDB09029-C836-4D95-86BE-F6887543317D}" dt="2019-03-04T07:56:05.765" v="6856" actId="14100"/>
      <pc:docMkLst>
        <pc:docMk/>
      </pc:docMkLst>
      <pc:sldChg chg="modSp">
        <pc:chgData name="Adriaensen Stefan" userId="ae4363fc-7ad4-4bf8-97f9-9784344e342a" providerId="ADAL" clId="{CDB09029-C836-4D95-86BE-F6887543317D}" dt="2019-03-04T07:56:05.765" v="6856" actId="14100"/>
        <pc:sldMkLst>
          <pc:docMk/>
          <pc:sldMk cId="126494361" sldId="256"/>
        </pc:sldMkLst>
        <pc:spChg chg="mod">
          <ac:chgData name="Adriaensen Stefan" userId="ae4363fc-7ad4-4bf8-97f9-9784344e342a" providerId="ADAL" clId="{CDB09029-C836-4D95-86BE-F6887543317D}" dt="2019-03-04T07:56:05.765" v="6856" actId="14100"/>
          <ac:spMkLst>
            <pc:docMk/>
            <pc:sldMk cId="126494361" sldId="256"/>
            <ac:spMk id="2" creationId="{EE22694B-0FC0-4BEE-9171-C713048C5185}"/>
          </ac:spMkLst>
        </pc:spChg>
      </pc:sldChg>
      <pc:sldChg chg="addSp modSp">
        <pc:chgData name="Adriaensen Stefan" userId="ae4363fc-7ad4-4bf8-97f9-9784344e342a" providerId="ADAL" clId="{CDB09029-C836-4D95-86BE-F6887543317D}" dt="2019-02-28T23:52:42.842" v="5748" actId="113"/>
        <pc:sldMkLst>
          <pc:docMk/>
          <pc:sldMk cId="144282858" sldId="257"/>
        </pc:sldMkLst>
        <pc:spChg chg="add mod">
          <ac:chgData name="Adriaensen Stefan" userId="ae4363fc-7ad4-4bf8-97f9-9784344e342a" providerId="ADAL" clId="{CDB09029-C836-4D95-86BE-F6887543317D}" dt="2019-02-28T12:29:56.405" v="69" actId="120"/>
          <ac:spMkLst>
            <pc:docMk/>
            <pc:sldMk cId="144282858" sldId="257"/>
            <ac:spMk id="26" creationId="{0977379B-8BD6-4849-8E6E-74835548FD4C}"/>
          </ac:spMkLst>
        </pc:spChg>
        <pc:spChg chg="add mod">
          <ac:chgData name="Adriaensen Stefan" userId="ae4363fc-7ad4-4bf8-97f9-9784344e342a" providerId="ADAL" clId="{CDB09029-C836-4D95-86BE-F6887543317D}" dt="2019-02-28T23:52:42.842" v="5748" actId="113"/>
          <ac:spMkLst>
            <pc:docMk/>
            <pc:sldMk cId="144282858" sldId="257"/>
            <ac:spMk id="27" creationId="{534D8228-90DF-4214-86B0-538806C68E9B}"/>
          </ac:spMkLst>
        </pc:spChg>
      </pc:sldChg>
      <pc:sldChg chg="addSp delSp modSp add">
        <pc:chgData name="Adriaensen Stefan" userId="ae4363fc-7ad4-4bf8-97f9-9784344e342a" providerId="ADAL" clId="{CDB09029-C836-4D95-86BE-F6887543317D}" dt="2019-02-28T12:57:07.985" v="1376" actId="20577"/>
        <pc:sldMkLst>
          <pc:docMk/>
          <pc:sldMk cId="1438150515" sldId="258"/>
        </pc:sldMkLst>
        <pc:spChg chg="mod">
          <ac:chgData name="Adriaensen Stefan" userId="ae4363fc-7ad4-4bf8-97f9-9784344e342a" providerId="ADAL" clId="{CDB09029-C836-4D95-86BE-F6887543317D}" dt="2019-02-28T12:57:07.985" v="1376" actId="20577"/>
          <ac:spMkLst>
            <pc:docMk/>
            <pc:sldMk cId="1438150515" sldId="258"/>
            <ac:spMk id="26" creationId="{0977379B-8BD6-4849-8E6E-74835548FD4C}"/>
          </ac:spMkLst>
        </pc:spChg>
        <pc:spChg chg="del mod">
          <ac:chgData name="Adriaensen Stefan" userId="ae4363fc-7ad4-4bf8-97f9-9784344e342a" providerId="ADAL" clId="{CDB09029-C836-4D95-86BE-F6887543317D}" dt="2019-02-28T12:33:03.538" v="193" actId="478"/>
          <ac:spMkLst>
            <pc:docMk/>
            <pc:sldMk cId="1438150515" sldId="258"/>
            <ac:spMk id="27" creationId="{534D8228-90DF-4214-86B0-538806C68E9B}"/>
          </ac:spMkLst>
        </pc:spChg>
        <pc:picChg chg="add del">
          <ac:chgData name="Adriaensen Stefan" userId="ae4363fc-7ad4-4bf8-97f9-9784344e342a" providerId="ADAL" clId="{CDB09029-C836-4D95-86BE-F6887543317D}" dt="2019-02-28T12:32:55.864" v="191" actId="20577"/>
          <ac:picMkLst>
            <pc:docMk/>
            <pc:sldMk cId="1438150515" sldId="258"/>
            <ac:picMk id="10" creationId="{792B5463-0711-4AEA-BECD-D3B3866DFADF}"/>
          </ac:picMkLst>
        </pc:picChg>
        <pc:picChg chg="add mod">
          <ac:chgData name="Adriaensen Stefan" userId="ae4363fc-7ad4-4bf8-97f9-9784344e342a" providerId="ADAL" clId="{CDB09029-C836-4D95-86BE-F6887543317D}" dt="2019-02-28T12:33:19.703" v="198" actId="1076"/>
          <ac:picMkLst>
            <pc:docMk/>
            <pc:sldMk cId="1438150515" sldId="258"/>
            <ac:picMk id="11" creationId="{D5DFE1AA-6C7D-41A6-8682-9D514E196054}"/>
          </ac:picMkLst>
        </pc:picChg>
      </pc:sldChg>
      <pc:sldChg chg="addSp modSp add">
        <pc:chgData name="Adriaensen Stefan" userId="ae4363fc-7ad4-4bf8-97f9-9784344e342a" providerId="ADAL" clId="{CDB09029-C836-4D95-86BE-F6887543317D}" dt="2019-03-04T07:39:54.812" v="6709" actId="20577"/>
        <pc:sldMkLst>
          <pc:docMk/>
          <pc:sldMk cId="4090352288" sldId="259"/>
        </pc:sldMkLst>
        <pc:spChg chg="add mod">
          <ac:chgData name="Adriaensen Stefan" userId="ae4363fc-7ad4-4bf8-97f9-9784344e342a" providerId="ADAL" clId="{CDB09029-C836-4D95-86BE-F6887543317D}" dt="2019-03-04T07:39:54.812" v="6709" actId="20577"/>
          <ac:spMkLst>
            <pc:docMk/>
            <pc:sldMk cId="4090352288" sldId="259"/>
            <ac:spMk id="10" creationId="{00EF7CA2-9757-4A02-913B-B1F30586074D}"/>
          </ac:spMkLst>
        </pc:spChg>
        <pc:spChg chg="mod">
          <ac:chgData name="Adriaensen Stefan" userId="ae4363fc-7ad4-4bf8-97f9-9784344e342a" providerId="ADAL" clId="{CDB09029-C836-4D95-86BE-F6887543317D}" dt="2019-02-28T13:46:42.910" v="1998" actId="20577"/>
          <ac:spMkLst>
            <pc:docMk/>
            <pc:sldMk cId="4090352288" sldId="259"/>
            <ac:spMk id="26" creationId="{0977379B-8BD6-4849-8E6E-74835548FD4C}"/>
          </ac:spMkLst>
        </pc:spChg>
        <pc:spChg chg="mod">
          <ac:chgData name="Adriaensen Stefan" userId="ae4363fc-7ad4-4bf8-97f9-9784344e342a" providerId="ADAL" clId="{CDB09029-C836-4D95-86BE-F6887543317D}" dt="2019-02-28T12:57:15.100" v="1377" actId="20577"/>
          <ac:spMkLst>
            <pc:docMk/>
            <pc:sldMk cId="4090352288" sldId="259"/>
            <ac:spMk id="27" creationId="{534D8228-90DF-4214-86B0-538806C68E9B}"/>
          </ac:spMkLst>
        </pc:spChg>
        <pc:picChg chg="add mod">
          <ac:chgData name="Adriaensen Stefan" userId="ae4363fc-7ad4-4bf8-97f9-9784344e342a" providerId="ADAL" clId="{CDB09029-C836-4D95-86BE-F6887543317D}" dt="2019-02-28T13:57:43.705" v="2345" actId="1076"/>
          <ac:picMkLst>
            <pc:docMk/>
            <pc:sldMk cId="4090352288" sldId="259"/>
            <ac:picMk id="11" creationId="{2D02162F-004A-4F1D-AEBF-A903BB99D107}"/>
          </ac:picMkLst>
        </pc:picChg>
      </pc:sldChg>
      <pc:sldChg chg="addSp delSp modSp add">
        <pc:chgData name="Adriaensen Stefan" userId="ae4363fc-7ad4-4bf8-97f9-9784344e342a" providerId="ADAL" clId="{CDB09029-C836-4D95-86BE-F6887543317D}" dt="2019-02-28T23:53:15.599" v="5755" actId="20577"/>
        <pc:sldMkLst>
          <pc:docMk/>
          <pc:sldMk cId="3818962204" sldId="260"/>
        </pc:sldMkLst>
        <pc:spChg chg="add mod">
          <ac:chgData name="Adriaensen Stefan" userId="ae4363fc-7ad4-4bf8-97f9-9784344e342a" providerId="ADAL" clId="{CDB09029-C836-4D95-86BE-F6887543317D}" dt="2019-02-28T23:53:15.599" v="5755" actId="20577"/>
          <ac:spMkLst>
            <pc:docMk/>
            <pc:sldMk cId="3818962204" sldId="260"/>
            <ac:spMk id="10" creationId="{16D55C89-BE94-4255-95FA-4E0D27FCC2C8}"/>
          </ac:spMkLst>
        </pc:spChg>
        <pc:spChg chg="mod">
          <ac:chgData name="Adriaensen Stefan" userId="ae4363fc-7ad4-4bf8-97f9-9784344e342a" providerId="ADAL" clId="{CDB09029-C836-4D95-86BE-F6887543317D}" dt="2019-02-28T23:53:09.795" v="5749" actId="20577"/>
          <ac:spMkLst>
            <pc:docMk/>
            <pc:sldMk cId="3818962204" sldId="260"/>
            <ac:spMk id="26" creationId="{0977379B-8BD6-4849-8E6E-74835548FD4C}"/>
          </ac:spMkLst>
        </pc:spChg>
        <pc:spChg chg="del mod">
          <ac:chgData name="Adriaensen Stefan" userId="ae4363fc-7ad4-4bf8-97f9-9784344e342a" providerId="ADAL" clId="{CDB09029-C836-4D95-86BE-F6887543317D}" dt="2019-02-28T12:38:53.404" v="252" actId="20577"/>
          <ac:spMkLst>
            <pc:docMk/>
            <pc:sldMk cId="3818962204" sldId="260"/>
            <ac:spMk id="27" creationId="{534D8228-90DF-4214-86B0-538806C68E9B}"/>
          </ac:spMkLst>
        </pc:spChg>
      </pc:sldChg>
      <pc:sldChg chg="addSp modSp add">
        <pc:chgData name="Adriaensen Stefan" userId="ae4363fc-7ad4-4bf8-97f9-9784344e342a" providerId="ADAL" clId="{CDB09029-C836-4D95-86BE-F6887543317D}" dt="2019-02-28T14:03:57.453" v="2472" actId="1076"/>
        <pc:sldMkLst>
          <pc:docMk/>
          <pc:sldMk cId="2657999560" sldId="261"/>
        </pc:sldMkLst>
        <pc:spChg chg="add mod">
          <ac:chgData name="Adriaensen Stefan" userId="ae4363fc-7ad4-4bf8-97f9-9784344e342a" providerId="ADAL" clId="{CDB09029-C836-4D95-86BE-F6887543317D}" dt="2019-02-28T14:03:57.453" v="2472" actId="1076"/>
          <ac:spMkLst>
            <pc:docMk/>
            <pc:sldMk cId="2657999560" sldId="261"/>
            <ac:spMk id="11" creationId="{CA3731F4-1199-4E93-BCC6-BF8DE473CCBB}"/>
          </ac:spMkLst>
        </pc:spChg>
        <pc:spChg chg="mod">
          <ac:chgData name="Adriaensen Stefan" userId="ae4363fc-7ad4-4bf8-97f9-9784344e342a" providerId="ADAL" clId="{CDB09029-C836-4D95-86BE-F6887543317D}" dt="2019-02-28T13:34:45.002" v="1427" actId="20577"/>
          <ac:spMkLst>
            <pc:docMk/>
            <pc:sldMk cId="2657999560" sldId="261"/>
            <ac:spMk id="26" creationId="{0977379B-8BD6-4849-8E6E-74835548FD4C}"/>
          </ac:spMkLst>
        </pc:spChg>
        <pc:picChg chg="add mod">
          <ac:chgData name="Adriaensen Stefan" userId="ae4363fc-7ad4-4bf8-97f9-9784344e342a" providerId="ADAL" clId="{CDB09029-C836-4D95-86BE-F6887543317D}" dt="2019-02-28T13:43:01.947" v="1880" actId="1076"/>
          <ac:picMkLst>
            <pc:docMk/>
            <pc:sldMk cId="2657999560" sldId="261"/>
            <ac:picMk id="2" creationId="{FB402183-BD86-455C-900F-0AECC8554CE7}"/>
          </ac:picMkLst>
        </pc:picChg>
        <pc:picChg chg="add mod">
          <ac:chgData name="Adriaensen Stefan" userId="ae4363fc-7ad4-4bf8-97f9-9784344e342a" providerId="ADAL" clId="{CDB09029-C836-4D95-86BE-F6887543317D}" dt="2019-02-28T13:35:28.727" v="1429" actId="1076"/>
          <ac:picMkLst>
            <pc:docMk/>
            <pc:sldMk cId="2657999560" sldId="261"/>
            <ac:picMk id="10" creationId="{631F2E87-4934-49A7-82FA-1B2F3229AC6D}"/>
          </ac:picMkLst>
        </pc:picChg>
      </pc:sldChg>
      <pc:sldChg chg="addSp modSp add ord">
        <pc:chgData name="Adriaensen Stefan" userId="ae4363fc-7ad4-4bf8-97f9-9784344e342a" providerId="ADAL" clId="{CDB09029-C836-4D95-86BE-F6887543317D}" dt="2019-02-28T23:29:33.969" v="4238" actId="14100"/>
        <pc:sldMkLst>
          <pc:docMk/>
          <pc:sldMk cId="1978542137" sldId="262"/>
        </pc:sldMkLst>
        <pc:spChg chg="mod">
          <ac:chgData name="Adriaensen Stefan" userId="ae4363fc-7ad4-4bf8-97f9-9784344e342a" providerId="ADAL" clId="{CDB09029-C836-4D95-86BE-F6887543317D}" dt="2019-02-28T14:05:15.144" v="2483" actId="20577"/>
          <ac:spMkLst>
            <pc:docMk/>
            <pc:sldMk cId="1978542137" sldId="262"/>
            <ac:spMk id="26" creationId="{0977379B-8BD6-4849-8E6E-74835548FD4C}"/>
          </ac:spMkLst>
        </pc:spChg>
        <pc:picChg chg="add mod">
          <ac:chgData name="Adriaensen Stefan" userId="ae4363fc-7ad4-4bf8-97f9-9784344e342a" providerId="ADAL" clId="{CDB09029-C836-4D95-86BE-F6887543317D}" dt="2019-02-28T23:29:33.969" v="4238" actId="14100"/>
          <ac:picMkLst>
            <pc:docMk/>
            <pc:sldMk cId="1978542137" sldId="262"/>
            <ac:picMk id="10" creationId="{F5AD82B0-277A-4434-BE0A-495684E6C481}"/>
          </ac:picMkLst>
        </pc:picChg>
        <pc:picChg chg="add mod">
          <ac:chgData name="Adriaensen Stefan" userId="ae4363fc-7ad4-4bf8-97f9-9784344e342a" providerId="ADAL" clId="{CDB09029-C836-4D95-86BE-F6887543317D}" dt="2019-02-28T23:29:27.304" v="4236" actId="1076"/>
          <ac:picMkLst>
            <pc:docMk/>
            <pc:sldMk cId="1978542137" sldId="262"/>
            <ac:picMk id="11" creationId="{AB973FA3-9D2E-4D30-8491-63ACC8D3E7D7}"/>
          </ac:picMkLst>
        </pc:picChg>
      </pc:sldChg>
      <pc:sldChg chg="addSp modSp add ord">
        <pc:chgData name="Adriaensen Stefan" userId="ae4363fc-7ad4-4bf8-97f9-9784344e342a" providerId="ADAL" clId="{CDB09029-C836-4D95-86BE-F6887543317D}" dt="2019-02-28T23:59:17.928" v="5846" actId="1076"/>
        <pc:sldMkLst>
          <pc:docMk/>
          <pc:sldMk cId="444755470" sldId="263"/>
        </pc:sldMkLst>
        <pc:spChg chg="add mod">
          <ac:chgData name="Adriaensen Stefan" userId="ae4363fc-7ad4-4bf8-97f9-9784344e342a" providerId="ADAL" clId="{CDB09029-C836-4D95-86BE-F6887543317D}" dt="2019-02-28T23:56:04.646" v="5840" actId="20577"/>
          <ac:spMkLst>
            <pc:docMk/>
            <pc:sldMk cId="444755470" sldId="263"/>
            <ac:spMk id="2" creationId="{F1CEB24D-D55F-4BAE-94AE-8252DA9FA68F}"/>
          </ac:spMkLst>
        </pc:spChg>
        <pc:spChg chg="mod">
          <ac:chgData name="Adriaensen Stefan" userId="ae4363fc-7ad4-4bf8-97f9-9784344e342a" providerId="ADAL" clId="{CDB09029-C836-4D95-86BE-F6887543317D}" dt="2019-02-28T22:15:17.672" v="3144" actId="20577"/>
          <ac:spMkLst>
            <pc:docMk/>
            <pc:sldMk cId="444755470" sldId="263"/>
            <ac:spMk id="26" creationId="{0977379B-8BD6-4849-8E6E-74835548FD4C}"/>
          </ac:spMkLst>
        </pc:spChg>
        <pc:picChg chg="add mod">
          <ac:chgData name="Adriaensen Stefan" userId="ae4363fc-7ad4-4bf8-97f9-9784344e342a" providerId="ADAL" clId="{CDB09029-C836-4D95-86BE-F6887543317D}" dt="2019-02-28T23:58:36.177" v="5842" actId="1076"/>
          <ac:picMkLst>
            <pc:docMk/>
            <pc:sldMk cId="444755470" sldId="263"/>
            <ac:picMk id="11" creationId="{78A3F623-3EED-49D9-B299-FC5038B8E49A}"/>
          </ac:picMkLst>
        </pc:picChg>
        <pc:picChg chg="add mod">
          <ac:chgData name="Adriaensen Stefan" userId="ae4363fc-7ad4-4bf8-97f9-9784344e342a" providerId="ADAL" clId="{CDB09029-C836-4D95-86BE-F6887543317D}" dt="2019-02-28T23:58:50.850" v="5844" actId="1076"/>
          <ac:picMkLst>
            <pc:docMk/>
            <pc:sldMk cId="444755470" sldId="263"/>
            <ac:picMk id="12" creationId="{9AF314D4-A119-4CA8-9E8F-6A6B9BB401AB}"/>
          </ac:picMkLst>
        </pc:picChg>
        <pc:picChg chg="add mod">
          <ac:chgData name="Adriaensen Stefan" userId="ae4363fc-7ad4-4bf8-97f9-9784344e342a" providerId="ADAL" clId="{CDB09029-C836-4D95-86BE-F6887543317D}" dt="2019-02-28T23:59:17.928" v="5846" actId="1076"/>
          <ac:picMkLst>
            <pc:docMk/>
            <pc:sldMk cId="444755470" sldId="263"/>
            <ac:picMk id="13" creationId="{966A2072-AB05-4835-8028-D203AF5E3F99}"/>
          </ac:picMkLst>
        </pc:picChg>
      </pc:sldChg>
      <pc:sldChg chg="addSp delSp modSp add">
        <pc:chgData name="Adriaensen Stefan" userId="ae4363fc-7ad4-4bf8-97f9-9784344e342a" providerId="ADAL" clId="{CDB09029-C836-4D95-86BE-F6887543317D}" dt="2019-02-28T22:39:13.310" v="3869" actId="20577"/>
        <pc:sldMkLst>
          <pc:docMk/>
          <pc:sldMk cId="415334805" sldId="265"/>
        </pc:sldMkLst>
        <pc:spChg chg="mod">
          <ac:chgData name="Adriaensen Stefan" userId="ae4363fc-7ad4-4bf8-97f9-9784344e342a" providerId="ADAL" clId="{CDB09029-C836-4D95-86BE-F6887543317D}" dt="2019-02-28T22:16:40.416" v="3167" actId="20577"/>
          <ac:spMkLst>
            <pc:docMk/>
            <pc:sldMk cId="415334805" sldId="265"/>
            <ac:spMk id="26" creationId="{0977379B-8BD6-4849-8E6E-74835548FD4C}"/>
          </ac:spMkLst>
        </pc:spChg>
        <pc:spChg chg="mod">
          <ac:chgData name="Adriaensen Stefan" userId="ae4363fc-7ad4-4bf8-97f9-9784344e342a" providerId="ADAL" clId="{CDB09029-C836-4D95-86BE-F6887543317D}" dt="2019-02-28T22:39:13.310" v="3869" actId="20577"/>
          <ac:spMkLst>
            <pc:docMk/>
            <pc:sldMk cId="415334805" sldId="265"/>
            <ac:spMk id="27" creationId="{534D8228-90DF-4214-86B0-538806C68E9B}"/>
          </ac:spMkLst>
        </pc:spChg>
        <pc:picChg chg="add del mod">
          <ac:chgData name="Adriaensen Stefan" userId="ae4363fc-7ad4-4bf8-97f9-9784344e342a" providerId="ADAL" clId="{CDB09029-C836-4D95-86BE-F6887543317D}" dt="2019-02-28T22:31:08.743" v="3389" actId="478"/>
          <ac:picMkLst>
            <pc:docMk/>
            <pc:sldMk cId="415334805" sldId="265"/>
            <ac:picMk id="2" creationId="{E639EAD4-6B31-446B-AFD6-100961BFF85D}"/>
          </ac:picMkLst>
        </pc:picChg>
        <pc:picChg chg="add mod">
          <ac:chgData name="Adriaensen Stefan" userId="ae4363fc-7ad4-4bf8-97f9-9784344e342a" providerId="ADAL" clId="{CDB09029-C836-4D95-86BE-F6887543317D}" dt="2019-02-28T22:31:29.335" v="3396" actId="1076"/>
          <ac:picMkLst>
            <pc:docMk/>
            <pc:sldMk cId="415334805" sldId="265"/>
            <ac:picMk id="3" creationId="{41F53B8F-BE56-4097-81C9-FB108F723DDA}"/>
          </ac:picMkLst>
        </pc:picChg>
      </pc:sldChg>
      <pc:sldChg chg="addSp delSp modSp add mod">
        <pc:chgData name="Adriaensen Stefan" userId="ae4363fc-7ad4-4bf8-97f9-9784344e342a" providerId="ADAL" clId="{CDB09029-C836-4D95-86BE-F6887543317D}" dt="2019-03-04T06:17:51.890" v="6512" actId="20577"/>
        <pc:sldMkLst>
          <pc:docMk/>
          <pc:sldMk cId="3128234992" sldId="266"/>
        </pc:sldMkLst>
        <pc:spChg chg="add mod">
          <ac:chgData name="Adriaensen Stefan" userId="ae4363fc-7ad4-4bf8-97f9-9784344e342a" providerId="ADAL" clId="{CDB09029-C836-4D95-86BE-F6887543317D}" dt="2019-03-04T06:17:51.890" v="6512" actId="20577"/>
          <ac:spMkLst>
            <pc:docMk/>
            <pc:sldMk cId="3128234992" sldId="266"/>
            <ac:spMk id="4" creationId="{E256A599-1A73-487B-85DA-1B6739AF9123}"/>
          </ac:spMkLst>
        </pc:spChg>
        <pc:spChg chg="add mod">
          <ac:chgData name="Adriaensen Stefan" userId="ae4363fc-7ad4-4bf8-97f9-9784344e342a" providerId="ADAL" clId="{CDB09029-C836-4D95-86BE-F6887543317D}" dt="2019-02-28T23:59:50.966" v="5856" actId="1076"/>
          <ac:spMkLst>
            <pc:docMk/>
            <pc:sldMk cId="3128234992" sldId="266"/>
            <ac:spMk id="5" creationId="{13A381BA-867A-4472-9389-3EA65FE7C60F}"/>
          </ac:spMkLst>
        </pc:spChg>
        <pc:spChg chg="mod">
          <ac:chgData name="Adriaensen Stefan" userId="ae4363fc-7ad4-4bf8-97f9-9784344e342a" providerId="ADAL" clId="{CDB09029-C836-4D95-86BE-F6887543317D}" dt="2019-02-28T22:56:07.143" v="3885" actId="20577"/>
          <ac:spMkLst>
            <pc:docMk/>
            <pc:sldMk cId="3128234992" sldId="266"/>
            <ac:spMk id="26" creationId="{0977379B-8BD6-4849-8E6E-74835548FD4C}"/>
          </ac:spMkLst>
        </pc:spChg>
        <pc:graphicFrameChg chg="add">
          <ac:chgData name="Adriaensen Stefan" userId="ae4363fc-7ad4-4bf8-97f9-9784344e342a" providerId="ADAL" clId="{CDB09029-C836-4D95-86BE-F6887543317D}" dt="2019-02-28T22:57:29.796" v="3887" actId="1076"/>
          <ac:graphicFrameMkLst>
            <pc:docMk/>
            <pc:sldMk cId="3128234992" sldId="266"/>
            <ac:graphicFrameMk id="10" creationId="{FE2C4F38-6DAC-4A05-B6DD-44E155B7D37D}"/>
          </ac:graphicFrameMkLst>
        </pc:graphicFrameChg>
        <pc:graphicFrameChg chg="add">
          <ac:chgData name="Adriaensen Stefan" userId="ae4363fc-7ad4-4bf8-97f9-9784344e342a" providerId="ADAL" clId="{CDB09029-C836-4D95-86BE-F6887543317D}" dt="2019-02-28T22:59:42.856" v="3894" actId="1076"/>
          <ac:graphicFrameMkLst>
            <pc:docMk/>
            <pc:sldMk cId="3128234992" sldId="266"/>
            <ac:graphicFrameMk id="12" creationId="{FE2C4F38-6DAC-4A05-B6DD-44E155B7D37D}"/>
          </ac:graphicFrameMkLst>
        </pc:graphicFrameChg>
        <pc:picChg chg="add del mod">
          <ac:chgData name="Adriaensen Stefan" userId="ae4363fc-7ad4-4bf8-97f9-9784344e342a" providerId="ADAL" clId="{CDB09029-C836-4D95-86BE-F6887543317D}" dt="2019-02-28T22:59:41.756" v="3892" actId="478"/>
          <ac:picMkLst>
            <pc:docMk/>
            <pc:sldMk cId="3128234992" sldId="266"/>
            <ac:picMk id="2" creationId="{52B57D44-E6AA-4928-9907-0DDF7D269C7E}"/>
          </ac:picMkLst>
        </pc:picChg>
        <pc:picChg chg="add mod">
          <ac:chgData name="Adriaensen Stefan" userId="ae4363fc-7ad4-4bf8-97f9-9784344e342a" providerId="ADAL" clId="{CDB09029-C836-4D95-86BE-F6887543317D}" dt="2019-02-28T23:38:50.319" v="4810" actId="1076"/>
          <ac:picMkLst>
            <pc:docMk/>
            <pc:sldMk cId="3128234992" sldId="266"/>
            <ac:picMk id="3" creationId="{2C5071ED-EA0B-4383-8E00-5F4B35DCB404}"/>
          </ac:picMkLst>
        </pc:picChg>
      </pc:sldChg>
      <pc:sldChg chg="addSp delSp modSp add mod modTransition delAnim modAnim">
        <pc:chgData name="Adriaensen Stefan" userId="ae4363fc-7ad4-4bf8-97f9-9784344e342a" providerId="ADAL" clId="{CDB09029-C836-4D95-86BE-F6887543317D}" dt="2019-03-01T00:06:37.364" v="6127" actId="1076"/>
        <pc:sldMkLst>
          <pc:docMk/>
          <pc:sldMk cId="4104340068" sldId="267"/>
        </pc:sldMkLst>
        <pc:spChg chg="mod">
          <ac:chgData name="Adriaensen Stefan" userId="ae4363fc-7ad4-4bf8-97f9-9784344e342a" providerId="ADAL" clId="{CDB09029-C836-4D95-86BE-F6887543317D}" dt="2019-02-28T23:43:01.120" v="5102" actId="20577"/>
          <ac:spMkLst>
            <pc:docMk/>
            <pc:sldMk cId="4104340068" sldId="267"/>
            <ac:spMk id="26" creationId="{0977379B-8BD6-4849-8E6E-74835548FD4C}"/>
          </ac:spMkLst>
        </pc:spChg>
        <pc:graphicFrameChg chg="add">
          <ac:chgData name="Adriaensen Stefan" userId="ae4363fc-7ad4-4bf8-97f9-9784344e342a" providerId="ADAL" clId="{CDB09029-C836-4D95-86BE-F6887543317D}" dt="2019-02-28T23:15:59.024" v="4179" actId="1076"/>
          <ac:graphicFrameMkLst>
            <pc:docMk/>
            <pc:sldMk cId="4104340068" sldId="267"/>
            <ac:graphicFrameMk id="10" creationId="{75BED534-528D-487B-85E9-663CED46C080}"/>
          </ac:graphicFrameMkLst>
        </pc:graphicFrameChg>
        <pc:graphicFrameChg chg="add">
          <ac:chgData name="Adriaensen Stefan" userId="ae4363fc-7ad4-4bf8-97f9-9784344e342a" providerId="ADAL" clId="{CDB09029-C836-4D95-86BE-F6887543317D}" dt="2019-02-28T23:19:31.425" v="4185" actId="1076"/>
          <ac:graphicFrameMkLst>
            <pc:docMk/>
            <pc:sldMk cId="4104340068" sldId="267"/>
            <ac:graphicFrameMk id="12" creationId="{75BED534-528D-487B-85E9-663CED46C080}"/>
          </ac:graphicFrameMkLst>
        </pc:graphicFrameChg>
        <pc:graphicFrameChg chg="add del mod">
          <ac:chgData name="Adriaensen Stefan" userId="ae4363fc-7ad4-4bf8-97f9-9784344e342a" providerId="ADAL" clId="{CDB09029-C836-4D95-86BE-F6887543317D}" dt="2019-03-01T00:05:25.503" v="6110" actId="478"/>
          <ac:graphicFrameMkLst>
            <pc:docMk/>
            <pc:sldMk cId="4104340068" sldId="267"/>
            <ac:graphicFrameMk id="14" creationId="{75BED534-528D-487B-85E9-663CED46C080}"/>
          </ac:graphicFrameMkLst>
        </pc:graphicFrameChg>
        <pc:graphicFrameChg chg="add">
          <ac:chgData name="Adriaensen Stefan" userId="ae4363fc-7ad4-4bf8-97f9-9784344e342a" providerId="ADAL" clId="{CDB09029-C836-4D95-86BE-F6887543317D}" dt="2019-02-28T23:23:50.076" v="4202" actId="1076"/>
          <ac:graphicFrameMkLst>
            <pc:docMk/>
            <pc:sldMk cId="4104340068" sldId="267"/>
            <ac:graphicFrameMk id="15" creationId="{75BED534-528D-487B-85E9-663CED46C080}"/>
          </ac:graphicFrameMkLst>
        </pc:graphicFrameChg>
        <pc:graphicFrameChg chg="add">
          <ac:chgData name="Adriaensen Stefan" userId="ae4363fc-7ad4-4bf8-97f9-9784344e342a" providerId="ADAL" clId="{CDB09029-C836-4D95-86BE-F6887543317D}" dt="2019-02-28T23:25:43.323" v="4219" actId="1076"/>
          <ac:graphicFrameMkLst>
            <pc:docMk/>
            <pc:sldMk cId="4104340068" sldId="267"/>
            <ac:graphicFrameMk id="17" creationId="{75BED534-528D-487B-85E9-663CED46C080}"/>
          </ac:graphicFrameMkLst>
        </pc:graphicFrameChg>
        <pc:graphicFrameChg chg="add">
          <ac:chgData name="Adriaensen Stefan" userId="ae4363fc-7ad4-4bf8-97f9-9784344e342a" providerId="ADAL" clId="{CDB09029-C836-4D95-86BE-F6887543317D}" dt="2019-02-28T23:26:33.863" v="4223" actId="1076"/>
          <ac:graphicFrameMkLst>
            <pc:docMk/>
            <pc:sldMk cId="4104340068" sldId="267"/>
            <ac:graphicFrameMk id="24" creationId="{75BED534-528D-487B-85E9-663CED46C080}"/>
          </ac:graphicFrameMkLst>
        </pc:graphicFrameChg>
        <pc:graphicFrameChg chg="add">
          <ac:chgData name="Adriaensen Stefan" userId="ae4363fc-7ad4-4bf8-97f9-9784344e342a" providerId="ADAL" clId="{CDB09029-C836-4D95-86BE-F6887543317D}" dt="2019-03-01T00:05:26.148" v="6112" actId="1076"/>
          <ac:graphicFrameMkLst>
            <pc:docMk/>
            <pc:sldMk cId="4104340068" sldId="267"/>
            <ac:graphicFrameMk id="28" creationId="{DCE56848-DF07-4ED3-9F2D-B71437EDEA10}"/>
          </ac:graphicFrameMkLst>
        </pc:graphicFrameChg>
        <pc:graphicFrameChg chg="add">
          <ac:chgData name="Adriaensen Stefan" userId="ae4363fc-7ad4-4bf8-97f9-9784344e342a" providerId="ADAL" clId="{CDB09029-C836-4D95-86BE-F6887543317D}" dt="2019-03-01T00:05:46.634" v="6118" actId="1076"/>
          <ac:graphicFrameMkLst>
            <pc:docMk/>
            <pc:sldMk cId="4104340068" sldId="267"/>
            <ac:graphicFrameMk id="29" creationId="{75BED534-528D-487B-85E9-663CED46C080}"/>
          </ac:graphicFrameMkLst>
        </pc:graphicFrameChg>
        <pc:picChg chg="add del mod">
          <ac:chgData name="Adriaensen Stefan" userId="ae4363fc-7ad4-4bf8-97f9-9784344e342a" providerId="ADAL" clId="{CDB09029-C836-4D95-86BE-F6887543317D}" dt="2019-02-28T23:16:10.978" v="4183" actId="478"/>
          <ac:picMkLst>
            <pc:docMk/>
            <pc:sldMk cId="4104340068" sldId="267"/>
            <ac:picMk id="2" creationId="{F74910C3-9BA2-4B7D-9561-C5E04519EC23}"/>
          </ac:picMkLst>
        </pc:picChg>
        <pc:picChg chg="add del mod">
          <ac:chgData name="Adriaensen Stefan" userId="ae4363fc-7ad4-4bf8-97f9-9784344e342a" providerId="ADAL" clId="{CDB09029-C836-4D95-86BE-F6887543317D}" dt="2019-02-28T23:21:45.052" v="4191" actId="478"/>
          <ac:picMkLst>
            <pc:docMk/>
            <pc:sldMk cId="4104340068" sldId="267"/>
            <ac:picMk id="3" creationId="{C1D4E032-2B33-4293-A3E4-0B6E5FCF7E3E}"/>
          </ac:picMkLst>
        </pc:picChg>
        <pc:picChg chg="add del mod">
          <ac:chgData name="Adriaensen Stefan" userId="ae4363fc-7ad4-4bf8-97f9-9784344e342a" providerId="ADAL" clId="{CDB09029-C836-4D95-86BE-F6887543317D}" dt="2019-02-28T23:25:29.694" v="4213" actId="478"/>
          <ac:picMkLst>
            <pc:docMk/>
            <pc:sldMk cId="4104340068" sldId="267"/>
            <ac:picMk id="4" creationId="{E1F75272-CDFB-4F13-8458-132B7AE38F6B}"/>
          </ac:picMkLst>
        </pc:picChg>
        <pc:picChg chg="add del">
          <ac:chgData name="Adriaensen Stefan" userId="ae4363fc-7ad4-4bf8-97f9-9784344e342a" providerId="ADAL" clId="{CDB09029-C836-4D95-86BE-F6887543317D}" dt="2019-02-28T23:26:26.692" v="4221" actId="478"/>
          <ac:picMkLst>
            <pc:docMk/>
            <pc:sldMk cId="4104340068" sldId="267"/>
            <ac:picMk id="5" creationId="{889F1305-7962-452C-BF65-11C09684945A}"/>
          </ac:picMkLst>
        </pc:picChg>
        <pc:picChg chg="add del mod">
          <ac:chgData name="Adriaensen Stefan" userId="ae4363fc-7ad4-4bf8-97f9-9784344e342a" providerId="ADAL" clId="{CDB09029-C836-4D95-86BE-F6887543317D}" dt="2019-03-01T00:04:12.735" v="6109" actId="478"/>
          <ac:picMkLst>
            <pc:docMk/>
            <pc:sldMk cId="4104340068" sldId="267"/>
            <ac:picMk id="6" creationId="{34689939-DBA2-4B43-A705-274D2A0D36A9}"/>
          </ac:picMkLst>
        </pc:picChg>
        <pc:picChg chg="add mod">
          <ac:chgData name="Adriaensen Stefan" userId="ae4363fc-7ad4-4bf8-97f9-9784344e342a" providerId="ADAL" clId="{CDB09029-C836-4D95-86BE-F6887543317D}" dt="2019-03-01T00:05:39.264" v="6116" actId="1076"/>
          <ac:picMkLst>
            <pc:docMk/>
            <pc:sldMk cId="4104340068" sldId="267"/>
            <ac:picMk id="7" creationId="{74D1CAC0-32AE-457A-8B36-703E01F671DC}"/>
          </ac:picMkLst>
        </pc:picChg>
        <pc:picChg chg="add mod">
          <ac:chgData name="Adriaensen Stefan" userId="ae4363fc-7ad4-4bf8-97f9-9784344e342a" providerId="ADAL" clId="{CDB09029-C836-4D95-86BE-F6887543317D}" dt="2019-03-01T00:06:37.364" v="6127" actId="1076"/>
          <ac:picMkLst>
            <pc:docMk/>
            <pc:sldMk cId="4104340068" sldId="267"/>
            <ac:picMk id="8" creationId="{5D86ACCB-089D-42E1-A91B-490D48B33111}"/>
          </ac:picMkLst>
        </pc:picChg>
      </pc:sldChg>
      <pc:sldChg chg="addSp delSp modSp add mod ord modAnim">
        <pc:chgData name="Adriaensen Stefan" userId="ae4363fc-7ad4-4bf8-97f9-9784344e342a" providerId="ADAL" clId="{CDB09029-C836-4D95-86BE-F6887543317D}" dt="2019-03-04T06:23:40.927" v="6697" actId="20577"/>
        <pc:sldMkLst>
          <pc:docMk/>
          <pc:sldMk cId="2819626671" sldId="268"/>
        </pc:sldMkLst>
        <pc:spChg chg="add del">
          <ac:chgData name="Adriaensen Stefan" userId="ae4363fc-7ad4-4bf8-97f9-9784344e342a" providerId="ADAL" clId="{CDB09029-C836-4D95-86BE-F6887543317D}" dt="2019-02-28T23:31:12.228" v="4255" actId="20577"/>
          <ac:spMkLst>
            <pc:docMk/>
            <pc:sldMk cId="2819626671" sldId="268"/>
            <ac:spMk id="2" creationId="{C6E8B4C9-DC2B-486D-8862-FC207055C28B}"/>
          </ac:spMkLst>
        </pc:spChg>
        <pc:spChg chg="add del">
          <ac:chgData name="Adriaensen Stefan" userId="ae4363fc-7ad4-4bf8-97f9-9784344e342a" providerId="ADAL" clId="{CDB09029-C836-4D95-86BE-F6887543317D}" dt="2019-02-28T23:31:15.046" v="4257" actId="20577"/>
          <ac:spMkLst>
            <pc:docMk/>
            <pc:sldMk cId="2819626671" sldId="268"/>
            <ac:spMk id="3" creationId="{CE32153E-0B1E-44EA-BEDB-99DAE01C34B9}"/>
          </ac:spMkLst>
        </pc:spChg>
        <pc:spChg chg="add del">
          <ac:chgData name="Adriaensen Stefan" userId="ae4363fc-7ad4-4bf8-97f9-9784344e342a" providerId="ADAL" clId="{CDB09029-C836-4D95-86BE-F6887543317D}" dt="2019-02-28T23:31:20.118" v="4259" actId="20577"/>
          <ac:spMkLst>
            <pc:docMk/>
            <pc:sldMk cId="2819626671" sldId="268"/>
            <ac:spMk id="4" creationId="{83B50BFC-FE58-4A0F-8D4D-D17C4FAF1A77}"/>
          </ac:spMkLst>
        </pc:spChg>
        <pc:spChg chg="add mod">
          <ac:chgData name="Adriaensen Stefan" userId="ae4363fc-7ad4-4bf8-97f9-9784344e342a" providerId="ADAL" clId="{CDB09029-C836-4D95-86BE-F6887543317D}" dt="2019-03-04T06:23:40.927" v="6697" actId="20577"/>
          <ac:spMkLst>
            <pc:docMk/>
            <pc:sldMk cId="2819626671" sldId="268"/>
            <ac:spMk id="6" creationId="{369E0699-257D-4030-8F4F-ECC354B37EC8}"/>
          </ac:spMkLst>
        </pc:spChg>
        <pc:spChg chg="add mod">
          <ac:chgData name="Adriaensen Stefan" userId="ae4363fc-7ad4-4bf8-97f9-9784344e342a" providerId="ADAL" clId="{CDB09029-C836-4D95-86BE-F6887543317D}" dt="2019-03-04T06:22:05.571" v="6577" actId="1076"/>
          <ac:spMkLst>
            <pc:docMk/>
            <pc:sldMk cId="2819626671" sldId="268"/>
            <ac:spMk id="7" creationId="{73E23A5D-28E2-40FB-A796-B351AE01A316}"/>
          </ac:spMkLst>
        </pc:spChg>
        <pc:spChg chg="add mod">
          <ac:chgData name="Adriaensen Stefan" userId="ae4363fc-7ad4-4bf8-97f9-9784344e342a" providerId="ADAL" clId="{CDB09029-C836-4D95-86BE-F6887543317D}" dt="2019-03-04T06:22:05.571" v="6577" actId="1076"/>
          <ac:spMkLst>
            <pc:docMk/>
            <pc:sldMk cId="2819626671" sldId="268"/>
            <ac:spMk id="17" creationId="{ED901D38-DC19-4E99-8622-B7FA8DD9C255}"/>
          </ac:spMkLst>
        </pc:spChg>
        <pc:spChg chg="mod">
          <ac:chgData name="Adriaensen Stefan" userId="ae4363fc-7ad4-4bf8-97f9-9784344e342a" providerId="ADAL" clId="{CDB09029-C836-4D95-86BE-F6887543317D}" dt="2019-02-28T23:30:24.779" v="4249" actId="20577"/>
          <ac:spMkLst>
            <pc:docMk/>
            <pc:sldMk cId="2819626671" sldId="268"/>
            <ac:spMk id="26" creationId="{0977379B-8BD6-4849-8E6E-74835548FD4C}"/>
          </ac:spMkLst>
        </pc:spChg>
        <pc:spChg chg="mod">
          <ac:chgData name="Adriaensen Stefan" userId="ae4363fc-7ad4-4bf8-97f9-9784344e342a" providerId="ADAL" clId="{CDB09029-C836-4D95-86BE-F6887543317D}" dt="2019-02-28T23:30:59.129" v="4253" actId="1076"/>
          <ac:spMkLst>
            <pc:docMk/>
            <pc:sldMk cId="2819626671" sldId="268"/>
            <ac:spMk id="27" creationId="{534D8228-90DF-4214-86B0-538806C68E9B}"/>
          </ac:spMkLst>
        </pc:spChg>
        <pc:graphicFrameChg chg="add">
          <ac:chgData name="Adriaensen Stefan" userId="ae4363fc-7ad4-4bf8-97f9-9784344e342a" providerId="ADAL" clId="{CDB09029-C836-4D95-86BE-F6887543317D}" dt="2019-02-28T23:30:52.792" v="4251" actId="20577"/>
          <ac:graphicFrameMkLst>
            <pc:docMk/>
            <pc:sldMk cId="2819626671" sldId="268"/>
            <ac:graphicFrameMk id="10" creationId="{75BED534-528D-487B-85E9-663CED46C080}"/>
          </ac:graphicFrameMkLst>
        </pc:graphicFrameChg>
        <pc:picChg chg="add mod">
          <ac:chgData name="Adriaensen Stefan" userId="ae4363fc-7ad4-4bf8-97f9-9784344e342a" providerId="ADAL" clId="{CDB09029-C836-4D95-86BE-F6887543317D}" dt="2019-03-04T06:22:05.571" v="6577" actId="1076"/>
          <ac:picMkLst>
            <pc:docMk/>
            <pc:sldMk cId="2819626671" sldId="268"/>
            <ac:picMk id="5" creationId="{D1187656-28B1-43A1-830D-F0BD16A406E1}"/>
          </ac:picMkLst>
        </pc:picChg>
      </pc:sldChg>
      <pc:sldChg chg="addSp modSp add modAnim">
        <pc:chgData name="Adriaensen Stefan" userId="ae4363fc-7ad4-4bf8-97f9-9784344e342a" providerId="ADAL" clId="{CDB09029-C836-4D95-86BE-F6887543317D}" dt="2019-03-03T16:09:25.038" v="6511" actId="20577"/>
        <pc:sldMkLst>
          <pc:docMk/>
          <pc:sldMk cId="2163196870" sldId="269"/>
        </pc:sldMkLst>
        <pc:spChg chg="add mod">
          <ac:chgData name="Adriaensen Stefan" userId="ae4363fc-7ad4-4bf8-97f9-9784344e342a" providerId="ADAL" clId="{CDB09029-C836-4D95-86BE-F6887543317D}" dt="2019-02-28T22:04:03.375" v="3131" actId="122"/>
          <ac:spMkLst>
            <pc:docMk/>
            <pc:sldMk cId="2163196870" sldId="269"/>
            <ac:spMk id="12" creationId="{E10C3B98-934B-4F61-BF29-9BA6D1B0D030}"/>
          </ac:spMkLst>
        </pc:spChg>
        <pc:spChg chg="add mod">
          <ac:chgData name="Adriaensen Stefan" userId="ae4363fc-7ad4-4bf8-97f9-9784344e342a" providerId="ADAL" clId="{CDB09029-C836-4D95-86BE-F6887543317D}" dt="2019-02-28T23:55:27.558" v="5818" actId="20577"/>
          <ac:spMkLst>
            <pc:docMk/>
            <pc:sldMk cId="2163196870" sldId="269"/>
            <ac:spMk id="13" creationId="{1920C889-F055-4F36-9F95-C1027EBD7CD0}"/>
          </ac:spMkLst>
        </pc:spChg>
        <pc:spChg chg="mod">
          <ac:chgData name="Adriaensen Stefan" userId="ae4363fc-7ad4-4bf8-97f9-9784344e342a" providerId="ADAL" clId="{CDB09029-C836-4D95-86BE-F6887543317D}" dt="2019-02-28T21:38:48.722" v="2726" actId="20577"/>
          <ac:spMkLst>
            <pc:docMk/>
            <pc:sldMk cId="2163196870" sldId="269"/>
            <ac:spMk id="26" creationId="{0977379B-8BD6-4849-8E6E-74835548FD4C}"/>
          </ac:spMkLst>
        </pc:spChg>
        <pc:spChg chg="mod">
          <ac:chgData name="Adriaensen Stefan" userId="ae4363fc-7ad4-4bf8-97f9-9784344e342a" providerId="ADAL" clId="{CDB09029-C836-4D95-86BE-F6887543317D}" dt="2019-03-03T16:09:25.038" v="6511" actId="20577"/>
          <ac:spMkLst>
            <pc:docMk/>
            <pc:sldMk cId="2163196870" sldId="269"/>
            <ac:spMk id="27" creationId="{534D8228-90DF-4214-86B0-538806C68E9B}"/>
          </ac:spMkLst>
        </pc:spChg>
        <pc:picChg chg="add mod">
          <ac:chgData name="Adriaensen Stefan" userId="ae4363fc-7ad4-4bf8-97f9-9784344e342a" providerId="ADAL" clId="{CDB09029-C836-4D95-86BE-F6887543317D}" dt="2019-02-28T23:55:02.819" v="5779" actId="1076"/>
          <ac:picMkLst>
            <pc:docMk/>
            <pc:sldMk cId="2163196870" sldId="269"/>
            <ac:picMk id="10" creationId="{597298A1-4458-45CC-BE17-4AB87BCE6DF1}"/>
          </ac:picMkLst>
        </pc:picChg>
        <pc:picChg chg="add mod">
          <ac:chgData name="Adriaensen Stefan" userId="ae4363fc-7ad4-4bf8-97f9-9784344e342a" providerId="ADAL" clId="{CDB09029-C836-4D95-86BE-F6887543317D}" dt="2019-02-28T22:01:30.598" v="3035" actId="1076"/>
          <ac:picMkLst>
            <pc:docMk/>
            <pc:sldMk cId="2163196870" sldId="269"/>
            <ac:picMk id="11" creationId="{C7BB1E47-36D3-475C-BD58-7D88C75AE29B}"/>
          </ac:picMkLst>
        </pc:picChg>
      </pc:sldChg>
      <pc:sldChg chg="modSp add">
        <pc:chgData name="Adriaensen Stefan" userId="ae4363fc-7ad4-4bf8-97f9-9784344e342a" providerId="ADAL" clId="{CDB09029-C836-4D95-86BE-F6887543317D}" dt="2019-02-28T23:04:15.704" v="4151" actId="403"/>
        <pc:sldMkLst>
          <pc:docMk/>
          <pc:sldMk cId="1916688066" sldId="270"/>
        </pc:sldMkLst>
        <pc:spChg chg="mod">
          <ac:chgData name="Adriaensen Stefan" userId="ae4363fc-7ad4-4bf8-97f9-9784344e342a" providerId="ADAL" clId="{CDB09029-C836-4D95-86BE-F6887543317D}" dt="2019-02-28T23:04:15.704" v="4151" actId="403"/>
          <ac:spMkLst>
            <pc:docMk/>
            <pc:sldMk cId="1916688066" sldId="270"/>
            <ac:spMk id="26" creationId="{0977379B-8BD6-4849-8E6E-74835548FD4C}"/>
          </ac:spMkLst>
        </pc:spChg>
      </pc:sldChg>
      <pc:sldChg chg="addSp delSp modSp add addAnim delAnim modAnim">
        <pc:chgData name="Adriaensen Stefan" userId="ae4363fc-7ad4-4bf8-97f9-9784344e342a" providerId="ADAL" clId="{CDB09029-C836-4D95-86BE-F6887543317D}" dt="2019-03-01T08:38:42.732" v="6415" actId="1036"/>
        <pc:sldMkLst>
          <pc:docMk/>
          <pc:sldMk cId="2821493071" sldId="272"/>
        </pc:sldMkLst>
        <pc:spChg chg="add del mod">
          <ac:chgData name="Adriaensen Stefan" userId="ae4363fc-7ad4-4bf8-97f9-9784344e342a" providerId="ADAL" clId="{CDB09029-C836-4D95-86BE-F6887543317D}" dt="2019-03-01T08:34:30.371" v="6283" actId="164"/>
          <ac:spMkLst>
            <pc:docMk/>
            <pc:sldMk cId="2821493071" sldId="272"/>
            <ac:spMk id="3" creationId="{B55FE1CB-0571-4EF4-8062-C1D1B0F8F43A}"/>
          </ac:spMkLst>
        </pc:spChg>
        <pc:spChg chg="add del mod">
          <ac:chgData name="Adriaensen Stefan" userId="ae4363fc-7ad4-4bf8-97f9-9784344e342a" providerId="ADAL" clId="{CDB09029-C836-4D95-86BE-F6887543317D}" dt="2019-03-01T08:30:44.285" v="6211" actId="767"/>
          <ac:spMkLst>
            <pc:docMk/>
            <pc:sldMk cId="2821493071" sldId="272"/>
            <ac:spMk id="4" creationId="{5F820F0B-995B-4506-8F51-1C541DB77F4A}"/>
          </ac:spMkLst>
        </pc:spChg>
        <pc:spChg chg="add del mod">
          <ac:chgData name="Adriaensen Stefan" userId="ae4363fc-7ad4-4bf8-97f9-9784344e342a" providerId="ADAL" clId="{CDB09029-C836-4D95-86BE-F6887543317D}" dt="2019-03-01T08:34:30.371" v="6283" actId="164"/>
          <ac:spMkLst>
            <pc:docMk/>
            <pc:sldMk cId="2821493071" sldId="272"/>
            <ac:spMk id="5" creationId="{09302A6F-72AF-4A97-B983-8CADF244556A}"/>
          </ac:spMkLst>
        </pc:spChg>
        <pc:spChg chg="add mod">
          <ac:chgData name="Adriaensen Stefan" userId="ae4363fc-7ad4-4bf8-97f9-9784344e342a" providerId="ADAL" clId="{CDB09029-C836-4D95-86BE-F6887543317D}" dt="2019-03-01T08:36:22.669" v="6351" actId="164"/>
          <ac:spMkLst>
            <pc:docMk/>
            <pc:sldMk cId="2821493071" sldId="272"/>
            <ac:spMk id="7" creationId="{4764C79B-4B58-43FE-B756-3F8F20AF502D}"/>
          </ac:spMkLst>
        </pc:spChg>
        <pc:spChg chg="add del mod">
          <ac:chgData name="Adriaensen Stefan" userId="ae4363fc-7ad4-4bf8-97f9-9784344e342a" providerId="ADAL" clId="{CDB09029-C836-4D95-86BE-F6887543317D}" dt="2019-03-01T08:37:59.152" v="6354" actId="11529"/>
          <ac:spMkLst>
            <pc:docMk/>
            <pc:sldMk cId="2821493071" sldId="272"/>
            <ac:spMk id="9" creationId="{5AC619FD-7A92-467C-A13F-BC98577BB9F8}"/>
          </ac:spMkLst>
        </pc:spChg>
        <pc:spChg chg="add mod">
          <ac:chgData name="Adriaensen Stefan" userId="ae4363fc-7ad4-4bf8-97f9-9784344e342a" providerId="ADAL" clId="{CDB09029-C836-4D95-86BE-F6887543317D}" dt="2019-03-01T08:36:22.669" v="6351" actId="164"/>
          <ac:spMkLst>
            <pc:docMk/>
            <pc:sldMk cId="2821493071" sldId="272"/>
            <ac:spMk id="13" creationId="{CAA28591-9F62-463F-A3FB-A71BF8050E22}"/>
          </ac:spMkLst>
        </pc:spChg>
        <pc:spChg chg="mod">
          <ac:chgData name="Adriaensen Stefan" userId="ae4363fc-7ad4-4bf8-97f9-9784344e342a" providerId="ADAL" clId="{CDB09029-C836-4D95-86BE-F6887543317D}" dt="2019-02-28T23:35:45.715" v="4460" actId="20577"/>
          <ac:spMkLst>
            <pc:docMk/>
            <pc:sldMk cId="2821493071" sldId="272"/>
            <ac:spMk id="26" creationId="{0977379B-8BD6-4849-8E6E-74835548FD4C}"/>
          </ac:spMkLst>
        </pc:spChg>
        <pc:spChg chg="del mod">
          <ac:chgData name="Adriaensen Stefan" userId="ae4363fc-7ad4-4bf8-97f9-9784344e342a" providerId="ADAL" clId="{CDB09029-C836-4D95-86BE-F6887543317D}" dt="2019-03-01T08:23:58.854" v="6164" actId="478"/>
          <ac:spMkLst>
            <pc:docMk/>
            <pc:sldMk cId="2821493071" sldId="272"/>
            <ac:spMk id="27" creationId="{534D8228-90DF-4214-86B0-538806C68E9B}"/>
          </ac:spMkLst>
        </pc:spChg>
        <pc:spChg chg="mod">
          <ac:chgData name="Adriaensen Stefan" userId="ae4363fc-7ad4-4bf8-97f9-9784344e342a" providerId="ADAL" clId="{CDB09029-C836-4D95-86BE-F6887543317D}" dt="2019-03-01T08:38:31.070" v="6405" actId="20577"/>
          <ac:spMkLst>
            <pc:docMk/>
            <pc:sldMk cId="2821493071" sldId="272"/>
            <ac:spMk id="29" creationId="{D49841E7-285C-4EEA-8803-D74D8DD6AA11}"/>
          </ac:spMkLst>
        </pc:spChg>
        <pc:grpChg chg="add mod">
          <ac:chgData name="Adriaensen Stefan" userId="ae4363fc-7ad4-4bf8-97f9-9784344e342a" providerId="ADAL" clId="{CDB09029-C836-4D95-86BE-F6887543317D}" dt="2019-03-01T08:34:30.371" v="6283" actId="164"/>
          <ac:grpSpMkLst>
            <pc:docMk/>
            <pc:sldMk cId="2821493071" sldId="272"/>
            <ac:grpSpMk id="6" creationId="{52B03E79-3E76-4AA0-BB9E-8F070ABF1264}"/>
          </ac:grpSpMkLst>
        </pc:grpChg>
        <pc:grpChg chg="add mod">
          <ac:chgData name="Adriaensen Stefan" userId="ae4363fc-7ad4-4bf8-97f9-9784344e342a" providerId="ADAL" clId="{CDB09029-C836-4D95-86BE-F6887543317D}" dt="2019-03-01T08:36:22.669" v="6351" actId="164"/>
          <ac:grpSpMkLst>
            <pc:docMk/>
            <pc:sldMk cId="2821493071" sldId="272"/>
            <ac:grpSpMk id="8" creationId="{FFD23CC7-29DA-4F0B-B62F-43D9391688D0}"/>
          </ac:grpSpMkLst>
        </pc:grpChg>
        <pc:grpChg chg="add mod">
          <ac:chgData name="Adriaensen Stefan" userId="ae4363fc-7ad4-4bf8-97f9-9784344e342a" providerId="ADAL" clId="{CDB09029-C836-4D95-86BE-F6887543317D}" dt="2019-03-01T08:38:42.732" v="6415" actId="1036"/>
          <ac:grpSpMkLst>
            <pc:docMk/>
            <pc:sldMk cId="2821493071" sldId="272"/>
            <ac:grpSpMk id="24" creationId="{D86DC3CC-1EB4-4F5C-AE82-A225D9AA8A4A}"/>
          </ac:grpSpMkLst>
        </pc:grpChg>
        <pc:picChg chg="add mod">
          <ac:chgData name="Adriaensen Stefan" userId="ae4363fc-7ad4-4bf8-97f9-9784344e342a" providerId="ADAL" clId="{CDB09029-C836-4D95-86BE-F6887543317D}" dt="2019-03-01T08:38:38.861" v="6410" actId="1035"/>
          <ac:picMkLst>
            <pc:docMk/>
            <pc:sldMk cId="2821493071" sldId="272"/>
            <ac:picMk id="2" creationId="{F770BB7A-5001-4621-A242-DD5B5AB9E82B}"/>
          </ac:picMkLst>
        </pc:picChg>
        <pc:picChg chg="del">
          <ac:chgData name="Adriaensen Stefan" userId="ae4363fc-7ad4-4bf8-97f9-9784344e342a" providerId="ADAL" clId="{CDB09029-C836-4D95-86BE-F6887543317D}" dt="2019-02-28T23:35:57.144" v="4471" actId="478"/>
          <ac:picMkLst>
            <pc:docMk/>
            <pc:sldMk cId="2821493071" sldId="272"/>
            <ac:picMk id="3" creationId="{41F53B8F-BE56-4097-81C9-FB108F723DDA}"/>
          </ac:picMkLst>
        </pc:picChg>
      </pc:sldChg>
      <pc:sldChg chg="addSp delSp modSp add">
        <pc:chgData name="Adriaensen Stefan" userId="ae4363fc-7ad4-4bf8-97f9-9784344e342a" providerId="ADAL" clId="{CDB09029-C836-4D95-86BE-F6887543317D}" dt="2019-03-04T07:46:43.125" v="6855" actId="20577"/>
        <pc:sldMkLst>
          <pc:docMk/>
          <pc:sldMk cId="166524888" sldId="273"/>
        </pc:sldMkLst>
        <pc:spChg chg="add mod">
          <ac:chgData name="Adriaensen Stefan" userId="ae4363fc-7ad4-4bf8-97f9-9784344e342a" providerId="ADAL" clId="{CDB09029-C836-4D95-86BE-F6887543317D}" dt="2019-03-03T16:00:25.270" v="6494" actId="1076"/>
          <ac:spMkLst>
            <pc:docMk/>
            <pc:sldMk cId="166524888" sldId="273"/>
            <ac:spMk id="3" creationId="{CB8A1BAF-088F-41B8-88EB-84027D1EE351}"/>
          </ac:spMkLst>
        </pc:spChg>
        <pc:spChg chg="add mod">
          <ac:chgData name="Adriaensen Stefan" userId="ae4363fc-7ad4-4bf8-97f9-9784344e342a" providerId="ADAL" clId="{CDB09029-C836-4D95-86BE-F6887543317D}" dt="2019-03-04T07:46:06.434" v="6845" actId="20577"/>
          <ac:spMkLst>
            <pc:docMk/>
            <pc:sldMk cId="166524888" sldId="273"/>
            <ac:spMk id="10" creationId="{B3CFCADC-C423-4A41-B96F-442F0AC92F35}"/>
          </ac:spMkLst>
        </pc:spChg>
        <pc:spChg chg="mod">
          <ac:chgData name="Adriaensen Stefan" userId="ae4363fc-7ad4-4bf8-97f9-9784344e342a" providerId="ADAL" clId="{CDB09029-C836-4D95-86BE-F6887543317D}" dt="2019-03-04T07:46:43.125" v="6855" actId="20577"/>
          <ac:spMkLst>
            <pc:docMk/>
            <pc:sldMk cId="166524888" sldId="273"/>
            <ac:spMk id="26" creationId="{0977379B-8BD6-4849-8E6E-74835548FD4C}"/>
          </ac:spMkLst>
        </pc:spChg>
        <pc:spChg chg="del mod">
          <ac:chgData name="Adriaensen Stefan" userId="ae4363fc-7ad4-4bf8-97f9-9784344e342a" providerId="ADAL" clId="{CDB09029-C836-4D95-86BE-F6887543317D}" dt="2019-02-28T23:46:28.223" v="5244" actId="478"/>
          <ac:spMkLst>
            <pc:docMk/>
            <pc:sldMk cId="166524888" sldId="273"/>
            <ac:spMk id="27" creationId="{534D8228-90DF-4214-86B0-538806C68E9B}"/>
          </ac:spMkLst>
        </pc:spChg>
        <pc:picChg chg="add mod">
          <ac:chgData name="Adriaensen Stefan" userId="ae4363fc-7ad4-4bf8-97f9-9784344e342a" providerId="ADAL" clId="{CDB09029-C836-4D95-86BE-F6887543317D}" dt="2019-03-03T15:58:48.936" v="6430" actId="1076"/>
          <ac:picMkLst>
            <pc:docMk/>
            <pc:sldMk cId="166524888" sldId="273"/>
            <ac:picMk id="2" creationId="{A0C2FD6D-FB31-4FCB-A2FF-9542D71E00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D68CF-EC55-42D0-ADCB-4C55A7E1D98E}" type="datetimeFigureOut">
              <a:rPr lang="en-BE" smtClean="0"/>
              <a:t>04/03/2019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3DF2A-1803-45A2-9367-A0F48E8147D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020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2A2E-28DD-4153-B801-E34869BDE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1DD15-BCF5-4105-9F9E-04963A3A6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5DE67-A972-475A-99F0-CDAB296E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2371-199A-4607-96C2-B24B0A32393E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11D0-B6BB-4993-9B6C-27C1A5CB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38634-4464-4D43-BD4C-5FBC739F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114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A605-1DC2-4483-83CB-E2A8D53F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297F-7A2D-4689-BD76-6406A3186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180EB-2D69-4A8E-9772-0733481D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DBE-1DCA-40DB-A418-FB8D94C46B95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00897-AD76-48BB-9345-531C18CB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A3670-FB0B-4B11-AD29-A5DFD3DD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4628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D0ED6-2697-4A92-8195-918F9826A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45601-F208-423E-AF52-ED0A4DCE8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BDCA-F173-4BF2-A1F0-8CFB468B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A24-3F4E-4DAC-A8D9-5F308190E48E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BFA91-A102-42C5-8F44-25739E6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316D-6007-4557-838F-C9213419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901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3C06-B28A-4073-B211-6A4DA312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0B46D-5752-4CCB-B957-4E22FCA0A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4A11C-7F5B-4DCA-B7D4-9F91141E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2FB2-C059-427F-A2CD-FB527A6AD5B1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46298-5F1F-43EF-9961-6BE0B656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10D1-0DBB-4EAA-BF28-CC55F1B3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56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333F-2995-4A03-8016-3D8742BA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FFD85-45CD-4A05-967F-198A3F399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F4F07-19B8-4D84-AF5A-8D668A03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BB93-0EEF-4694-B148-7B0D9FBCA5B5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1B2BE-28A1-42A2-A535-EE5DAF29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3CFC-B539-40D2-83F9-BCFEBB6B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6112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04DF5-7EF0-4B81-A068-AFBFF3F0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2CAB7-356E-4862-B7AB-0E8025AC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90810-6635-4B54-A6C2-E35BDDB34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EFAB8-DCC6-421F-BC5A-74E94629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6C02-2CF9-4422-8B10-9CB676E22586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C4258-5DBE-4EFD-B328-9641CD1D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C41CF-8C0A-4F76-9576-4DA347D9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805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DAAF-FE9C-4264-B69A-439CD5DC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BC92E-7B3D-4C1A-B35A-4A74B7D2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5AD6C-74B2-4048-9037-695357985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4C63D-8F0D-4FDD-858B-FA12D158E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78C11-DA03-407F-9DB8-3325F9AC6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2DB84-EFB5-408E-8F0F-DA37B14B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213-4A30-4388-8B67-96AD8BC76F60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D34778-866B-4C04-8FFA-30FC8B68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68B46-80A5-4C4A-8A77-9D831EC8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9792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89D4-F50D-48B0-83A4-7573D647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1E11A-FC9B-48D7-9233-D6F17013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95F9-9CA1-4284-B5D1-B69200E1B39A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6CB68-286C-460F-95AE-E4330383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76C00-064D-40B9-A628-E6CB7F46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5266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31489C-5C5D-4464-8818-F6B53C50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082B-10A7-44E1-BF8F-26A0680AA0DA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8063-562F-458A-ADA8-AAD0ACF5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164EF-40FA-4BB8-B6FE-08AFA9F4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0331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CDC9-77D7-4658-AA4F-82C6B176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163E-3522-4DC3-9AF1-74043104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FE69C-9C9E-4131-8806-8EE6946E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BD6BB-3C6B-499A-A742-D284FAB5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BF2A-A7C2-4942-8F31-26BFCE5790C8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CA679-1494-4FCE-9179-278F02D3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C95DB-3D50-42BC-AEE7-1D88F37D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542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2A2E-61E7-44D7-AC63-5EFB1390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55975-DBFD-4D3D-AFBF-39B7472D0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56D51-B783-45D2-902C-6167574E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A842B-E37E-43BA-8BFA-13DEAA4D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CF3-ABA2-4A45-979F-9D649523A63C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4D584-3ADE-4746-8EC9-AFB681CC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88B4B-F140-4A41-BF10-CE97B8F3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7444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5607B-87E1-4DF2-9959-883631CD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0CEE0-A60E-4630-A1C3-26A795F9C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1125-C580-4698-A5C2-12965EE55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F76D-2AC5-411F-93DD-0A6F477A8B1A}" type="datetime8">
              <a:rPr lang="en-BE" smtClean="0"/>
              <a:t>04/03/2019 09:51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99F21-3866-48B8-9149-D1D2FD51B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BF2AE-F409-4BE1-A493-A15187EE2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594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694B-0FC0-4BEE-9171-C713048C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5835"/>
            <a:ext cx="9144000" cy="1829036"/>
          </a:xfrm>
        </p:spPr>
        <p:txBody>
          <a:bodyPr>
            <a:normAutofit/>
          </a:bodyPr>
          <a:lstStyle/>
          <a:p>
            <a:r>
              <a:rPr lang="en-US" sz="4000" b="1" dirty="0"/>
              <a:t>Lunar irradiance measurement and modelling for absolute radiometric calibration of EO sensors</a:t>
            </a:r>
            <a:endParaRPr lang="en-BE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5FA3F-E091-47DC-8141-01C76F360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86740"/>
          </a:xfrm>
        </p:spPr>
        <p:txBody>
          <a:bodyPr>
            <a:normAutofit/>
          </a:bodyPr>
          <a:lstStyle/>
          <a:p>
            <a:r>
              <a:rPr lang="en-GB" sz="1800" i="1" u="sng" dirty="0">
                <a:solidFill>
                  <a:schemeClr val="accent1"/>
                </a:solidFill>
              </a:rPr>
              <a:t>Stefan Adriaensen (VITO)</a:t>
            </a:r>
            <a:r>
              <a:rPr lang="en-GB" sz="1800" i="1" dirty="0">
                <a:solidFill>
                  <a:schemeClr val="accent1"/>
                </a:solidFill>
              </a:rPr>
              <a:t>, M. Bouvet (ESA), Emma </a:t>
            </a:r>
            <a:r>
              <a:rPr lang="en-GB" sz="1800" i="1" dirty="0" err="1">
                <a:solidFill>
                  <a:schemeClr val="accent1"/>
                </a:solidFill>
              </a:rPr>
              <a:t>Woolliams</a:t>
            </a:r>
            <a:r>
              <a:rPr lang="en-GB" sz="1800" i="1" dirty="0">
                <a:solidFill>
                  <a:schemeClr val="accent1"/>
                </a:solidFill>
              </a:rPr>
              <a:t> (NPL), Claire Greenwell (NPL)</a:t>
            </a:r>
            <a:r>
              <a:rPr lang="en-US" sz="1800" i="1" dirty="0">
                <a:solidFill>
                  <a:schemeClr val="accent1"/>
                </a:solidFill>
              </a:rPr>
              <a:t>, </a:t>
            </a:r>
            <a:r>
              <a:rPr lang="en-GB" sz="1800" i="1" dirty="0">
                <a:solidFill>
                  <a:schemeClr val="accent1"/>
                </a:solidFill>
              </a:rPr>
              <a:t>Maria Garcia Miranda(NPL), Carlos </a:t>
            </a:r>
            <a:r>
              <a:rPr lang="en-GB" sz="1800" i="1" dirty="0" err="1">
                <a:solidFill>
                  <a:schemeClr val="accent1"/>
                </a:solidFill>
              </a:rPr>
              <a:t>Toledano</a:t>
            </a:r>
            <a:r>
              <a:rPr lang="en-GB" sz="1800" i="1" dirty="0">
                <a:solidFill>
                  <a:schemeClr val="accent1"/>
                </a:solidFill>
              </a:rPr>
              <a:t> (Univ. Valladolid)</a:t>
            </a:r>
            <a:r>
              <a:rPr lang="en-US" sz="1800" i="1" dirty="0">
                <a:solidFill>
                  <a:schemeClr val="accent1"/>
                </a:solidFill>
              </a:rPr>
              <a:t>, </a:t>
            </a:r>
            <a:r>
              <a:rPr lang="en-GB" sz="1800" i="1" dirty="0">
                <a:solidFill>
                  <a:schemeClr val="accent1"/>
                </a:solidFill>
              </a:rPr>
              <a:t>Alberto </a:t>
            </a:r>
            <a:r>
              <a:rPr lang="en-GB" sz="1800" i="1" dirty="0" err="1">
                <a:solidFill>
                  <a:schemeClr val="accent1"/>
                </a:solidFill>
              </a:rPr>
              <a:t>Berjón</a:t>
            </a:r>
            <a:r>
              <a:rPr lang="en-GB" sz="1800" i="1" dirty="0">
                <a:solidFill>
                  <a:schemeClr val="accent1"/>
                </a:solidFill>
              </a:rPr>
              <a:t> (Univ. Valladolid)</a:t>
            </a:r>
            <a:r>
              <a:rPr lang="en-US" sz="1800" i="1" dirty="0">
                <a:solidFill>
                  <a:schemeClr val="accent1"/>
                </a:solidFill>
              </a:rPr>
              <a:t>, </a:t>
            </a:r>
            <a:r>
              <a:rPr lang="en-GB" sz="1800" i="1" dirty="0" err="1">
                <a:solidFill>
                  <a:schemeClr val="accent1"/>
                </a:solidFill>
              </a:rPr>
              <a:t>África</a:t>
            </a:r>
            <a:r>
              <a:rPr lang="en-GB" sz="1800" i="1" dirty="0">
                <a:solidFill>
                  <a:schemeClr val="accent1"/>
                </a:solidFill>
              </a:rPr>
              <a:t> </a:t>
            </a:r>
            <a:r>
              <a:rPr lang="en-GB" sz="1800" i="1" dirty="0" err="1">
                <a:solidFill>
                  <a:schemeClr val="accent1"/>
                </a:solidFill>
              </a:rPr>
              <a:t>Baretto</a:t>
            </a:r>
            <a:r>
              <a:rPr lang="en-GB" sz="1800" i="1" dirty="0">
                <a:solidFill>
                  <a:schemeClr val="accent1"/>
                </a:solidFill>
              </a:rPr>
              <a:t> (Univ. Valladolid)</a:t>
            </a:r>
          </a:p>
          <a:p>
            <a:endParaRPr lang="en-BE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92423B-F26F-4483-ADCF-9A4B7F47723A}"/>
              </a:ext>
            </a:extLst>
          </p:cNvPr>
          <p:cNvGrpSpPr/>
          <p:nvPr/>
        </p:nvGrpSpPr>
        <p:grpSpPr>
          <a:xfrm>
            <a:off x="159987" y="6013033"/>
            <a:ext cx="5269246" cy="720090"/>
            <a:chOff x="1309278" y="5752974"/>
            <a:chExt cx="5269246" cy="7200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EC4C04-DE2C-4E89-9B39-C4AFC79A8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C127FC-4F7B-4D0F-9D65-37B68BD0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9" name="Picture 8" descr="Related image">
              <a:hlinkClick r:id="rId4"/>
              <a:extLst>
                <a:ext uri="{FF2B5EF4-FFF2-40B4-BE49-F238E27FC236}">
                  <a16:creationId xmlns:a16="http://schemas.microsoft.com/office/drawing/2014/main" id="{46B1F9BA-C138-41E3-AEE0-AAA6D9967F1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BDC7F5-2EBE-4346-8F1C-1485FA6B5D5E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3A2223-819B-40BA-97AD-1FD162F2B5C8}"/>
              </a:ext>
            </a:extLst>
          </p:cNvPr>
          <p:cNvSpPr txBox="1"/>
          <p:nvPr/>
        </p:nvSpPr>
        <p:spPr>
          <a:xfrm>
            <a:off x="7879714" y="6230750"/>
            <a:ext cx="349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ESA – ESRIN- GSICS – 04/03/2019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76DA5-674E-4B78-A798-5B6248779562}"/>
              </a:ext>
            </a:extLst>
          </p:cNvPr>
          <p:cNvSpPr txBox="1"/>
          <p:nvPr/>
        </p:nvSpPr>
        <p:spPr>
          <a:xfrm>
            <a:off x="4703428" y="3083791"/>
            <a:ext cx="349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Lunar Calibration Update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649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10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Measurements</a:t>
            </a:r>
            <a:endParaRPr lang="en-BE" sz="28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4D8228-90DF-4214-86B0-538806C68E9B}"/>
                  </a:ext>
                </a:extLst>
              </p:cNvPr>
              <p:cNvSpPr txBox="1"/>
              <p:nvPr/>
            </p:nvSpPr>
            <p:spPr>
              <a:xfrm>
                <a:off x="755009" y="1615667"/>
                <a:ext cx="9999677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Nighttime irradiance measurement of the Moon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Well calibrated instrument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Iterative Langley plot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Based upon relationship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86150" lvl="7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 instrument output signal</a:t>
                </a:r>
              </a:p>
              <a:p>
                <a:pPr marL="3486150" lvl="7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sSub>
                      <m:sSub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dirty="0"/>
                  <a:t> atmospheric attenuation (lunar zenith angle)</a:t>
                </a:r>
              </a:p>
              <a:p>
                <a:pPr marL="3486150" lvl="7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</a:t>
                </a:r>
                <a:r>
                  <a:rPr lang="en-US" sz="800" dirty="0"/>
                  <a:t>0 </a:t>
                </a:r>
                <a:r>
                  <a:rPr lang="en-US" dirty="0"/>
                  <a:t> top of atmosphere signal</a:t>
                </a: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TOA irradiance can be determined from a set of 2 (or more) measurements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Atmosphere condition is assumed constant : linear regression for relationship between instrument and TOA signal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Changes in atmosphere are minimized due to high altitude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Correction for change in phase, sun – earth - moon distances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4D8228-90DF-4214-86B0-538806C68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9" y="1615667"/>
                <a:ext cx="9999677" cy="4801314"/>
              </a:xfrm>
              <a:prstGeom prst="rect">
                <a:avLst/>
              </a:prstGeom>
              <a:blipFill>
                <a:blip r:embed="rId7"/>
                <a:stretch>
                  <a:fillRect l="-427" t="-63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1F53B8F-BE56-4097-81C9-FB108F723D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934" y="2821028"/>
            <a:ext cx="10641866" cy="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11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Measurements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071ED-EA0B-4383-8E00-5F4B35DCB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1860" y="1391722"/>
            <a:ext cx="7563682" cy="4382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6A599-1A73-487B-85DA-1B6739AF9123}"/>
              </a:ext>
            </a:extLst>
          </p:cNvPr>
          <p:cNvSpPr txBox="1"/>
          <p:nvPr/>
        </p:nvSpPr>
        <p:spPr>
          <a:xfrm>
            <a:off x="605760" y="1391722"/>
            <a:ext cx="3956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400 irradiance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 datasets of 2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Clean but outliers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Plot : irradiance against phase angle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uncertainty in low phase angles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381BA-867A-4472-9389-3EA65FE7C60F}"/>
              </a:ext>
            </a:extLst>
          </p:cNvPr>
          <p:cNvSpPr txBox="1"/>
          <p:nvPr/>
        </p:nvSpPr>
        <p:spPr>
          <a:xfrm>
            <a:off x="7101281" y="1005828"/>
            <a:ext cx="181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440nm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2823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12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Uncertainty</a:t>
            </a:r>
            <a:endParaRPr lang="en-BE" sz="28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0BB7A-5001-4621-A242-DD5B5AB9E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533" y="1298690"/>
            <a:ext cx="8072667" cy="45645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2B03E79-3E76-4AA0-BB9E-8F070ABF1264}"/>
              </a:ext>
            </a:extLst>
          </p:cNvPr>
          <p:cNvGrpSpPr/>
          <p:nvPr/>
        </p:nvGrpSpPr>
        <p:grpSpPr>
          <a:xfrm>
            <a:off x="1887523" y="1670170"/>
            <a:ext cx="5670598" cy="1232421"/>
            <a:chOff x="1887523" y="1670170"/>
            <a:chExt cx="5670598" cy="12324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5FE1CB-0571-4EF4-8062-C1D1B0F8F43A}"/>
                </a:ext>
              </a:extLst>
            </p:cNvPr>
            <p:cNvSpPr/>
            <p:nvPr/>
          </p:nvSpPr>
          <p:spPr>
            <a:xfrm>
              <a:off x="1887523" y="1694576"/>
              <a:ext cx="5637402" cy="12080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302A6F-72AF-4A97-B983-8CADF244556A}"/>
                </a:ext>
              </a:extLst>
            </p:cNvPr>
            <p:cNvSpPr txBox="1"/>
            <p:nvPr/>
          </p:nvSpPr>
          <p:spPr>
            <a:xfrm>
              <a:off x="6349407" y="1670170"/>
              <a:ext cx="1208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calibration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D23CC7-29DA-4F0B-B62F-43D9391688D0}"/>
              </a:ext>
            </a:extLst>
          </p:cNvPr>
          <p:cNvGrpSpPr/>
          <p:nvPr/>
        </p:nvGrpSpPr>
        <p:grpSpPr>
          <a:xfrm>
            <a:off x="1876337" y="2985333"/>
            <a:ext cx="4692243" cy="1212134"/>
            <a:chOff x="1876337" y="2985333"/>
            <a:chExt cx="4692243" cy="12121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A28591-9F62-463F-A3FB-A71BF8050E22}"/>
                </a:ext>
              </a:extLst>
            </p:cNvPr>
            <p:cNvSpPr/>
            <p:nvPr/>
          </p:nvSpPr>
          <p:spPr>
            <a:xfrm>
              <a:off x="1876337" y="2985333"/>
              <a:ext cx="4692243" cy="12080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64C79B-4B58-43FE-B756-3F8F20AF502D}"/>
                </a:ext>
              </a:extLst>
            </p:cNvPr>
            <p:cNvSpPr txBox="1"/>
            <p:nvPr/>
          </p:nvSpPr>
          <p:spPr>
            <a:xfrm>
              <a:off x="1876337" y="3858913"/>
              <a:ext cx="1778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Langley TOA signal</a:t>
              </a:r>
              <a:endParaRPr lang="en-BE" sz="16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6DC3CC-1EB4-4F5C-AE82-A225D9AA8A4A}"/>
              </a:ext>
            </a:extLst>
          </p:cNvPr>
          <p:cNvGrpSpPr/>
          <p:nvPr/>
        </p:nvGrpSpPr>
        <p:grpSpPr>
          <a:xfrm>
            <a:off x="6953765" y="2959886"/>
            <a:ext cx="3061632" cy="1212134"/>
            <a:chOff x="1876337" y="2985333"/>
            <a:chExt cx="4692243" cy="121213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787BC7-B7A7-4B19-9781-CA03DB7676B3}"/>
                </a:ext>
              </a:extLst>
            </p:cNvPr>
            <p:cNvSpPr/>
            <p:nvPr/>
          </p:nvSpPr>
          <p:spPr>
            <a:xfrm>
              <a:off x="1876337" y="2985333"/>
              <a:ext cx="4692243" cy="12080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9841E7-285C-4EEA-8803-D74D8DD6AA11}"/>
                </a:ext>
              </a:extLst>
            </p:cNvPr>
            <p:cNvSpPr txBox="1"/>
            <p:nvPr/>
          </p:nvSpPr>
          <p:spPr>
            <a:xfrm>
              <a:off x="1876337" y="3858913"/>
              <a:ext cx="308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model</a:t>
              </a:r>
              <a:endParaRPr lang="en-B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14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13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Modelling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1354123" y="335567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87656-28B1-43A1-830D-F0BD16A40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347" y="4555263"/>
            <a:ext cx="7784090" cy="736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E0699-257D-4030-8F4F-ECC354B37EC8}"/>
              </a:ext>
            </a:extLst>
          </p:cNvPr>
          <p:cNvSpPr txBox="1"/>
          <p:nvPr/>
        </p:nvSpPr>
        <p:spPr>
          <a:xfrm>
            <a:off x="931178" y="1543574"/>
            <a:ext cx="7541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upon the work done by USGS : Kiefer and Stone 2005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Phase 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Solar </a:t>
            </a:r>
            <a:r>
              <a:rPr lang="en-US" dirty="0" err="1"/>
              <a:t>selenographic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, observer </a:t>
            </a:r>
            <a:r>
              <a:rPr lang="en-US" dirty="0" err="1"/>
              <a:t>selenographic</a:t>
            </a:r>
            <a:r>
              <a:rPr lang="en-US" dirty="0"/>
              <a:t> </a:t>
            </a:r>
            <a:r>
              <a:rPr lang="en-US" dirty="0" err="1"/>
              <a:t>lat</a:t>
            </a:r>
            <a:r>
              <a:rPr lang="en-US" dirty="0"/>
              <a:t> and </a:t>
            </a:r>
            <a:r>
              <a:rPr lang="en-US" dirty="0" err="1"/>
              <a:t>lon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 and non-linear part in the equation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Specific regression methods for both parts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linear part, non-linear part based upon residuals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Outliers need filtering, big influence on regression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Iterative procedure : removal of the outliers, then refit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Conversion of reflectance to irradiance using solar irradiance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23A5D-28E2-40FB-A796-B351AE01A316}"/>
              </a:ext>
            </a:extLst>
          </p:cNvPr>
          <p:cNvSpPr/>
          <p:nvPr/>
        </p:nvSpPr>
        <p:spPr>
          <a:xfrm>
            <a:off x="1849865" y="4437925"/>
            <a:ext cx="3955317" cy="8538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901D38-DC19-4E99-8622-B7FA8DD9C255}"/>
              </a:ext>
            </a:extLst>
          </p:cNvPr>
          <p:cNvSpPr/>
          <p:nvPr/>
        </p:nvSpPr>
        <p:spPr>
          <a:xfrm>
            <a:off x="5877980" y="4437924"/>
            <a:ext cx="3084066" cy="8538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196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14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Model vs measurements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1CAC0-32AE-457A-8B36-703E01F67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33" y="1369504"/>
            <a:ext cx="10546044" cy="4234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86ACCB-089D-42E1-A91B-490D48B33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110" y="1214736"/>
            <a:ext cx="11205978" cy="44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40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15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Comparison with EO sensors and model</a:t>
            </a:r>
            <a:endParaRPr lang="en-BE" sz="28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FCADC-C423-4A41-B96F-442F0AC92F35}"/>
              </a:ext>
            </a:extLst>
          </p:cNvPr>
          <p:cNvSpPr txBox="1"/>
          <p:nvPr/>
        </p:nvSpPr>
        <p:spPr>
          <a:xfrm>
            <a:off x="755009" y="1615667"/>
            <a:ext cx="7625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under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approach as Kieffer and Stone but less spectral bands in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Spectral smoothing based upon EO instrument spectral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ASD measurements to asses Apollo sand spectra and possibly replace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PROBA-V and PLEIADES lunar acquisitions are currently baseline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Candidates from GLOD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GIRO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C2FD6D-FB31-4FCB-A2FF-9542D71E0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5481" y="2669217"/>
            <a:ext cx="4125438" cy="2849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A1BAF-088F-41B8-88EB-84027D1EE351}"/>
              </a:ext>
            </a:extLst>
          </p:cNvPr>
          <p:cNvSpPr txBox="1"/>
          <p:nvPr/>
        </p:nvSpPr>
        <p:spPr>
          <a:xfrm>
            <a:off x="8153879" y="5575887"/>
            <a:ext cx="3468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Lunar irradiance image PROBA-V 06/09/2017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16652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16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2529555" y="2686359"/>
            <a:ext cx="6842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Thank you !</a:t>
            </a:r>
            <a:endParaRPr lang="en-BE" sz="40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1668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2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Presentation outline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Goal/Purpose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Consortium and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vs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with EO sensors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428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3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Project Overview : goal</a:t>
            </a:r>
            <a:endParaRPr lang="en-BE" sz="28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55C89-BE94-4255-95FA-4E0D27FCC2C8}"/>
              </a:ext>
            </a:extLst>
          </p:cNvPr>
          <p:cNvSpPr txBox="1"/>
          <p:nvPr/>
        </p:nvSpPr>
        <p:spPr>
          <a:xfrm>
            <a:off x="755009" y="1510018"/>
            <a:ext cx="9999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a strategy for lunar irradiance measurements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Acquire and calibrate a capable instrument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at a location with optimal atmospheric conditions and make operational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Store the irradiance measurements in a database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the irradiance based upon knowledge, target sub 2% absolute radiometric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 the model irradiance with space based lunar irradiance measurements</a:t>
            </a:r>
          </a:p>
        </p:txBody>
      </p:sp>
    </p:spTree>
    <p:extLst>
      <p:ext uri="{BB962C8B-B14F-4D97-AF65-F5344CB8AC3E}">
        <p14:creationId xmlns:p14="http://schemas.microsoft.com/office/powerpoint/2010/main" val="381896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4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Project Overview : consortium and tasks</a:t>
            </a:r>
            <a:endParaRPr lang="en-BE" sz="2800" b="1" dirty="0">
              <a:latin typeface="+mj-lt"/>
            </a:endParaRP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D5DFE1AA-6C7D-41A6-8682-9D514E1960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00" y="1214736"/>
            <a:ext cx="7426217" cy="47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5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Instruments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EF7CA2-9757-4A02-913B-B1F30586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227022"/>
            <a:ext cx="9848676" cy="3177198"/>
          </a:xfrm>
        </p:spPr>
        <p:txBody>
          <a:bodyPr>
            <a:normAutofit/>
          </a:bodyPr>
          <a:lstStyle/>
          <a:p>
            <a:r>
              <a:rPr lang="en-US" sz="2000" dirty="0"/>
              <a:t>Irradiance measurements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the Sun-Sky-Lunar photometer CE318 from CIMEL designed for night aerosol retrieval and adapted specifically for this project: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Spectral channels: 340, 380, 440, 500, 670 870, 936, 1020, 1640 nm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Double filter wheel for polarimetric measurements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Modification of firmware for polarimetric capabilities in direct lunar observation configuration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Installed and operational since April 2018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Spectral Measurements (for </a:t>
            </a:r>
            <a:r>
              <a:rPr lang="en-US" sz="2000" dirty="0" err="1"/>
              <a:t>spectal</a:t>
            </a:r>
            <a:r>
              <a:rPr lang="en-US" sz="2000" dirty="0"/>
              <a:t> smoothing the model output)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ASD field spectrometer ( &gt;1800nm)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Pandora 2S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D02162F-004A-4F1D-AEBF-A903BB99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32" y="3761271"/>
            <a:ext cx="4603236" cy="25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35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6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Location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10" name="Picture 9" descr="Screen Shot 2017-11-01 at 15.48.37 .png">
            <a:extLst>
              <a:ext uri="{FF2B5EF4-FFF2-40B4-BE49-F238E27FC236}">
                <a16:creationId xmlns:a16="http://schemas.microsoft.com/office/drawing/2014/main" id="{631F2E87-4934-49A7-82FA-1B2F3229AC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25603" r="8883"/>
          <a:stretch/>
        </p:blipFill>
        <p:spPr>
          <a:xfrm>
            <a:off x="6946928" y="22533"/>
            <a:ext cx="5245072" cy="2974969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CA3731F4-1199-4E93-BCC6-BF8DE473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96" y="1329478"/>
            <a:ext cx="6018632" cy="2835453"/>
          </a:xfrm>
        </p:spPr>
        <p:txBody>
          <a:bodyPr>
            <a:normAutofit/>
          </a:bodyPr>
          <a:lstStyle/>
          <a:p>
            <a:r>
              <a:rPr lang="en-US" sz="1800" dirty="0"/>
              <a:t>On Island Tenerife (Spain) in the North Atlantic Ocean</a:t>
            </a:r>
          </a:p>
          <a:p>
            <a:r>
              <a:rPr lang="en-US" sz="1800" dirty="0"/>
              <a:t>Pico Teide (3555 m)</a:t>
            </a:r>
          </a:p>
          <a:p>
            <a:r>
              <a:rPr lang="en-US" sz="1800" dirty="0" err="1"/>
              <a:t>Izaña</a:t>
            </a:r>
            <a:r>
              <a:rPr lang="en-US" sz="1800" dirty="0"/>
              <a:t> : Atmospheric Research Center (2391 m)</a:t>
            </a:r>
          </a:p>
          <a:p>
            <a:r>
              <a:rPr lang="en-US" sz="1800" dirty="0"/>
              <a:t>Very stable and ‘clean’ atmosphere</a:t>
            </a:r>
          </a:p>
          <a:p>
            <a:r>
              <a:rPr lang="en-US" sz="1800" dirty="0"/>
              <a:t>+100 measurements per year</a:t>
            </a:r>
          </a:p>
          <a:p>
            <a:pPr lvl="1"/>
            <a:r>
              <a:rPr lang="en-US" sz="1400" dirty="0"/>
              <a:t>Sahara dust events</a:t>
            </a:r>
          </a:p>
          <a:p>
            <a:pPr lvl="1"/>
            <a:r>
              <a:rPr lang="en-US" sz="1400" dirty="0"/>
              <a:t>Weather conditions on the Peak Teide</a:t>
            </a:r>
          </a:p>
          <a:p>
            <a:r>
              <a:rPr lang="en-US" sz="1800" dirty="0"/>
              <a:t>Aerosol Optical Loading (500nm) between 0.007 and 0.1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402183-BD86-455C-900F-0AECC8554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6928" y="2950117"/>
            <a:ext cx="4822826" cy="345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7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Location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10" name="Picture 9" descr="IMG_9672.JPG">
            <a:extLst>
              <a:ext uri="{FF2B5EF4-FFF2-40B4-BE49-F238E27FC236}">
                <a16:creationId xmlns:a16="http://schemas.microsoft.com/office/drawing/2014/main" id="{F5AD82B0-277A-4434-BE0A-495684E6C4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03" y="939566"/>
            <a:ext cx="7597617" cy="5065078"/>
          </a:xfrm>
          <a:prstGeom prst="rect">
            <a:avLst/>
          </a:prstGeom>
        </p:spPr>
      </p:pic>
      <p:pic>
        <p:nvPicPr>
          <p:cNvPr id="11" name="Picture 10" descr="IMG_1301.JPG">
            <a:extLst>
              <a:ext uri="{FF2B5EF4-FFF2-40B4-BE49-F238E27FC236}">
                <a16:creationId xmlns:a16="http://schemas.microsoft.com/office/drawing/2014/main" id="{AB973FA3-9D2E-4D30-8491-63ACC8D3E7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434" y="1875075"/>
            <a:ext cx="3670872" cy="2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4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8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Instrument Calibration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Full instrument calibration conducted at NPL, in cooperation with </a:t>
            </a:r>
            <a:r>
              <a:rPr lang="en-US" sz="2000" dirty="0" err="1"/>
              <a:t>Uva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Linearity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Irradiance &amp; Radiance Responsivity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Temperature characterization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Reference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NPL SI traceability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298A1-4458-45CC-BE17-4AB87BCE6D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21440" r="13457" b="6786"/>
          <a:stretch/>
        </p:blipFill>
        <p:spPr>
          <a:xfrm>
            <a:off x="5479567" y="2036465"/>
            <a:ext cx="6491524" cy="3496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BB1E47-36D3-475C-BD58-7D88C75AE2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21282" r="51282" b="29487"/>
          <a:stretch/>
        </p:blipFill>
        <p:spPr>
          <a:xfrm rot="5400000">
            <a:off x="3455990" y="3725470"/>
            <a:ext cx="1460785" cy="13659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0C3B98-934B-4F61-BF29-9BA6D1B0D030}"/>
              </a:ext>
            </a:extLst>
          </p:cNvPr>
          <p:cNvSpPr txBox="1"/>
          <p:nvPr/>
        </p:nvSpPr>
        <p:spPr>
          <a:xfrm>
            <a:off x="3417737" y="5170402"/>
            <a:ext cx="1451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Miners lamp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0C889-F055-4F36-9F95-C1027EBD7CD0}"/>
              </a:ext>
            </a:extLst>
          </p:cNvPr>
          <p:cNvSpPr txBox="1"/>
          <p:nvPr/>
        </p:nvSpPr>
        <p:spPr>
          <a:xfrm>
            <a:off x="6672742" y="5848710"/>
            <a:ext cx="455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Calibration Setup : irradiance responsivity measurement</a:t>
            </a:r>
          </a:p>
        </p:txBody>
      </p:sp>
    </p:spTree>
    <p:extLst>
      <p:ext uri="{BB962C8B-B14F-4D97-AF65-F5344CB8AC3E}">
        <p14:creationId xmlns:p14="http://schemas.microsoft.com/office/powerpoint/2010/main" val="216319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9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Operations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CEB24D-D55F-4BAE-94AE-8252DA9FA68F}"/>
              </a:ext>
            </a:extLst>
          </p:cNvPr>
          <p:cNvSpPr/>
          <p:nvPr/>
        </p:nvSpPr>
        <p:spPr>
          <a:xfrm>
            <a:off x="755008" y="1577845"/>
            <a:ext cx="95634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Develop an automated processing scheme for deriving lunar spectral irradiance measurements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Archive the raw data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Process the raw data into lunar spectral irradiance measurements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Build a database of lunar spectral irradiance measurements</a:t>
            </a:r>
          </a:p>
        </p:txBody>
      </p:sp>
      <p:pic>
        <p:nvPicPr>
          <p:cNvPr id="11" name="Imagen 18" descr="DSC03569.redimensionado.JPG">
            <a:extLst>
              <a:ext uri="{FF2B5EF4-FFF2-40B4-BE49-F238E27FC236}">
                <a16:creationId xmlns:a16="http://schemas.microsoft.com/office/drawing/2014/main" id="{78A3F623-3EED-49D9-B299-FC5038B8E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44" y="3686414"/>
            <a:ext cx="26384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22" descr="DSC03573.redimensionado.JPG">
            <a:extLst>
              <a:ext uri="{FF2B5EF4-FFF2-40B4-BE49-F238E27FC236}">
                <a16:creationId xmlns:a16="http://schemas.microsoft.com/office/drawing/2014/main" id="{9AF314D4-A119-4CA8-9E8F-6A6B9BB401A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33" y="3644827"/>
            <a:ext cx="25622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5" descr="DSC03578.redimensionado.JPG">
            <a:extLst>
              <a:ext uri="{FF2B5EF4-FFF2-40B4-BE49-F238E27FC236}">
                <a16:creationId xmlns:a16="http://schemas.microsoft.com/office/drawing/2014/main" id="{966A2072-AB05-4835-8028-D203AF5E3F9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696882"/>
            <a:ext cx="264795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755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641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Lunar irradiance measurement and modelling for absolute radiometric calibration of EO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Lunar irradiance measurement and modelling for absolute radiometric calibration of EO sensors</dc:title>
  <dc:creator>Adriaensen Stefan</dc:creator>
  <cp:lastModifiedBy>Adriaensen Stefan</cp:lastModifiedBy>
  <cp:revision>18</cp:revision>
  <dcterms:created xsi:type="dcterms:W3CDTF">2019-02-28T12:06:07Z</dcterms:created>
  <dcterms:modified xsi:type="dcterms:W3CDTF">2019-03-04T08:53:01Z</dcterms:modified>
</cp:coreProperties>
</file>