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3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4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5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7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8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9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0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1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2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3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4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5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6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8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9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30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1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2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3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34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5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36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37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8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39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0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41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theme/theme42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43.xml" ContentType="application/vnd.openxmlformats-officedocument.theme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4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5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46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7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theme/theme48.xml" ContentType="application/vnd.openxmlformats-officedocument.theme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49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5"/>
    <p:sldMasterId id="2147483676" r:id="rId6"/>
    <p:sldMasterId id="2147483687" r:id="rId7"/>
    <p:sldMasterId id="2147483698" r:id="rId8"/>
    <p:sldMasterId id="2147483709" r:id="rId9"/>
    <p:sldMasterId id="2147483720" r:id="rId10"/>
    <p:sldMasterId id="2147483731" r:id="rId11"/>
    <p:sldMasterId id="2147483742" r:id="rId12"/>
    <p:sldMasterId id="2147483753" r:id="rId13"/>
    <p:sldMasterId id="2147483776" r:id="rId14"/>
    <p:sldMasterId id="2147483788" r:id="rId15"/>
    <p:sldMasterId id="2147483799" r:id="rId16"/>
    <p:sldMasterId id="2147483810" r:id="rId17"/>
    <p:sldMasterId id="2147483821" r:id="rId18"/>
    <p:sldMasterId id="2147483832" r:id="rId19"/>
    <p:sldMasterId id="2147483843" r:id="rId20"/>
    <p:sldMasterId id="2147483854" r:id="rId21"/>
    <p:sldMasterId id="2147483865" r:id="rId22"/>
    <p:sldMasterId id="2147483876" r:id="rId23"/>
    <p:sldMasterId id="2147483887" r:id="rId24"/>
    <p:sldMasterId id="2147483898" r:id="rId25"/>
    <p:sldMasterId id="2147483909" r:id="rId26"/>
    <p:sldMasterId id="2147483920" r:id="rId27"/>
    <p:sldMasterId id="2147483931" r:id="rId28"/>
    <p:sldMasterId id="2147483953" r:id="rId29"/>
    <p:sldMasterId id="2147483964" r:id="rId30"/>
    <p:sldMasterId id="2147483975" r:id="rId31"/>
    <p:sldMasterId id="2147483986" r:id="rId32"/>
    <p:sldMasterId id="2147483997" r:id="rId33"/>
    <p:sldMasterId id="2147484008" r:id="rId34"/>
    <p:sldMasterId id="2147484019" r:id="rId35"/>
    <p:sldMasterId id="2147484030" r:id="rId36"/>
    <p:sldMasterId id="2147484041" r:id="rId37"/>
    <p:sldMasterId id="2147484052" r:id="rId38"/>
    <p:sldMasterId id="2147484063" r:id="rId39"/>
    <p:sldMasterId id="2147484074" r:id="rId40"/>
    <p:sldMasterId id="2147484085" r:id="rId41"/>
    <p:sldMasterId id="2147484096" r:id="rId42"/>
    <p:sldMasterId id="2147484107" r:id="rId43"/>
    <p:sldMasterId id="2147484118" r:id="rId44"/>
    <p:sldMasterId id="2147484129" r:id="rId45"/>
    <p:sldMasterId id="2147484140" r:id="rId46"/>
    <p:sldMasterId id="2147484151" r:id="rId47"/>
    <p:sldMasterId id="2147484178" r:id="rId48"/>
    <p:sldMasterId id="2147484205" r:id="rId49"/>
    <p:sldMasterId id="2147484216" r:id="rId50"/>
    <p:sldMasterId id="2147484227" r:id="rId51"/>
    <p:sldMasterId id="2147484238" r:id="rId52"/>
    <p:sldMasterId id="2147484249" r:id="rId53"/>
    <p:sldMasterId id="2147484271" r:id="rId54"/>
  </p:sldMasterIdLst>
  <p:notesMasterIdLst>
    <p:notesMasterId r:id="rId62"/>
  </p:notesMasterIdLst>
  <p:sldIdLst>
    <p:sldId id="304" r:id="rId55"/>
    <p:sldId id="402" r:id="rId56"/>
    <p:sldId id="428" r:id="rId57"/>
    <p:sldId id="429" r:id="rId58"/>
    <p:sldId id="430" r:id="rId59"/>
    <p:sldId id="431" r:id="rId60"/>
    <p:sldId id="386" r:id="rId61"/>
  </p:sldIdLst>
  <p:sldSz cx="9144000" cy="5143500" type="screen16x9"/>
  <p:notesSz cx="6797675" cy="9926638"/>
  <p:defaultTextStyle>
    <a:defPPr marL="0" marR="0" indent="0" algn="l" defTabSz="34254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85645" algn="ctr" defTabSz="30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171290" algn="ctr" defTabSz="30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256935" algn="ctr" defTabSz="30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342540" algn="ctr" defTabSz="30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428185" algn="ctr" defTabSz="30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513830" algn="ctr" defTabSz="30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599475" algn="ctr" defTabSz="30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685120" algn="ctr" defTabSz="30775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1" autoAdjust="0"/>
    <p:restoredTop sz="82872" autoAdjust="0"/>
  </p:normalViewPr>
  <p:slideViewPr>
    <p:cSldViewPr>
      <p:cViewPr varScale="1">
        <p:scale>
          <a:sx n="92" d="100"/>
          <a:sy n="92" d="100"/>
        </p:scale>
        <p:origin x="45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Master" Target="slideMasters/slideMaster22.xml"/><Relationship Id="rId39" Type="http://schemas.openxmlformats.org/officeDocument/2006/relationships/slideMaster" Target="slideMasters/slideMaster35.xml"/><Relationship Id="rId21" Type="http://schemas.openxmlformats.org/officeDocument/2006/relationships/slideMaster" Target="slideMasters/slideMaster17.xml"/><Relationship Id="rId34" Type="http://schemas.openxmlformats.org/officeDocument/2006/relationships/slideMaster" Target="slideMasters/slideMaster30.xml"/><Relationship Id="rId42" Type="http://schemas.openxmlformats.org/officeDocument/2006/relationships/slideMaster" Target="slideMasters/slideMaster38.xml"/><Relationship Id="rId47" Type="http://schemas.openxmlformats.org/officeDocument/2006/relationships/slideMaster" Target="slideMasters/slideMaster43.xml"/><Relationship Id="rId50" Type="http://schemas.openxmlformats.org/officeDocument/2006/relationships/slideMaster" Target="slideMasters/slideMaster46.xml"/><Relationship Id="rId55" Type="http://schemas.openxmlformats.org/officeDocument/2006/relationships/slide" Target="slides/slide1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Master" Target="slideMasters/slideMaster16.xml"/><Relationship Id="rId29" Type="http://schemas.openxmlformats.org/officeDocument/2006/relationships/slideMaster" Target="slideMasters/slideMaster25.xml"/><Relationship Id="rId41" Type="http://schemas.openxmlformats.org/officeDocument/2006/relationships/slideMaster" Target="slideMasters/slideMaster37.xml"/><Relationship Id="rId54" Type="http://schemas.openxmlformats.org/officeDocument/2006/relationships/slideMaster" Target="slideMasters/slideMaster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slideMaster" Target="slideMasters/slideMaster28.xml"/><Relationship Id="rId37" Type="http://schemas.openxmlformats.org/officeDocument/2006/relationships/slideMaster" Target="slideMasters/slideMaster33.xml"/><Relationship Id="rId40" Type="http://schemas.openxmlformats.org/officeDocument/2006/relationships/slideMaster" Target="slideMasters/slideMaster36.xml"/><Relationship Id="rId45" Type="http://schemas.openxmlformats.org/officeDocument/2006/relationships/slideMaster" Target="slideMasters/slideMaster41.xml"/><Relationship Id="rId53" Type="http://schemas.openxmlformats.org/officeDocument/2006/relationships/slideMaster" Target="slideMasters/slideMaster49.xml"/><Relationship Id="rId58" Type="http://schemas.openxmlformats.org/officeDocument/2006/relationships/slide" Target="slides/slide4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Master" Target="slideMasters/slideMaster24.xml"/><Relationship Id="rId36" Type="http://schemas.openxmlformats.org/officeDocument/2006/relationships/slideMaster" Target="slideMasters/slideMaster32.xml"/><Relationship Id="rId49" Type="http://schemas.openxmlformats.org/officeDocument/2006/relationships/slideMaster" Target="slideMasters/slideMaster45.xml"/><Relationship Id="rId57" Type="http://schemas.openxmlformats.org/officeDocument/2006/relationships/slide" Target="slides/slide3.xml"/><Relationship Id="rId61" Type="http://schemas.openxmlformats.org/officeDocument/2006/relationships/slide" Target="slides/slide7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Master" Target="slideMasters/slideMaster27.xml"/><Relationship Id="rId44" Type="http://schemas.openxmlformats.org/officeDocument/2006/relationships/slideMaster" Target="slideMasters/slideMaster40.xml"/><Relationship Id="rId52" Type="http://schemas.openxmlformats.org/officeDocument/2006/relationships/slideMaster" Target="slideMasters/slideMaster48.xml"/><Relationship Id="rId60" Type="http://schemas.openxmlformats.org/officeDocument/2006/relationships/slide" Target="slides/slide6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Master" Target="slideMasters/slideMaster23.xml"/><Relationship Id="rId30" Type="http://schemas.openxmlformats.org/officeDocument/2006/relationships/slideMaster" Target="slideMasters/slideMaster26.xml"/><Relationship Id="rId35" Type="http://schemas.openxmlformats.org/officeDocument/2006/relationships/slideMaster" Target="slideMasters/slideMaster31.xml"/><Relationship Id="rId43" Type="http://schemas.openxmlformats.org/officeDocument/2006/relationships/slideMaster" Target="slideMasters/slideMaster39.xml"/><Relationship Id="rId48" Type="http://schemas.openxmlformats.org/officeDocument/2006/relationships/slideMaster" Target="slideMasters/slideMaster44.xml"/><Relationship Id="rId56" Type="http://schemas.openxmlformats.org/officeDocument/2006/relationships/slide" Target="slides/slide2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51" Type="http://schemas.openxmlformats.org/officeDocument/2006/relationships/slideMaster" Target="slideMasters/slideMaster4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slideMaster" Target="slideMasters/slideMaster29.xml"/><Relationship Id="rId38" Type="http://schemas.openxmlformats.org/officeDocument/2006/relationships/slideMaster" Target="slideMasters/slideMaster34.xml"/><Relationship Id="rId46" Type="http://schemas.openxmlformats.org/officeDocument/2006/relationships/slideMaster" Target="slideMasters/slideMaster42.xml"/><Relationship Id="rId5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1668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29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1pPr>
    <a:lvl2pPr indent="85645" defTabSz="17129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2pPr>
    <a:lvl3pPr indent="171290" defTabSz="17129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3pPr>
    <a:lvl4pPr indent="256935" defTabSz="17129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4pPr>
    <a:lvl5pPr indent="342540" defTabSz="17129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5pPr>
    <a:lvl6pPr indent="428185" defTabSz="17129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6pPr>
    <a:lvl7pPr indent="513830" defTabSz="17129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7pPr>
    <a:lvl8pPr indent="599475" defTabSz="17129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8pPr>
    <a:lvl9pPr indent="685120" defTabSz="17129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9" y="9428243"/>
            <a:ext cx="2946400" cy="4968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7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34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6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7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F57D7-2670-4E78-96DD-D9B2280512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3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6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110.jpe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31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10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2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31.png"/><Relationship Id="rId21" Type="http://schemas.openxmlformats.org/officeDocument/2006/relationships/image" Target="../media/image123.png"/><Relationship Id="rId7" Type="http://schemas.openxmlformats.org/officeDocument/2006/relationships/image" Target="../media/image61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image" Target="../media/image57.jpe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82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111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59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81.png"/><Relationship Id="rId10" Type="http://schemas.openxmlformats.org/officeDocument/2006/relationships/image" Target="../media/image7.png"/><Relationship Id="rId19" Type="http://schemas.openxmlformats.org/officeDocument/2006/relationships/image" Target="../media/image121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/Relationships>
</file>

<file path=ppt/slideLayouts/_rels/slideLayout2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1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83.jpe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85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8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Layouts/_rels/slideLayout2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86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2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40.png"/><Relationship Id="rId18" Type="http://schemas.openxmlformats.org/officeDocument/2006/relationships/image" Target="../media/image93.png"/><Relationship Id="rId26" Type="http://schemas.openxmlformats.org/officeDocument/2006/relationships/image" Target="../media/image100.png"/><Relationship Id="rId3" Type="http://schemas.openxmlformats.org/officeDocument/2006/relationships/image" Target="../media/image31.png"/><Relationship Id="rId21" Type="http://schemas.openxmlformats.org/officeDocument/2006/relationships/image" Target="../media/image96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17" Type="http://schemas.openxmlformats.org/officeDocument/2006/relationships/image" Target="../media/image44.png"/><Relationship Id="rId25" Type="http://schemas.openxmlformats.org/officeDocument/2006/relationships/image" Target="../media/image99.png"/><Relationship Id="rId2" Type="http://schemas.openxmlformats.org/officeDocument/2006/relationships/image" Target="../media/image87.jpeg"/><Relationship Id="rId16" Type="http://schemas.openxmlformats.org/officeDocument/2006/relationships/image" Target="../media/image92.png"/><Relationship Id="rId20" Type="http://schemas.openxmlformats.org/officeDocument/2006/relationships/image" Target="../media/image95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33.png"/><Relationship Id="rId11" Type="http://schemas.openxmlformats.org/officeDocument/2006/relationships/image" Target="../media/image90.png"/><Relationship Id="rId24" Type="http://schemas.openxmlformats.org/officeDocument/2006/relationships/image" Target="../media/image98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94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97.png"/><Relationship Id="rId27" Type="http://schemas.openxmlformats.org/officeDocument/2006/relationships/image" Target="../media/image101.png"/></Relationships>
</file>

<file path=ppt/slideLayouts/_rels/slideLayout2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2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2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3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2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4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5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2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6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2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31.png"/><Relationship Id="rId21" Type="http://schemas.openxmlformats.org/officeDocument/2006/relationships/image" Target="../media/image123.png"/><Relationship Id="rId7" Type="http://schemas.openxmlformats.org/officeDocument/2006/relationships/image" Target="../media/image61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image" Target="../media/image107.jpe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82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111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59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81.png"/><Relationship Id="rId10" Type="http://schemas.openxmlformats.org/officeDocument/2006/relationships/image" Target="../media/image7.png"/><Relationship Id="rId19" Type="http://schemas.openxmlformats.org/officeDocument/2006/relationships/image" Target="../media/image121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/Relationships>
</file>

<file path=ppt/slideLayouts/_rels/slideLayout2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8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2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9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2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2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2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3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3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3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3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3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3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3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3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3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3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4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4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4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4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4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4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4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4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4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31.png"/><Relationship Id="rId21" Type="http://schemas.openxmlformats.org/officeDocument/2006/relationships/image" Target="../media/image123.png"/><Relationship Id="rId7" Type="http://schemas.openxmlformats.org/officeDocument/2006/relationships/image" Target="../media/image61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image" Target="../media/image57.jpe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82.png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111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59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81.png"/><Relationship Id="rId10" Type="http://schemas.openxmlformats.org/officeDocument/2006/relationships/image" Target="../media/image7.png"/><Relationship Id="rId19" Type="http://schemas.openxmlformats.org/officeDocument/2006/relationships/image" Target="../media/image121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/Relationships>
</file>

<file path=ppt/slideLayouts/_rels/slideLayout5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1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83.jpe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85.png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8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Layouts/_rels/slideLayout5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86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5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40.png"/><Relationship Id="rId18" Type="http://schemas.openxmlformats.org/officeDocument/2006/relationships/image" Target="../media/image93.png"/><Relationship Id="rId26" Type="http://schemas.openxmlformats.org/officeDocument/2006/relationships/image" Target="../media/image100.png"/><Relationship Id="rId3" Type="http://schemas.openxmlformats.org/officeDocument/2006/relationships/image" Target="../media/image31.png"/><Relationship Id="rId21" Type="http://schemas.openxmlformats.org/officeDocument/2006/relationships/image" Target="../media/image96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17" Type="http://schemas.openxmlformats.org/officeDocument/2006/relationships/image" Target="../media/image44.png"/><Relationship Id="rId25" Type="http://schemas.openxmlformats.org/officeDocument/2006/relationships/image" Target="../media/image99.png"/><Relationship Id="rId2" Type="http://schemas.openxmlformats.org/officeDocument/2006/relationships/image" Target="../media/image87.jpeg"/><Relationship Id="rId16" Type="http://schemas.openxmlformats.org/officeDocument/2006/relationships/image" Target="../media/image92.png"/><Relationship Id="rId20" Type="http://schemas.openxmlformats.org/officeDocument/2006/relationships/image" Target="../media/image95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33.png"/><Relationship Id="rId11" Type="http://schemas.openxmlformats.org/officeDocument/2006/relationships/image" Target="../media/image90.png"/><Relationship Id="rId24" Type="http://schemas.openxmlformats.org/officeDocument/2006/relationships/image" Target="../media/image98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94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97.png"/><Relationship Id="rId27" Type="http://schemas.openxmlformats.org/officeDocument/2006/relationships/image" Target="../media/image101.png"/></Relationships>
</file>

<file path=ppt/slideLayouts/_rels/slideLayout5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2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5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3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5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4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5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5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5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6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5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31.png"/><Relationship Id="rId21" Type="http://schemas.openxmlformats.org/officeDocument/2006/relationships/image" Target="../media/image123.png"/><Relationship Id="rId7" Type="http://schemas.openxmlformats.org/officeDocument/2006/relationships/image" Target="../media/image61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image" Target="../media/image107.jpe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82.png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111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59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81.png"/><Relationship Id="rId10" Type="http://schemas.openxmlformats.org/officeDocument/2006/relationships/image" Target="../media/image7.png"/><Relationship Id="rId19" Type="http://schemas.openxmlformats.org/officeDocument/2006/relationships/image" Target="../media/image121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/Relationships>
</file>

<file path=ppt/slideLayouts/_rels/slideLayout5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8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5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9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1.png"/><Relationship Id="rId1" Type="http://schemas.openxmlformats.org/officeDocument/2006/relationships/slideMaster" Target="../slideMasters/slideMaster50.xml"/><Relationship Id="rId4" Type="http://schemas.openxmlformats.org/officeDocument/2006/relationships/image" Target="../media/image130.png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image" Target="../media/image31.png"/><Relationship Id="rId21" Type="http://schemas.openxmlformats.org/officeDocument/2006/relationships/image" Target="../media/image74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2" Type="http://schemas.openxmlformats.org/officeDocument/2006/relationships/image" Target="../media/image57.jpe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10" Type="http://schemas.openxmlformats.org/officeDocument/2006/relationships/image" Target="../media/image7.png"/><Relationship Id="rId19" Type="http://schemas.openxmlformats.org/officeDocument/2006/relationships/image" Target="../media/image72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1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83.jpe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85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8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86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40.png"/><Relationship Id="rId18" Type="http://schemas.openxmlformats.org/officeDocument/2006/relationships/image" Target="../media/image93.png"/><Relationship Id="rId26" Type="http://schemas.openxmlformats.org/officeDocument/2006/relationships/image" Target="../media/image100.png"/><Relationship Id="rId3" Type="http://schemas.openxmlformats.org/officeDocument/2006/relationships/image" Target="../media/image31.png"/><Relationship Id="rId21" Type="http://schemas.openxmlformats.org/officeDocument/2006/relationships/image" Target="../media/image96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17" Type="http://schemas.openxmlformats.org/officeDocument/2006/relationships/image" Target="../media/image44.png"/><Relationship Id="rId25" Type="http://schemas.openxmlformats.org/officeDocument/2006/relationships/image" Target="../media/image99.png"/><Relationship Id="rId2" Type="http://schemas.openxmlformats.org/officeDocument/2006/relationships/image" Target="../media/image87.jpeg"/><Relationship Id="rId16" Type="http://schemas.openxmlformats.org/officeDocument/2006/relationships/image" Target="../media/image92.png"/><Relationship Id="rId20" Type="http://schemas.openxmlformats.org/officeDocument/2006/relationships/image" Target="../media/image95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3.png"/><Relationship Id="rId11" Type="http://schemas.openxmlformats.org/officeDocument/2006/relationships/image" Target="../media/image90.png"/><Relationship Id="rId24" Type="http://schemas.openxmlformats.org/officeDocument/2006/relationships/image" Target="../media/image98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94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97.png"/><Relationship Id="rId27" Type="http://schemas.openxmlformats.org/officeDocument/2006/relationships/image" Target="../media/image101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2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3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4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5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6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image" Target="../media/image31.png"/><Relationship Id="rId21" Type="http://schemas.openxmlformats.org/officeDocument/2006/relationships/image" Target="../media/image74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2" Type="http://schemas.openxmlformats.org/officeDocument/2006/relationships/image" Target="../media/image107.jpe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10" Type="http://schemas.openxmlformats.org/officeDocument/2006/relationships/image" Target="../media/image7.png"/><Relationship Id="rId19" Type="http://schemas.openxmlformats.org/officeDocument/2006/relationships/image" Target="../media/image72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8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109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84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85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100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37890"/>
            <a:ext cx="5016500" cy="76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66" rIns="91332" bIns="45666" anchor="b">
            <a:spAutoFit/>
          </a:bodyPr>
          <a:lstStyle/>
          <a:p>
            <a:pPr algn="l" defTabSz="34254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34254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34254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34254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6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424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34310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904"/>
            <a:ext cx="584200" cy="423863"/>
          </a:xfrm>
          <a:prstGeom prst="rect">
            <a:avLst/>
          </a:prstGeom>
        </p:spPr>
        <p:txBody>
          <a:bodyPr lIns="91342" tIns="45671" rIns="91342" bIns="45671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342540">
              <a:defRPr/>
            </a:pPr>
            <a:fld id="{8A06C2F6-B608-4AAD-BC19-C9F7439202BE}" type="slidenum">
              <a:rPr lang="en-GB" smtClean="0"/>
              <a:pPr algn="l" defTabSz="342540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27594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94136"/>
            <a:ext cx="5932800" cy="23852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64"/>
            <a:ext cx="5932488" cy="2543176"/>
          </a:xfrm>
        </p:spPr>
        <p:txBody>
          <a:bodyPr/>
          <a:lstStyle>
            <a:lvl1pPr marL="0" indent="0">
              <a:buNone/>
              <a:defRPr sz="1100"/>
            </a:lvl1pPr>
            <a:lvl2pPr marL="342819" indent="0">
              <a:buNone/>
              <a:defRPr sz="2100"/>
            </a:lvl2pPr>
            <a:lvl3pPr marL="685647" indent="0">
              <a:buNone/>
              <a:defRPr sz="1800"/>
            </a:lvl3pPr>
            <a:lvl4pPr marL="1028466" indent="0">
              <a:buNone/>
              <a:defRPr sz="1500"/>
            </a:lvl4pPr>
            <a:lvl5pPr marL="1371294" indent="0">
              <a:buNone/>
              <a:defRPr sz="1500"/>
            </a:lvl5pPr>
            <a:lvl6pPr marL="1714113" indent="0">
              <a:buNone/>
              <a:defRPr sz="1500"/>
            </a:lvl6pPr>
            <a:lvl7pPr marL="2056941" indent="0">
              <a:buNone/>
              <a:defRPr sz="1500"/>
            </a:lvl7pPr>
            <a:lvl8pPr marL="2399760" indent="0">
              <a:buNone/>
              <a:defRPr sz="1500"/>
            </a:lvl8pPr>
            <a:lvl9pPr marL="2742579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97"/>
            <a:ext cx="5932800" cy="464345"/>
          </a:xfrm>
        </p:spPr>
        <p:txBody>
          <a:bodyPr/>
          <a:lstStyle>
            <a:lvl1pPr marL="0" indent="0">
              <a:buNone/>
              <a:defRPr sz="1100"/>
            </a:lvl1pPr>
            <a:lvl2pPr marL="342819" indent="0">
              <a:buNone/>
              <a:defRPr sz="900"/>
            </a:lvl2pPr>
            <a:lvl3pPr marL="685647" indent="0">
              <a:buNone/>
              <a:defRPr sz="800"/>
            </a:lvl3pPr>
            <a:lvl4pPr marL="1028466" indent="0">
              <a:buNone/>
              <a:defRPr sz="700"/>
            </a:lvl4pPr>
            <a:lvl5pPr marL="1371294" indent="0">
              <a:buNone/>
              <a:defRPr sz="700"/>
            </a:lvl5pPr>
            <a:lvl6pPr marL="1714113" indent="0">
              <a:buNone/>
              <a:defRPr sz="700"/>
            </a:lvl6pPr>
            <a:lvl7pPr marL="2056941" indent="0">
              <a:buNone/>
              <a:defRPr sz="700"/>
            </a:lvl7pPr>
            <a:lvl8pPr marL="2399760" indent="0">
              <a:buNone/>
              <a:defRPr sz="700"/>
            </a:lvl8pPr>
            <a:lvl9pPr marL="2742579" indent="0">
              <a:buNone/>
              <a:defRPr sz="7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5904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PPT_Header02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2" descr="1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1" r="2942" b="497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8" y="116691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9" y="4958962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8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7497715"/>
      </p:ext>
    </p:extLst>
  </p:cSld>
  <p:clrMapOvr>
    <a:masterClrMapping/>
  </p:clrMapOvr>
  <p:hf sldNum="0"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 b="166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8" y="116691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9" y="4958962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8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7391753"/>
      </p:ext>
    </p:extLst>
  </p:cSld>
  <p:clrMapOvr>
    <a:masterClrMapping/>
  </p:clrMapOvr>
  <p:hf sldNum="0"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100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37883"/>
            <a:ext cx="5016500" cy="76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 anchor="b">
            <a:spAutoFit/>
          </a:bodyPr>
          <a:lstStyle/>
          <a:p>
            <a:pPr algn="l" defTabSz="3429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3429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3429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3429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5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4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2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5976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4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67" indent="-272971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815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62" indent="0">
              <a:buNone/>
              <a:defRPr sz="1800"/>
            </a:lvl2pPr>
            <a:lvl3pPr marL="914127" indent="0">
              <a:buNone/>
              <a:defRPr sz="1600"/>
            </a:lvl3pPr>
            <a:lvl4pPr marL="1371192" indent="0">
              <a:buNone/>
              <a:defRPr sz="1400"/>
            </a:lvl4pPr>
            <a:lvl5pPr marL="1828252" indent="0">
              <a:buNone/>
              <a:defRPr sz="1400"/>
            </a:lvl5pPr>
            <a:lvl6pPr marL="2285316" indent="0">
              <a:buNone/>
              <a:defRPr sz="1400"/>
            </a:lvl6pPr>
            <a:lvl7pPr marL="2742375" indent="0">
              <a:buNone/>
              <a:defRPr sz="1400"/>
            </a:lvl7pPr>
            <a:lvl8pPr marL="3199440" indent="0">
              <a:buNone/>
              <a:defRPr sz="1400"/>
            </a:lvl8pPr>
            <a:lvl9pPr marL="3656505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8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0067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62" indent="0">
              <a:buNone/>
              <a:defRPr sz="2000" b="1"/>
            </a:lvl2pPr>
            <a:lvl3pPr marL="914127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2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5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5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60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62" indent="0">
              <a:buNone/>
              <a:defRPr sz="2000" b="1"/>
            </a:lvl2pPr>
            <a:lvl3pPr marL="914127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2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5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5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6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214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0840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52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100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37890"/>
            <a:ext cx="5016500" cy="76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6" tIns="45668" rIns="91336" bIns="45668" anchor="b">
            <a:spAutoFit/>
          </a:bodyPr>
          <a:lstStyle/>
          <a:p>
            <a:pPr algn="l" defTabSz="342558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342558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342558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342558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6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422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12155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5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3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62" indent="0">
              <a:buNone/>
              <a:defRPr sz="1200"/>
            </a:lvl2pPr>
            <a:lvl3pPr marL="914127" indent="0">
              <a:buNone/>
              <a:defRPr sz="1000"/>
            </a:lvl3pPr>
            <a:lvl4pPr marL="1371192" indent="0">
              <a:buNone/>
              <a:defRPr sz="900"/>
            </a:lvl4pPr>
            <a:lvl5pPr marL="1828252" indent="0">
              <a:buNone/>
              <a:defRPr sz="900"/>
            </a:lvl5pPr>
            <a:lvl6pPr marL="2285316" indent="0">
              <a:buNone/>
              <a:defRPr sz="900"/>
            </a:lvl6pPr>
            <a:lvl7pPr marL="2742375" indent="0">
              <a:buNone/>
              <a:defRPr sz="900"/>
            </a:lvl7pPr>
            <a:lvl8pPr marL="3199440" indent="0">
              <a:buNone/>
              <a:defRPr sz="900"/>
            </a:lvl8pPr>
            <a:lvl9pPr marL="3656505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996471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62" indent="0">
              <a:buNone/>
              <a:defRPr sz="2800"/>
            </a:lvl2pPr>
            <a:lvl3pPr marL="914127" indent="0">
              <a:buNone/>
              <a:defRPr sz="2400"/>
            </a:lvl3pPr>
            <a:lvl4pPr marL="1371192" indent="0">
              <a:buNone/>
              <a:defRPr sz="2000"/>
            </a:lvl4pPr>
            <a:lvl5pPr marL="1828252" indent="0">
              <a:buNone/>
              <a:defRPr sz="2000"/>
            </a:lvl5pPr>
            <a:lvl6pPr marL="2285316" indent="0">
              <a:buNone/>
              <a:defRPr sz="2000"/>
            </a:lvl6pPr>
            <a:lvl7pPr marL="2742375" indent="0">
              <a:buNone/>
              <a:defRPr sz="2000"/>
            </a:lvl7pPr>
            <a:lvl8pPr marL="3199440" indent="0">
              <a:buNone/>
              <a:defRPr sz="2000"/>
            </a:lvl8pPr>
            <a:lvl9pPr marL="365650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8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62" indent="0">
              <a:buNone/>
              <a:defRPr sz="1200"/>
            </a:lvl2pPr>
            <a:lvl3pPr marL="914127" indent="0">
              <a:buNone/>
              <a:defRPr sz="1000"/>
            </a:lvl3pPr>
            <a:lvl4pPr marL="1371192" indent="0">
              <a:buNone/>
              <a:defRPr sz="900"/>
            </a:lvl4pPr>
            <a:lvl5pPr marL="1828252" indent="0">
              <a:buNone/>
              <a:defRPr sz="900"/>
            </a:lvl5pPr>
            <a:lvl6pPr marL="2285316" indent="0">
              <a:buNone/>
              <a:defRPr sz="900"/>
            </a:lvl6pPr>
            <a:lvl7pPr marL="2742375" indent="0">
              <a:buNone/>
              <a:defRPr sz="900"/>
            </a:lvl7pPr>
            <a:lvl8pPr marL="3199440" indent="0">
              <a:buNone/>
              <a:defRPr sz="900"/>
            </a:lvl8pPr>
            <a:lvl9pPr marL="3656505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737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2"/>
            <a:ext cx="584200" cy="423863"/>
          </a:xfrm>
          <a:prstGeom prst="rect">
            <a:avLst/>
          </a:prstGeom>
        </p:spPr>
        <p:txBody>
          <a:bodyPr lIns="91426" tIns="45713" rIns="91426" bIns="45713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342900">
              <a:defRPr/>
            </a:pPr>
            <a:fld id="{8A06C2F6-B608-4AAD-BC19-C9F7439202BE}" type="slidenum">
              <a:rPr lang="en-GB" smtClean="0"/>
              <a:pPr algn="l" defTabSz="342900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669232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98340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7304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92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110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031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0624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50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4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307" indent="-272693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8363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473402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0277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8778078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03074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5215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43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8425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352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8936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441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0" indent="0">
              <a:buNone/>
              <a:defRPr sz="1800"/>
            </a:lvl2pPr>
            <a:lvl3pPr marL="913208" indent="0">
              <a:buNone/>
              <a:defRPr sz="1600"/>
            </a:lvl3pPr>
            <a:lvl4pPr marL="1369832" indent="0">
              <a:buNone/>
              <a:defRPr sz="1400"/>
            </a:lvl4pPr>
            <a:lvl5pPr marL="1826435" indent="0">
              <a:buNone/>
              <a:defRPr sz="1400"/>
            </a:lvl5pPr>
            <a:lvl6pPr marL="2283036" indent="0">
              <a:buNone/>
              <a:defRPr sz="1400"/>
            </a:lvl6pPr>
            <a:lvl7pPr marL="2739615" indent="0">
              <a:buNone/>
              <a:defRPr sz="1400"/>
            </a:lvl7pPr>
            <a:lvl8pPr marL="3196240" indent="0">
              <a:buNone/>
              <a:defRPr sz="1400"/>
            </a:lvl8pPr>
            <a:lvl9pPr marL="3652864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80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755394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8453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285260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2782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6797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41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337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7471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7530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61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27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96158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2482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572409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67780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6958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33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977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3453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2063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42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620" indent="0">
              <a:buNone/>
              <a:defRPr sz="2000" b="1"/>
            </a:lvl2pPr>
            <a:lvl3pPr marL="913208" indent="0">
              <a:buNone/>
              <a:defRPr sz="1800" b="1"/>
            </a:lvl3pPr>
            <a:lvl4pPr marL="1369832" indent="0">
              <a:buNone/>
              <a:defRPr sz="1600" b="1"/>
            </a:lvl4pPr>
            <a:lvl5pPr marL="1826435" indent="0">
              <a:buNone/>
              <a:defRPr sz="1600" b="1"/>
            </a:lvl5pPr>
            <a:lvl6pPr marL="2283036" indent="0">
              <a:buNone/>
              <a:defRPr sz="1600" b="1"/>
            </a:lvl6pPr>
            <a:lvl7pPr marL="2739615" indent="0">
              <a:buNone/>
              <a:defRPr sz="1600" b="1"/>
            </a:lvl7pPr>
            <a:lvl8pPr marL="3196240" indent="0">
              <a:buNone/>
              <a:defRPr sz="1600" b="1"/>
            </a:lvl8pPr>
            <a:lvl9pPr marL="3652864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60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620" indent="0">
              <a:buNone/>
              <a:defRPr sz="2000" b="1"/>
            </a:lvl2pPr>
            <a:lvl3pPr marL="913208" indent="0">
              <a:buNone/>
              <a:defRPr sz="1800" b="1"/>
            </a:lvl3pPr>
            <a:lvl4pPr marL="1369832" indent="0">
              <a:buNone/>
              <a:defRPr sz="1600" b="1"/>
            </a:lvl4pPr>
            <a:lvl5pPr marL="1826435" indent="0">
              <a:buNone/>
              <a:defRPr sz="1600" b="1"/>
            </a:lvl5pPr>
            <a:lvl6pPr marL="2283036" indent="0">
              <a:buNone/>
              <a:defRPr sz="1600" b="1"/>
            </a:lvl6pPr>
            <a:lvl7pPr marL="2739615" indent="0">
              <a:buNone/>
              <a:defRPr sz="1600" b="1"/>
            </a:lvl7pPr>
            <a:lvl8pPr marL="3196240" indent="0">
              <a:buNone/>
              <a:defRPr sz="1600" b="1"/>
            </a:lvl8pPr>
            <a:lvl9pPr marL="3652864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8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9401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836308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4965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942236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14992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6557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01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159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674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5360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3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9149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463504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26190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187713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5240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1452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37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1830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3583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6426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758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0905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227845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1961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9243765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6404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9468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32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6806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953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0549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2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3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5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6620" indent="0">
              <a:buNone/>
              <a:defRPr sz="1200"/>
            </a:lvl2pPr>
            <a:lvl3pPr marL="913208" indent="0">
              <a:buNone/>
              <a:defRPr sz="1000"/>
            </a:lvl3pPr>
            <a:lvl4pPr marL="1369832" indent="0">
              <a:buNone/>
              <a:defRPr sz="900"/>
            </a:lvl4pPr>
            <a:lvl5pPr marL="1826435" indent="0">
              <a:buNone/>
              <a:defRPr sz="900"/>
            </a:lvl5pPr>
            <a:lvl6pPr marL="2283036" indent="0">
              <a:buNone/>
              <a:defRPr sz="900"/>
            </a:lvl6pPr>
            <a:lvl7pPr marL="2739615" indent="0">
              <a:buNone/>
              <a:defRPr sz="900"/>
            </a:lvl7pPr>
            <a:lvl8pPr marL="3196240" indent="0">
              <a:buNone/>
              <a:defRPr sz="900"/>
            </a:lvl8pPr>
            <a:lvl9pPr marL="3652864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839127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201968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3205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6269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96503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338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25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0242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4648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4051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915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6620" indent="0">
              <a:buNone/>
              <a:defRPr sz="2800"/>
            </a:lvl2pPr>
            <a:lvl3pPr marL="913208" indent="0">
              <a:buNone/>
              <a:defRPr sz="2400"/>
            </a:lvl3pPr>
            <a:lvl4pPr marL="1369832" indent="0">
              <a:buNone/>
              <a:defRPr sz="2000"/>
            </a:lvl4pPr>
            <a:lvl5pPr marL="1826435" indent="0">
              <a:buNone/>
              <a:defRPr sz="2000"/>
            </a:lvl5pPr>
            <a:lvl6pPr marL="2283036" indent="0">
              <a:buNone/>
              <a:defRPr sz="2000"/>
            </a:lvl6pPr>
            <a:lvl7pPr marL="2739615" indent="0">
              <a:buNone/>
              <a:defRPr sz="2000"/>
            </a:lvl7pPr>
            <a:lvl8pPr marL="3196240" indent="0">
              <a:buNone/>
              <a:defRPr sz="2000"/>
            </a:lvl8pPr>
            <a:lvl9pPr marL="365286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128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6620" indent="0">
              <a:buNone/>
              <a:defRPr sz="1200"/>
            </a:lvl2pPr>
            <a:lvl3pPr marL="913208" indent="0">
              <a:buNone/>
              <a:defRPr sz="1000"/>
            </a:lvl3pPr>
            <a:lvl4pPr marL="1369832" indent="0">
              <a:buNone/>
              <a:defRPr sz="900"/>
            </a:lvl4pPr>
            <a:lvl5pPr marL="1826435" indent="0">
              <a:buNone/>
              <a:defRPr sz="900"/>
            </a:lvl5pPr>
            <a:lvl6pPr marL="2283036" indent="0">
              <a:buNone/>
              <a:defRPr sz="900"/>
            </a:lvl6pPr>
            <a:lvl7pPr marL="2739615" indent="0">
              <a:buNone/>
              <a:defRPr sz="900"/>
            </a:lvl7pPr>
            <a:lvl8pPr marL="3196240" indent="0">
              <a:buNone/>
              <a:defRPr sz="900"/>
            </a:lvl8pPr>
            <a:lvl9pPr marL="3652864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30424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0852503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77353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726710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0760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360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52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8144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9297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2734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75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4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289" indent="-272679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981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902"/>
            <a:ext cx="584200" cy="423863"/>
          </a:xfrm>
          <a:prstGeom prst="rect">
            <a:avLst/>
          </a:prstGeom>
        </p:spPr>
        <p:txBody>
          <a:bodyPr lIns="91346" tIns="45673" rIns="91346" bIns="45673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342558">
              <a:defRPr/>
            </a:pPr>
            <a:fld id="{8A06C2F6-B608-4AAD-BC19-C9F7439202BE}" type="slidenum">
              <a:rPr lang="en-GB" smtClean="0"/>
              <a:pPr algn="l" defTabSz="342558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138018"/>
      </p:ext>
    </p:extLst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27120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01248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315714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6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1" y="1856098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06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5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8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4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76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7111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2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21" indent="-273008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7301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8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2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3" indent="0">
              <a:buNone/>
              <a:defRPr sz="1800"/>
            </a:lvl2pPr>
            <a:lvl3pPr marL="914262" indent="0">
              <a:buNone/>
              <a:defRPr sz="1600"/>
            </a:lvl3pPr>
            <a:lvl4pPr marL="1371396" indent="0">
              <a:buNone/>
              <a:defRPr sz="1400"/>
            </a:lvl4pPr>
            <a:lvl5pPr marL="1828524" indent="0">
              <a:buNone/>
              <a:defRPr sz="1400"/>
            </a:lvl5pPr>
            <a:lvl6pPr marL="2285658" indent="0">
              <a:buNone/>
              <a:defRPr sz="1400"/>
            </a:lvl6pPr>
            <a:lvl7pPr marL="2742787" indent="0">
              <a:buNone/>
              <a:defRPr sz="1400"/>
            </a:lvl7pPr>
            <a:lvl8pPr marL="3199920" indent="0">
              <a:buNone/>
              <a:defRPr sz="1400"/>
            </a:lvl8pPr>
            <a:lvl9pPr marL="365705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35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880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133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7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8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133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7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6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2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5359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2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5612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837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100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37890"/>
            <a:ext cx="5016500" cy="76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2" tIns="45671" rIns="91342" bIns="45671" anchor="b">
            <a:spAutoFit/>
          </a:bodyPr>
          <a:lstStyle/>
          <a:p>
            <a:pPr algn="l" defTabSz="342585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342585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342585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342585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6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419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4427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7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2" indent="0">
              <a:buNone/>
              <a:defRPr sz="1000"/>
            </a:lvl3pPr>
            <a:lvl4pPr marL="1371396" indent="0">
              <a:buNone/>
              <a:defRPr sz="900"/>
            </a:lvl4pPr>
            <a:lvl5pPr marL="1828524" indent="0">
              <a:buNone/>
              <a:defRPr sz="900"/>
            </a:lvl5pPr>
            <a:lvl6pPr marL="2285658" indent="0">
              <a:buNone/>
              <a:defRPr sz="900"/>
            </a:lvl6pPr>
            <a:lvl7pPr marL="2742787" indent="0">
              <a:buNone/>
              <a:defRPr sz="900"/>
            </a:lvl7pPr>
            <a:lvl8pPr marL="3199920" indent="0">
              <a:buNone/>
              <a:defRPr sz="900"/>
            </a:lvl8pPr>
            <a:lvl9pPr marL="365705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2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424816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3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2800"/>
            </a:lvl2pPr>
            <a:lvl3pPr marL="914262" indent="0">
              <a:buNone/>
              <a:defRPr sz="2400"/>
            </a:lvl3pPr>
            <a:lvl4pPr marL="1371396" indent="0">
              <a:buNone/>
              <a:defRPr sz="2000"/>
            </a:lvl4pPr>
            <a:lvl5pPr marL="1828524" indent="0">
              <a:buNone/>
              <a:defRPr sz="2000"/>
            </a:lvl5pPr>
            <a:lvl6pPr marL="2285658" indent="0">
              <a:buNone/>
              <a:defRPr sz="2000"/>
            </a:lvl6pPr>
            <a:lvl7pPr marL="2742787" indent="0">
              <a:buNone/>
              <a:defRPr sz="2000"/>
            </a:lvl7pPr>
            <a:lvl8pPr marL="3199920" indent="0">
              <a:buNone/>
              <a:defRPr sz="2000"/>
            </a:lvl8pPr>
            <a:lvl9pPr marL="365705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2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2" indent="0">
              <a:buNone/>
              <a:defRPr sz="1000"/>
            </a:lvl3pPr>
            <a:lvl4pPr marL="1371396" indent="0">
              <a:buNone/>
              <a:defRPr sz="900"/>
            </a:lvl4pPr>
            <a:lvl5pPr marL="1828524" indent="0">
              <a:buNone/>
              <a:defRPr sz="900"/>
            </a:lvl5pPr>
            <a:lvl6pPr marL="2285658" indent="0">
              <a:buNone/>
              <a:defRPr sz="900"/>
            </a:lvl6pPr>
            <a:lvl7pPr marL="2742787" indent="0">
              <a:buNone/>
              <a:defRPr sz="900"/>
            </a:lvl7pPr>
            <a:lvl8pPr marL="3199920" indent="0">
              <a:buNone/>
              <a:defRPr sz="900"/>
            </a:lvl8pPr>
            <a:lvl9pPr marL="365705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7543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1" y="4895856"/>
            <a:ext cx="584200" cy="423863"/>
          </a:xfrm>
          <a:prstGeom prst="rect">
            <a:avLst/>
          </a:prstGeom>
        </p:spPr>
        <p:txBody>
          <a:bodyPr lIns="91438" tIns="45719" rIns="91438" bIns="45719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862949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1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5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4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1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982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76" indent="-272978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1743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73" indent="0">
              <a:buNone/>
              <a:defRPr sz="1800"/>
            </a:lvl2pPr>
            <a:lvl3pPr marL="914150" indent="0">
              <a:buNone/>
              <a:defRPr sz="1600"/>
            </a:lvl3pPr>
            <a:lvl4pPr marL="1371226" indent="0">
              <a:buNone/>
              <a:defRPr sz="1400"/>
            </a:lvl4pPr>
            <a:lvl5pPr marL="1828298" indent="0">
              <a:buNone/>
              <a:defRPr sz="1400"/>
            </a:lvl5pPr>
            <a:lvl6pPr marL="2285373" indent="0">
              <a:buNone/>
              <a:defRPr sz="1400"/>
            </a:lvl6pPr>
            <a:lvl7pPr marL="2742443" indent="0">
              <a:buNone/>
              <a:defRPr sz="1400"/>
            </a:lvl7pPr>
            <a:lvl8pPr marL="3199520" indent="0">
              <a:buNone/>
              <a:defRPr sz="1400"/>
            </a:lvl8pPr>
            <a:lvl9pPr marL="3656596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3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807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6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6489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867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991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4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334" indent="-272714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3089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4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2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287003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298" indent="0">
              <a:buNone/>
              <a:defRPr sz="2000"/>
            </a:lvl5pPr>
            <a:lvl6pPr marL="2285373" indent="0">
              <a:buNone/>
              <a:defRPr sz="2000"/>
            </a:lvl6pPr>
            <a:lvl7pPr marL="2742443" indent="0">
              <a:buNone/>
              <a:defRPr sz="2000"/>
            </a:lvl7pPr>
            <a:lvl8pPr marL="3199520" indent="0">
              <a:buNone/>
              <a:defRPr sz="2000"/>
            </a:lvl8pPr>
            <a:lvl9pPr marL="365659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7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1650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1"/>
            <a:ext cx="584200" cy="423863"/>
          </a:xfrm>
          <a:prstGeom prst="rect">
            <a:avLst/>
          </a:prstGeom>
        </p:spPr>
        <p:txBody>
          <a:bodyPr lIns="91428" tIns="45714" rIns="91428" bIns="45714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86665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1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5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4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1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4379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76" indent="-272978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416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73" indent="0">
              <a:buNone/>
              <a:defRPr sz="1800"/>
            </a:lvl2pPr>
            <a:lvl3pPr marL="914150" indent="0">
              <a:buNone/>
              <a:defRPr sz="1600"/>
            </a:lvl3pPr>
            <a:lvl4pPr marL="1371226" indent="0">
              <a:buNone/>
              <a:defRPr sz="1400"/>
            </a:lvl4pPr>
            <a:lvl5pPr marL="1828298" indent="0">
              <a:buNone/>
              <a:defRPr sz="1400"/>
            </a:lvl5pPr>
            <a:lvl6pPr marL="2285373" indent="0">
              <a:buNone/>
              <a:defRPr sz="1400"/>
            </a:lvl6pPr>
            <a:lvl7pPr marL="2742443" indent="0">
              <a:buNone/>
              <a:defRPr sz="1400"/>
            </a:lvl7pPr>
            <a:lvl8pPr marL="3199520" indent="0">
              <a:buNone/>
              <a:defRPr sz="1400"/>
            </a:lvl8pPr>
            <a:lvl9pPr marL="3656596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2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1190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6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9475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9835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848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53" indent="0">
              <a:buNone/>
              <a:defRPr sz="1800"/>
            </a:lvl2pPr>
            <a:lvl3pPr marL="913277" indent="0">
              <a:buNone/>
              <a:defRPr sz="1600"/>
            </a:lvl3pPr>
            <a:lvl4pPr marL="1369934" indent="0">
              <a:buNone/>
              <a:defRPr sz="1400"/>
            </a:lvl4pPr>
            <a:lvl5pPr marL="1826570" indent="0">
              <a:buNone/>
              <a:defRPr sz="1400"/>
            </a:lvl5pPr>
            <a:lvl6pPr marL="2283207" indent="0">
              <a:buNone/>
              <a:defRPr sz="1400"/>
            </a:lvl6pPr>
            <a:lvl7pPr marL="2739822" indent="0">
              <a:buNone/>
              <a:defRPr sz="1400"/>
            </a:lvl7pPr>
            <a:lvl8pPr marL="3196480" indent="0">
              <a:buNone/>
              <a:defRPr sz="1400"/>
            </a:lvl8pPr>
            <a:lvl9pPr marL="3653137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59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4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2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9134270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298" indent="0">
              <a:buNone/>
              <a:defRPr sz="2000"/>
            </a:lvl5pPr>
            <a:lvl6pPr marL="2285373" indent="0">
              <a:buNone/>
              <a:defRPr sz="2000"/>
            </a:lvl6pPr>
            <a:lvl7pPr marL="2742443" indent="0">
              <a:buNone/>
              <a:defRPr sz="2000"/>
            </a:lvl7pPr>
            <a:lvl8pPr marL="3199520" indent="0">
              <a:buNone/>
              <a:defRPr sz="2000"/>
            </a:lvl8pPr>
            <a:lvl9pPr marL="365659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7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64484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1"/>
            <a:ext cx="584200" cy="423863"/>
          </a:xfrm>
          <a:prstGeom prst="rect">
            <a:avLst/>
          </a:prstGeom>
        </p:spPr>
        <p:txBody>
          <a:bodyPr lIns="91428" tIns="45714" rIns="91428" bIns="45714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270609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7" y="-2000251"/>
            <a:ext cx="5143501" cy="91440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3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dirty="0" smtClean="0">
                <a:solidFill>
                  <a:srgbClr val="FFFFFF">
                    <a:lumMod val="85000"/>
                  </a:srgbClr>
                </a:solidFill>
              </a:rPr>
              <a:t>ESA UNCLASSIFIED - For Official Use</a:t>
            </a:r>
            <a:endParaRPr lang="en-GB" sz="800" kern="1200" dirty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19194" y="4916130"/>
            <a:ext cx="6802386" cy="111519"/>
            <a:chOff x="171652" y="6621093"/>
            <a:chExt cx="6802386" cy="111519"/>
          </a:xfrm>
        </p:grpSpPr>
        <p:pic>
          <p:nvPicPr>
            <p:cNvPr id="36" name="Picture 35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132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0" name="Picture 59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4689" y="4916130"/>
            <a:ext cx="1196912" cy="144000"/>
          </a:xfrm>
          <a:prstGeom prst="rect">
            <a:avLst/>
          </a:prstGeom>
        </p:spPr>
      </p:pic>
      <p:cxnSp>
        <p:nvCxnSpPr>
          <p:cNvPr id="61" name="Straight Connector 60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i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85" y="4915370"/>
            <a:ext cx="163385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216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265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912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5455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755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257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4563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969490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49441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5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16950723446_e7d8e1bfb9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7" t="28851" r="595" b="81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7879" y="116684"/>
            <a:ext cx="1209675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7881" y="4958955"/>
            <a:ext cx="1197769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2"/>
          <p:cNvGrpSpPr>
            <a:grpSpLocks/>
          </p:cNvGrpSpPr>
          <p:nvPr userDrawn="1"/>
        </p:nvGrpSpPr>
        <p:grpSpPr bwMode="auto">
          <a:xfrm>
            <a:off x="172641" y="4966098"/>
            <a:ext cx="6827044" cy="83344"/>
            <a:chOff x="172269" y="6621494"/>
            <a:chExt cx="6826666" cy="111519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88769599"/>
      </p:ext>
    </p:extLst>
  </p:cSld>
  <p:clrMapOvr>
    <a:masterClrMapping/>
  </p:clrMapOvr>
  <p:hf sldNum="0" hdr="0" dt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Maxwell_Test_Chamber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5954"/>
            <a:ext cx="9148763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6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8" name="Picture 63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4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5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6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7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8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9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2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3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4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5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6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7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8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9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0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1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2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3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4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5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6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6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8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29373576"/>
      </p:ext>
    </p:extLst>
  </p:cSld>
  <p:clrMapOvr>
    <a:masterClrMapping/>
  </p:clrMapOvr>
  <p:hf sldNum="0" hdr="0" dt="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Winter_Mo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t="15489" r="2" b="535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776356964"/>
      </p:ext>
    </p:extLst>
  </p:cSld>
  <p:clrMapOvr>
    <a:masterClrMapping/>
  </p:clrMapOvr>
  <p:hf sldNum="0" hdr="0" dt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-10716"/>
            <a:ext cx="9144000" cy="515421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31" descr="Comet_activity_21_June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r="11816" b="11278"/>
          <a:stretch>
            <a:fillRect/>
          </a:stretch>
        </p:blipFill>
        <p:spPr bwMode="auto">
          <a:xfrm>
            <a:off x="1382318" y="-10716"/>
            <a:ext cx="7522369" cy="51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3" descr="a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0" y="4968480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4" descr="b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1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5" descr="ca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22" y="4966099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6" descr="ch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97" y="4968480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7" descr="cz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0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8" descr="de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2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9" descr="dk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1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0" descr="e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79" y="4968480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1" descr="es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97" y="4968480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2" descr="fi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3" descr="fr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60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4" descr="gr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60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5" descr="hu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29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6" descr="ie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0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7" descr="it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47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8" descr="lu.png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09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9" descr="nl.pn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47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0" descr="no.pn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71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1" descr="pl.pn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40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2" descr="pt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90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3" descr="ro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29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4" descr="se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47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5" descr="uk.png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7" y="4968480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6" descr="si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85" y="4967289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772273314"/>
      </p:ext>
    </p:extLst>
  </p:cSld>
  <p:clrMapOvr>
    <a:masterClrMapping/>
  </p:clrMapOvr>
  <p:hf sldNum="0" hdr="0" dt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Imja_glacier_Himalayas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2287" r="69" b="2255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9134010"/>
      </p:ext>
    </p:extLst>
  </p:cSld>
  <p:clrMapOvr>
    <a:masterClrMapping/>
  </p:clrMapOvr>
  <p:hf sldNum="0" hd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Alphasat_artist_s_impression_97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b="10159"/>
          <a:stretch>
            <a:fillRect/>
          </a:stretch>
        </p:blipFill>
        <p:spPr bwMode="auto">
          <a:xfrm>
            <a:off x="3" y="0"/>
            <a:ext cx="915709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96414918"/>
      </p:ext>
    </p:extLst>
  </p:cSld>
  <p:clrMapOvr>
    <a:masterClrMapping/>
  </p:clrMapOvr>
  <p:hf sldNum="0" hd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-10716"/>
            <a:ext cx="9144000" cy="515421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32" descr="navigati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b="10957"/>
          <a:stretch>
            <a:fillRect/>
          </a:stretch>
        </p:blipFill>
        <p:spPr bwMode="auto">
          <a:xfrm>
            <a:off x="2118122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39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1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93762533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653" indent="0">
              <a:buNone/>
              <a:defRPr sz="2000" b="1"/>
            </a:lvl2pPr>
            <a:lvl3pPr marL="913277" indent="0">
              <a:buNone/>
              <a:defRPr sz="1800" b="1"/>
            </a:lvl3pPr>
            <a:lvl4pPr marL="1369934" indent="0">
              <a:buNone/>
              <a:defRPr sz="1600" b="1"/>
            </a:lvl4pPr>
            <a:lvl5pPr marL="1826570" indent="0">
              <a:buNone/>
              <a:defRPr sz="1600" b="1"/>
            </a:lvl5pPr>
            <a:lvl6pPr marL="2283207" indent="0">
              <a:buNone/>
              <a:defRPr sz="1600" b="1"/>
            </a:lvl6pPr>
            <a:lvl7pPr marL="2739822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137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60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653" indent="0">
              <a:buNone/>
              <a:defRPr sz="2000" b="1"/>
            </a:lvl2pPr>
            <a:lvl3pPr marL="913277" indent="0">
              <a:buNone/>
              <a:defRPr sz="1800" b="1"/>
            </a:lvl3pPr>
            <a:lvl4pPr marL="1369934" indent="0">
              <a:buNone/>
              <a:defRPr sz="1600" b="1"/>
            </a:lvl4pPr>
            <a:lvl5pPr marL="1826570" indent="0">
              <a:buNone/>
              <a:defRPr sz="1600" b="1"/>
            </a:lvl5pPr>
            <a:lvl6pPr marL="2283207" indent="0">
              <a:buNone/>
              <a:defRPr sz="1600" b="1"/>
            </a:lvl6pPr>
            <a:lvl7pPr marL="2739822" indent="0">
              <a:buNone/>
              <a:defRPr sz="1600" b="1"/>
            </a:lvl7pPr>
            <a:lvl8pPr marL="3196480" indent="0">
              <a:buNone/>
              <a:defRPr sz="1600" b="1"/>
            </a:lvl8pPr>
            <a:lvl9pPr marL="3653137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8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10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Alexander_Gerst_spacewalk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3858" r="761" b="1169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1322901"/>
      </p:ext>
    </p:extLst>
  </p:cSld>
  <p:clrMapOvr>
    <a:masterClrMapping/>
  </p:clrMapOvr>
  <p:hf sldNum="0" hd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Liftoff_of_Vega_VV06_carrying_LISA_Pathfinder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61"/>
            <a:ext cx="9145191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86976162"/>
      </p:ext>
    </p:extLst>
  </p:cSld>
  <p:clrMapOvr>
    <a:masterClrMapping/>
  </p:clrMapOvr>
  <p:hf sldNum="0" hdr="0" dt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Vega_VV04_IXV_Liftoff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2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7879" y="116684"/>
            <a:ext cx="1209675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7881" y="4958955"/>
            <a:ext cx="1197769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7"/>
          <p:cNvGrpSpPr>
            <a:grpSpLocks/>
          </p:cNvGrpSpPr>
          <p:nvPr userDrawn="1"/>
        </p:nvGrpSpPr>
        <p:grpSpPr bwMode="auto">
          <a:xfrm>
            <a:off x="172641" y="4966098"/>
            <a:ext cx="6827044" cy="83344"/>
            <a:chOff x="172269" y="6621494"/>
            <a:chExt cx="6826666" cy="111519"/>
          </a:xfrm>
        </p:grpSpPr>
        <p:pic>
          <p:nvPicPr>
            <p:cNvPr id="10" name="Picture 38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9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0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2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3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4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5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6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7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8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9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0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1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2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3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4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5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6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7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8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9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0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1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1113898"/>
      </p:ext>
    </p:extLst>
  </p:cSld>
  <p:clrMapOvr>
    <a:masterClrMapping/>
  </p:clrMapOvr>
  <p:hf sldNum="0" hdr="0" dt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cover slide 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r="1521" b="4765"/>
          <a:stretch>
            <a:fillRect/>
          </a:stretch>
        </p:blipFill>
        <p:spPr bwMode="auto">
          <a:xfrm>
            <a:off x="0" y="-3572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1926278"/>
      </p:ext>
    </p:extLst>
  </p:cSld>
  <p:clrMapOvr>
    <a:masterClrMapping/>
  </p:clrMapOvr>
  <p:hf sldNum="0" hdr="0" dt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11_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33638135"/>
      </p:ext>
    </p:extLst>
  </p:cSld>
  <p:clrMapOvr>
    <a:masterClrMapping/>
  </p:clrMapOvr>
  <p:hf sldNum="0" hdr="0" dt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229629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9965"/>
            <a:ext cx="7789050" cy="530915"/>
          </a:xfrm>
        </p:spPr>
        <p:txBody>
          <a:bodyPr anchor="t"/>
          <a:lstStyle>
            <a:lvl1pPr algn="l">
              <a:defRPr sz="3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54822"/>
            <a:ext cx="778905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400"/>
            </a:lvl2pPr>
            <a:lvl3pPr marL="685766" indent="0">
              <a:buNone/>
              <a:defRPr sz="1200"/>
            </a:lvl3pPr>
            <a:lvl4pPr marL="1028649" indent="0">
              <a:buNone/>
              <a:defRPr sz="1100"/>
            </a:lvl4pPr>
            <a:lvl5pPr marL="1371532" indent="0">
              <a:buNone/>
              <a:defRPr sz="1100"/>
            </a:lvl5pPr>
            <a:lvl6pPr marL="1714415" indent="0">
              <a:buNone/>
              <a:defRPr sz="1100"/>
            </a:lvl6pPr>
            <a:lvl7pPr marL="2057297" indent="0">
              <a:buNone/>
              <a:defRPr sz="1100"/>
            </a:lvl7pPr>
            <a:lvl8pPr marL="2400180" indent="0">
              <a:buNone/>
              <a:defRPr sz="1100"/>
            </a:lvl8pPr>
            <a:lvl9pPr marL="2743064" indent="0">
              <a:buNone/>
              <a:defRPr sz="11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31816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243426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6"/>
            <a:ext cx="3896416" cy="37149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1"/>
            <a:ext cx="3898900" cy="2862263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088" y="113968"/>
            <a:ext cx="7174846" cy="33470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3730894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6005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42" tIns="45671" rIns="91342" bIns="45671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7034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7737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9" y="1250160"/>
            <a:ext cx="4968875" cy="3243263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1"/>
            <a:ext cx="2846388" cy="3243263"/>
          </a:xfrm>
        </p:spPr>
        <p:txBody>
          <a:bodyPr/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13968"/>
            <a:ext cx="7174846" cy="33470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3929218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90291"/>
            <a:ext cx="5932800" cy="24237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66"/>
            <a:ext cx="5932488" cy="2543176"/>
          </a:xfrm>
        </p:spPr>
        <p:txBody>
          <a:bodyPr/>
          <a:lstStyle>
            <a:lvl1pPr marL="0" indent="0">
              <a:buNone/>
              <a:defRPr sz="11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90"/>
            <a:ext cx="5932800" cy="464345"/>
          </a:xfrm>
        </p:spPr>
        <p:txBody>
          <a:bodyPr/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30751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05466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8436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00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5087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826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7869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24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59597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751763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30795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234472"/>
      </p:ext>
    </p:extLst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1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5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4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1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906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76" indent="-272978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8000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73" indent="0">
              <a:buNone/>
              <a:defRPr sz="1800"/>
            </a:lvl2pPr>
            <a:lvl3pPr marL="914150" indent="0">
              <a:buNone/>
              <a:defRPr sz="1600"/>
            </a:lvl3pPr>
            <a:lvl4pPr marL="1371226" indent="0">
              <a:buNone/>
              <a:defRPr sz="1400"/>
            </a:lvl4pPr>
            <a:lvl5pPr marL="1828298" indent="0">
              <a:buNone/>
              <a:defRPr sz="1400"/>
            </a:lvl5pPr>
            <a:lvl6pPr marL="2285373" indent="0">
              <a:buNone/>
              <a:defRPr sz="1400"/>
            </a:lvl6pPr>
            <a:lvl7pPr marL="2742443" indent="0">
              <a:buNone/>
              <a:defRPr sz="1400"/>
            </a:lvl7pPr>
            <a:lvl8pPr marL="3199520" indent="0">
              <a:buNone/>
              <a:defRPr sz="1400"/>
            </a:lvl8pPr>
            <a:lvl9pPr marL="3656596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55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2598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6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1451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2930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244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3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5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6653" indent="0">
              <a:buNone/>
              <a:defRPr sz="1200"/>
            </a:lvl2pPr>
            <a:lvl3pPr marL="913277" indent="0">
              <a:buNone/>
              <a:defRPr sz="1000"/>
            </a:lvl3pPr>
            <a:lvl4pPr marL="1369934" indent="0">
              <a:buNone/>
              <a:defRPr sz="900"/>
            </a:lvl4pPr>
            <a:lvl5pPr marL="1826570" indent="0">
              <a:buNone/>
              <a:defRPr sz="900"/>
            </a:lvl5pPr>
            <a:lvl6pPr marL="2283207" indent="0">
              <a:buNone/>
              <a:defRPr sz="900"/>
            </a:lvl6pPr>
            <a:lvl7pPr marL="2739822" indent="0">
              <a:buNone/>
              <a:defRPr sz="900"/>
            </a:lvl7pPr>
            <a:lvl8pPr marL="3196480" indent="0">
              <a:buNone/>
              <a:defRPr sz="900"/>
            </a:lvl8pPr>
            <a:lvl9pPr marL="3653137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860008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4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2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938144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298" indent="0">
              <a:buNone/>
              <a:defRPr sz="2000"/>
            </a:lvl5pPr>
            <a:lvl6pPr marL="2285373" indent="0">
              <a:buNone/>
              <a:defRPr sz="2000"/>
            </a:lvl6pPr>
            <a:lvl7pPr marL="2742443" indent="0">
              <a:buNone/>
              <a:defRPr sz="2000"/>
            </a:lvl7pPr>
            <a:lvl8pPr marL="3199520" indent="0">
              <a:buNone/>
              <a:defRPr sz="2000"/>
            </a:lvl8pPr>
            <a:lvl9pPr marL="365659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7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58569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1"/>
            <a:ext cx="584200" cy="423863"/>
          </a:xfrm>
          <a:prstGeom prst="rect">
            <a:avLst/>
          </a:prstGeom>
        </p:spPr>
        <p:txBody>
          <a:bodyPr lIns="91428" tIns="45714" rIns="91428" bIns="45714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937418"/>
      </p:ext>
    </p:extLst>
  </p:cSld>
  <p:clrMapOvr>
    <a:masterClrMapping/>
  </p:clrMapOvr>
  <p:transition spd="med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6994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0986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51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8643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6610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501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712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6653" indent="0">
              <a:buNone/>
              <a:defRPr sz="2800"/>
            </a:lvl2pPr>
            <a:lvl3pPr marL="913277" indent="0">
              <a:buNone/>
              <a:defRPr sz="2400"/>
            </a:lvl3pPr>
            <a:lvl4pPr marL="1369934" indent="0">
              <a:buNone/>
              <a:defRPr sz="2000"/>
            </a:lvl4pPr>
            <a:lvl5pPr marL="1826570" indent="0">
              <a:buNone/>
              <a:defRPr sz="2000"/>
            </a:lvl5pPr>
            <a:lvl6pPr marL="2283207" indent="0">
              <a:buNone/>
              <a:defRPr sz="2000"/>
            </a:lvl6pPr>
            <a:lvl7pPr marL="2739822" indent="0">
              <a:buNone/>
              <a:defRPr sz="2000"/>
            </a:lvl7pPr>
            <a:lvl8pPr marL="3196480" indent="0">
              <a:buNone/>
              <a:defRPr sz="2000"/>
            </a:lvl8pPr>
            <a:lvl9pPr marL="365313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125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6653" indent="0">
              <a:buNone/>
              <a:defRPr sz="1200"/>
            </a:lvl2pPr>
            <a:lvl3pPr marL="913277" indent="0">
              <a:buNone/>
              <a:defRPr sz="1000"/>
            </a:lvl3pPr>
            <a:lvl4pPr marL="1369934" indent="0">
              <a:buNone/>
              <a:defRPr sz="900"/>
            </a:lvl4pPr>
            <a:lvl5pPr marL="1826570" indent="0">
              <a:buNone/>
              <a:defRPr sz="900"/>
            </a:lvl5pPr>
            <a:lvl6pPr marL="2283207" indent="0">
              <a:buNone/>
              <a:defRPr sz="900"/>
            </a:lvl6pPr>
            <a:lvl7pPr marL="2739822" indent="0">
              <a:buNone/>
              <a:defRPr sz="900"/>
            </a:lvl7pPr>
            <a:lvl8pPr marL="3196480" indent="0">
              <a:buNone/>
              <a:defRPr sz="900"/>
            </a:lvl8pPr>
            <a:lvl9pPr marL="3653137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80484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3886148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23909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904521"/>
      </p:ext>
    </p:extLst>
  </p:cSld>
  <p:clrMapOvr>
    <a:masterClrMapping/>
  </p:clrMapOvr>
  <p:transition spd="med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1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5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4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1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6395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76" indent="-272978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67045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73" indent="0">
              <a:buNone/>
              <a:defRPr sz="1800"/>
            </a:lvl2pPr>
            <a:lvl3pPr marL="914150" indent="0">
              <a:buNone/>
              <a:defRPr sz="1600"/>
            </a:lvl3pPr>
            <a:lvl4pPr marL="1371226" indent="0">
              <a:buNone/>
              <a:defRPr sz="1400"/>
            </a:lvl4pPr>
            <a:lvl5pPr marL="1828298" indent="0">
              <a:buNone/>
              <a:defRPr sz="1400"/>
            </a:lvl5pPr>
            <a:lvl6pPr marL="2285373" indent="0">
              <a:buNone/>
              <a:defRPr sz="1400"/>
            </a:lvl6pPr>
            <a:lvl7pPr marL="2742443" indent="0">
              <a:buNone/>
              <a:defRPr sz="1400"/>
            </a:lvl7pPr>
            <a:lvl8pPr marL="3199520" indent="0">
              <a:buNone/>
              <a:defRPr sz="1400"/>
            </a:lvl8pPr>
            <a:lvl9pPr marL="3656596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43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2349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6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693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8980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27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98" indent="0">
              <a:buNone/>
              <a:defRPr sz="1800"/>
            </a:lvl2pPr>
            <a:lvl3pPr marL="913162" indent="0">
              <a:buNone/>
              <a:defRPr sz="1600"/>
            </a:lvl3pPr>
            <a:lvl4pPr marL="1369764" indent="0">
              <a:buNone/>
              <a:defRPr sz="1400"/>
            </a:lvl4pPr>
            <a:lvl5pPr marL="1826345" indent="0">
              <a:buNone/>
              <a:defRPr sz="1400"/>
            </a:lvl5pPr>
            <a:lvl6pPr marL="2282922" indent="0">
              <a:buNone/>
              <a:defRPr sz="1400"/>
            </a:lvl6pPr>
            <a:lvl7pPr marL="2739477" indent="0">
              <a:buNone/>
              <a:defRPr sz="1400"/>
            </a:lvl7pPr>
            <a:lvl8pPr marL="3196080" indent="0">
              <a:buNone/>
              <a:defRPr sz="1400"/>
            </a:lvl8pPr>
            <a:lvl9pPr marL="3652682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98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99"/>
            <a:ext cx="584200" cy="423863"/>
          </a:xfrm>
          <a:prstGeom prst="rect">
            <a:avLst/>
          </a:prstGeom>
        </p:spPr>
        <p:txBody>
          <a:bodyPr lIns="91352" tIns="45676" rIns="91352" bIns="45676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342585">
              <a:defRPr/>
            </a:pPr>
            <a:fld id="{8A06C2F6-B608-4AAD-BC19-C9F7439202BE}" type="slidenum">
              <a:rPr lang="en-GB" smtClean="0"/>
              <a:pPr algn="l" defTabSz="342585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30057"/>
      </p:ext>
    </p:extLst>
  </p:cSld>
  <p:clrMapOvr>
    <a:masterClrMapping/>
  </p:clrMapOvr>
  <p:transition spd="med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4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2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754060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298" indent="0">
              <a:buNone/>
              <a:defRPr sz="2000"/>
            </a:lvl5pPr>
            <a:lvl6pPr marL="2285373" indent="0">
              <a:buNone/>
              <a:defRPr sz="2000"/>
            </a:lvl6pPr>
            <a:lvl7pPr marL="2742443" indent="0">
              <a:buNone/>
              <a:defRPr sz="2000"/>
            </a:lvl7pPr>
            <a:lvl8pPr marL="3199520" indent="0">
              <a:buNone/>
              <a:defRPr sz="2000"/>
            </a:lvl8pPr>
            <a:lvl9pPr marL="365659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7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55513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1"/>
            <a:ext cx="584200" cy="423863"/>
          </a:xfrm>
          <a:prstGeom prst="rect">
            <a:avLst/>
          </a:prstGeom>
        </p:spPr>
        <p:txBody>
          <a:bodyPr lIns="91428" tIns="45714" rIns="91428" bIns="45714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282301"/>
      </p:ext>
    </p:extLst>
  </p:cSld>
  <p:clrMapOvr>
    <a:masterClrMapping/>
  </p:clrMapOvr>
  <p:transition spd="med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1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5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4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1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8148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76" indent="-272978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5556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73" indent="0">
              <a:buNone/>
              <a:defRPr sz="1800"/>
            </a:lvl2pPr>
            <a:lvl3pPr marL="914150" indent="0">
              <a:buNone/>
              <a:defRPr sz="1600"/>
            </a:lvl3pPr>
            <a:lvl4pPr marL="1371226" indent="0">
              <a:buNone/>
              <a:defRPr sz="1400"/>
            </a:lvl4pPr>
            <a:lvl5pPr marL="1828298" indent="0">
              <a:buNone/>
              <a:defRPr sz="1400"/>
            </a:lvl5pPr>
            <a:lvl6pPr marL="2285373" indent="0">
              <a:buNone/>
              <a:defRPr sz="1400"/>
            </a:lvl6pPr>
            <a:lvl7pPr marL="2742443" indent="0">
              <a:buNone/>
              <a:defRPr sz="1400"/>
            </a:lvl7pPr>
            <a:lvl8pPr marL="3199520" indent="0">
              <a:buNone/>
              <a:defRPr sz="1400"/>
            </a:lvl8pPr>
            <a:lvl9pPr marL="3656596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23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5779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6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083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4165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88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100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37890"/>
            <a:ext cx="5016500" cy="76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6" tIns="45673" rIns="91346" bIns="45673" anchor="b">
            <a:spAutoFit/>
          </a:bodyPr>
          <a:lstStyle/>
          <a:p>
            <a:pPr algn="l" defTabSz="342612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342612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342612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342612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6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417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0282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4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2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640918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298" indent="0">
              <a:buNone/>
              <a:defRPr sz="2000"/>
            </a:lvl5pPr>
            <a:lvl6pPr marL="2285373" indent="0">
              <a:buNone/>
              <a:defRPr sz="2000"/>
            </a:lvl6pPr>
            <a:lvl7pPr marL="2742443" indent="0">
              <a:buNone/>
              <a:defRPr sz="2000"/>
            </a:lvl7pPr>
            <a:lvl8pPr marL="3199520" indent="0">
              <a:buNone/>
              <a:defRPr sz="2000"/>
            </a:lvl8pPr>
            <a:lvl9pPr marL="365659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7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44069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1"/>
            <a:ext cx="584200" cy="423863"/>
          </a:xfrm>
          <a:prstGeom prst="rect">
            <a:avLst/>
          </a:prstGeom>
        </p:spPr>
        <p:txBody>
          <a:bodyPr lIns="91428" tIns="45714" rIns="91428" bIns="45714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662418"/>
      </p:ext>
    </p:extLst>
  </p:cSld>
  <p:clrMapOvr>
    <a:masterClrMapping/>
  </p:clrMapOvr>
  <p:transition spd="med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61840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0966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07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9102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18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9883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162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4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352" indent="-272728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3134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024336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0194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015060"/>
      </p:ext>
    </p:extLst>
  </p:cSld>
  <p:clrMapOvr>
    <a:masterClrMapping/>
  </p:clrMapOvr>
  <p:transition spd="med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2121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7299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37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1981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3086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2475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947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75" indent="0">
              <a:buNone/>
              <a:defRPr sz="1800"/>
            </a:lvl2pPr>
            <a:lvl3pPr marL="913323" indent="0">
              <a:buNone/>
              <a:defRPr sz="1600"/>
            </a:lvl3pPr>
            <a:lvl4pPr marL="1370002" indent="0">
              <a:buNone/>
              <a:defRPr sz="1400"/>
            </a:lvl4pPr>
            <a:lvl5pPr marL="1826660" indent="0">
              <a:buNone/>
              <a:defRPr sz="1400"/>
            </a:lvl5pPr>
            <a:lvl6pPr marL="2283321" indent="0">
              <a:buNone/>
              <a:defRPr sz="1400"/>
            </a:lvl6pPr>
            <a:lvl7pPr marL="2739960" indent="0">
              <a:buNone/>
              <a:defRPr sz="1400"/>
            </a:lvl7pPr>
            <a:lvl8pPr marL="3196640" indent="0">
              <a:buNone/>
              <a:defRPr sz="1400"/>
            </a:lvl8pPr>
            <a:lvl9pPr marL="3653319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84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5228019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60599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416305"/>
      </p:ext>
    </p:extLst>
  </p:cSld>
  <p:clrMapOvr>
    <a:masterClrMapping/>
  </p:clrMapOvr>
  <p:transition spd="med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03436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0574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04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352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057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4025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699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0298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866070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74830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094078"/>
      </p:ext>
    </p:extLst>
  </p:cSld>
  <p:clrMapOvr>
    <a:masterClrMapping/>
  </p:clrMapOvr>
  <p:transition spd="med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53640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4632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67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692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36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06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514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675" indent="0">
              <a:buNone/>
              <a:defRPr sz="2000" b="1"/>
            </a:lvl2pPr>
            <a:lvl3pPr marL="913323" indent="0">
              <a:buNone/>
              <a:defRPr sz="1800" b="1"/>
            </a:lvl3pPr>
            <a:lvl4pPr marL="1370002" indent="0">
              <a:buNone/>
              <a:defRPr sz="1600" b="1"/>
            </a:lvl4pPr>
            <a:lvl5pPr marL="1826660" indent="0">
              <a:buNone/>
              <a:defRPr sz="1600" b="1"/>
            </a:lvl5pPr>
            <a:lvl6pPr marL="2283321" indent="0">
              <a:buNone/>
              <a:defRPr sz="1600" b="1"/>
            </a:lvl6pPr>
            <a:lvl7pPr marL="2739960" indent="0">
              <a:buNone/>
              <a:defRPr sz="1600" b="1"/>
            </a:lvl7pPr>
            <a:lvl8pPr marL="3196640" indent="0">
              <a:buNone/>
              <a:defRPr sz="1600" b="1"/>
            </a:lvl8pPr>
            <a:lvl9pPr marL="3653319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60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675" indent="0">
              <a:buNone/>
              <a:defRPr sz="2000" b="1"/>
            </a:lvl2pPr>
            <a:lvl3pPr marL="913323" indent="0">
              <a:buNone/>
              <a:defRPr sz="1800" b="1"/>
            </a:lvl3pPr>
            <a:lvl4pPr marL="1370002" indent="0">
              <a:buNone/>
              <a:defRPr sz="1600" b="1"/>
            </a:lvl4pPr>
            <a:lvl5pPr marL="1826660" indent="0">
              <a:buNone/>
              <a:defRPr sz="1600" b="1"/>
            </a:lvl5pPr>
            <a:lvl6pPr marL="2283321" indent="0">
              <a:buNone/>
              <a:defRPr sz="1600" b="1"/>
            </a:lvl6pPr>
            <a:lvl7pPr marL="2739960" indent="0">
              <a:buNone/>
              <a:defRPr sz="1600" b="1"/>
            </a:lvl7pPr>
            <a:lvl8pPr marL="3196640" indent="0">
              <a:buNone/>
              <a:defRPr sz="1600" b="1"/>
            </a:lvl8pPr>
            <a:lvl9pPr marL="3653319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8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0465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153922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52753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9106076"/>
      </p:ext>
    </p:extLst>
  </p:cSld>
  <p:clrMapOvr>
    <a:masterClrMapping/>
  </p:clrMapOvr>
  <p:transition spd="med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40220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7165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475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24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04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5942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399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46" tIns="45673" rIns="91346" bIns="45673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2089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0390251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97701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219819"/>
      </p:ext>
    </p:extLst>
  </p:cSld>
  <p:clrMapOvr>
    <a:masterClrMapping/>
  </p:clrMapOvr>
  <p:transition spd="med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5222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5204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07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335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2061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6634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27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98251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2028840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79181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879682"/>
      </p:ext>
    </p:extLst>
  </p:cSld>
  <p:clrMapOvr>
    <a:masterClrMapping/>
  </p:clrMapOvr>
  <p:transition spd="med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29717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535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48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759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7131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1607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097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3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5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6675" indent="0">
              <a:buNone/>
              <a:defRPr sz="1200"/>
            </a:lvl2pPr>
            <a:lvl3pPr marL="913323" indent="0">
              <a:buNone/>
              <a:defRPr sz="1000"/>
            </a:lvl3pPr>
            <a:lvl4pPr marL="1370002" indent="0">
              <a:buNone/>
              <a:defRPr sz="900"/>
            </a:lvl4pPr>
            <a:lvl5pPr marL="1826660" indent="0">
              <a:buNone/>
              <a:defRPr sz="900"/>
            </a:lvl5pPr>
            <a:lvl6pPr marL="2283321" indent="0">
              <a:buNone/>
              <a:defRPr sz="900"/>
            </a:lvl6pPr>
            <a:lvl7pPr marL="2739960" indent="0">
              <a:buNone/>
              <a:defRPr sz="900"/>
            </a:lvl7pPr>
            <a:lvl8pPr marL="3196640" indent="0">
              <a:buNone/>
              <a:defRPr sz="900"/>
            </a:lvl8pPr>
            <a:lvl9pPr marL="3653319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5070976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1730866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56406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755250"/>
      </p:ext>
    </p:extLst>
  </p:cSld>
  <p:clrMapOvr>
    <a:masterClrMapping/>
  </p:clrMapOvr>
  <p:transition spd="med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09843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52017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37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6335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8605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488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36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6675" indent="0">
              <a:buNone/>
              <a:defRPr sz="2800"/>
            </a:lvl2pPr>
            <a:lvl3pPr marL="913323" indent="0">
              <a:buNone/>
              <a:defRPr sz="2400"/>
            </a:lvl3pPr>
            <a:lvl4pPr marL="1370002" indent="0">
              <a:buNone/>
              <a:defRPr sz="2000"/>
            </a:lvl4pPr>
            <a:lvl5pPr marL="1826660" indent="0">
              <a:buNone/>
              <a:defRPr sz="2000"/>
            </a:lvl5pPr>
            <a:lvl6pPr marL="2283321" indent="0">
              <a:buNone/>
              <a:defRPr sz="2000"/>
            </a:lvl6pPr>
            <a:lvl7pPr marL="2739960" indent="0">
              <a:buNone/>
              <a:defRPr sz="2000"/>
            </a:lvl7pPr>
            <a:lvl8pPr marL="3196640" indent="0">
              <a:buNone/>
              <a:defRPr sz="2000"/>
            </a:lvl8pPr>
            <a:lvl9pPr marL="365331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123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6675" indent="0">
              <a:buNone/>
              <a:defRPr sz="1200"/>
            </a:lvl2pPr>
            <a:lvl3pPr marL="913323" indent="0">
              <a:buNone/>
              <a:defRPr sz="1000"/>
            </a:lvl3pPr>
            <a:lvl4pPr marL="1370002" indent="0">
              <a:buNone/>
              <a:defRPr sz="900"/>
            </a:lvl4pPr>
            <a:lvl5pPr marL="1826660" indent="0">
              <a:buNone/>
              <a:defRPr sz="900"/>
            </a:lvl5pPr>
            <a:lvl6pPr marL="2283321" indent="0">
              <a:buNone/>
              <a:defRPr sz="900"/>
            </a:lvl6pPr>
            <a:lvl7pPr marL="2739960" indent="0">
              <a:buNone/>
              <a:defRPr sz="900"/>
            </a:lvl7pPr>
            <a:lvl8pPr marL="3196640" indent="0">
              <a:buNone/>
              <a:defRPr sz="900"/>
            </a:lvl8pPr>
            <a:lvl9pPr marL="3653319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8466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152452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8267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820376"/>
      </p:ext>
    </p:extLst>
  </p:cSld>
  <p:clrMapOvr>
    <a:masterClrMapping/>
  </p:clrMapOvr>
  <p:transition spd="med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0634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4869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27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4438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402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7530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49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9171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97"/>
            <a:ext cx="584200" cy="423863"/>
          </a:xfrm>
          <a:prstGeom prst="rect">
            <a:avLst/>
          </a:prstGeom>
        </p:spPr>
        <p:txBody>
          <a:bodyPr lIns="91356" tIns="45678" rIns="91356" bIns="45678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342612">
              <a:defRPr/>
            </a:pPr>
            <a:fld id="{8A06C2F6-B608-4AAD-BC19-C9F7439202BE}" type="slidenum">
              <a:rPr lang="en-GB" smtClean="0"/>
              <a:pPr algn="l" defTabSz="342612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46659"/>
      </p:ext>
    </p:extLst>
  </p:cSld>
  <p:clrMapOvr>
    <a:masterClrMapping/>
  </p:clrMapOvr>
  <p:transition spd="med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3922604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35378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6902156"/>
      </p:ext>
    </p:extLst>
  </p:cSld>
  <p:clrMapOvr>
    <a:masterClrMapping/>
  </p:clrMapOvr>
  <p:transition spd="med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7162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1961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2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5640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319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745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031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100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37890"/>
            <a:ext cx="5016500" cy="76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76" rIns="91352" bIns="45676" anchor="b">
            <a:spAutoFit/>
          </a:bodyPr>
          <a:lstStyle/>
          <a:p>
            <a:pPr algn="l" defTabSz="342648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342648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342648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342648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6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414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1282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19804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71826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0740556"/>
      </p:ext>
    </p:extLst>
  </p:cSld>
  <p:clrMapOvr>
    <a:masterClrMapping/>
  </p:clrMapOvr>
  <p:transition spd="med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1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5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4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1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2947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76" indent="-272978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2397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73" indent="0">
              <a:buNone/>
              <a:defRPr sz="1800"/>
            </a:lvl2pPr>
            <a:lvl3pPr marL="914150" indent="0">
              <a:buNone/>
              <a:defRPr sz="1600"/>
            </a:lvl3pPr>
            <a:lvl4pPr marL="1371226" indent="0">
              <a:buNone/>
              <a:defRPr sz="1400"/>
            </a:lvl4pPr>
            <a:lvl5pPr marL="1828298" indent="0">
              <a:buNone/>
              <a:defRPr sz="1400"/>
            </a:lvl5pPr>
            <a:lvl6pPr marL="2285373" indent="0">
              <a:buNone/>
              <a:defRPr sz="1400"/>
            </a:lvl6pPr>
            <a:lvl7pPr marL="2742443" indent="0">
              <a:buNone/>
              <a:defRPr sz="1400"/>
            </a:lvl7pPr>
            <a:lvl8pPr marL="3199520" indent="0">
              <a:buNone/>
              <a:defRPr sz="1400"/>
            </a:lvl8pPr>
            <a:lvl9pPr marL="3656596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985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6665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6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5012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7185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070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4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379" indent="-272749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765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4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2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8154889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298" indent="0">
              <a:buNone/>
              <a:defRPr sz="2000"/>
            </a:lvl5pPr>
            <a:lvl6pPr marL="2285373" indent="0">
              <a:buNone/>
              <a:defRPr sz="2000"/>
            </a:lvl6pPr>
            <a:lvl7pPr marL="2742443" indent="0">
              <a:buNone/>
              <a:defRPr sz="2000"/>
            </a:lvl7pPr>
            <a:lvl8pPr marL="3199520" indent="0">
              <a:buNone/>
              <a:defRPr sz="2000"/>
            </a:lvl8pPr>
            <a:lvl9pPr marL="365659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7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38713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1"/>
            <a:ext cx="584200" cy="423863"/>
          </a:xfrm>
          <a:prstGeom prst="rect">
            <a:avLst/>
          </a:prstGeom>
        </p:spPr>
        <p:txBody>
          <a:bodyPr lIns="91428" tIns="45714" rIns="91428" bIns="45714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65842"/>
      </p:ext>
    </p:extLst>
  </p:cSld>
  <p:clrMapOvr>
    <a:masterClrMapping/>
  </p:clrMapOvr>
  <p:transition spd="med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7" y="-2000251"/>
            <a:ext cx="5143501" cy="91440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3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dirty="0" smtClean="0">
                <a:solidFill>
                  <a:srgbClr val="FFFFFF">
                    <a:lumMod val="85000"/>
                  </a:srgbClr>
                </a:solidFill>
              </a:rPr>
              <a:t>ESA UNCLASSIFIED - For Official Use</a:t>
            </a:r>
            <a:endParaRPr lang="en-GB" sz="800" kern="1200" dirty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19194" y="4916130"/>
            <a:ext cx="6802386" cy="111519"/>
            <a:chOff x="171652" y="6621093"/>
            <a:chExt cx="6802386" cy="111519"/>
          </a:xfrm>
        </p:grpSpPr>
        <p:pic>
          <p:nvPicPr>
            <p:cNvPr id="36" name="Picture 35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132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0" name="Picture 59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4689" y="4916130"/>
            <a:ext cx="1196912" cy="144000"/>
          </a:xfrm>
          <a:prstGeom prst="rect">
            <a:avLst/>
          </a:prstGeom>
        </p:spPr>
      </p:pic>
      <p:cxnSp>
        <p:nvCxnSpPr>
          <p:cNvPr id="61" name="Straight Connector 60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i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85" y="4915370"/>
            <a:ext cx="163385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51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7532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31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225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164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8552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451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08" indent="0">
              <a:buNone/>
              <a:defRPr sz="1800"/>
            </a:lvl2pPr>
            <a:lvl3pPr marL="913392" indent="0">
              <a:buNone/>
              <a:defRPr sz="1600"/>
            </a:lvl3pPr>
            <a:lvl4pPr marL="1370104" indent="0">
              <a:buNone/>
              <a:defRPr sz="1400"/>
            </a:lvl4pPr>
            <a:lvl5pPr marL="1826795" indent="0">
              <a:buNone/>
              <a:defRPr sz="1400"/>
            </a:lvl5pPr>
            <a:lvl6pPr marL="2283492" indent="0">
              <a:buNone/>
              <a:defRPr sz="1400"/>
            </a:lvl6pPr>
            <a:lvl7pPr marL="2740167" indent="0">
              <a:buNone/>
              <a:defRPr sz="1400"/>
            </a:lvl7pPr>
            <a:lvl8pPr marL="3196880" indent="0">
              <a:buNone/>
              <a:defRPr sz="1400"/>
            </a:lvl8pPr>
            <a:lvl9pPr marL="3653592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28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24479149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70467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9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8904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5132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02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419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469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8718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300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861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0964295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39177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053333"/>
      </p:ext>
    </p:extLst>
  </p:cSld>
  <p:clrMapOvr>
    <a:masterClrMapping/>
  </p:clrMapOvr>
  <p:transition spd="med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2416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597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10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5358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5862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1926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55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708" indent="0">
              <a:buNone/>
              <a:defRPr sz="2000" b="1"/>
            </a:lvl2pPr>
            <a:lvl3pPr marL="913392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795" indent="0">
              <a:buNone/>
              <a:defRPr sz="1600" b="1"/>
            </a:lvl5pPr>
            <a:lvl6pPr marL="2283492" indent="0">
              <a:buNone/>
              <a:defRPr sz="1600" b="1"/>
            </a:lvl6pPr>
            <a:lvl7pPr marL="2740167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92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60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708" indent="0">
              <a:buNone/>
              <a:defRPr sz="2000" b="1"/>
            </a:lvl2pPr>
            <a:lvl3pPr marL="913392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795" indent="0">
              <a:buNone/>
              <a:defRPr sz="1600" b="1"/>
            </a:lvl5pPr>
            <a:lvl6pPr marL="2283492" indent="0">
              <a:buNone/>
              <a:defRPr sz="1600" b="1"/>
            </a:lvl6pPr>
            <a:lvl7pPr marL="2740167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92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8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0535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72103474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605493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837797"/>
      </p:ext>
    </p:extLst>
  </p:cSld>
  <p:clrMapOvr>
    <a:masterClrMapping/>
  </p:clrMapOvr>
  <p:transition spd="med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7" y="-2000251"/>
            <a:ext cx="5143501" cy="91440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89"/>
            <a:ext cx="7948800" cy="413190"/>
          </a:xfrm>
          <a:solidFill>
            <a:srgbClr val="0070C0"/>
          </a:solidFill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485" y="1585864"/>
            <a:ext cx="7947025" cy="584776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3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dirty="0" smtClean="0">
                <a:solidFill>
                  <a:srgbClr val="FFFFFF">
                    <a:lumMod val="85000"/>
                  </a:srgbClr>
                </a:solidFill>
                <a:ea typeface="Verdana"/>
                <a:cs typeface="Verdana"/>
              </a:rPr>
              <a:t>ESA UNCLASSIFIED - For Official Use</a:t>
            </a:r>
            <a:endParaRPr lang="en-GB" sz="800" kern="1200" dirty="0">
              <a:solidFill>
                <a:srgbClr val="FFFFFF">
                  <a:lumMod val="85000"/>
                </a:srgbClr>
              </a:solidFill>
              <a:ea typeface="Verdana"/>
              <a:cs typeface="Verdana"/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19194" y="4916130"/>
            <a:ext cx="6802386" cy="111519"/>
            <a:chOff x="171652" y="6621093"/>
            <a:chExt cx="6802386" cy="111519"/>
          </a:xfrm>
        </p:grpSpPr>
        <p:pic>
          <p:nvPicPr>
            <p:cNvPr id="36" name="Picture 35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132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0" name="Picture 59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4689" y="4916130"/>
            <a:ext cx="1196912" cy="144000"/>
          </a:xfrm>
          <a:prstGeom prst="rect">
            <a:avLst/>
          </a:prstGeom>
        </p:spPr>
      </p:pic>
      <p:cxnSp>
        <p:nvCxnSpPr>
          <p:cNvPr id="61" name="Straight Connector 60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i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85" y="4915370"/>
            <a:ext cx="163385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9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231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83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009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5458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8626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081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52" tIns="45676" rIns="91352" bIns="45676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8662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50185046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68349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8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61791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411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08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126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5523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654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899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811793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3291376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765895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840738"/>
      </p:ext>
    </p:extLst>
  </p:cSld>
  <p:clrMapOvr>
    <a:masterClrMapping/>
  </p:clrMapOvr>
  <p:transition spd="med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1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5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4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1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1648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76" indent="-272978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7484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73" indent="0">
              <a:buNone/>
              <a:defRPr sz="1800"/>
            </a:lvl2pPr>
            <a:lvl3pPr marL="914150" indent="0">
              <a:buNone/>
              <a:defRPr sz="1600"/>
            </a:lvl3pPr>
            <a:lvl4pPr marL="1371226" indent="0">
              <a:buNone/>
              <a:defRPr sz="1400"/>
            </a:lvl4pPr>
            <a:lvl5pPr marL="1828298" indent="0">
              <a:buNone/>
              <a:defRPr sz="1400"/>
            </a:lvl5pPr>
            <a:lvl6pPr marL="2285373" indent="0">
              <a:buNone/>
              <a:defRPr sz="1400"/>
            </a:lvl6pPr>
            <a:lvl7pPr marL="2742443" indent="0">
              <a:buNone/>
              <a:defRPr sz="1400"/>
            </a:lvl7pPr>
            <a:lvl8pPr marL="3199520" indent="0">
              <a:buNone/>
              <a:defRPr sz="1400"/>
            </a:lvl8pPr>
            <a:lvl9pPr marL="3656596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33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5146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73" indent="0">
              <a:buNone/>
              <a:defRPr sz="2000" b="1"/>
            </a:lvl2pPr>
            <a:lvl3pPr marL="914150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8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6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6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01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5834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806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3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5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6708" indent="0">
              <a:buNone/>
              <a:defRPr sz="1200"/>
            </a:lvl2pPr>
            <a:lvl3pPr marL="913392" indent="0">
              <a:buNone/>
              <a:defRPr sz="1000"/>
            </a:lvl3pPr>
            <a:lvl4pPr marL="1370104" indent="0">
              <a:buNone/>
              <a:defRPr sz="900"/>
            </a:lvl4pPr>
            <a:lvl5pPr marL="1826795" indent="0">
              <a:buNone/>
              <a:defRPr sz="900"/>
            </a:lvl5pPr>
            <a:lvl6pPr marL="2283492" indent="0">
              <a:buNone/>
              <a:defRPr sz="900"/>
            </a:lvl6pPr>
            <a:lvl7pPr marL="2740167" indent="0">
              <a:buNone/>
              <a:defRPr sz="900"/>
            </a:lvl7pPr>
            <a:lvl8pPr marL="3196880" indent="0">
              <a:buNone/>
              <a:defRPr sz="900"/>
            </a:lvl8pPr>
            <a:lvl9pPr marL="3653592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44116666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4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2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68800935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298" indent="0">
              <a:buNone/>
              <a:defRPr sz="2000"/>
            </a:lvl5pPr>
            <a:lvl6pPr marL="2285373" indent="0">
              <a:buNone/>
              <a:defRPr sz="2000"/>
            </a:lvl6pPr>
            <a:lvl7pPr marL="2742443" indent="0">
              <a:buNone/>
              <a:defRPr sz="2000"/>
            </a:lvl7pPr>
            <a:lvl8pPr marL="3199520" indent="0">
              <a:buNone/>
              <a:defRPr sz="2000"/>
            </a:lvl8pPr>
            <a:lvl9pPr marL="365659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7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73" indent="0">
              <a:buNone/>
              <a:defRPr sz="1200"/>
            </a:lvl2pPr>
            <a:lvl3pPr marL="914150" indent="0">
              <a:buNone/>
              <a:defRPr sz="1000"/>
            </a:lvl3pPr>
            <a:lvl4pPr marL="1371226" indent="0">
              <a:buNone/>
              <a:defRPr sz="900"/>
            </a:lvl4pPr>
            <a:lvl5pPr marL="1828298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6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76237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1"/>
            <a:ext cx="584200" cy="423863"/>
          </a:xfrm>
          <a:prstGeom prst="rect">
            <a:avLst/>
          </a:prstGeom>
        </p:spPr>
        <p:txBody>
          <a:bodyPr lIns="91428" tIns="45714" rIns="91428" bIns="45714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2643767"/>
      </p:ext>
    </p:extLst>
  </p:cSld>
  <p:clrMapOvr>
    <a:masterClrMapping/>
  </p:clrMapOvr>
  <p:transition spd="med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8136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7648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46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48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192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5287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11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6708" indent="0">
              <a:buNone/>
              <a:defRPr sz="2800"/>
            </a:lvl2pPr>
            <a:lvl3pPr marL="913392" indent="0">
              <a:buNone/>
              <a:defRPr sz="2400"/>
            </a:lvl3pPr>
            <a:lvl4pPr marL="1370104" indent="0">
              <a:buNone/>
              <a:defRPr sz="2000"/>
            </a:lvl4pPr>
            <a:lvl5pPr marL="1826795" indent="0">
              <a:buNone/>
              <a:defRPr sz="2000"/>
            </a:lvl5pPr>
            <a:lvl6pPr marL="2283492" indent="0">
              <a:buNone/>
              <a:defRPr sz="2000"/>
            </a:lvl6pPr>
            <a:lvl7pPr marL="2740167" indent="0">
              <a:buNone/>
              <a:defRPr sz="2000"/>
            </a:lvl7pPr>
            <a:lvl8pPr marL="3196880" indent="0">
              <a:buNone/>
              <a:defRPr sz="2000"/>
            </a:lvl8pPr>
            <a:lvl9pPr marL="365359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120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6708" indent="0">
              <a:buNone/>
              <a:defRPr sz="1200"/>
            </a:lvl2pPr>
            <a:lvl3pPr marL="913392" indent="0">
              <a:buNone/>
              <a:defRPr sz="1000"/>
            </a:lvl3pPr>
            <a:lvl4pPr marL="1370104" indent="0">
              <a:buNone/>
              <a:defRPr sz="900"/>
            </a:lvl4pPr>
            <a:lvl5pPr marL="1826795" indent="0">
              <a:buNone/>
              <a:defRPr sz="900"/>
            </a:lvl5pPr>
            <a:lvl6pPr marL="2283492" indent="0">
              <a:buNone/>
              <a:defRPr sz="900"/>
            </a:lvl6pPr>
            <a:lvl7pPr marL="2740167" indent="0">
              <a:buNone/>
              <a:defRPr sz="900"/>
            </a:lvl7pPr>
            <a:lvl8pPr marL="3196880" indent="0">
              <a:buNone/>
              <a:defRPr sz="900"/>
            </a:lvl8pPr>
            <a:lvl9pPr marL="3653592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330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643425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917910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007235"/>
      </p:ext>
    </p:extLst>
  </p:cSld>
  <p:clrMapOvr>
    <a:masterClrMapping/>
  </p:clrMapOvr>
  <p:transition spd="med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099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16713"/>
            <a:ext cx="5016500" cy="79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 anchor="b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5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8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4228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3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658" indent="-27296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8036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49" indent="0">
              <a:buNone/>
              <a:defRPr sz="1800"/>
            </a:lvl2pPr>
            <a:lvl3pPr marL="914105" indent="0">
              <a:buNone/>
              <a:defRPr sz="1600"/>
            </a:lvl3pPr>
            <a:lvl4pPr marL="1371158" indent="0">
              <a:buNone/>
              <a:defRPr sz="1400"/>
            </a:lvl4pPr>
            <a:lvl5pPr marL="1828208" indent="0">
              <a:buNone/>
              <a:defRPr sz="1400"/>
            </a:lvl5pPr>
            <a:lvl6pPr marL="2285259" indent="0">
              <a:buNone/>
              <a:defRPr sz="1400"/>
            </a:lvl6pPr>
            <a:lvl7pPr marL="2742305" indent="0">
              <a:buNone/>
              <a:defRPr sz="1400"/>
            </a:lvl7pPr>
            <a:lvl8pPr marL="3199360" indent="0">
              <a:buNone/>
              <a:defRPr sz="1400"/>
            </a:lvl8pPr>
            <a:lvl9pPr marL="365641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33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154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9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049" indent="0">
              <a:buNone/>
              <a:defRPr sz="2000" b="1"/>
            </a:lvl2pPr>
            <a:lvl3pPr marL="914105" indent="0">
              <a:buNone/>
              <a:defRPr sz="1800" b="1"/>
            </a:lvl3pPr>
            <a:lvl4pPr marL="1371158" indent="0">
              <a:buNone/>
              <a:defRPr sz="1600" b="1"/>
            </a:lvl4pPr>
            <a:lvl5pPr marL="1828208" indent="0">
              <a:buNone/>
              <a:defRPr sz="1600" b="1"/>
            </a:lvl5pPr>
            <a:lvl6pPr marL="2285259" indent="0">
              <a:buNone/>
              <a:defRPr sz="1600" b="1"/>
            </a:lvl6pPr>
            <a:lvl7pPr marL="2742305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1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009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4267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28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598" indent="0">
              <a:buNone/>
              <a:defRPr sz="2000" b="1"/>
            </a:lvl2pPr>
            <a:lvl3pPr marL="913162" indent="0">
              <a:buNone/>
              <a:defRPr sz="1800" b="1"/>
            </a:lvl3pPr>
            <a:lvl4pPr marL="1369764" indent="0">
              <a:buNone/>
              <a:defRPr sz="1600" b="1"/>
            </a:lvl4pPr>
            <a:lvl5pPr marL="1826345" indent="0">
              <a:buNone/>
              <a:defRPr sz="1600" b="1"/>
            </a:lvl5pPr>
            <a:lvl6pPr marL="2282922" indent="0">
              <a:buNone/>
              <a:defRPr sz="1600" b="1"/>
            </a:lvl6pPr>
            <a:lvl7pPr marL="2739477" indent="0">
              <a:buNone/>
              <a:defRPr sz="1600" b="1"/>
            </a:lvl7pPr>
            <a:lvl8pPr marL="3196080" indent="0">
              <a:buNone/>
              <a:defRPr sz="1600" b="1"/>
            </a:lvl8pPr>
            <a:lvl9pPr marL="3652682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60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598" indent="0">
              <a:buNone/>
              <a:defRPr sz="2000" b="1"/>
            </a:lvl2pPr>
            <a:lvl3pPr marL="913162" indent="0">
              <a:buNone/>
              <a:defRPr sz="1800" b="1"/>
            </a:lvl3pPr>
            <a:lvl4pPr marL="1369764" indent="0">
              <a:buNone/>
              <a:defRPr sz="1600" b="1"/>
            </a:lvl4pPr>
            <a:lvl5pPr marL="1826345" indent="0">
              <a:buNone/>
              <a:defRPr sz="1600" b="1"/>
            </a:lvl5pPr>
            <a:lvl6pPr marL="2282922" indent="0">
              <a:buNone/>
              <a:defRPr sz="1600" b="1"/>
            </a:lvl6pPr>
            <a:lvl7pPr marL="2739477" indent="0">
              <a:buNone/>
              <a:defRPr sz="1600" b="1"/>
            </a:lvl7pPr>
            <a:lvl8pPr marL="3196080" indent="0">
              <a:buNone/>
              <a:defRPr sz="1600" b="1"/>
            </a:lvl8pPr>
            <a:lvl9pPr marL="3652682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8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2884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94"/>
            <a:ext cx="584200" cy="423863"/>
          </a:xfrm>
          <a:prstGeom prst="rect">
            <a:avLst/>
          </a:prstGeom>
        </p:spPr>
        <p:txBody>
          <a:bodyPr lIns="91362" tIns="45681" rIns="91362" bIns="45681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342648">
              <a:defRPr/>
            </a:pPr>
            <a:fld id="{8A06C2F6-B608-4AAD-BC19-C9F7439202BE}" type="slidenum">
              <a:rPr lang="en-GB" smtClean="0"/>
              <a:pPr algn="l" defTabSz="342648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099194"/>
      </p:ext>
    </p:extLst>
  </p:cSld>
  <p:clrMapOvr>
    <a:masterClrMapping/>
  </p:clrMapOvr>
  <p:transition spd="med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4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3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9511500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08" indent="0">
              <a:buNone/>
              <a:defRPr sz="2000"/>
            </a:lvl5pPr>
            <a:lvl6pPr marL="2285259" indent="0">
              <a:buNone/>
              <a:defRPr sz="2000"/>
            </a:lvl6pPr>
            <a:lvl7pPr marL="2742305" indent="0">
              <a:buNone/>
              <a:defRPr sz="2000"/>
            </a:lvl7pPr>
            <a:lvl8pPr marL="3199360" indent="0">
              <a:buNone/>
              <a:defRPr sz="2000"/>
            </a:lvl8pPr>
            <a:lvl9pPr marL="36564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8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049" indent="0">
              <a:buNone/>
              <a:defRPr sz="1200"/>
            </a:lvl2pPr>
            <a:lvl3pPr marL="914105" indent="0">
              <a:buNone/>
              <a:defRPr sz="1000"/>
            </a:lvl3pPr>
            <a:lvl4pPr marL="1371158" indent="0">
              <a:buNone/>
              <a:defRPr sz="900"/>
            </a:lvl4pPr>
            <a:lvl5pPr marL="1828208" indent="0">
              <a:buNone/>
              <a:defRPr sz="900"/>
            </a:lvl5pPr>
            <a:lvl6pPr marL="2285259" indent="0">
              <a:buNone/>
              <a:defRPr sz="900"/>
            </a:lvl6pPr>
            <a:lvl7pPr marL="2742305" indent="0">
              <a:buNone/>
              <a:defRPr sz="900"/>
            </a:lvl7pPr>
            <a:lvl8pPr marL="3199360" indent="0">
              <a:buNone/>
              <a:defRPr sz="900"/>
            </a:lvl8pPr>
            <a:lvl9pPr marL="365641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699082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63"/>
            <a:ext cx="584200" cy="423863"/>
          </a:xfrm>
          <a:prstGeom prst="rect">
            <a:avLst/>
          </a:prstGeom>
        </p:spPr>
        <p:txBody>
          <a:bodyPr lIns="91424" tIns="45712" rIns="91424" bIns="4571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914400">
              <a:defRPr/>
            </a:pPr>
            <a:fld id="{8A06C2F6-B608-4AAD-BC19-C9F7439202BE}" type="slidenum">
              <a:rPr/>
              <a:pPr algn="l" defTabSz="914400"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42171"/>
      </p:ext>
    </p:extLst>
  </p:cSld>
  <p:clrMapOvr>
    <a:masterClrMapping/>
  </p:clrMapOvr>
  <p:transition spd="med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16950723446_e7d8e1bfb9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7" t="28851" r="595" b="81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7879" y="116684"/>
            <a:ext cx="1209675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7881" y="4958955"/>
            <a:ext cx="1197769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2"/>
          <p:cNvGrpSpPr>
            <a:grpSpLocks/>
          </p:cNvGrpSpPr>
          <p:nvPr userDrawn="1"/>
        </p:nvGrpSpPr>
        <p:grpSpPr bwMode="auto">
          <a:xfrm>
            <a:off x="172641" y="4966098"/>
            <a:ext cx="6827044" cy="83344"/>
            <a:chOff x="172269" y="6621494"/>
            <a:chExt cx="6826666" cy="111519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58522314"/>
      </p:ext>
    </p:extLst>
  </p:cSld>
  <p:clrMapOvr>
    <a:masterClrMapping/>
  </p:clrMapOvr>
  <p:hf sldNum="0" hdr="0" dt="0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Maxwell_Test_Chamber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5954"/>
            <a:ext cx="9148763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6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8" name="Picture 63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4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5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6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7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8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9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2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3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4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5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6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7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8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9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0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1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2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3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4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5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6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6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8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06974272"/>
      </p:ext>
    </p:extLst>
  </p:cSld>
  <p:clrMapOvr>
    <a:masterClrMapping/>
  </p:clrMapOvr>
  <p:hf sldNum="0" hdr="0" dt="0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Winter_Mo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t="15489" r="2" b="535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49495552"/>
      </p:ext>
    </p:extLst>
  </p:cSld>
  <p:clrMapOvr>
    <a:masterClrMapping/>
  </p:clrMapOvr>
  <p:hf sldNum="0" hdr="0" dt="0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-10716"/>
            <a:ext cx="9144000" cy="515421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31" descr="Comet_activity_21_June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r="11816" b="11278"/>
          <a:stretch>
            <a:fillRect/>
          </a:stretch>
        </p:blipFill>
        <p:spPr bwMode="auto">
          <a:xfrm>
            <a:off x="1382318" y="-10716"/>
            <a:ext cx="7522369" cy="51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3" descr="a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0" y="4968480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4" descr="b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1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5" descr="ca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22" y="4966099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6" descr="ch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97" y="4968480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7" descr="cz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0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8" descr="de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2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9" descr="dk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1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0" descr="e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79" y="4968480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1" descr="es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97" y="4968480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2" descr="fi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3" descr="fr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60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4" descr="gr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60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5" descr="hu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29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6" descr="ie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0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7" descr="it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47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8" descr="lu.png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09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9" descr="nl.pn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47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0" descr="no.pn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71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1" descr="pl.pn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40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2" descr="pt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90" y="4968480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3" descr="ro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29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4" descr="se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47" y="4968480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5" descr="uk.png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7" y="4968480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6" descr="si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85" y="4967289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49534363"/>
      </p:ext>
    </p:extLst>
  </p:cSld>
  <p:clrMapOvr>
    <a:masterClrMapping/>
  </p:clrMapOvr>
  <p:hf sldNum="0" hdr="0" dt="0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Imja_glacier_Himalayas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2287" r="69" b="2255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72221608"/>
      </p:ext>
    </p:extLst>
  </p:cSld>
  <p:clrMapOvr>
    <a:masterClrMapping/>
  </p:clrMapOvr>
  <p:hf sldNum="0" hdr="0" dt="0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Alphasat_artist_s_impression_97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b="10159"/>
          <a:stretch>
            <a:fillRect/>
          </a:stretch>
        </p:blipFill>
        <p:spPr bwMode="auto">
          <a:xfrm>
            <a:off x="3" y="0"/>
            <a:ext cx="915709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35210647"/>
      </p:ext>
    </p:extLst>
  </p:cSld>
  <p:clrMapOvr>
    <a:masterClrMapping/>
  </p:clrMapOvr>
  <p:hf sldNum="0" hdr="0" dt="0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-10716"/>
            <a:ext cx="9144000" cy="515421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32" descr="navigati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b="10957"/>
          <a:stretch>
            <a:fillRect/>
          </a:stretch>
        </p:blipFill>
        <p:spPr bwMode="auto">
          <a:xfrm>
            <a:off x="2118122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39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1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93160223"/>
      </p:ext>
    </p:extLst>
  </p:cSld>
  <p:clrMapOvr>
    <a:masterClrMapping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100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37906"/>
            <a:ext cx="5016500" cy="76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 anchor="b">
            <a:spAutoFit/>
          </a:bodyPr>
          <a:lstStyle/>
          <a:p>
            <a:pPr algn="l" defTabSz="342693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342693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342693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342693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5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4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405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64514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Alexander_Gerst_spacewalk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3858" r="761" b="1169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92172441"/>
      </p:ext>
    </p:extLst>
  </p:cSld>
  <p:clrMapOvr>
    <a:masterClrMapping/>
  </p:clrMapOvr>
  <p:hf sldNum="0" hdr="0" dt="0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Liftoff_of_Vega_VV06_carrying_LISA_Pathfinder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61"/>
            <a:ext cx="9145191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6758406"/>
      </p:ext>
    </p:extLst>
  </p:cSld>
  <p:clrMapOvr>
    <a:masterClrMapping/>
  </p:clrMapOvr>
  <p:hf sldNum="0" hdr="0" dt="0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Vega_VV04_IXV_Liftoff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2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7879" y="116684"/>
            <a:ext cx="1209675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7881" y="4958955"/>
            <a:ext cx="1197769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7"/>
          <p:cNvGrpSpPr>
            <a:grpSpLocks/>
          </p:cNvGrpSpPr>
          <p:nvPr userDrawn="1"/>
        </p:nvGrpSpPr>
        <p:grpSpPr bwMode="auto">
          <a:xfrm>
            <a:off x="172641" y="4966098"/>
            <a:ext cx="6827044" cy="83344"/>
            <a:chOff x="172269" y="6621494"/>
            <a:chExt cx="6826666" cy="111519"/>
          </a:xfrm>
        </p:grpSpPr>
        <p:pic>
          <p:nvPicPr>
            <p:cNvPr id="10" name="Picture 38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9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0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2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3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4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5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6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7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8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9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0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1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2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3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4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5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6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7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8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9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0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1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3365520"/>
      </p:ext>
    </p:extLst>
  </p:cSld>
  <p:clrMapOvr>
    <a:masterClrMapping/>
  </p:clrMapOvr>
  <p:hf sldNum="0" hdr="0" dt="0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cover slide 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r="1521" b="4765"/>
          <a:stretch>
            <a:fillRect/>
          </a:stretch>
        </p:blipFill>
        <p:spPr bwMode="auto">
          <a:xfrm>
            <a:off x="0" y="-3572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28918992"/>
      </p:ext>
    </p:extLst>
  </p:cSld>
  <p:clrMapOvr>
    <a:masterClrMapping/>
  </p:clrMapOvr>
  <p:hf sldNum="0" hdr="0" dt="0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11_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90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9" y="116684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2" y="4958955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7"/>
            <a:ext cx="7948800" cy="330184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68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9961302"/>
      </p:ext>
    </p:extLst>
  </p:cSld>
  <p:clrMapOvr>
    <a:masterClrMapping/>
  </p:clrMapOvr>
  <p:hf sldNum="0" hdr="0" dt="0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9015801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9965"/>
            <a:ext cx="7789050" cy="530915"/>
          </a:xfrm>
        </p:spPr>
        <p:txBody>
          <a:bodyPr anchor="t"/>
          <a:lstStyle>
            <a:lvl1pPr algn="l">
              <a:defRPr sz="3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54822"/>
            <a:ext cx="778905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400"/>
            </a:lvl2pPr>
            <a:lvl3pPr marL="685766" indent="0">
              <a:buNone/>
              <a:defRPr sz="1200"/>
            </a:lvl3pPr>
            <a:lvl4pPr marL="1028649" indent="0">
              <a:buNone/>
              <a:defRPr sz="1100"/>
            </a:lvl4pPr>
            <a:lvl5pPr marL="1371532" indent="0">
              <a:buNone/>
              <a:defRPr sz="1100"/>
            </a:lvl5pPr>
            <a:lvl6pPr marL="1714415" indent="0">
              <a:buNone/>
              <a:defRPr sz="1100"/>
            </a:lvl6pPr>
            <a:lvl7pPr marL="2057297" indent="0">
              <a:buNone/>
              <a:defRPr sz="1100"/>
            </a:lvl7pPr>
            <a:lvl8pPr marL="2400180" indent="0">
              <a:buNone/>
              <a:defRPr sz="1100"/>
            </a:lvl8pPr>
            <a:lvl9pPr marL="2743064" indent="0">
              <a:buNone/>
              <a:defRPr sz="11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935176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5420781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6"/>
            <a:ext cx="3896416" cy="37149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1"/>
            <a:ext cx="3898900" cy="2862263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088" y="113968"/>
            <a:ext cx="7174846" cy="33470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17982254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07210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4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460" indent="-272810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8860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60624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9" y="1250160"/>
            <a:ext cx="4968875" cy="3243263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1"/>
            <a:ext cx="2846388" cy="3243263"/>
          </a:xfrm>
        </p:spPr>
        <p:txBody>
          <a:bodyPr/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13968"/>
            <a:ext cx="7174846" cy="33470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73604075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90291"/>
            <a:ext cx="5932800" cy="24237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66"/>
            <a:ext cx="5932488" cy="2543176"/>
          </a:xfrm>
        </p:spPr>
        <p:txBody>
          <a:bodyPr/>
          <a:lstStyle>
            <a:lvl1pPr marL="0" indent="0">
              <a:buNone/>
              <a:defRPr sz="11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90"/>
            <a:ext cx="5932800" cy="464345"/>
          </a:xfrm>
        </p:spPr>
        <p:txBody>
          <a:bodyPr/>
          <a:lstStyle>
            <a:lvl1pPr marL="0" indent="0">
              <a:buNone/>
              <a:defRPr sz="1100"/>
            </a:lvl1pPr>
            <a:lvl2pPr marL="342884" indent="0">
              <a:buNone/>
              <a:defRPr sz="900"/>
            </a:lvl2pPr>
            <a:lvl3pPr marL="685766" indent="0">
              <a:buNone/>
              <a:defRPr sz="8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7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767997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6" y="4793457"/>
            <a:ext cx="1438275" cy="18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</p:spTree>
    <p:extLst>
      <p:ext uri="{BB962C8B-B14F-4D97-AF65-F5344CB8AC3E}">
        <p14:creationId xmlns:p14="http://schemas.microsoft.com/office/powerpoint/2010/main" val="13687473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8544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305174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180035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12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14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231407"/>
            <a:ext cx="610560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0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3770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4281261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982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09" indent="0">
              <a:buNone/>
              <a:defRPr sz="1800"/>
            </a:lvl2pPr>
            <a:lvl3pPr marL="913598" indent="0">
              <a:buNone/>
              <a:defRPr sz="1600"/>
            </a:lvl3pPr>
            <a:lvl4pPr marL="1370410" indent="0">
              <a:buNone/>
              <a:defRPr sz="1400"/>
            </a:lvl4pPr>
            <a:lvl5pPr marL="1827200" indent="0">
              <a:buNone/>
              <a:defRPr sz="1400"/>
            </a:lvl5pPr>
            <a:lvl6pPr marL="2284005" indent="0">
              <a:buNone/>
              <a:defRPr sz="1400"/>
            </a:lvl6pPr>
            <a:lvl7pPr marL="2740788" indent="0">
              <a:buNone/>
              <a:defRPr sz="1400"/>
            </a:lvl7pPr>
            <a:lvl8pPr marL="3197600" indent="0">
              <a:buNone/>
              <a:defRPr sz="1400"/>
            </a:lvl8pPr>
            <a:lvl9pPr marL="3654412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98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2073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0156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0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15439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1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5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5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952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6294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809" indent="0">
              <a:buNone/>
              <a:defRPr sz="2000" b="1"/>
            </a:lvl2pPr>
            <a:lvl3pPr marL="913598" indent="0">
              <a:buNone/>
              <a:defRPr sz="1800" b="1"/>
            </a:lvl3pPr>
            <a:lvl4pPr marL="1370410" indent="0">
              <a:buNone/>
              <a:defRPr sz="1600" b="1"/>
            </a:lvl4pPr>
            <a:lvl5pPr marL="1827200" indent="0">
              <a:buNone/>
              <a:defRPr sz="1600" b="1"/>
            </a:lvl5pPr>
            <a:lvl6pPr marL="2284005" indent="0">
              <a:buNone/>
              <a:defRPr sz="1600" b="1"/>
            </a:lvl6pPr>
            <a:lvl7pPr marL="2740788" indent="0">
              <a:buNone/>
              <a:defRPr sz="1600" b="1"/>
            </a:lvl7pPr>
            <a:lvl8pPr marL="3197600" indent="0">
              <a:buNone/>
              <a:defRPr sz="1600" b="1"/>
            </a:lvl8pPr>
            <a:lvl9pPr marL="3654412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60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809" indent="0">
              <a:buNone/>
              <a:defRPr sz="2000" b="1"/>
            </a:lvl2pPr>
            <a:lvl3pPr marL="913598" indent="0">
              <a:buNone/>
              <a:defRPr sz="1800" b="1"/>
            </a:lvl3pPr>
            <a:lvl4pPr marL="1370410" indent="0">
              <a:buNone/>
              <a:defRPr sz="1600" b="1"/>
            </a:lvl4pPr>
            <a:lvl5pPr marL="1827200" indent="0">
              <a:buNone/>
              <a:defRPr sz="1600" b="1"/>
            </a:lvl5pPr>
            <a:lvl6pPr marL="2284005" indent="0">
              <a:buNone/>
              <a:defRPr sz="1600" b="1"/>
            </a:lvl6pPr>
            <a:lvl7pPr marL="2740788" indent="0">
              <a:buNone/>
              <a:defRPr sz="1600" b="1"/>
            </a:lvl7pPr>
            <a:lvl8pPr marL="3197600" indent="0">
              <a:buNone/>
              <a:defRPr sz="1600" b="1"/>
            </a:lvl8pPr>
            <a:lvl9pPr marL="3654412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63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4627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70" tIns="45685" rIns="91370" bIns="45685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042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93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3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5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6809" indent="0">
              <a:buNone/>
              <a:defRPr sz="1200"/>
            </a:lvl2pPr>
            <a:lvl3pPr marL="913598" indent="0">
              <a:buNone/>
              <a:defRPr sz="1000"/>
            </a:lvl3pPr>
            <a:lvl4pPr marL="1370410" indent="0">
              <a:buNone/>
              <a:defRPr sz="900"/>
            </a:lvl4pPr>
            <a:lvl5pPr marL="1827200" indent="0">
              <a:buNone/>
              <a:defRPr sz="900"/>
            </a:lvl5pPr>
            <a:lvl6pPr marL="2284005" indent="0">
              <a:buNone/>
              <a:defRPr sz="900"/>
            </a:lvl6pPr>
            <a:lvl7pPr marL="2740788" indent="0">
              <a:buNone/>
              <a:defRPr sz="900"/>
            </a:lvl7pPr>
            <a:lvl8pPr marL="3197600" indent="0">
              <a:buNone/>
              <a:defRPr sz="900"/>
            </a:lvl8pPr>
            <a:lvl9pPr marL="3654412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2992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6809" indent="0">
              <a:buNone/>
              <a:defRPr sz="2800"/>
            </a:lvl2pPr>
            <a:lvl3pPr marL="913598" indent="0">
              <a:buNone/>
              <a:defRPr sz="2400"/>
            </a:lvl3pPr>
            <a:lvl4pPr marL="1370410" indent="0">
              <a:buNone/>
              <a:defRPr sz="2000"/>
            </a:lvl4pPr>
            <a:lvl5pPr marL="1827200" indent="0">
              <a:buNone/>
              <a:defRPr sz="2000"/>
            </a:lvl5pPr>
            <a:lvl6pPr marL="2284005" indent="0">
              <a:buNone/>
              <a:defRPr sz="2000"/>
            </a:lvl6pPr>
            <a:lvl7pPr marL="2740788" indent="0">
              <a:buNone/>
              <a:defRPr sz="2000"/>
            </a:lvl7pPr>
            <a:lvl8pPr marL="3197600" indent="0">
              <a:buNone/>
              <a:defRPr sz="2000"/>
            </a:lvl8pPr>
            <a:lvl9pPr marL="365441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111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6809" indent="0">
              <a:buNone/>
              <a:defRPr sz="1200"/>
            </a:lvl2pPr>
            <a:lvl3pPr marL="913598" indent="0">
              <a:buNone/>
              <a:defRPr sz="1000"/>
            </a:lvl3pPr>
            <a:lvl4pPr marL="1370410" indent="0">
              <a:buNone/>
              <a:defRPr sz="900"/>
            </a:lvl4pPr>
            <a:lvl5pPr marL="1827200" indent="0">
              <a:buNone/>
              <a:defRPr sz="900"/>
            </a:lvl5pPr>
            <a:lvl6pPr marL="2284005" indent="0">
              <a:buNone/>
              <a:defRPr sz="900"/>
            </a:lvl6pPr>
            <a:lvl7pPr marL="2740788" indent="0">
              <a:buNone/>
              <a:defRPr sz="900"/>
            </a:lvl7pPr>
            <a:lvl8pPr marL="3197600" indent="0">
              <a:buNone/>
              <a:defRPr sz="900"/>
            </a:lvl8pPr>
            <a:lvl9pPr marL="3654412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8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2" tIns="45666" rIns="91332" bIns="45666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8956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85"/>
            <a:ext cx="584200" cy="423863"/>
          </a:xfrm>
          <a:prstGeom prst="rect">
            <a:avLst/>
          </a:prstGeom>
        </p:spPr>
        <p:txBody>
          <a:bodyPr lIns="91380" tIns="45690" rIns="91380" bIns="45690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342693">
              <a:defRPr/>
            </a:pPr>
            <a:fld id="{8A06C2F6-B608-4AAD-BC19-C9F7439202BE}" type="slidenum">
              <a:rPr lang="en-GB" smtClean="0"/>
              <a:pPr algn="l" defTabSz="34269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5335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100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37890"/>
            <a:ext cx="5016500" cy="76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8" tIns="45689" rIns="91378" bIns="45689" anchor="b">
            <a:spAutoFit/>
          </a:bodyPr>
          <a:lstStyle/>
          <a:p>
            <a:pPr algn="l" defTabSz="342747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342747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342747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342747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6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401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123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4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496" indent="-272840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1684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51" indent="0">
              <a:buNone/>
              <a:defRPr sz="1800"/>
            </a:lvl2pPr>
            <a:lvl3pPr marL="913691" indent="0">
              <a:buNone/>
              <a:defRPr sz="1600"/>
            </a:lvl3pPr>
            <a:lvl4pPr marL="1370546" indent="0">
              <a:buNone/>
              <a:defRPr sz="1400"/>
            </a:lvl4pPr>
            <a:lvl5pPr marL="1827380" indent="0">
              <a:buNone/>
              <a:defRPr sz="1400"/>
            </a:lvl5pPr>
            <a:lvl6pPr marL="2284233" indent="0">
              <a:buNone/>
              <a:defRPr sz="1400"/>
            </a:lvl6pPr>
            <a:lvl7pPr marL="2741064" indent="0">
              <a:buNone/>
              <a:defRPr sz="1400"/>
            </a:lvl7pPr>
            <a:lvl8pPr marL="3197920" indent="0">
              <a:buNone/>
              <a:defRPr sz="1400"/>
            </a:lvl8pPr>
            <a:lvl9pPr marL="3654775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7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6293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851" indent="0">
              <a:buNone/>
              <a:defRPr sz="2000" b="1"/>
            </a:lvl2pPr>
            <a:lvl3pPr marL="913691" indent="0">
              <a:buNone/>
              <a:defRPr sz="1800" b="1"/>
            </a:lvl3pPr>
            <a:lvl4pPr marL="1370546" indent="0">
              <a:buNone/>
              <a:defRPr sz="1600" b="1"/>
            </a:lvl4pPr>
            <a:lvl5pPr marL="1827380" indent="0">
              <a:buNone/>
              <a:defRPr sz="1600" b="1"/>
            </a:lvl5pPr>
            <a:lvl6pPr marL="2284233" indent="0">
              <a:buNone/>
              <a:defRPr sz="1600" b="1"/>
            </a:lvl6pPr>
            <a:lvl7pPr marL="2741064" indent="0">
              <a:buNone/>
              <a:defRPr sz="1600" b="1"/>
            </a:lvl7pPr>
            <a:lvl8pPr marL="3197920" indent="0">
              <a:buNone/>
              <a:defRPr sz="1600" b="1"/>
            </a:lvl8pPr>
            <a:lvl9pPr marL="3654775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60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851" indent="0">
              <a:buNone/>
              <a:defRPr sz="2000" b="1"/>
            </a:lvl2pPr>
            <a:lvl3pPr marL="913691" indent="0">
              <a:buNone/>
              <a:defRPr sz="1800" b="1"/>
            </a:lvl3pPr>
            <a:lvl4pPr marL="1370546" indent="0">
              <a:buNone/>
              <a:defRPr sz="1600" b="1"/>
            </a:lvl4pPr>
            <a:lvl5pPr marL="1827380" indent="0">
              <a:buNone/>
              <a:defRPr sz="1600" b="1"/>
            </a:lvl5pPr>
            <a:lvl6pPr marL="2284233" indent="0">
              <a:buNone/>
              <a:defRPr sz="1600" b="1"/>
            </a:lvl6pPr>
            <a:lvl7pPr marL="2741064" indent="0">
              <a:buNone/>
              <a:defRPr sz="1600" b="1"/>
            </a:lvl7pPr>
            <a:lvl8pPr marL="3197920" indent="0">
              <a:buNone/>
              <a:defRPr sz="1600" b="1"/>
            </a:lvl8pPr>
            <a:lvl9pPr marL="3654775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8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8865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78" tIns="45689" rIns="91378" bIns="45689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3304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806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3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5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6851" indent="0">
              <a:buNone/>
              <a:defRPr sz="1200"/>
            </a:lvl2pPr>
            <a:lvl3pPr marL="913691" indent="0">
              <a:buNone/>
              <a:defRPr sz="1000"/>
            </a:lvl3pPr>
            <a:lvl4pPr marL="1370546" indent="0">
              <a:buNone/>
              <a:defRPr sz="900"/>
            </a:lvl4pPr>
            <a:lvl5pPr marL="1827380" indent="0">
              <a:buNone/>
              <a:defRPr sz="900"/>
            </a:lvl5pPr>
            <a:lvl6pPr marL="2284233" indent="0">
              <a:buNone/>
              <a:defRPr sz="900"/>
            </a:lvl6pPr>
            <a:lvl7pPr marL="2741064" indent="0">
              <a:buNone/>
              <a:defRPr sz="900"/>
            </a:lvl7pPr>
            <a:lvl8pPr marL="3197920" indent="0">
              <a:buNone/>
              <a:defRPr sz="900"/>
            </a:lvl8pPr>
            <a:lvl9pPr marL="3654775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146882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6851" indent="0">
              <a:buNone/>
              <a:defRPr sz="2800"/>
            </a:lvl2pPr>
            <a:lvl3pPr marL="913691" indent="0">
              <a:buNone/>
              <a:defRPr sz="2400"/>
            </a:lvl3pPr>
            <a:lvl4pPr marL="1370546" indent="0">
              <a:buNone/>
              <a:defRPr sz="2000"/>
            </a:lvl4pPr>
            <a:lvl5pPr marL="1827380" indent="0">
              <a:buNone/>
              <a:defRPr sz="2000"/>
            </a:lvl5pPr>
            <a:lvl6pPr marL="2284233" indent="0">
              <a:buNone/>
              <a:defRPr sz="2000"/>
            </a:lvl6pPr>
            <a:lvl7pPr marL="2741064" indent="0">
              <a:buNone/>
              <a:defRPr sz="2000"/>
            </a:lvl7pPr>
            <a:lvl8pPr marL="3197920" indent="0">
              <a:buNone/>
              <a:defRPr sz="2000"/>
            </a:lvl8pPr>
            <a:lvl9pPr marL="365477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107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6851" indent="0">
              <a:buNone/>
              <a:defRPr sz="1200"/>
            </a:lvl2pPr>
            <a:lvl3pPr marL="913691" indent="0">
              <a:buNone/>
              <a:defRPr sz="1000"/>
            </a:lvl3pPr>
            <a:lvl4pPr marL="1370546" indent="0">
              <a:buNone/>
              <a:defRPr sz="900"/>
            </a:lvl4pPr>
            <a:lvl5pPr marL="1827380" indent="0">
              <a:buNone/>
              <a:defRPr sz="900"/>
            </a:lvl5pPr>
            <a:lvl6pPr marL="2284233" indent="0">
              <a:buNone/>
              <a:defRPr sz="900"/>
            </a:lvl6pPr>
            <a:lvl7pPr marL="2741064" indent="0">
              <a:buNone/>
              <a:defRPr sz="900"/>
            </a:lvl7pPr>
            <a:lvl8pPr marL="3197920" indent="0">
              <a:buNone/>
              <a:defRPr sz="900"/>
            </a:lvl8pPr>
            <a:lvl9pPr marL="3654775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336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1203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81"/>
            <a:ext cx="584200" cy="423863"/>
          </a:xfrm>
          <a:prstGeom prst="rect">
            <a:avLst/>
          </a:prstGeom>
        </p:spPr>
        <p:txBody>
          <a:bodyPr lIns="91388" tIns="45694" rIns="91388" bIns="45694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342747">
              <a:defRPr/>
            </a:pPr>
            <a:fld id="{8A06C2F6-B608-4AAD-BC19-C9F7439202BE}" type="slidenum">
              <a:rPr lang="en-GB" smtClean="0"/>
              <a:pPr algn="l" defTabSz="342747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05596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6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4" y="1856100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37890"/>
            <a:ext cx="5016500" cy="76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7" rIns="91394" bIns="45697" anchor="b">
            <a:spAutoFit/>
          </a:bodyPr>
          <a:lstStyle/>
          <a:p>
            <a:pPr algn="l" defTabSz="342819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Issue/Revision: 0.0</a:t>
            </a:r>
          </a:p>
          <a:p>
            <a:pPr algn="l" defTabSz="342819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Reference: </a:t>
            </a:r>
          </a:p>
          <a:p>
            <a:pPr algn="l" defTabSz="342819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Status: </a:t>
            </a:r>
          </a:p>
          <a:p>
            <a:pPr algn="l" defTabSz="342819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smtClean="0"/>
              <a:t>ESA UNCLASSIFIED - For Official Use</a:t>
            </a:r>
            <a:endParaRPr lang="en-GB" sz="800" kern="120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58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9" y="156199"/>
            <a:ext cx="1210456" cy="46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6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119194" y="4915393"/>
            <a:ext cx="6802386" cy="112279"/>
            <a:chOff x="119194" y="4915370"/>
            <a:chExt cx="6802386" cy="112279"/>
          </a:xfrm>
        </p:grpSpPr>
        <p:grpSp>
          <p:nvGrpSpPr>
            <p:cNvPr id="39" name="Group 38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1" name="Picture 40" descr="at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be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a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h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cz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e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dk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e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es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i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fr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gr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h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e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it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lu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l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n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l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pt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ro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se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uk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0" name="Picture 39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7433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68204"/>
            <a:ext cx="715600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568" indent="-272896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105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7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3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9" indent="0">
              <a:buNone/>
              <a:defRPr sz="1800"/>
            </a:lvl2pPr>
            <a:lvl3pPr marL="913875" indent="0">
              <a:buNone/>
              <a:defRPr sz="1600"/>
            </a:lvl3pPr>
            <a:lvl4pPr marL="1370818" indent="0">
              <a:buNone/>
              <a:defRPr sz="1400"/>
            </a:lvl4pPr>
            <a:lvl5pPr marL="1827748" indent="0">
              <a:buNone/>
              <a:defRPr sz="1400"/>
            </a:lvl5pPr>
            <a:lvl6pPr marL="2284689" indent="0">
              <a:buNone/>
              <a:defRPr sz="1400"/>
            </a:lvl6pPr>
            <a:lvl7pPr marL="2741616" indent="0">
              <a:buNone/>
              <a:defRPr sz="1400"/>
            </a:lvl7pPr>
            <a:lvl8pPr marL="3198560" indent="0">
              <a:buNone/>
              <a:defRPr sz="1400"/>
            </a:lvl8pPr>
            <a:lvl9pPr marL="3655503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88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5982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939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48" indent="0">
              <a:buNone/>
              <a:defRPr sz="1600" b="1"/>
            </a:lvl5pPr>
            <a:lvl6pPr marL="2284689" indent="0">
              <a:buNone/>
              <a:defRPr sz="1600" b="1"/>
            </a:lvl6pPr>
            <a:lvl7pPr marL="2741616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50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60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6939" indent="0">
              <a:buNone/>
              <a:defRPr sz="2000" b="1"/>
            </a:lvl2pPr>
            <a:lvl3pPr marL="913875" indent="0">
              <a:buNone/>
              <a:defRPr sz="1800" b="1"/>
            </a:lvl3pPr>
            <a:lvl4pPr marL="1370818" indent="0">
              <a:buNone/>
              <a:defRPr sz="1600" b="1"/>
            </a:lvl4pPr>
            <a:lvl5pPr marL="1827748" indent="0">
              <a:buNone/>
              <a:defRPr sz="1600" b="1"/>
            </a:lvl5pPr>
            <a:lvl6pPr marL="2284689" indent="0">
              <a:buNone/>
              <a:defRPr sz="1600" b="1"/>
            </a:lvl6pPr>
            <a:lvl7pPr marL="2741616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503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8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4703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0020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7916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3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5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75" indent="0">
              <a:buNone/>
              <a:defRPr sz="1000"/>
            </a:lvl3pPr>
            <a:lvl4pPr marL="1370818" indent="0">
              <a:buNone/>
              <a:defRPr sz="900"/>
            </a:lvl4pPr>
            <a:lvl5pPr marL="1827748" indent="0">
              <a:buNone/>
              <a:defRPr sz="900"/>
            </a:lvl5pPr>
            <a:lvl6pPr marL="2284689" indent="0">
              <a:buNone/>
              <a:defRPr sz="900"/>
            </a:lvl6pPr>
            <a:lvl7pPr marL="2741616" indent="0">
              <a:buNone/>
              <a:defRPr sz="900"/>
            </a:lvl7pPr>
            <a:lvl8pPr marL="3198560" indent="0">
              <a:buNone/>
              <a:defRPr sz="900"/>
            </a:lvl8pPr>
            <a:lvl9pPr marL="365550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95342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2800"/>
            </a:lvl2pPr>
            <a:lvl3pPr marL="913875" indent="0">
              <a:buNone/>
              <a:defRPr sz="2400"/>
            </a:lvl3pPr>
            <a:lvl4pPr marL="1370818" indent="0">
              <a:buNone/>
              <a:defRPr sz="2000"/>
            </a:lvl4pPr>
            <a:lvl5pPr marL="1827748" indent="0">
              <a:buNone/>
              <a:defRPr sz="2000"/>
            </a:lvl5pPr>
            <a:lvl6pPr marL="2284689" indent="0">
              <a:buNone/>
              <a:defRPr sz="2000"/>
            </a:lvl6pPr>
            <a:lvl7pPr marL="2741616" indent="0">
              <a:buNone/>
              <a:defRPr sz="2000"/>
            </a:lvl7pPr>
            <a:lvl8pPr marL="3198560" indent="0">
              <a:buNone/>
              <a:defRPr sz="2000"/>
            </a:lvl8pPr>
            <a:lvl9pPr marL="365550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99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6939" indent="0">
              <a:buNone/>
              <a:defRPr sz="1200"/>
            </a:lvl2pPr>
            <a:lvl3pPr marL="913875" indent="0">
              <a:buNone/>
              <a:defRPr sz="1000"/>
            </a:lvl3pPr>
            <a:lvl4pPr marL="1370818" indent="0">
              <a:buNone/>
              <a:defRPr sz="900"/>
            </a:lvl4pPr>
            <a:lvl5pPr marL="1827748" indent="0">
              <a:buNone/>
              <a:defRPr sz="900"/>
            </a:lvl5pPr>
            <a:lvl6pPr marL="2284689" indent="0">
              <a:buNone/>
              <a:defRPr sz="900"/>
            </a:lvl6pPr>
            <a:lvl7pPr marL="2741616" indent="0">
              <a:buNone/>
              <a:defRPr sz="900"/>
            </a:lvl7pPr>
            <a:lvl8pPr marL="3198560" indent="0">
              <a:buNone/>
              <a:defRPr sz="900"/>
            </a:lvl8pPr>
            <a:lvl9pPr marL="3655503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02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3" y="1250160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5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6598" indent="0">
              <a:buNone/>
              <a:defRPr sz="1200"/>
            </a:lvl2pPr>
            <a:lvl3pPr marL="913162" indent="0">
              <a:buNone/>
              <a:defRPr sz="1000"/>
            </a:lvl3pPr>
            <a:lvl4pPr marL="1369764" indent="0">
              <a:buNone/>
              <a:defRPr sz="900"/>
            </a:lvl4pPr>
            <a:lvl5pPr marL="1826345" indent="0">
              <a:buNone/>
              <a:defRPr sz="900"/>
            </a:lvl5pPr>
            <a:lvl6pPr marL="2282922" indent="0">
              <a:buNone/>
              <a:defRPr sz="900"/>
            </a:lvl6pPr>
            <a:lvl7pPr marL="2739477" indent="0">
              <a:buNone/>
              <a:defRPr sz="900"/>
            </a:lvl7pPr>
            <a:lvl8pPr marL="3196080" indent="0">
              <a:buNone/>
              <a:defRPr sz="900"/>
            </a:lvl8pPr>
            <a:lvl9pPr marL="3652682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49154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536106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12"/>
          <p:cNvSpPr>
            <a:spLocks noGrp="1"/>
          </p:cNvSpPr>
          <p:nvPr>
            <p:ph type="sldNum" sz="quarter" idx="10"/>
          </p:nvPr>
        </p:nvSpPr>
        <p:spPr>
          <a:xfrm>
            <a:off x="4279902" y="4895873"/>
            <a:ext cx="584200" cy="423863"/>
          </a:xfrm>
          <a:prstGeom prst="rect">
            <a:avLst/>
          </a:prstGeom>
        </p:spPr>
        <p:txBody>
          <a:bodyPr lIns="91404" tIns="45702" rIns="91404" bIns="45702"/>
          <a:lstStyle>
            <a:lvl1pPr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uFillTx/>
                <a:latin typeface="Verdana" pitchFamily="34" charset="0"/>
              </a:defRPr>
            </a:lvl1pPr>
          </a:lstStyle>
          <a:p>
            <a:pPr algn="l" defTabSz="342819">
              <a:defRPr/>
            </a:pPr>
            <a:fld id="{8A06C2F6-B608-4AAD-BC19-C9F7439202BE}" type="slidenum">
              <a:rPr lang="en-GB" smtClean="0"/>
              <a:pPr algn="l" defTabSz="34281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4336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16950723446_e7d8e1bfb9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7" t="28851" r="595" b="81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7880" y="116691"/>
            <a:ext cx="1209675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7888" y="4958962"/>
            <a:ext cx="1197769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2"/>
          <p:cNvGrpSpPr>
            <a:grpSpLocks/>
          </p:cNvGrpSpPr>
          <p:nvPr userDrawn="1"/>
        </p:nvGrpSpPr>
        <p:grpSpPr bwMode="auto">
          <a:xfrm>
            <a:off x="172641" y="4966098"/>
            <a:ext cx="6827044" cy="83344"/>
            <a:chOff x="172269" y="6621494"/>
            <a:chExt cx="6826666" cy="111519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5"/>
            <a:ext cx="7948800" cy="325602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75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62530586"/>
      </p:ext>
    </p:extLst>
  </p:cSld>
  <p:clrMapOvr>
    <a:masterClrMapping/>
  </p:clrMapOvr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Maxwell_Test_Chamber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5954"/>
            <a:ext cx="9148763" cy="51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6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8" name="Picture 63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4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5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6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7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8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9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2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3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4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5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6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7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8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9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0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1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2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3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4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5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6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6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9" y="4958962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8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8" y="116691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5"/>
            <a:ext cx="7948800" cy="325602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75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19602338"/>
      </p:ext>
    </p:extLst>
  </p:cSld>
  <p:clrMapOvr>
    <a:masterClrMapping/>
  </p:clrMapOvr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Winter_Mo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t="15489" r="2" b="535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8" y="116691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9" y="4958962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5"/>
            <a:ext cx="7948800" cy="325602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75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94413579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-10716"/>
            <a:ext cx="9144000" cy="515421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342819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kern="120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31" descr="Comet_activity_21_June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r="11816" b="11278"/>
          <a:stretch>
            <a:fillRect/>
          </a:stretch>
        </p:blipFill>
        <p:spPr bwMode="auto">
          <a:xfrm>
            <a:off x="1382321" y="-10716"/>
            <a:ext cx="7522369" cy="51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8" y="116691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9" y="4958962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3" descr="a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1" y="4968487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4" descr="b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6" y="4968487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5" descr="ca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22" y="4966106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6" descr="ch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98" y="4968487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7" descr="cz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0" y="4968487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8" descr="de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9" y="4968487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9" descr="dk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8" y="4968487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0" descr="ee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80" y="4968487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1" descr="es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98" y="4968487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2" descr="fi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9" y="4968487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3" descr="fr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60" y="4968487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4" descr="gr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60" y="4968487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5" descr="hu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29" y="4968487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6" descr="ie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7" y="4968487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7" descr="it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47" y="4968487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8" descr="lu.png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16" y="4968487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9" descr="nl.png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47" y="4968487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0" descr="no.pn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78" y="4968487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1" descr="pl.pn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47" y="4968487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2" descr="pt.pn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97" y="4968487"/>
            <a:ext cx="12263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3" descr="ro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29" y="4968487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4" descr="se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47" y="4968487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5" descr="uk.png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4968487"/>
            <a:ext cx="1238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6" descr="si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85" y="4967296"/>
            <a:ext cx="122634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5"/>
            <a:ext cx="7948800" cy="325602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75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24915272"/>
      </p:ext>
    </p:extLst>
  </p:cSld>
  <p:clrMapOvr>
    <a:masterClrMapping/>
  </p:clrMapOvr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Imja_glacier_Himalayas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2287" r="69" b="2255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8" y="116691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9" y="4958962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5"/>
            <a:ext cx="7948800" cy="325602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75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86606598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Alphasat_artist_s_impression_970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b="10159"/>
          <a:stretch>
            <a:fillRect/>
          </a:stretch>
        </p:blipFill>
        <p:spPr bwMode="auto">
          <a:xfrm>
            <a:off x="3" y="0"/>
            <a:ext cx="915709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8" y="116691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9" y="4958962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5"/>
            <a:ext cx="7948800" cy="325602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75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51756626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-10716"/>
            <a:ext cx="9144000" cy="515421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342819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kern="120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" name="Picture 32" descr="navigatio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b="10957"/>
          <a:stretch>
            <a:fillRect/>
          </a:stretch>
        </p:blipFill>
        <p:spPr bwMode="auto">
          <a:xfrm>
            <a:off x="2118122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8" y="116691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9" y="4958962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39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1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5"/>
            <a:ext cx="7948800" cy="325602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75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47665328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Alexander_Gerst_spacewalk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3858" r="761" b="1169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8" y="116691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9" y="4958962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5"/>
            <a:ext cx="7948800" cy="325602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75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64572076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Liftoff_of_Vega_VV06_carrying_LISA_Pathfinder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1"/>
            <a:ext cx="9145191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8" y="116691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9" y="4958962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5"/>
            <a:ext cx="7948800" cy="325602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75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3206035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1045"/>
            <a:ext cx="5932800" cy="31161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7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6598" indent="0">
              <a:buNone/>
              <a:defRPr sz="2800"/>
            </a:lvl2pPr>
            <a:lvl3pPr marL="913162" indent="0">
              <a:buNone/>
              <a:defRPr sz="2400"/>
            </a:lvl3pPr>
            <a:lvl4pPr marL="1369764" indent="0">
              <a:buNone/>
              <a:defRPr sz="2000"/>
            </a:lvl4pPr>
            <a:lvl5pPr marL="1826345" indent="0">
              <a:buNone/>
              <a:defRPr sz="2000"/>
            </a:lvl5pPr>
            <a:lvl6pPr marL="2282922" indent="0">
              <a:buNone/>
              <a:defRPr sz="2000"/>
            </a:lvl6pPr>
            <a:lvl7pPr marL="2739477" indent="0">
              <a:buNone/>
              <a:defRPr sz="2000"/>
            </a:lvl7pPr>
            <a:lvl8pPr marL="3196080" indent="0">
              <a:buNone/>
              <a:defRPr sz="2000"/>
            </a:lvl8pPr>
            <a:lvl9pPr marL="365268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130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6598" indent="0">
              <a:buNone/>
              <a:defRPr sz="1200"/>
            </a:lvl2pPr>
            <a:lvl3pPr marL="913162" indent="0">
              <a:buNone/>
              <a:defRPr sz="1000"/>
            </a:lvl3pPr>
            <a:lvl4pPr marL="1369764" indent="0">
              <a:buNone/>
              <a:defRPr sz="900"/>
            </a:lvl4pPr>
            <a:lvl5pPr marL="1826345" indent="0">
              <a:buNone/>
              <a:defRPr sz="900"/>
            </a:lvl5pPr>
            <a:lvl6pPr marL="2282922" indent="0">
              <a:buNone/>
              <a:defRPr sz="900"/>
            </a:lvl6pPr>
            <a:lvl7pPr marL="2739477" indent="0">
              <a:buNone/>
              <a:defRPr sz="900"/>
            </a:lvl7pPr>
            <a:lvl8pPr marL="3196080" indent="0">
              <a:buNone/>
              <a:defRPr sz="900"/>
            </a:lvl8pPr>
            <a:lvl9pPr marL="3652682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5043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Vega_VV04_IXV_Liftoff_97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2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7787880" y="116691"/>
            <a:ext cx="1209675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7787888" y="4958962"/>
            <a:ext cx="1197769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7"/>
          <p:cNvGrpSpPr>
            <a:grpSpLocks/>
          </p:cNvGrpSpPr>
          <p:nvPr userDrawn="1"/>
        </p:nvGrpSpPr>
        <p:grpSpPr bwMode="auto">
          <a:xfrm>
            <a:off x="172641" y="4966098"/>
            <a:ext cx="6827044" cy="83344"/>
            <a:chOff x="172269" y="6621494"/>
            <a:chExt cx="6826666" cy="111519"/>
          </a:xfrm>
        </p:grpSpPr>
        <p:pic>
          <p:nvPicPr>
            <p:cNvPr id="10" name="Picture 38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9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0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2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3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4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5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6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7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8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9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0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1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2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3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4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5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6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7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8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9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0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1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5"/>
            <a:ext cx="7948800" cy="325602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75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46619852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cover slide 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r="1521" b="4765"/>
          <a:stretch>
            <a:fillRect/>
          </a:stretch>
        </p:blipFill>
        <p:spPr bwMode="auto">
          <a:xfrm>
            <a:off x="0" y="-3572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8" y="116691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9" y="4958962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5"/>
            <a:ext cx="7948800" cy="325602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75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5710990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11_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66688" y="4877991"/>
            <a:ext cx="882372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3"/>
          <a:stretch>
            <a:fillRect/>
          </a:stretch>
        </p:blipFill>
        <p:spPr bwMode="auto">
          <a:xfrm>
            <a:off x="8090298" y="116691"/>
            <a:ext cx="907256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>
            <a:fillRect/>
          </a:stretch>
        </p:blipFill>
        <p:spPr bwMode="auto">
          <a:xfrm>
            <a:off x="8114119" y="4958962"/>
            <a:ext cx="897731" cy="1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" name="Picture 63" descr="at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4" descr="be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5" descr="ca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6" descr="ch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7" descr="cz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8" descr="d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9" descr="dk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0" descr="e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1" descr="es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2" descr="fi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f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4" descr="gr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5" descr="h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6" descr="i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7" descr="it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8" descr="lu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9" descr="n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0" descr="n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81" descr="pl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2" descr="pt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3" descr="ro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4" descr="s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5" descr="uk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6" descr="si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5935" y="2759995"/>
            <a:ext cx="7948800" cy="325602"/>
          </a:xfrm>
          <a:solidFill>
            <a:srgbClr val="0070C0"/>
          </a:solidFill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500" y="1658975"/>
            <a:ext cx="7947025" cy="438581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28375947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134528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9972"/>
            <a:ext cx="7789050" cy="530915"/>
          </a:xfrm>
        </p:spPr>
        <p:txBody>
          <a:bodyPr anchor="t"/>
          <a:lstStyle>
            <a:lvl1pPr algn="l">
              <a:defRPr sz="3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54820"/>
            <a:ext cx="778905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19" indent="0">
              <a:buNone/>
              <a:defRPr sz="1400"/>
            </a:lvl2pPr>
            <a:lvl3pPr marL="685647" indent="0">
              <a:buNone/>
              <a:defRPr sz="1200"/>
            </a:lvl3pPr>
            <a:lvl4pPr marL="1028466" indent="0">
              <a:buNone/>
              <a:defRPr sz="1100"/>
            </a:lvl4pPr>
            <a:lvl5pPr marL="1371294" indent="0">
              <a:buNone/>
              <a:defRPr sz="1100"/>
            </a:lvl5pPr>
            <a:lvl6pPr marL="1714113" indent="0">
              <a:buNone/>
              <a:defRPr sz="1100"/>
            </a:lvl6pPr>
            <a:lvl7pPr marL="2056941" indent="0">
              <a:buNone/>
              <a:defRPr sz="1100"/>
            </a:lvl7pPr>
            <a:lvl8pPr marL="2399760" indent="0">
              <a:buNone/>
              <a:defRPr sz="1100"/>
            </a:lvl8pPr>
            <a:lvl9pPr marL="2742579" indent="0">
              <a:buNone/>
              <a:defRPr sz="11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298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1254919"/>
            <a:ext cx="3889376" cy="32385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0796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342819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66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13" indent="0">
              <a:buNone/>
              <a:defRPr sz="1200" b="1"/>
            </a:lvl6pPr>
            <a:lvl7pPr marL="2056941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79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0157"/>
            <a:ext cx="3896416" cy="37149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342819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66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13" indent="0">
              <a:buNone/>
              <a:defRPr sz="1200" b="1"/>
            </a:lvl6pPr>
            <a:lvl7pPr marL="2056941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79" indent="0">
              <a:buNone/>
              <a:defRPr sz="12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78"/>
            <a:ext cx="3898900" cy="2862263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9"/>
            <a:ext cx="3898900" cy="2862263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088" y="115891"/>
            <a:ext cx="7174846" cy="33086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109265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925115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0959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3" y="1250160"/>
            <a:ext cx="4968875" cy="3243263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15"/>
            <a:ext cx="2846388" cy="3243263"/>
          </a:xfrm>
        </p:spPr>
        <p:txBody>
          <a:bodyPr/>
          <a:lstStyle>
            <a:lvl1pPr marL="0" indent="0">
              <a:buNone/>
              <a:defRPr sz="1100"/>
            </a:lvl1pPr>
            <a:lvl2pPr marL="342819" indent="0">
              <a:buNone/>
              <a:defRPr sz="900"/>
            </a:lvl2pPr>
            <a:lvl3pPr marL="685647" indent="0">
              <a:buNone/>
              <a:defRPr sz="800"/>
            </a:lvl3pPr>
            <a:lvl4pPr marL="1028466" indent="0">
              <a:buNone/>
              <a:defRPr sz="700"/>
            </a:lvl4pPr>
            <a:lvl5pPr marL="1371294" indent="0">
              <a:buNone/>
              <a:defRPr sz="700"/>
            </a:lvl5pPr>
            <a:lvl6pPr marL="1714113" indent="0">
              <a:buNone/>
              <a:defRPr sz="700"/>
            </a:lvl6pPr>
            <a:lvl7pPr marL="2056941" indent="0">
              <a:buNone/>
              <a:defRPr sz="700"/>
            </a:lvl7pPr>
            <a:lvl8pPr marL="2399760" indent="0">
              <a:buNone/>
              <a:defRPr sz="700"/>
            </a:lvl8pPr>
            <a:lvl9pPr marL="2742579" indent="0">
              <a:buNone/>
              <a:defRPr sz="7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8" y="115891"/>
            <a:ext cx="7174846" cy="33086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3132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0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10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10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0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1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2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2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2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3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13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3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4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14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14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4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5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5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15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15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5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15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6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6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16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16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16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16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7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7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17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17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8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8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18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18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18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18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9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9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19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19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19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0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20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0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0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20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1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21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1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21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2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22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22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2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2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22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3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23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239.xml"/><Relationship Id="rId12" Type="http://schemas.openxmlformats.org/officeDocument/2006/relationships/image" Target="../media/image3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3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3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4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2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5.xml"/><Relationship Id="rId18" Type="http://schemas.openxmlformats.org/officeDocument/2006/relationships/slideLayout" Target="../slideLayouts/slideLayout260.xml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slideLayout" Target="../slideLayouts/slideLayout245.xml"/><Relationship Id="rId21" Type="http://schemas.openxmlformats.org/officeDocument/2006/relationships/theme" Target="../theme/theme24.xml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17" Type="http://schemas.openxmlformats.org/officeDocument/2006/relationships/slideLayout" Target="../slideLayouts/slideLayout259.xml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2" Type="http://schemas.openxmlformats.org/officeDocument/2006/relationships/slideLayout" Target="../slideLayouts/slideLayout244.xml"/><Relationship Id="rId16" Type="http://schemas.openxmlformats.org/officeDocument/2006/relationships/slideLayout" Target="../slideLayouts/slideLayout258.xml"/><Relationship Id="rId20" Type="http://schemas.openxmlformats.org/officeDocument/2006/relationships/slideLayout" Target="../slideLayouts/slideLayout262.xml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slideLayout" Target="../slideLayouts/slideLayout247.xml"/><Relationship Id="rId15" Type="http://schemas.openxmlformats.org/officeDocument/2006/relationships/slideLayout" Target="../slideLayouts/slideLayout257.xml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10" Type="http://schemas.openxmlformats.org/officeDocument/2006/relationships/slideLayout" Target="../slideLayouts/slideLayout252.xml"/><Relationship Id="rId19" Type="http://schemas.openxmlformats.org/officeDocument/2006/relationships/slideLayout" Target="../slideLayouts/slideLayout261.xml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Relationship Id="rId22" Type="http://schemas.openxmlformats.org/officeDocument/2006/relationships/image" Target="../media/image2.jpe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8" Type="http://schemas.openxmlformats.org/officeDocument/2006/relationships/slideLayout" Target="../slideLayouts/slideLayout25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26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26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6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theme" Target="../theme/theme25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26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7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27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27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7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theme" Target="../theme/theme26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27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8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28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28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8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theme" Target="../theme/theme27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28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9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29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29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9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theme" Target="../theme/theme28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29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30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0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30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30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theme" Target="../theme/theme29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30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31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1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31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31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theme" Target="../theme/theme30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31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32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2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32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32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theme" Target="../theme/theme3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32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33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3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33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33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theme" Target="../theme/theme32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33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34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4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34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34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33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34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35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5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35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35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34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35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36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6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36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36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theme" Target="../theme/theme35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36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37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7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37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37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theme" Target="../theme/theme36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37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38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8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38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38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11" Type="http://schemas.openxmlformats.org/officeDocument/2006/relationships/theme" Target="../theme/theme37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38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39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386.xml"/><Relationship Id="rId9" Type="http://schemas.openxmlformats.org/officeDocument/2006/relationships/slideLayout" Target="../slideLayouts/slideLayout39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9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39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39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theme" Target="../theme/theme38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39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40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0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40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40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8.xml"/><Relationship Id="rId11" Type="http://schemas.openxmlformats.org/officeDocument/2006/relationships/theme" Target="../theme/theme39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40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41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06.xml"/><Relationship Id="rId9" Type="http://schemas.openxmlformats.org/officeDocument/2006/relationships/slideLayout" Target="../slideLayouts/slideLayout41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1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41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41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8.xml"/><Relationship Id="rId11" Type="http://schemas.openxmlformats.org/officeDocument/2006/relationships/theme" Target="../theme/theme40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41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42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2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13" Type="http://schemas.openxmlformats.org/officeDocument/2006/relationships/image" Target="../media/image1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2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429.xml"/><Relationship Id="rId12" Type="http://schemas.openxmlformats.org/officeDocument/2006/relationships/image" Target="../media/image3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42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theme" Target="../theme/theme4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42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43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3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43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43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theme" Target="../theme/theme42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43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44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4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44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44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443.xml"/><Relationship Id="rId6" Type="http://schemas.openxmlformats.org/officeDocument/2006/relationships/slideLayout" Target="../slideLayouts/slideLayout448.xml"/><Relationship Id="rId11" Type="http://schemas.openxmlformats.org/officeDocument/2006/relationships/theme" Target="../theme/theme43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44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45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46.xml"/><Relationship Id="rId9" Type="http://schemas.openxmlformats.org/officeDocument/2006/relationships/slideLayout" Target="../slideLayouts/slideLayout45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0.xml"/><Relationship Id="rId13" Type="http://schemas.openxmlformats.org/officeDocument/2006/relationships/image" Target="../media/image1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5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459.xml"/><Relationship Id="rId12" Type="http://schemas.openxmlformats.org/officeDocument/2006/relationships/image" Target="../media/image3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45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theme" Target="../theme/theme44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45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46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56.xml"/><Relationship Id="rId9" Type="http://schemas.openxmlformats.org/officeDocument/2006/relationships/slideLayout" Target="../slideLayouts/slideLayout46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6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46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46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theme" Target="../theme/theme45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46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47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7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47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47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theme" Target="../theme/theme46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47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48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8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48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48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theme" Target="../theme/theme47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48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49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0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95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49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49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493.xml"/><Relationship Id="rId6" Type="http://schemas.openxmlformats.org/officeDocument/2006/relationships/slideLayout" Target="../slideLayouts/slideLayout498.xml"/><Relationship Id="rId11" Type="http://schemas.openxmlformats.org/officeDocument/2006/relationships/theme" Target="../theme/theme48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497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502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96.xml"/><Relationship Id="rId9" Type="http://schemas.openxmlformats.org/officeDocument/2006/relationships/slideLayout" Target="../slideLayouts/slideLayout501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5.xml"/><Relationship Id="rId18" Type="http://schemas.openxmlformats.org/officeDocument/2006/relationships/slideLayout" Target="../slideLayouts/slideLayout520.xml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slideLayout" Target="../slideLayouts/slideLayout505.xml"/><Relationship Id="rId21" Type="http://schemas.openxmlformats.org/officeDocument/2006/relationships/theme" Target="../theme/theme49.xml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7" Type="http://schemas.openxmlformats.org/officeDocument/2006/relationships/slideLayout" Target="../slideLayouts/slideLayout509.xml"/><Relationship Id="rId12" Type="http://schemas.openxmlformats.org/officeDocument/2006/relationships/slideLayout" Target="../slideLayouts/slideLayout514.xml"/><Relationship Id="rId17" Type="http://schemas.openxmlformats.org/officeDocument/2006/relationships/slideLayout" Target="../slideLayouts/slideLayout519.xml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2" Type="http://schemas.openxmlformats.org/officeDocument/2006/relationships/slideLayout" Target="../slideLayouts/slideLayout504.xml"/><Relationship Id="rId16" Type="http://schemas.openxmlformats.org/officeDocument/2006/relationships/slideLayout" Target="../slideLayouts/slideLayout518.xml"/><Relationship Id="rId20" Type="http://schemas.openxmlformats.org/officeDocument/2006/relationships/slideLayout" Target="../slideLayouts/slideLayout522.xml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503.xml"/><Relationship Id="rId6" Type="http://schemas.openxmlformats.org/officeDocument/2006/relationships/slideLayout" Target="../slideLayouts/slideLayout508.xml"/><Relationship Id="rId11" Type="http://schemas.openxmlformats.org/officeDocument/2006/relationships/slideLayout" Target="../slideLayouts/slideLayout513.xml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slideLayout" Target="../slideLayouts/slideLayout507.xml"/><Relationship Id="rId15" Type="http://schemas.openxmlformats.org/officeDocument/2006/relationships/slideLayout" Target="../slideLayouts/slideLayout517.xml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10" Type="http://schemas.openxmlformats.org/officeDocument/2006/relationships/slideLayout" Target="../slideLayouts/slideLayout512.xml"/><Relationship Id="rId19" Type="http://schemas.openxmlformats.org/officeDocument/2006/relationships/slideLayout" Target="../slideLayouts/slideLayout521.xml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4" Type="http://schemas.openxmlformats.org/officeDocument/2006/relationships/slideLayout" Target="../slideLayouts/slideLayout506.xml"/><Relationship Id="rId9" Type="http://schemas.openxmlformats.org/officeDocument/2006/relationships/slideLayout" Target="../slideLayouts/slideLayout511.xml"/><Relationship Id="rId14" Type="http://schemas.openxmlformats.org/officeDocument/2006/relationships/slideLayout" Target="../slideLayouts/slideLayout516.xml"/><Relationship Id="rId22" Type="http://schemas.openxmlformats.org/officeDocument/2006/relationships/image" Target="../media/image2.jpe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8" Type="http://schemas.openxmlformats.org/officeDocument/2006/relationships/slideLayout" Target="../slideLayouts/slideLayout5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0.xml"/><Relationship Id="rId13" Type="http://schemas.openxmlformats.org/officeDocument/2006/relationships/image" Target="../media/image131.png"/><Relationship Id="rId3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9.xml"/><Relationship Id="rId12" Type="http://schemas.openxmlformats.org/officeDocument/2006/relationships/image" Target="../media/image130.png"/><Relationship Id="rId2" Type="http://schemas.openxmlformats.org/officeDocument/2006/relationships/slideLayout" Target="../slideLayouts/slideLayout524.xm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527.xml"/><Relationship Id="rId10" Type="http://schemas.openxmlformats.org/officeDocument/2006/relationships/theme" Target="../theme/theme50.xm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Relationship Id="rId14" Type="http://schemas.openxmlformats.org/officeDocument/2006/relationships/image" Target="../media/image13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5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7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image" Target="../media/image30.jpe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image" Target="../media/image2.jpe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theme" Target="../theme/theme9.xml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8" Type="http://schemas.openxmlformats.org/officeDocument/2006/relationships/slideLayout" Target="../slideLayouts/slideLayout88.xml"/><Relationship Id="rId51" Type="http://schemas.openxmlformats.org/officeDocument/2006/relationships/image" Target="../media/image5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9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2" tIns="45666" rIns="91332" bIns="45666">
            <a:spAutoFit/>
          </a:bodyPr>
          <a:lstStyle/>
          <a:p>
            <a:pPr algn="l" defTabSz="34254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2" tIns="45666" rIns="91332" bIns="45666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41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32" tIns="45666" rIns="0" bIns="45666"/>
          <a:lstStyle/>
          <a:p>
            <a:pPr algn="r" defTabSz="34254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34254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4"/>
            <a:ext cx="2991694" cy="219279"/>
          </a:xfrm>
          <a:prstGeom prst="rect">
            <a:avLst/>
          </a:prstGeom>
        </p:spPr>
        <p:txBody>
          <a:bodyPr wrap="square" lIns="91332" tIns="45666" rIns="91332" bIns="45666">
            <a:spAutoFit/>
          </a:bodyPr>
          <a:lstStyle/>
          <a:p>
            <a:pPr algn="l" defTabSz="34254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014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659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316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6976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634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41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892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571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25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59929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5102" indent="-41853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1702" indent="-41853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88264" indent="-41853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4866" indent="-41853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3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98" algn="l" defTabSz="913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62" algn="l" defTabSz="913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4" algn="l" defTabSz="913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45" algn="l" defTabSz="913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22" algn="l" defTabSz="913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77" algn="l" defTabSz="913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080" algn="l" defTabSz="913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682" algn="l" defTabSz="913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9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/>
          <a:p>
            <a:pPr algn="l" defTabSz="3429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99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6" tIns="45708" rIns="0" bIns="45708"/>
          <a:lstStyle/>
          <a:p>
            <a:pPr algn="r" defTabSz="3429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3429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4"/>
            <a:ext cx="2991694" cy="219279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algn="l" defTabSz="3429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38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6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2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9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5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9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6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8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02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756" indent="-41897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820" indent="-41897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883" indent="-41897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948" indent="-41897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7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5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5" algn="l" defTabSz="914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2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68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344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842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866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383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026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304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6" tIns="45668" rIns="91336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9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6" tIns="45668" rIns="91336" bIns="45668">
            <a:spAutoFit/>
          </a:bodyPr>
          <a:lstStyle/>
          <a:p>
            <a:pPr algn="l" defTabSz="342558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36" tIns="45668" rIns="91336" bIns="45668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39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36" tIns="45668" rIns="0" bIns="45668"/>
          <a:lstStyle/>
          <a:p>
            <a:pPr algn="r" defTabSz="342558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342558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4"/>
            <a:ext cx="2991694" cy="219279"/>
          </a:xfrm>
          <a:prstGeom prst="rect">
            <a:avLst/>
          </a:prstGeom>
        </p:spPr>
        <p:txBody>
          <a:bodyPr wrap="square" lIns="91336" tIns="45668" rIns="91336" bIns="45668">
            <a:spAutoFit/>
          </a:bodyPr>
          <a:lstStyle/>
          <a:p>
            <a:pPr algn="l" defTabSz="342558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8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662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3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6983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643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43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896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578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2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59942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5276" indent="-41855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1898" indent="-41855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88484" indent="-41855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5108" indent="-41855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3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0" algn="l" defTabSz="913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08" algn="l" defTabSz="913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2" algn="l" defTabSz="913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35" algn="l" defTabSz="913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36" algn="l" defTabSz="913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15" algn="l" defTabSz="913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40" algn="l" defTabSz="913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64" algn="l" defTabSz="913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2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8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93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3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0" bIns="45714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53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13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26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39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52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84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88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39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9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41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278" indent="-4190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6412" indent="-4190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3541" indent="-4190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0674" indent="-4190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98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0" bIns="45709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60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5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22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9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80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8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21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6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08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84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918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99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0069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98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0" bIns="45709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023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5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22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9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80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8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21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6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08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84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918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99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0069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653" y="728713"/>
            <a:ext cx="8746316" cy="382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4792747"/>
            <a:ext cx="9144000" cy="350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kern="1200">
              <a:solidFill>
                <a:srgbClr val="FFFFFF"/>
              </a:solidFill>
            </a:endParaRPr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7" r="-1119" b="-9057"/>
          <a:stretch/>
        </p:blipFill>
        <p:spPr>
          <a:xfrm>
            <a:off x="7787917" y="4865813"/>
            <a:ext cx="1224000" cy="216000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171652" y="4905803"/>
            <a:ext cx="6678000" cy="111519"/>
            <a:chOff x="171652" y="6621093"/>
            <a:chExt cx="6678000" cy="111519"/>
          </a:xfrm>
        </p:grpSpPr>
        <p:pic>
          <p:nvPicPr>
            <p:cNvPr id="34" name="Picture 33" descr="at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be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ca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746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h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z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d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dk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e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es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fi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f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g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hu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i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it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lu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nl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no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p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pt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ro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se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uk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8" name="Text Box 34"/>
          <p:cNvSpPr txBox="1">
            <a:spLocks noChangeAspect="1" noChangeArrowheads="1"/>
          </p:cNvSpPr>
          <p:nvPr userDrawn="1"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| Slide  </a:t>
            </a:r>
            <a:fld id="{BBA2E11D-44E1-43DD-A173-928128880055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79" name="Text Box 38"/>
          <p:cNvSpPr txBox="1">
            <a:spLocks noChangeArrowheads="1"/>
          </p:cNvSpPr>
          <p:nvPr userDrawn="1"/>
        </p:nvSpPr>
        <p:spPr bwMode="auto">
          <a:xfrm>
            <a:off x="166064" y="4575170"/>
            <a:ext cx="56741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ESA UNCLASSIFIED - For Official Use		</a:t>
            </a:r>
            <a:endParaRPr lang="en-GB" sz="800" kern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41" name="Picture 40" descr="si.png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50" y="4905134"/>
            <a:ext cx="163385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5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Verdana"/>
          <a:ea typeface="+mn-ea"/>
          <a:cs typeface="Verdana"/>
        </a:defRPr>
      </a:lvl1pPr>
      <a:lvl2pPr marL="808038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2pPr>
      <a:lvl3pPr marL="140652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3pPr>
      <a:lvl4pPr marL="20050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4pPr>
      <a:lvl5pPr marL="26035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PT_Footer.jp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466"/>
            <a:ext cx="9144000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8" descr="PPT_Footer.jp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19" y="4868466"/>
            <a:ext cx="6858000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1" y="647703"/>
            <a:ext cx="8747522" cy="400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" name="Text Box 34"/>
          <p:cNvSpPr txBox="1">
            <a:spLocks noChangeAspect="1" noChangeArrowheads="1"/>
          </p:cNvSpPr>
          <p:nvPr/>
        </p:nvSpPr>
        <p:spPr bwMode="auto">
          <a:xfrm>
            <a:off x="4480325" y="4722021"/>
            <a:ext cx="4520803" cy="11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77" tIns="34289" rIns="0" bIns="34289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600" kern="1200" noProof="1" smtClean="0">
                <a:solidFill>
                  <a:srgbClr val="4D4F53"/>
                </a:solidFill>
                <a:latin typeface="Arial" pitchFamily="34" charset="0"/>
              </a:rPr>
              <a:t>Slide  </a:t>
            </a:r>
            <a:fld id="{41DF4D05-2C94-4248-88EB-CF7B6CD75591}" type="slidenum">
              <a:rPr altLang="en-US" sz="600" kern="1200" noProof="1" smtClean="0">
                <a:solidFill>
                  <a:srgbClr val="4D4F53"/>
                </a:solidFill>
                <a:latin typeface="Arial" pitchFamily="34" charset="0"/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600" kern="1200" noProof="1" smtClean="0">
              <a:solidFill>
                <a:srgbClr val="4D4F53"/>
              </a:solidFill>
              <a:latin typeface="Arial" pitchFamily="34" charset="0"/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2878" y="114232"/>
            <a:ext cx="7175897" cy="33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1032" name="Picture 34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122"/>
          <a:stretch>
            <a:fillRect/>
          </a:stretch>
        </p:blipFill>
        <p:spPr bwMode="auto">
          <a:xfrm>
            <a:off x="8090299" y="116683"/>
            <a:ext cx="907256" cy="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60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34" name="Picture 63" descr="at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64" descr="b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65" descr="ca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66" descr="ch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67" descr="cz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68" descr="de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69" descr="dk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70" descr="ee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71" descr="es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72" descr="fi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73" descr="fr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74" descr="gr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75" descr="hu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76" descr="ie.png"/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77" descr="it.png"/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78" descr="lu.png"/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79" descr="nl.png"/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80" descr="no.png"/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81" descr="pl.png"/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82" descr="pt.png"/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83" descr="ro.png"/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84" descr="se.png"/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85" descr="uk.png"/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86" descr="si.png"/>
            <p:cNvPicPr>
              <a:picLocks noChangeAspect="1"/>
            </p:cNvPicPr>
            <p:nvPr userDrawn="1"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472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  <p:sldLayoutId id="2147483950" r:id="rId19"/>
    <p:sldLayoutId id="2147483951" r:id="rId2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Verdana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Verdana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Verdana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Verdana" pitchFamily="34" charset="0"/>
        </a:defRPr>
      </a:lvl9pPr>
    </p:titleStyle>
    <p:bodyStyle>
      <a:lvl1pPr marL="257162" indent="-257162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1pPr>
      <a:lvl2pPr marL="605999" indent="-263117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2pPr>
      <a:lvl3pPr marL="1054842" indent="-369076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3pPr>
      <a:lvl4pPr marL="1503685" indent="-475036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4pPr>
      <a:lvl5pPr marL="1952528" indent="-580997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5pPr>
      <a:lvl6pPr marL="2609720" indent="-31431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6pPr>
      <a:lvl7pPr marL="2952603" indent="-31431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7pPr>
      <a:lvl8pPr marL="3295486" indent="-31431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8pPr>
      <a:lvl9pPr marL="3638368" indent="-31431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184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98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0" bIns="45709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06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5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22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9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80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8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21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6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08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84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918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99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0069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7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98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0" bIns="45709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7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5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22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9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80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8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21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6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08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84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918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99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0069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98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0" bIns="45709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88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5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22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9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80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8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21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6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08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84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918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99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0069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2" tIns="45671" rIns="91342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9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2" tIns="45671" rIns="91342" bIns="45671">
            <a:spAutoFit/>
          </a:bodyPr>
          <a:lstStyle/>
          <a:p>
            <a:pPr algn="l" defTabSz="342585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42" tIns="45671" rIns="91342" bIns="45671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36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2" tIns="45671" rIns="0" bIns="45671"/>
          <a:lstStyle/>
          <a:p>
            <a:pPr algn="r" defTabSz="342585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342585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4"/>
            <a:ext cx="2991694" cy="219279"/>
          </a:xfrm>
          <a:prstGeom prst="rect">
            <a:avLst/>
          </a:prstGeom>
        </p:spPr>
        <p:txBody>
          <a:bodyPr wrap="square" lIns="91342" tIns="45671" rIns="91342" bIns="45671">
            <a:spAutoFit/>
          </a:bodyPr>
          <a:lstStyle/>
          <a:p>
            <a:pPr algn="l" defTabSz="342585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83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665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327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699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657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46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02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588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27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59961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5537" indent="-4185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2192" indent="-4185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88814" indent="-4185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5471" indent="-4185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3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7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4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70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07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22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80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37" algn="l" defTabSz="913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25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24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2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596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24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874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89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19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19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44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3" rIns="91346" bIns="45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9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46" tIns="45673" rIns="91346" bIns="45673">
            <a:spAutoFit/>
          </a:bodyPr>
          <a:lstStyle/>
          <a:p>
            <a:pPr algn="l" defTabSz="342612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46" tIns="45673" rIns="91346" bIns="45673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34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6" tIns="45673" rIns="0" bIns="45673"/>
          <a:lstStyle/>
          <a:p>
            <a:pPr algn="r" defTabSz="342612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342612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4"/>
            <a:ext cx="2991694" cy="219279"/>
          </a:xfrm>
          <a:prstGeom prst="rect">
            <a:avLst/>
          </a:prstGeom>
        </p:spPr>
        <p:txBody>
          <a:bodyPr wrap="square" lIns="91346" tIns="45673" rIns="91346" bIns="45673">
            <a:spAutoFit/>
          </a:bodyPr>
          <a:lstStyle/>
          <a:p>
            <a:pPr algn="l" defTabSz="342612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49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667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332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000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666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48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06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5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28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5997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5711" indent="-41860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2388" indent="-41860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89034" indent="-41860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5713" indent="-41860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3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23" algn="l" defTabSz="913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02" algn="l" defTabSz="913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60" algn="l" defTabSz="913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21" algn="l" defTabSz="913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60" algn="l" defTabSz="913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40" algn="l" defTabSz="913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19" algn="l" defTabSz="913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98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0" bIns="45709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929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5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22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9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80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8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21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6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08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84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918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99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0069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653" y="728713"/>
            <a:ext cx="8746316" cy="382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4792747"/>
            <a:ext cx="9144000" cy="350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kern="1200">
              <a:solidFill>
                <a:srgbClr val="FFFFFF"/>
              </a:solidFill>
            </a:endParaRPr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7" r="-1119" b="-9057"/>
          <a:stretch/>
        </p:blipFill>
        <p:spPr>
          <a:xfrm>
            <a:off x="7787917" y="4865813"/>
            <a:ext cx="1224000" cy="216000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171652" y="4905803"/>
            <a:ext cx="6678000" cy="111519"/>
            <a:chOff x="171652" y="6621093"/>
            <a:chExt cx="6678000" cy="111519"/>
          </a:xfrm>
        </p:grpSpPr>
        <p:pic>
          <p:nvPicPr>
            <p:cNvPr id="34" name="Picture 33" descr="at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be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ca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746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h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z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d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dk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e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es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fi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f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g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hu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i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it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lu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nl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no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p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pt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ro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se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uk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8" name="Text Box 34"/>
          <p:cNvSpPr txBox="1">
            <a:spLocks noChangeAspect="1" noChangeArrowheads="1"/>
          </p:cNvSpPr>
          <p:nvPr userDrawn="1"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| Slide  </a:t>
            </a:r>
            <a:fld id="{BBA2E11D-44E1-43DD-A173-928128880055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79" name="Text Box 38"/>
          <p:cNvSpPr txBox="1">
            <a:spLocks noChangeArrowheads="1"/>
          </p:cNvSpPr>
          <p:nvPr userDrawn="1"/>
        </p:nvSpPr>
        <p:spPr bwMode="auto">
          <a:xfrm>
            <a:off x="166064" y="4575170"/>
            <a:ext cx="56741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ESA UNCLASSIFIED - For Official Use		</a:t>
            </a:r>
            <a:endParaRPr lang="en-GB" sz="800" kern="1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41" name="Picture 40" descr="si.png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50" y="4905134"/>
            <a:ext cx="163385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4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Verdana"/>
          <a:ea typeface="+mn-ea"/>
          <a:cs typeface="Verdana"/>
        </a:defRPr>
      </a:lvl1pPr>
      <a:lvl2pPr marL="808038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2pPr>
      <a:lvl3pPr marL="140652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3pPr>
      <a:lvl4pPr marL="20050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4pPr>
      <a:lvl5pPr marL="26035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37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653" y="728713"/>
            <a:ext cx="8746316" cy="382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4792747"/>
            <a:ext cx="9144000" cy="350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kern="1200">
              <a:solidFill>
                <a:srgbClr val="FFFFFF"/>
              </a:solidFill>
            </a:endParaRPr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7" r="-1119" b="-9057"/>
          <a:stretch/>
        </p:blipFill>
        <p:spPr>
          <a:xfrm>
            <a:off x="7787917" y="4865813"/>
            <a:ext cx="1224000" cy="216000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171652" y="4905803"/>
            <a:ext cx="6678000" cy="111519"/>
            <a:chOff x="171652" y="6621093"/>
            <a:chExt cx="6678000" cy="111519"/>
          </a:xfrm>
        </p:grpSpPr>
        <p:pic>
          <p:nvPicPr>
            <p:cNvPr id="34" name="Picture 33" descr="at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be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ca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746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h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z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d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dk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e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es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fi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f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g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hu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i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it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lu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nl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no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p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pt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ro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se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uk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8" name="Text Box 34"/>
          <p:cNvSpPr txBox="1">
            <a:spLocks noChangeAspect="1" noChangeArrowheads="1"/>
          </p:cNvSpPr>
          <p:nvPr userDrawn="1"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  <a:ea typeface="Verdana"/>
                <a:cs typeface="Verdana"/>
              </a:rPr>
              <a:t>| Slide  </a:t>
            </a:r>
            <a:fld id="{BBA2E11D-44E1-43DD-A173-928128880055}" type="slidenum">
              <a:rPr lang="en-GB" sz="800" kern="1200" noProof="1" smtClean="0">
                <a:solidFill>
                  <a:srgbClr val="4D4F53"/>
                </a:solidFill>
                <a:ea typeface="Verdana"/>
                <a:cs typeface="Verdana"/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  <a:ea typeface="Verdana"/>
              <a:cs typeface="Verdana"/>
            </a:endParaRPr>
          </a:p>
        </p:txBody>
      </p:sp>
      <p:sp>
        <p:nvSpPr>
          <p:cNvPr id="79" name="Text Box 38"/>
          <p:cNvSpPr txBox="1">
            <a:spLocks noChangeArrowheads="1"/>
          </p:cNvSpPr>
          <p:nvPr userDrawn="1"/>
        </p:nvSpPr>
        <p:spPr bwMode="auto">
          <a:xfrm>
            <a:off x="166064" y="4575170"/>
            <a:ext cx="56741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800" kern="12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Verdana"/>
                <a:cs typeface="Verdana"/>
              </a:rPr>
              <a:t>ESA UNCLASSIFIED - For Official Use		</a:t>
            </a:r>
            <a:endParaRPr lang="en-GB" sz="800" kern="1200" dirty="0">
              <a:solidFill>
                <a:srgbClr val="000000">
                  <a:lumMod val="75000"/>
                  <a:lumOff val="25000"/>
                </a:srgbClr>
              </a:solidFill>
              <a:ea typeface="Verdana"/>
              <a:cs typeface="Verdana"/>
            </a:endParaRPr>
          </a:p>
        </p:txBody>
      </p:sp>
      <p:pic>
        <p:nvPicPr>
          <p:cNvPr id="41" name="Picture 40" descr="si.png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50" y="4905134"/>
            <a:ext cx="163385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3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Verdana"/>
          <a:ea typeface="+mn-ea"/>
          <a:cs typeface="Verdana"/>
        </a:defRPr>
      </a:lvl1pPr>
      <a:lvl2pPr marL="808038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2pPr>
      <a:lvl3pPr marL="140652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3pPr>
      <a:lvl4pPr marL="20050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4pPr>
      <a:lvl5pPr marL="26035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23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98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0" bIns="45709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549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73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5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22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9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80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8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21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6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08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84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918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993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0069" indent="-4189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8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6" algn="l" defTabSz="914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88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8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0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4" tIns="45707" rIns="0" bIns="45707"/>
          <a:lstStyle/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3"/>
            <a:ext cx="2991694" cy="21927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3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04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10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15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2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78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7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14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5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95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8669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5720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2774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9827" indent="-4189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8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9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5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3" algn="l" defTabSz="9141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PT_Footer.jp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466"/>
            <a:ext cx="9144000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8" descr="PPT_Footer.jp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19" y="4868466"/>
            <a:ext cx="6858000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1" y="647703"/>
            <a:ext cx="8747522" cy="400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" name="Text Box 34"/>
          <p:cNvSpPr txBox="1">
            <a:spLocks noChangeAspect="1" noChangeArrowheads="1"/>
          </p:cNvSpPr>
          <p:nvPr/>
        </p:nvSpPr>
        <p:spPr bwMode="auto">
          <a:xfrm>
            <a:off x="4480325" y="4722021"/>
            <a:ext cx="4520803" cy="11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77" tIns="34289" rIns="0" bIns="34289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defTabSz="914400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600" kern="1200" noProof="1" smtClean="0">
                <a:solidFill>
                  <a:srgbClr val="4D4F53"/>
                </a:solidFill>
                <a:latin typeface="Arial" pitchFamily="34" charset="0"/>
              </a:rPr>
              <a:t>Slide  </a:t>
            </a:r>
            <a:fld id="{41DF4D05-2C94-4248-88EB-CF7B6CD75591}" type="slidenum">
              <a:rPr altLang="en-US" sz="600" kern="1200" noProof="1" smtClean="0">
                <a:solidFill>
                  <a:srgbClr val="4D4F53"/>
                </a:solidFill>
                <a:latin typeface="Arial" pitchFamily="34" charset="0"/>
              </a:rPr>
              <a:pPr algn="r" defTabSz="914400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600" kern="1200" noProof="1" smtClean="0">
              <a:solidFill>
                <a:srgbClr val="4D4F53"/>
              </a:solidFill>
              <a:latin typeface="Arial" pitchFamily="34" charset="0"/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2878" y="114232"/>
            <a:ext cx="7175897" cy="33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1032" name="Picture 34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122"/>
          <a:stretch>
            <a:fillRect/>
          </a:stretch>
        </p:blipFill>
        <p:spPr bwMode="auto">
          <a:xfrm>
            <a:off x="8090299" y="116683"/>
            <a:ext cx="907256" cy="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60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34" name="Picture 63" descr="at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64" descr="b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65" descr="ca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66" descr="ch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67" descr="cz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68" descr="de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69" descr="dk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70" descr="ee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71" descr="es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72" descr="fi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73" descr="fr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74" descr="gr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75" descr="hu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76" descr="ie.png"/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77" descr="it.png"/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78" descr="lu.png"/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79" descr="nl.png"/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80" descr="no.png"/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81" descr="pl.png"/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82" descr="pt.png"/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83" descr="ro.png"/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84" descr="se.png"/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85" descr="uk.png"/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86" descr="si.png"/>
            <p:cNvPicPr>
              <a:picLocks noChangeAspect="1"/>
            </p:cNvPicPr>
            <p:nvPr userDrawn="1"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151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  <p:sldLayoutId id="2147484267" r:id="rId18"/>
    <p:sldLayoutId id="2147484268" r:id="rId19"/>
    <p:sldLayoutId id="2147484269" r:id="rId2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Verdana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Verdana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Verdana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Verdana" pitchFamily="34" charset="0"/>
        </a:defRPr>
      </a:lvl9pPr>
    </p:titleStyle>
    <p:bodyStyle>
      <a:lvl1pPr marL="257162" indent="-257162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1pPr>
      <a:lvl2pPr marL="605999" indent="-263117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2pPr>
      <a:lvl3pPr marL="1054842" indent="-369076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3pPr>
      <a:lvl4pPr marL="1503685" indent="-475036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4pPr>
      <a:lvl5pPr marL="1952528" indent="-580997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5pPr>
      <a:lvl6pPr marL="2609720" indent="-31431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6pPr>
      <a:lvl7pPr marL="2952603" indent="-31431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7pPr>
      <a:lvl8pPr marL="3295486" indent="-31431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8pPr>
      <a:lvl9pPr marL="3638368" indent="-31431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2" tIns="45676" rIns="91352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9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76" rIns="91352" bIns="45676">
            <a:spAutoFit/>
          </a:bodyPr>
          <a:lstStyle/>
          <a:p>
            <a:pPr algn="l" defTabSz="342648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52" tIns="45676" rIns="91352" bIns="45676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31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2" tIns="45676" rIns="0" bIns="45676"/>
          <a:lstStyle/>
          <a:p>
            <a:pPr algn="r" defTabSz="342648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342648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4"/>
            <a:ext cx="2991694" cy="219279"/>
          </a:xfrm>
          <a:prstGeom prst="rect">
            <a:avLst/>
          </a:prstGeom>
        </p:spPr>
        <p:txBody>
          <a:bodyPr wrap="square" lIns="91352" tIns="45676" rIns="91352" bIns="45676">
            <a:spAutoFit/>
          </a:bodyPr>
          <a:lstStyle/>
          <a:p>
            <a:pPr algn="l" defTabSz="342648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039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670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339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010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679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50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12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606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3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5999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5972" indent="-4186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2682" indent="-4186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89364" indent="-4186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6076" indent="-418638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3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8" algn="l" defTabSz="913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92" algn="l" defTabSz="913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95" algn="l" defTabSz="913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92" algn="l" defTabSz="913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67" algn="l" defTabSz="913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92" algn="l" defTabSz="913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6" y="4793457"/>
            <a:ext cx="1438275" cy="18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254919"/>
            <a:ext cx="7905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42321" y="230446"/>
            <a:ext cx="6105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30238" y="4648200"/>
            <a:ext cx="6977062" cy="11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defTabSz="914400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729" y="81641"/>
            <a:ext cx="967621" cy="7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8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9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>
            <a:spAutoFit/>
          </a:bodyPr>
          <a:lstStyle/>
          <a:p>
            <a:pPr algn="l" defTabSz="342693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70" tIns="45685" rIns="91370" bIns="45685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22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5" rIns="0" bIns="45685"/>
          <a:lstStyle/>
          <a:p>
            <a:pPr algn="r" defTabSz="342693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342693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4"/>
            <a:ext cx="2991694" cy="219279"/>
          </a:xfrm>
          <a:prstGeom prst="rect">
            <a:avLst/>
          </a:prstGeom>
        </p:spPr>
        <p:txBody>
          <a:bodyPr wrap="square" lIns="91370" tIns="45685" rIns="91370" bIns="45685">
            <a:spAutoFit/>
          </a:bodyPr>
          <a:lstStyle/>
          <a:p>
            <a:pPr algn="l" defTabSz="342693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886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680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359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041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58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3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637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34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052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6755" indent="-41873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3566" indent="-41873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0353" indent="-41873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7165" indent="-41873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09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8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10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00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05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8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00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12" algn="l" defTabSz="9135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8" tIns="45689" rIns="91378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9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8" tIns="45689" rIns="91378" bIns="45689">
            <a:spAutoFit/>
          </a:bodyPr>
          <a:lstStyle/>
          <a:p>
            <a:pPr algn="l" defTabSz="342747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78" tIns="45689" rIns="91378" bIns="45689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18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8" tIns="45689" rIns="0" bIns="45689"/>
          <a:lstStyle/>
          <a:p>
            <a:pPr algn="r" defTabSz="342747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342747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4"/>
            <a:ext cx="2991694" cy="219279"/>
          </a:xfrm>
          <a:prstGeom prst="rect">
            <a:avLst/>
          </a:prstGeom>
        </p:spPr>
        <p:txBody>
          <a:bodyPr wrap="square" lIns="91378" tIns="45689" rIns="91378" bIns="45689">
            <a:spAutoFit/>
          </a:bodyPr>
          <a:lstStyle/>
          <a:p>
            <a:pPr algn="l" defTabSz="342747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8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685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36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054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738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62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38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651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36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078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7103" indent="-41877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3956" indent="-41877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0794" indent="-41877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7649" indent="-41877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36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1" algn="l" defTabSz="9136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1" algn="l" defTabSz="9136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6" algn="l" defTabSz="9136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0" algn="l" defTabSz="9136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3" algn="l" defTabSz="9136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64" algn="l" defTabSz="9136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0" algn="l" defTabSz="9136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75" algn="l" defTabSz="9136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9"/>
            <a:ext cx="5016500" cy="2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7" rIns="91394" bIns="45697">
            <a:spAutoFit/>
          </a:bodyPr>
          <a:lstStyle/>
          <a:p>
            <a:pPr algn="l" defTabSz="342819" fontAlgn="base" hangingPunct="1">
              <a:spcBef>
                <a:spcPct val="50000"/>
              </a:spcBef>
              <a:spcAft>
                <a:spcPct val="0"/>
              </a:spcAft>
            </a:pPr>
            <a:endParaRPr lang="en-GB" sz="800" kern="120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8" y="149154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394" tIns="45697" rIns="91394" bIns="45697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9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810"/>
            <a:ext cx="9144000" cy="366713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4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4" tIns="45697" rIns="0" bIns="45697"/>
          <a:lstStyle/>
          <a:p>
            <a:pPr algn="r" defTabSz="342819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800" kern="1200" noProof="1" smtClean="0">
                <a:solidFill>
                  <a:srgbClr val="4D4F53"/>
                </a:solidFill>
              </a:rPr>
              <a:t> Slide  </a:t>
            </a:r>
            <a:fld id="{4630B4BB-2C40-48DB-9D8B-17679D651B0A}" type="slidenum">
              <a:rPr lang="en-GB" sz="800" kern="1200" noProof="1" smtClean="0">
                <a:solidFill>
                  <a:srgbClr val="4D4F53"/>
                </a:solidFill>
              </a:rPr>
              <a:pPr algn="r" defTabSz="342819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kern="1200" noProof="1">
              <a:solidFill>
                <a:srgbClr val="4D4F53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086415" y="4561344"/>
            <a:ext cx="2991694" cy="219279"/>
          </a:xfrm>
          <a:prstGeom prst="rect">
            <a:avLst/>
          </a:prstGeom>
        </p:spPr>
        <p:txBody>
          <a:bodyPr wrap="square" lIns="91394" tIns="45697" rIns="91394" bIns="45697">
            <a:spAutoFit/>
          </a:bodyPr>
          <a:lstStyle/>
          <a:p>
            <a:pPr algn="l" defTabSz="342819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800" kern="1200" dirty="0" smtClean="0">
                <a:solidFill>
                  <a:srgbClr val="4D4F53"/>
                </a:solidFill>
              </a:rPr>
              <a:t>	</a:t>
            </a:r>
            <a:endParaRPr lang="en-GB" sz="800" kern="1200" dirty="0">
              <a:solidFill>
                <a:srgbClr val="4D4F53"/>
              </a:solidFill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4904049"/>
            <a:ext cx="6678000" cy="112188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009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693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3875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081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774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69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54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679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405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130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7799" indent="-41885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4740" indent="-41885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1674" indent="-41885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48617" indent="-41885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5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48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89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16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03" algn="l" defTabSz="9138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PT_Footer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466"/>
            <a:ext cx="9144000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8" descr="PPT_Footer.jp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19" y="4868466"/>
            <a:ext cx="6858000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1" y="647700"/>
            <a:ext cx="8747522" cy="400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" name="Text Box 34"/>
          <p:cNvSpPr txBox="1">
            <a:spLocks noChangeAspect="1" noChangeArrowheads="1"/>
          </p:cNvSpPr>
          <p:nvPr/>
        </p:nvSpPr>
        <p:spPr bwMode="auto">
          <a:xfrm>
            <a:off x="4480325" y="4722028"/>
            <a:ext cx="4520803" cy="11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562" tIns="34281" rIns="0" bIns="34281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defTabSz="342819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600" kern="1200" noProof="1" smtClean="0">
                <a:solidFill>
                  <a:srgbClr val="4D4F53"/>
                </a:solidFill>
                <a:latin typeface="Arial" pitchFamily="34" charset="0"/>
              </a:rPr>
              <a:t>Slide  </a:t>
            </a:r>
            <a:fld id="{928E2AE4-9BAE-48C2-A261-EC5D99A74DE6}" type="slidenum">
              <a:rPr altLang="en-US" sz="600" kern="1200" noProof="1" smtClean="0">
                <a:solidFill>
                  <a:srgbClr val="4D4F53"/>
                </a:solidFill>
                <a:latin typeface="Arial" pitchFamily="34" charset="0"/>
              </a:rPr>
              <a:pPr algn="r" defTabSz="342819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altLang="en-US" sz="600" kern="1200" noProof="1" smtClean="0">
              <a:solidFill>
                <a:srgbClr val="4D4F53"/>
              </a:solidFill>
              <a:latin typeface="Arial" pitchFamily="34" charset="0"/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116154"/>
            <a:ext cx="7175897" cy="3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1032" name="Picture 34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122"/>
          <a:stretch>
            <a:fillRect/>
          </a:stretch>
        </p:blipFill>
        <p:spPr bwMode="auto">
          <a:xfrm>
            <a:off x="8090298" y="116690"/>
            <a:ext cx="907256" cy="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60"/>
          <p:cNvGrpSpPr>
            <a:grpSpLocks/>
          </p:cNvGrpSpPr>
          <p:nvPr userDrawn="1"/>
        </p:nvGrpSpPr>
        <p:grpSpPr bwMode="auto">
          <a:xfrm>
            <a:off x="169069" y="4966098"/>
            <a:ext cx="5119688" cy="83344"/>
            <a:chOff x="226046" y="6621472"/>
            <a:chExt cx="6826250" cy="111125"/>
          </a:xfrm>
        </p:grpSpPr>
        <p:pic>
          <p:nvPicPr>
            <p:cNvPr id="1034" name="Picture 63" descr="at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4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64" descr="be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5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65" descr="ca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400" y="6621472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66" descr="ch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10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67" descr="cz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68" descr="de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13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69" descr="dk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49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70" descr="ee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007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71" descr="es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1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72" descr="f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73" descr="fr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90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74" descr="gr.png"/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474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75" descr="hu.png"/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81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76" descr="ie.png"/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2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77" descr="it.png"/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503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78" descr="lu.png"/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04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79" descr="nl.png"/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318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80" descr="no.png"/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926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81" descr="pl.png"/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969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82" descr="pt.png"/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80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83" descr="ro.png"/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948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84" descr="se.png"/>
            <p:cNvPicPr>
              <a:picLocks noChangeAspect="1"/>
            </p:cNvPicPr>
            <p:nvPr userDrawn="1"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85" descr="uk.png"/>
            <p:cNvPicPr>
              <a:picLocks noChangeAspect="1"/>
            </p:cNvPicPr>
            <p:nvPr userDrawn="1"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55" y="6624636"/>
              <a:ext cx="163896" cy="10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86" descr="si.png"/>
            <p:cNvPicPr>
              <a:picLocks noChangeAspect="1"/>
            </p:cNvPicPr>
            <p:nvPr userDrawn="1"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22" y="6623372"/>
              <a:ext cx="163375" cy="107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613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342819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Verdana" pitchFamily="34" charset="0"/>
        </a:defRPr>
      </a:lvl6pPr>
      <a:lvl7pPr marL="685647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Verdana" pitchFamily="34" charset="0"/>
        </a:defRPr>
      </a:lvl7pPr>
      <a:lvl8pPr marL="1028466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Verdana" pitchFamily="34" charset="0"/>
        </a:defRPr>
      </a:lvl8pPr>
      <a:lvl9pPr marL="1371294" algn="l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bg1"/>
          </a:solidFill>
          <a:latin typeface="Verdana" pitchFamily="34" charset="0"/>
        </a:defRPr>
      </a:lvl9pPr>
    </p:titleStyle>
    <p:bodyStyle>
      <a:lvl1pPr marL="257121" indent="-257121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1pPr>
      <a:lvl2pPr marL="605894" indent="-2630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2pPr>
      <a:lvl3pPr marL="1054660" indent="-3690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3pPr>
      <a:lvl4pPr marL="1503422" indent="-474952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4pPr>
      <a:lvl5pPr marL="1952184" indent="-58089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200">
          <a:solidFill>
            <a:schemeClr val="bg2"/>
          </a:solidFill>
          <a:latin typeface="Arial" charset="0"/>
          <a:ea typeface="MS PGothic" pitchFamily="34" charset="-128"/>
          <a:cs typeface="Arial" charset="0"/>
        </a:defRPr>
      </a:lvl5pPr>
      <a:lvl6pPr marL="2609265" indent="-31425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6pPr>
      <a:lvl7pPr marL="2952084" indent="-31425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7pPr>
      <a:lvl8pPr marL="3294912" indent="-31425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8pPr>
      <a:lvl9pPr marL="3637731" indent="-31425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9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66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13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79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602559" y="1340102"/>
            <a:ext cx="8418603" cy="5847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02" tIns="45701" rIns="91402" bIns="45701"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defRPr sz="106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</a:rPr>
              <a:t>ESA Agency Report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</a:endParaRP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614363" y="2365375"/>
            <a:ext cx="7863330" cy="20312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02" tIns="45701" rIns="91402" bIns="45701">
            <a:spAutoFit/>
          </a:bodyPr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algn="l" defTabSz="913986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US" sz="1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GSICS 2019 Annual Meeting</a:t>
            </a:r>
          </a:p>
          <a:p>
            <a:pPr algn="l" defTabSz="913986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US" sz="1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 </a:t>
            </a:r>
            <a:r>
              <a:rPr lang="en-GB" altLang="en-US" sz="18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altLang="en-US" sz="1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 2019</a:t>
            </a:r>
          </a:p>
          <a:p>
            <a:pPr algn="l" defTabSz="913986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US" sz="1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ESA/ESRIN</a:t>
            </a:r>
            <a:endParaRPr lang="en-GB" altLang="en-US" sz="18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defTabSz="913986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altLang="en-US" sz="1800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defTabSz="913986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altLang="en-US" sz="1800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defTabSz="913986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altLang="en-US" sz="18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defTabSz="913986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US" sz="1800" b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Philippe </a:t>
            </a:r>
            <a:r>
              <a:rPr lang="en-GB" altLang="en-US" sz="1800" b="1" kern="1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Goryl</a:t>
            </a:r>
            <a:endParaRPr lang="en-GB" altLang="en-US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4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3088" y="149150"/>
            <a:ext cx="7174846" cy="430887"/>
          </a:xfrm>
          <a:prstGeom prst="rect">
            <a:avLst/>
          </a:prstGeom>
        </p:spPr>
        <p:txBody>
          <a:bodyPr lIns="91424" tIns="45712" rIns="91424" bIns="45712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14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28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43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57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65135" y="843558"/>
            <a:ext cx="88781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u="sng" dirty="0" smtClean="0"/>
              <a:t>ESA full Member of GSICS</a:t>
            </a:r>
          </a:p>
          <a:p>
            <a:pPr algn="l"/>
            <a:endParaRPr lang="en-US" sz="1800" b="1" u="sng" dirty="0" smtClean="0"/>
          </a:p>
          <a:p>
            <a:pPr algn="l"/>
            <a:endParaRPr lang="en-US" sz="1800" b="1" dirty="0"/>
          </a:p>
          <a:p>
            <a:pPr algn="l"/>
            <a:r>
              <a:rPr lang="en-GB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GSICS POC for ESA will </a:t>
            </a:r>
            <a:r>
              <a:rPr lang="en-US" sz="1800" dirty="0" smtClean="0"/>
              <a:t>be: </a:t>
            </a:r>
          </a:p>
          <a:p>
            <a:pPr algn="l"/>
            <a:r>
              <a:rPr lang="en-US" sz="1800" b="1" dirty="0" smtClean="0"/>
              <a:t> </a:t>
            </a:r>
          </a:p>
          <a:p>
            <a:pPr algn="l"/>
            <a:r>
              <a:rPr lang="en-US" sz="1800" b="1" dirty="0" smtClean="0"/>
              <a:t>- Philippe </a:t>
            </a:r>
            <a:r>
              <a:rPr lang="en-US" sz="1800" b="1" dirty="0"/>
              <a:t>Goryl </a:t>
            </a:r>
            <a:r>
              <a:rPr lang="en-US" sz="1800" b="1" dirty="0" smtClean="0"/>
              <a:t> </a:t>
            </a:r>
            <a:r>
              <a:rPr lang="en-US" sz="1800" i="1" dirty="0" smtClean="0"/>
              <a:t>Philippe.Goryl@esa.int</a:t>
            </a:r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smtClean="0"/>
              <a:t>- Mark </a:t>
            </a:r>
            <a:r>
              <a:rPr lang="en-US" sz="1800" b="1" dirty="0"/>
              <a:t>Drinkwater </a:t>
            </a:r>
            <a:r>
              <a:rPr lang="en-US" sz="1800" dirty="0" smtClean="0"/>
              <a:t>Mark.Drinkwater@esa.int</a:t>
            </a:r>
            <a:endParaRPr lang="en-US" sz="18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3088" y="149150"/>
            <a:ext cx="7174846" cy="430887"/>
          </a:xfrm>
          <a:prstGeom prst="rect">
            <a:avLst/>
          </a:prstGeom>
        </p:spPr>
        <p:txBody>
          <a:bodyPr lIns="91424" tIns="45712" rIns="91424" bIns="45712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14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28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43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57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65803" y="149150"/>
            <a:ext cx="88781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400" b="1" i="1" u="sng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1400" b="1" i="1" u="sng" dirty="0" smtClean="0">
                <a:solidFill>
                  <a:schemeClr val="tx1"/>
                </a:solidFill>
              </a:rPr>
              <a:t>ESA activities presented in the Mini-Conference</a:t>
            </a:r>
          </a:p>
          <a:p>
            <a:pPr algn="l">
              <a:spcBef>
                <a:spcPts val="600"/>
              </a:spcBef>
            </a:pPr>
            <a:endParaRPr lang="en-US" sz="1400" b="1" i="1" u="sng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400" b="1" i="1" dirty="0" smtClean="0">
                <a:solidFill>
                  <a:srgbClr val="00A1DA"/>
                </a:solidFill>
              </a:rPr>
              <a:t>ESA EO </a:t>
            </a:r>
            <a:r>
              <a:rPr lang="en-US" sz="1400" b="1" i="1" dirty="0" err="1" smtClean="0">
                <a:solidFill>
                  <a:srgbClr val="00A1DA"/>
                </a:solidFill>
              </a:rPr>
              <a:t>programme</a:t>
            </a:r>
            <a:r>
              <a:rPr lang="en-US" sz="1400" b="1" i="1" dirty="0" smtClean="0">
                <a:solidFill>
                  <a:srgbClr val="00A1DA"/>
                </a:solidFill>
              </a:rPr>
              <a:t>   </a:t>
            </a:r>
            <a:r>
              <a:rPr lang="en-US" sz="1400" i="1" dirty="0" smtClean="0">
                <a:solidFill>
                  <a:schemeClr val="tx1"/>
                </a:solidFill>
              </a:rPr>
              <a:t>presented by Henri </a:t>
            </a:r>
            <a:r>
              <a:rPr lang="en-US" sz="1400" i="1" dirty="0" err="1" smtClean="0">
                <a:solidFill>
                  <a:schemeClr val="tx1"/>
                </a:solidFill>
              </a:rPr>
              <a:t>Laur</a:t>
            </a:r>
            <a:endParaRPr lang="en-US" sz="1400" i="1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en-US" sz="1400" i="1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400" b="1" i="1" dirty="0" smtClean="0">
                <a:solidFill>
                  <a:srgbClr val="00A1DA"/>
                </a:solidFill>
              </a:rPr>
              <a:t>CCI – Climate Change Initiative </a:t>
            </a:r>
            <a:r>
              <a:rPr lang="en-US" sz="1400" i="1" dirty="0" smtClean="0">
                <a:solidFill>
                  <a:schemeClr val="tx1"/>
                </a:solidFill>
              </a:rPr>
              <a:t>– presented by Jerome </a:t>
            </a:r>
            <a:r>
              <a:rPr lang="en-US" sz="1400" i="1" dirty="0" err="1" smtClean="0">
                <a:solidFill>
                  <a:schemeClr val="tx1"/>
                </a:solidFill>
              </a:rPr>
              <a:t>Benveniste</a:t>
            </a:r>
            <a:endParaRPr lang="en-US" sz="1400" i="1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400" b="1" i="1" dirty="0" smtClean="0">
                <a:solidFill>
                  <a:srgbClr val="00A1DA"/>
                </a:solidFill>
              </a:rPr>
              <a:t>FRM activities</a:t>
            </a:r>
            <a:r>
              <a:rPr lang="en-US" sz="1400" i="1" dirty="0" smtClean="0">
                <a:solidFill>
                  <a:schemeClr val="tx1"/>
                </a:solidFill>
              </a:rPr>
              <a:t> presented by Philippe Goryl</a:t>
            </a:r>
          </a:p>
          <a:p>
            <a:pPr algn="l">
              <a:spcBef>
                <a:spcPts val="600"/>
              </a:spcBef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400" b="1" i="1" dirty="0" smtClean="0">
                <a:solidFill>
                  <a:srgbClr val="00A1DA"/>
                </a:solidFill>
              </a:rPr>
              <a:t>F(C)DR for altimetry</a:t>
            </a:r>
            <a:r>
              <a:rPr lang="en-US" sz="1400" i="1" dirty="0" smtClean="0">
                <a:solidFill>
                  <a:schemeClr val="tx1"/>
                </a:solidFill>
              </a:rPr>
              <a:t> presented by Jerome </a:t>
            </a:r>
            <a:r>
              <a:rPr lang="en-US" sz="1400" i="1" dirty="0" err="1" smtClean="0">
                <a:solidFill>
                  <a:schemeClr val="tx1"/>
                </a:solidFill>
              </a:rPr>
              <a:t>Bouffard</a:t>
            </a:r>
            <a:endParaRPr lang="en-US" sz="1400" i="1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400" b="1" i="1" dirty="0" smtClean="0">
                <a:solidFill>
                  <a:srgbClr val="00A1DA"/>
                </a:solidFill>
              </a:rPr>
              <a:t>Aeolus Mission status and Cal/Val </a:t>
            </a:r>
            <a:r>
              <a:rPr lang="en-US" sz="1400" i="1" dirty="0" smtClean="0">
                <a:solidFill>
                  <a:schemeClr val="tx1"/>
                </a:solidFill>
              </a:rPr>
              <a:t>presented by Jonas Von </a:t>
            </a:r>
            <a:r>
              <a:rPr lang="en-US" sz="1400" i="1" dirty="0" err="1" smtClean="0">
                <a:solidFill>
                  <a:schemeClr val="tx1"/>
                </a:solidFill>
              </a:rPr>
              <a:t>Bismark</a:t>
            </a:r>
            <a:endParaRPr lang="en-US" sz="1400" i="1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400" b="1" i="1" dirty="0" smtClean="0">
                <a:solidFill>
                  <a:srgbClr val="00A1DA"/>
                </a:solidFill>
              </a:rPr>
              <a:t>Lunar Calibration Update </a:t>
            </a:r>
            <a:r>
              <a:rPr lang="en-US" sz="1400" i="1" dirty="0" smtClean="0">
                <a:solidFill>
                  <a:schemeClr val="tx1"/>
                </a:solidFill>
              </a:rPr>
              <a:t>presented by Stefan </a:t>
            </a:r>
            <a:r>
              <a:rPr lang="en-US" sz="1400" i="1" dirty="0" err="1" smtClean="0">
                <a:solidFill>
                  <a:schemeClr val="tx1"/>
                </a:solidFill>
              </a:rPr>
              <a:t>Adriaensen</a:t>
            </a:r>
            <a:r>
              <a:rPr lang="en-US" sz="1400" i="1" dirty="0" smtClean="0">
                <a:solidFill>
                  <a:schemeClr val="tx1"/>
                </a:solidFill>
              </a:rPr>
              <a:t> (VITO)  </a:t>
            </a: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endParaRPr 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3088" y="149150"/>
            <a:ext cx="7174846" cy="430887"/>
          </a:xfrm>
          <a:prstGeom prst="rect">
            <a:avLst/>
          </a:prstGeom>
        </p:spPr>
        <p:txBody>
          <a:bodyPr lIns="91424" tIns="45712" rIns="91424" bIns="45712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14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28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43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57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43088" y="107107"/>
            <a:ext cx="887819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400" b="1" u="sng" dirty="0" smtClean="0">
                <a:solidFill>
                  <a:schemeClr val="tx1"/>
                </a:solidFill>
              </a:rPr>
              <a:t>ESA activities will be presented in the sub-group session</a:t>
            </a:r>
          </a:p>
          <a:p>
            <a:pPr algn="l">
              <a:spcBef>
                <a:spcPts val="600"/>
              </a:spcBef>
            </a:pPr>
            <a:endParaRPr lang="en-US" sz="1400" b="1" u="sng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200" b="1" i="1" dirty="0" smtClean="0">
                <a:solidFill>
                  <a:srgbClr val="00A1DA"/>
                </a:solidFill>
              </a:rPr>
              <a:t>SMOS Cal/Val and geophysical products in the MWR session</a:t>
            </a:r>
            <a:r>
              <a:rPr lang="en-US" sz="1200" i="1" dirty="0" smtClean="0">
                <a:solidFill>
                  <a:schemeClr val="tx1"/>
                </a:solidFill>
              </a:rPr>
              <a:t> – presented by Raffaele </a:t>
            </a:r>
            <a:r>
              <a:rPr lang="en-US" sz="1200" i="1" dirty="0" err="1" smtClean="0">
                <a:solidFill>
                  <a:schemeClr val="tx1"/>
                </a:solidFill>
              </a:rPr>
              <a:t>Crapolicchio</a:t>
            </a:r>
            <a:r>
              <a:rPr lang="en-US" sz="1200" i="1" dirty="0" smtClean="0">
                <a:solidFill>
                  <a:schemeClr val="tx1"/>
                </a:solidFill>
              </a:rPr>
              <a:t> and Roberto </a:t>
            </a:r>
            <a:r>
              <a:rPr lang="en-US" sz="1200" i="1" dirty="0" err="1" smtClean="0">
                <a:solidFill>
                  <a:schemeClr val="tx1"/>
                </a:solidFill>
              </a:rPr>
              <a:t>Sabia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endParaRPr lang="en-US" sz="12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200" b="1" i="1" dirty="0" smtClean="0">
                <a:solidFill>
                  <a:srgbClr val="00A1DA"/>
                </a:solidFill>
              </a:rPr>
              <a:t>OLCI-A/B </a:t>
            </a:r>
            <a:r>
              <a:rPr lang="en-US" sz="1200" b="1" i="1" dirty="0" err="1" smtClean="0">
                <a:solidFill>
                  <a:srgbClr val="00A1DA"/>
                </a:solidFill>
              </a:rPr>
              <a:t>intercalibration</a:t>
            </a:r>
            <a:r>
              <a:rPr lang="en-US" sz="1200" b="1" i="1" dirty="0" smtClean="0">
                <a:solidFill>
                  <a:srgbClr val="00A1DA"/>
                </a:solidFill>
              </a:rPr>
              <a:t> in tandem phase </a:t>
            </a:r>
            <a:r>
              <a:rPr lang="en-US" sz="1200" i="1" dirty="0" smtClean="0">
                <a:solidFill>
                  <a:schemeClr val="tx1"/>
                </a:solidFill>
              </a:rPr>
              <a:t> presented in the VIS/VNIR sub-group by Nicolas </a:t>
            </a:r>
            <a:r>
              <a:rPr lang="en-US" sz="1200" i="1" dirty="0" err="1" smtClean="0">
                <a:solidFill>
                  <a:schemeClr val="tx1"/>
                </a:solidFill>
              </a:rPr>
              <a:t>Lamquin</a:t>
            </a:r>
            <a:r>
              <a:rPr lang="en-US" sz="1200" i="1" dirty="0" smtClean="0">
                <a:solidFill>
                  <a:schemeClr val="tx1"/>
                </a:solidFill>
              </a:rPr>
              <a:t> (ACRI)</a:t>
            </a:r>
          </a:p>
          <a:p>
            <a:pPr algn="l">
              <a:spcBef>
                <a:spcPts val="600"/>
              </a:spcBef>
            </a:pPr>
            <a:r>
              <a:rPr lang="en-US" sz="1200" i="1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200" b="1" i="1" dirty="0" smtClean="0">
                <a:solidFill>
                  <a:srgbClr val="00A1DA"/>
                </a:solidFill>
              </a:rPr>
              <a:t>SLSTR VIS/SWIR channel calibration (including Deserts and Sun-Glint methods) </a:t>
            </a:r>
            <a:r>
              <a:rPr lang="en-US" sz="1200" i="1" dirty="0" smtClean="0">
                <a:solidFill>
                  <a:schemeClr val="tx1"/>
                </a:solidFill>
              </a:rPr>
              <a:t>presented </a:t>
            </a:r>
            <a:r>
              <a:rPr lang="en-US" sz="1200" i="1" dirty="0">
                <a:solidFill>
                  <a:schemeClr val="tx1"/>
                </a:solidFill>
              </a:rPr>
              <a:t>in the VIS/VNIR sub-group </a:t>
            </a:r>
            <a:r>
              <a:rPr lang="en-US" sz="1200" i="1" dirty="0" smtClean="0">
                <a:solidFill>
                  <a:schemeClr val="tx1"/>
                </a:solidFill>
              </a:rPr>
              <a:t> by Dave Smith (RAL)</a:t>
            </a:r>
          </a:p>
          <a:p>
            <a:pPr algn="l">
              <a:spcBef>
                <a:spcPts val="600"/>
              </a:spcBef>
            </a:pPr>
            <a:r>
              <a:rPr lang="en-US" sz="1200" i="1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200" b="1" i="1" dirty="0" smtClean="0">
                <a:solidFill>
                  <a:srgbClr val="00A1DA"/>
                </a:solidFill>
              </a:rPr>
              <a:t>Eradiate: Review atmospheric radiative transfer models suitable for vicarious calibration </a:t>
            </a:r>
            <a:r>
              <a:rPr lang="en-US" sz="1200" i="1" dirty="0">
                <a:solidFill>
                  <a:schemeClr val="tx1"/>
                </a:solidFill>
              </a:rPr>
              <a:t>presented in the VIS/VNIR </a:t>
            </a:r>
            <a:r>
              <a:rPr lang="en-US" sz="1200" i="1" dirty="0" smtClean="0">
                <a:solidFill>
                  <a:schemeClr val="tx1"/>
                </a:solidFill>
              </a:rPr>
              <a:t>sub-group by Yves </a:t>
            </a:r>
            <a:r>
              <a:rPr lang="en-US" sz="1200" i="1" dirty="0" err="1" smtClean="0">
                <a:solidFill>
                  <a:schemeClr val="tx1"/>
                </a:solidFill>
              </a:rPr>
              <a:t>Govaert</a:t>
            </a:r>
            <a:r>
              <a:rPr lang="en-US" sz="1200" i="1" dirty="0" smtClean="0">
                <a:solidFill>
                  <a:schemeClr val="tx1"/>
                </a:solidFill>
              </a:rPr>
              <a:t> (</a:t>
            </a:r>
            <a:r>
              <a:rPr lang="en-US" sz="1200" i="1" dirty="0" err="1" smtClean="0">
                <a:solidFill>
                  <a:schemeClr val="tx1"/>
                </a:solidFill>
              </a:rPr>
              <a:t>Rayference</a:t>
            </a:r>
            <a:r>
              <a:rPr lang="en-US" sz="1200" i="1" dirty="0" smtClean="0">
                <a:solidFill>
                  <a:schemeClr val="tx1"/>
                </a:solidFill>
              </a:rPr>
              <a:t>) (Copernicus funded project)</a:t>
            </a: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endParaRPr lang="en-US" sz="12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200" b="1" i="1" dirty="0" smtClean="0">
                <a:solidFill>
                  <a:srgbClr val="00A1DA"/>
                </a:solidFill>
              </a:rPr>
              <a:t>CEOS Working Group on Information Systems and Services (WGISS) </a:t>
            </a:r>
            <a:r>
              <a:rPr lang="en-US" sz="1200" i="1" dirty="0" smtClean="0">
                <a:solidFill>
                  <a:schemeClr val="tx1"/>
                </a:solidFill>
              </a:rPr>
              <a:t>presented in the GDWG session by </a:t>
            </a:r>
            <a:r>
              <a:rPr lang="en-US" sz="1200" i="1" dirty="0" err="1" smtClean="0">
                <a:solidFill>
                  <a:schemeClr val="tx1"/>
                </a:solidFill>
              </a:rPr>
              <a:t>Mirko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</a:rPr>
              <a:t>Albani</a:t>
            </a:r>
            <a:endParaRPr lang="en-US" sz="12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endParaRPr lang="en-US" sz="12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200" b="1" i="1" dirty="0" smtClean="0">
                <a:solidFill>
                  <a:srgbClr val="00A1DA"/>
                </a:solidFill>
              </a:rPr>
              <a:t>ESA collaborative Environment for Cal/Val</a:t>
            </a:r>
            <a:r>
              <a:rPr lang="en-US" sz="1200" i="1" dirty="0" smtClean="0">
                <a:solidFill>
                  <a:schemeClr val="tx1"/>
                </a:solidFill>
              </a:rPr>
              <a:t>  </a:t>
            </a:r>
            <a:r>
              <a:rPr lang="en-US" sz="1200" i="1" dirty="0">
                <a:solidFill>
                  <a:schemeClr val="tx1"/>
                </a:solidFill>
              </a:rPr>
              <a:t>presented in the </a:t>
            </a:r>
            <a:r>
              <a:rPr lang="en-US" sz="1200" i="1" dirty="0" smtClean="0">
                <a:solidFill>
                  <a:schemeClr val="tx1"/>
                </a:solidFill>
              </a:rPr>
              <a:t>GDWG session by Andrea Della </a:t>
            </a:r>
            <a:r>
              <a:rPr lang="en-US" sz="1200" i="1" dirty="0" err="1" smtClean="0">
                <a:solidFill>
                  <a:schemeClr val="tx1"/>
                </a:solidFill>
              </a:rPr>
              <a:t>Vecchia</a:t>
            </a:r>
            <a:r>
              <a:rPr lang="en-US" sz="1200" i="1" dirty="0" smtClean="0">
                <a:solidFill>
                  <a:schemeClr val="tx1"/>
                </a:solidFill>
              </a:rPr>
              <a:t>/</a:t>
            </a:r>
            <a:r>
              <a:rPr lang="en-US" sz="1200" i="1" dirty="0" err="1" smtClean="0">
                <a:solidFill>
                  <a:schemeClr val="tx1"/>
                </a:solidFill>
              </a:rPr>
              <a:t>Damiano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</a:rPr>
              <a:t>Guerrucci</a:t>
            </a:r>
            <a:r>
              <a:rPr lang="en-US" sz="1200" i="1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endParaRPr lang="en-US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3088" y="149150"/>
            <a:ext cx="7174846" cy="430887"/>
          </a:xfrm>
          <a:prstGeom prst="rect">
            <a:avLst/>
          </a:prstGeom>
        </p:spPr>
        <p:txBody>
          <a:bodyPr lIns="91424" tIns="45712" rIns="91424" bIns="45712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14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285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43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57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43088" y="0"/>
            <a:ext cx="8878197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Tx/>
              <a:buChar char="-"/>
            </a:pPr>
            <a:endParaRPr lang="en-US" sz="1400" b="1" i="1" u="sng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1400" b="1" i="1" u="sng" dirty="0" smtClean="0">
                <a:solidFill>
                  <a:schemeClr val="tx1"/>
                </a:solidFill>
              </a:rPr>
              <a:t>5 Posters in the James Cook Room </a:t>
            </a:r>
          </a:p>
          <a:p>
            <a:pPr algn="l">
              <a:spcBef>
                <a:spcPts val="600"/>
              </a:spcBef>
            </a:pPr>
            <a:endParaRPr lang="en-US" sz="1400" b="1" i="1" u="sng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400" b="1" dirty="0" err="1" smtClean="0">
                <a:solidFill>
                  <a:srgbClr val="00A1DA"/>
                </a:solidFill>
              </a:rPr>
              <a:t>Proba</a:t>
            </a:r>
            <a:r>
              <a:rPr lang="en-US" sz="1400" b="1" dirty="0" smtClean="0">
                <a:solidFill>
                  <a:srgbClr val="00A1DA"/>
                </a:solidFill>
              </a:rPr>
              <a:t>-V Top of Canopy (TOC) Reflectance Validation over </a:t>
            </a:r>
            <a:r>
              <a:rPr lang="en-US" sz="1400" b="1" dirty="0" err="1" smtClean="0">
                <a:solidFill>
                  <a:srgbClr val="00A1DA"/>
                </a:solidFill>
              </a:rPr>
              <a:t>Aeronet</a:t>
            </a:r>
            <a:r>
              <a:rPr lang="en-US" sz="1400" b="1" dirty="0" smtClean="0">
                <a:solidFill>
                  <a:srgbClr val="00A1DA"/>
                </a:solidFill>
              </a:rPr>
              <a:t> sites using the Mission Exploitation Platform, </a:t>
            </a:r>
            <a:r>
              <a:rPr lang="en-US" sz="1400" i="1" dirty="0" err="1" smtClean="0">
                <a:solidFill>
                  <a:schemeClr val="tx1"/>
                </a:solidFill>
              </a:rPr>
              <a:t>Erminia</a:t>
            </a:r>
            <a:r>
              <a:rPr lang="en-US" sz="1400" i="1" dirty="0" smtClean="0">
                <a:solidFill>
                  <a:schemeClr val="tx1"/>
                </a:solidFill>
              </a:rPr>
              <a:t> De Grandis et al.</a:t>
            </a:r>
          </a:p>
          <a:p>
            <a:pPr algn="l">
              <a:spcBef>
                <a:spcPts val="600"/>
              </a:spcBef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400" b="1" dirty="0" smtClean="0">
                <a:solidFill>
                  <a:srgbClr val="00A1DA"/>
                </a:solidFill>
              </a:rPr>
              <a:t>F(C)DR for Atmosphere: FDR4ATMOS, Fundamental Data Records for </a:t>
            </a:r>
            <a:r>
              <a:rPr lang="en-US" sz="1400" b="1" dirty="0" err="1" smtClean="0">
                <a:solidFill>
                  <a:srgbClr val="00A1DA"/>
                </a:solidFill>
              </a:rPr>
              <a:t>ATMOSpheric</a:t>
            </a:r>
            <a:r>
              <a:rPr lang="en-US" sz="1400" b="1" dirty="0" smtClean="0">
                <a:solidFill>
                  <a:srgbClr val="00A1DA"/>
                </a:solidFill>
              </a:rPr>
              <a:t> composition</a:t>
            </a:r>
            <a:r>
              <a:rPr lang="en-US" sz="1400" i="1" dirty="0" smtClean="0">
                <a:solidFill>
                  <a:schemeClr val="tx1"/>
                </a:solidFill>
              </a:rPr>
              <a:t>, Gabriele </a:t>
            </a:r>
            <a:r>
              <a:rPr lang="en-US" sz="1400" i="1" dirty="0" err="1" smtClean="0">
                <a:solidFill>
                  <a:schemeClr val="tx1"/>
                </a:solidFill>
              </a:rPr>
              <a:t>Brizzi</a:t>
            </a:r>
            <a:r>
              <a:rPr lang="en-US" sz="1400" i="1" dirty="0" smtClean="0">
                <a:solidFill>
                  <a:schemeClr val="tx1"/>
                </a:solidFill>
              </a:rPr>
              <a:t> et al.</a:t>
            </a:r>
          </a:p>
          <a:p>
            <a:pPr algn="l">
              <a:spcBef>
                <a:spcPts val="600"/>
              </a:spcBef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400" b="1" dirty="0" smtClean="0">
                <a:solidFill>
                  <a:srgbClr val="00A1DA"/>
                </a:solidFill>
              </a:rPr>
              <a:t>Evolution of the ESA atmospheric Validation Center: EVDC</a:t>
            </a:r>
            <a:r>
              <a:rPr lang="en-US" sz="1400" i="1" dirty="0" smtClean="0">
                <a:solidFill>
                  <a:schemeClr val="tx1"/>
                </a:solidFill>
              </a:rPr>
              <a:t>, Paolo </a:t>
            </a:r>
            <a:r>
              <a:rPr lang="en-US" sz="1400" i="1" dirty="0" err="1" smtClean="0">
                <a:solidFill>
                  <a:schemeClr val="tx1"/>
                </a:solidFill>
              </a:rPr>
              <a:t>Castracane</a:t>
            </a:r>
            <a:r>
              <a:rPr lang="en-US" sz="1400" i="1" dirty="0" smtClean="0">
                <a:solidFill>
                  <a:schemeClr val="tx1"/>
                </a:solidFill>
              </a:rPr>
              <a:t> et al.</a:t>
            </a:r>
          </a:p>
          <a:p>
            <a:pPr algn="l">
              <a:spcBef>
                <a:spcPts val="600"/>
              </a:spcBef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400" b="1" dirty="0" smtClean="0">
                <a:solidFill>
                  <a:srgbClr val="00A1DA"/>
                </a:solidFill>
              </a:rPr>
              <a:t>BAQUNIN Boundary Layer Air Quality using Network of Instrumentations (BAQUNIN) supersite for satellite Cal/Val and Urban Environment studies</a:t>
            </a:r>
            <a:r>
              <a:rPr lang="en-US" sz="1400" i="1" dirty="0" smtClean="0">
                <a:solidFill>
                  <a:schemeClr val="tx1"/>
                </a:solidFill>
              </a:rPr>
              <a:t>, Stefano </a:t>
            </a:r>
            <a:r>
              <a:rPr lang="en-US" sz="1400" i="1" dirty="0" err="1" smtClean="0">
                <a:solidFill>
                  <a:schemeClr val="tx1"/>
                </a:solidFill>
              </a:rPr>
              <a:t>Casadio</a:t>
            </a:r>
            <a:r>
              <a:rPr lang="en-US" sz="1400" i="1" dirty="0" smtClean="0">
                <a:solidFill>
                  <a:schemeClr val="tx1"/>
                </a:solidFill>
              </a:rPr>
              <a:t> et al.</a:t>
            </a:r>
          </a:p>
          <a:p>
            <a:pPr algn="l">
              <a:spcBef>
                <a:spcPts val="600"/>
              </a:spcBef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r>
              <a:rPr lang="en-US" sz="1400" b="1" dirty="0" err="1" smtClean="0">
                <a:solidFill>
                  <a:srgbClr val="00A1DA"/>
                </a:solidFill>
              </a:rPr>
              <a:t>Scatterometer</a:t>
            </a:r>
            <a:r>
              <a:rPr lang="en-US" sz="1400" i="1" dirty="0" smtClean="0">
                <a:solidFill>
                  <a:schemeClr val="tx1"/>
                </a:solidFill>
              </a:rPr>
              <a:t>, Sabrina </a:t>
            </a:r>
            <a:r>
              <a:rPr lang="en-US" sz="1400" i="1" dirty="0" err="1" smtClean="0">
                <a:solidFill>
                  <a:schemeClr val="tx1"/>
                </a:solidFill>
              </a:rPr>
              <a:t>Pinori</a:t>
            </a:r>
            <a:r>
              <a:rPr lang="en-US" sz="1400" i="1" dirty="0" smtClean="0">
                <a:solidFill>
                  <a:schemeClr val="tx1"/>
                </a:solidFill>
              </a:rPr>
              <a:t> et al.</a:t>
            </a: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endParaRPr lang="en-US" sz="1400" i="1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buFontTx/>
              <a:buChar char="-"/>
            </a:pPr>
            <a:endParaRPr lang="en-US" sz="1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821644" y="1438447"/>
            <a:ext cx="7500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Verdana"/>
                <a:ea typeface="+mj-ea"/>
                <a:cs typeface="Verdana"/>
              </a:rPr>
              <a:t>VH-RODA: Very High-resolution Radar &amp; Optical Data Assessment workshop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0" y="3424779"/>
            <a:ext cx="3199017" cy="40011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2000" dirty="0">
                <a:solidFill>
                  <a:schemeClr val="bg1"/>
                </a:solidFill>
              </a:rPr>
              <a:t>18-22 November 2019 </a:t>
            </a: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FBA18075-177E-2E4B-B741-9FA8A7282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00" y="3949413"/>
            <a:ext cx="3620928" cy="40011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2000" dirty="0">
                <a:solidFill>
                  <a:schemeClr val="bg1"/>
                </a:solidFill>
              </a:rPr>
              <a:t>ESA/ESRIN Frascati (Italy)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E1EBDE-2050-234F-B1FA-32C284E4F97B}"/>
              </a:ext>
            </a:extLst>
          </p:cNvPr>
          <p:cNvSpPr txBox="1"/>
          <p:nvPr/>
        </p:nvSpPr>
        <p:spPr>
          <a:xfrm rot="20370633">
            <a:off x="41143" y="457486"/>
            <a:ext cx="228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Announcement</a:t>
            </a:r>
            <a:r>
              <a:rPr lang="fr-FR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313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1808164"/>
            <a:ext cx="9144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861" tIns="35987" rIns="89974" bIns="35987"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5000"/>
              </a:spcBef>
              <a:buClrTx/>
              <a:buFont typeface="NotesEsa" pitchFamily="50" charset="0"/>
              <a:buNone/>
            </a:pPr>
            <a:r>
              <a:rPr lang="en-GB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</a:p>
          <a:p>
            <a:pPr algn="ctr" eaLnBrk="1" hangingPunct="1">
              <a:lnSpc>
                <a:spcPct val="120000"/>
              </a:lnSpc>
              <a:spcBef>
                <a:spcPct val="25000"/>
              </a:spcBef>
              <a:buClrTx/>
              <a:buFont typeface="NotesEsa" pitchFamily="50" charset="0"/>
              <a:buNone/>
            </a:pPr>
            <a:endParaRPr lang="en-GB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120000"/>
              </a:lnSpc>
              <a:spcBef>
                <a:spcPct val="25000"/>
              </a:spcBef>
              <a:buClrTx/>
              <a:buFont typeface="NotesEsa" pitchFamily="50" charset="0"/>
              <a:buNone/>
            </a:pPr>
            <a:r>
              <a:rPr lang="en-GB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www.esa.int</a:t>
            </a:r>
          </a:p>
          <a:p>
            <a:pPr algn="ctr" eaLnBrk="1" hangingPunct="1">
              <a:lnSpc>
                <a:spcPct val="120000"/>
              </a:lnSpc>
              <a:spcBef>
                <a:spcPct val="25000"/>
              </a:spcBef>
              <a:buClrTx/>
              <a:buFont typeface="NotesEsa" pitchFamily="50" charset="0"/>
              <a:buNone/>
            </a:pPr>
            <a:endParaRPr lang="it-IT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5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png"/></Relationships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10.xml><?xml version="1.0" encoding="utf-8"?>
<a:theme xmlns:a="http://schemas.openxmlformats.org/drawingml/2006/main" name="16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11.xml><?xml version="1.0" encoding="utf-8"?>
<a:theme xmlns:a="http://schemas.openxmlformats.org/drawingml/2006/main" name="24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12.xml><?xml version="1.0" encoding="utf-8"?>
<a:theme xmlns:a="http://schemas.openxmlformats.org/drawingml/2006/main" name="3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13.xml><?xml version="1.0" encoding="utf-8"?>
<a:theme xmlns:a="http://schemas.openxmlformats.org/drawingml/2006/main" name="23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14.xml><?xml version="1.0" encoding="utf-8"?>
<a:theme xmlns:a="http://schemas.openxmlformats.org/drawingml/2006/main" name="6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15.xml><?xml version="1.0" encoding="utf-8"?>
<a:theme xmlns:a="http://schemas.openxmlformats.org/drawingml/2006/main" name="28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16.xml><?xml version="1.0" encoding="utf-8"?>
<a:theme xmlns:a="http://schemas.openxmlformats.org/drawingml/2006/main" name="10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17.xml><?xml version="1.0" encoding="utf-8"?>
<a:theme xmlns:a="http://schemas.openxmlformats.org/drawingml/2006/main" name="11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18.xml><?xml version="1.0" encoding="utf-8"?>
<a:theme xmlns:a="http://schemas.openxmlformats.org/drawingml/2006/main" name="12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19.xml><?xml version="1.0" encoding="utf-8"?>
<a:theme xmlns:a="http://schemas.openxmlformats.org/drawingml/2006/main" name="13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19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0.xml><?xml version="1.0" encoding="utf-8"?>
<a:theme xmlns:a="http://schemas.openxmlformats.org/drawingml/2006/main" name="4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1.xml><?xml version="1.0" encoding="utf-8"?>
<a:theme xmlns:a="http://schemas.openxmlformats.org/drawingml/2006/main" name="27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2.xml><?xml version="1.0" encoding="utf-8"?>
<a:theme xmlns:a="http://schemas.openxmlformats.org/drawingml/2006/main" name="17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3.xml><?xml version="1.0" encoding="utf-8"?>
<a:theme xmlns:a="http://schemas.openxmlformats.org/drawingml/2006/main" name="1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24.xml><?xml version="1.0" encoding="utf-8"?>
<a:theme xmlns:a="http://schemas.openxmlformats.org/drawingml/2006/main" name="2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25.xml><?xml version="1.0" encoding="utf-8"?>
<a:theme xmlns:a="http://schemas.openxmlformats.org/drawingml/2006/main" name="5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6.xml><?xml version="1.0" encoding="utf-8"?>
<a:theme xmlns:a="http://schemas.openxmlformats.org/drawingml/2006/main" name="18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7.xml><?xml version="1.0" encoding="utf-8"?>
<a:theme xmlns:a="http://schemas.openxmlformats.org/drawingml/2006/main" name="8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8.xml><?xml version="1.0" encoding="utf-8"?>
<a:theme xmlns:a="http://schemas.openxmlformats.org/drawingml/2006/main" name="25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9.xml><?xml version="1.0" encoding="utf-8"?>
<a:theme xmlns:a="http://schemas.openxmlformats.org/drawingml/2006/main" name="29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.xml><?xml version="1.0" encoding="utf-8"?>
<a:theme xmlns:a="http://schemas.openxmlformats.org/drawingml/2006/main" name="20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0.xml><?xml version="1.0" encoding="utf-8"?>
<a:theme xmlns:a="http://schemas.openxmlformats.org/drawingml/2006/main" name="7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1.xml><?xml version="1.0" encoding="utf-8"?>
<a:theme xmlns:a="http://schemas.openxmlformats.org/drawingml/2006/main" name="26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2.xml><?xml version="1.0" encoding="utf-8"?>
<a:theme xmlns:a="http://schemas.openxmlformats.org/drawingml/2006/main" name="14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3.xml><?xml version="1.0" encoding="utf-8"?>
<a:theme xmlns:a="http://schemas.openxmlformats.org/drawingml/2006/main" name="30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4.xml><?xml version="1.0" encoding="utf-8"?>
<a:theme xmlns:a="http://schemas.openxmlformats.org/drawingml/2006/main" name="31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5.xml><?xml version="1.0" encoding="utf-8"?>
<a:theme xmlns:a="http://schemas.openxmlformats.org/drawingml/2006/main" name="32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6.xml><?xml version="1.0" encoding="utf-8"?>
<a:theme xmlns:a="http://schemas.openxmlformats.org/drawingml/2006/main" name="33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7.xml><?xml version="1.0" encoding="utf-8"?>
<a:theme xmlns:a="http://schemas.openxmlformats.org/drawingml/2006/main" name="9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8.xml><?xml version="1.0" encoding="utf-8"?>
<a:theme xmlns:a="http://schemas.openxmlformats.org/drawingml/2006/main" name="34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9.xml><?xml version="1.0" encoding="utf-8"?>
<a:theme xmlns:a="http://schemas.openxmlformats.org/drawingml/2006/main" name="35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4.xml><?xml version="1.0" encoding="utf-8"?>
<a:theme xmlns:a="http://schemas.openxmlformats.org/drawingml/2006/main" name="22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40.xml><?xml version="1.0" encoding="utf-8"?>
<a:theme xmlns:a="http://schemas.openxmlformats.org/drawingml/2006/main" name="36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41.xml><?xml version="1.0" encoding="utf-8"?>
<a:theme xmlns:a="http://schemas.openxmlformats.org/drawingml/2006/main" name="3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42.xml><?xml version="1.0" encoding="utf-8"?>
<a:theme xmlns:a="http://schemas.openxmlformats.org/drawingml/2006/main" name="37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43.xml><?xml version="1.0" encoding="utf-8"?>
<a:theme xmlns:a="http://schemas.openxmlformats.org/drawingml/2006/main" name="38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44.xml><?xml version="1.0" encoding="utf-8"?>
<a:theme xmlns:a="http://schemas.openxmlformats.org/drawingml/2006/main" name="4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45.xml><?xml version="1.0" encoding="utf-8"?>
<a:theme xmlns:a="http://schemas.openxmlformats.org/drawingml/2006/main" name="39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46.xml><?xml version="1.0" encoding="utf-8"?>
<a:theme xmlns:a="http://schemas.openxmlformats.org/drawingml/2006/main" name="41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47.xml><?xml version="1.0" encoding="utf-8"?>
<a:theme xmlns:a="http://schemas.openxmlformats.org/drawingml/2006/main" name="42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48.xml><?xml version="1.0" encoding="utf-8"?>
<a:theme xmlns:a="http://schemas.openxmlformats.org/drawingml/2006/main" name="43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49.xml><?xml version="1.0" encoding="utf-8"?>
<a:theme xmlns:a="http://schemas.openxmlformats.org/drawingml/2006/main" name="5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5.xml><?xml version="1.0" encoding="utf-8"?>
<a:theme xmlns:a="http://schemas.openxmlformats.org/drawingml/2006/main" name="21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50.xml><?xml version="1.0" encoding="utf-8"?>
<a:theme xmlns:a="http://schemas.openxmlformats.org/drawingml/2006/main" name="S5P_TC_20160926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25DD4EE8-CEC2-4097-877B-2881619AB218}" vid="{3EAF496E-73B5-4530-AD30-F997BCCE29B7}"/>
    </a:ext>
  </a:extLst>
</a:theme>
</file>

<file path=ppt/theme/theme5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15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7.xml><?xml version="1.0" encoding="utf-8"?>
<a:theme xmlns:a="http://schemas.openxmlformats.org/drawingml/2006/main" name="1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8.xml><?xml version="1.0" encoding="utf-8"?>
<a:theme xmlns:a="http://schemas.openxmlformats.org/drawingml/2006/main" name="2_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9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3A675EEDBEAD734789C2602A0F48A45A" ma:contentTypeVersion="42" ma:contentTypeDescription="" ma:contentTypeScope="" ma:versionID="aa44f4847e0ad84c6832dbf84c036b2d">
  <xsd:schema xmlns:xsd="http://www.w3.org/2001/XMLSchema" xmlns:xs="http://www.w3.org/2001/XMLSchema" xmlns:p="http://schemas.microsoft.com/office/2006/metadata/properties" xmlns:ns2="ddc99d1b-0883-4f2c-a8e6-6d8ebaa0e5d6" xmlns:ns4="be8b023c-50e9-4d8f-a1ea-883f9f33fd4a" targetNamespace="http://schemas.microsoft.com/office/2006/metadata/properties" ma:root="true" ma:fieldsID="a973ca82b9355a9077835b3019fe025f" ns2:_="" ns4:_="">
    <xsd:import namespace="ddc99d1b-0883-4f2c-a8e6-6d8ebaa0e5d6"/>
    <xsd:import namespace="be8b023c-50e9-4d8f-a1ea-883f9f33fd4a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2:Revision" minOccurs="0"/>
                <xsd:element ref="ns2:Status" minOccurs="0"/>
                <xsd:element ref="ns2:Distribution" minOccurs="0"/>
                <xsd:element ref="ns2:Organisational_x0020_entity" minOccurs="0"/>
                <xsd:element ref="ns2:Long_x0020_Title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>
      <xsd:simpleType>
        <xsd:restriction base="dms:Choice"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- Releasable to the Public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 ma:readOnly="false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Long_x0020_Title" ma:index="22" nillable="true" ma:displayName="Long Title" ma:internalName="Long_x0020_Title">
      <xsd:simpleType>
        <xsd:restriction base="dms:Text">
          <xsd:maxLength value="255"/>
        </xsd:restriction>
      </xsd:simple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6" nillable="true" ma:displayName="In_iShare" ma:default="0" ma:hidden="true" ma:internalName="In_iShare" ma:readOnly="false">
      <xsd:simpleType>
        <xsd:restriction base="dms:Boolean"/>
      </xsd:simpleType>
    </xsd:element>
    <xsd:element name="AutoSync" ma:index="27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b023c-50e9-4d8f-a1ea-883f9f33fd4a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sion xmlns="ddc99d1b-0883-4f2c-a8e6-6d8ebaa0e5d6" xsi:nil="true"/>
    <Distribution xmlns="ddc99d1b-0883-4f2c-a8e6-6d8ebaa0e5d6" xsi:nil="true"/>
    <Organisational_x0020_entity xmlns="ddc99d1b-0883-4f2c-a8e6-6d8ebaa0e5d6" xsi:nil="true"/>
    <Document_x0020_Type xmlns="ddc99d1b-0883-4f2c-a8e6-6d8ebaa0e5d6" xsi:nil="true"/>
    <In_iShare xmlns="ddc99d1b-0883-4f2c-a8e6-6d8ebaa0e5d6">false</In_iShare>
    <Classification xmlns="ddc99d1b-0883-4f2c-a8e6-6d8ebaa0e5d6" xsi:nil="true"/>
    <Issue_x0020_Date xmlns="ddc99d1b-0883-4f2c-a8e6-6d8ebaa0e5d6" xsi:nil="true"/>
    <Issue xmlns="ddc99d1b-0883-4f2c-a8e6-6d8ebaa0e5d6" xsi:nil="true"/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Long_x0020_Title xmlns="ddc99d1b-0883-4f2c-a8e6-6d8ebaa0e5d6" xsi:nil="true"/>
    <AutoSync xmlns="ddc99d1b-0883-4f2c-a8e6-6d8ebaa0e5d6">false</AutoSync>
    <Status xmlns="ddc99d1b-0883-4f2c-a8e6-6d8ebaa0e5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3533707-982E-43A5-8970-B7B898E356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be8b023c-50e9-4d8f-a1ea-883f9f33fd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ABCC1A-1E36-48F4-85FD-43ED06073C0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be8b023c-50e9-4d8f-a1ea-883f9f33fd4a"/>
    <ds:schemaRef ds:uri="http://purl.org/dc/terms/"/>
    <ds:schemaRef ds:uri="ddc99d1b-0883-4f2c-a8e6-6d8ebaa0e5d6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59A819F-E9AB-4123-946C-CE71AA46CD3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CBBF122-5B87-45BE-ADC4-FA7D89F4B92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On-screen Show (16:9)</PresentationFormat>
  <Paragraphs>72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50</vt:i4>
      </vt:variant>
      <vt:variant>
        <vt:lpstr>Slide Titles</vt:lpstr>
      </vt:variant>
      <vt:variant>
        <vt:i4>7</vt:i4>
      </vt:variant>
    </vt:vector>
  </HeadingPairs>
  <TitlesOfParts>
    <vt:vector size="65" baseType="lpstr">
      <vt:lpstr>MS PGothic</vt:lpstr>
      <vt:lpstr>Arial</vt:lpstr>
      <vt:lpstr>Arial Rounded MT Bold</vt:lpstr>
      <vt:lpstr>Calibri</vt:lpstr>
      <vt:lpstr>Helvetica Light</vt:lpstr>
      <vt:lpstr>Helvetica Neue</vt:lpstr>
      <vt:lpstr>NotesEsa</vt:lpstr>
      <vt:lpstr>Verdana</vt:lpstr>
      <vt:lpstr>NEW ESA Presentation 16-9</vt:lpstr>
      <vt:lpstr>19_NEW ESA Presentation 16-9</vt:lpstr>
      <vt:lpstr>20_NEW ESA Presentation 16-9</vt:lpstr>
      <vt:lpstr>22_NEW ESA Presentation 16-9</vt:lpstr>
      <vt:lpstr>21_NEW ESA Presentation 16-9</vt:lpstr>
      <vt:lpstr>15_NEW ESA Presentation 16-9</vt:lpstr>
      <vt:lpstr>1_NEW ESA Presentation 16-9</vt:lpstr>
      <vt:lpstr>2_NEW ESA Presentation 16-9</vt:lpstr>
      <vt:lpstr>ESA Presentation</vt:lpstr>
      <vt:lpstr>16_NEW ESA Presentation 16-9</vt:lpstr>
      <vt:lpstr>24_NEW ESA Presentation 16-9</vt:lpstr>
      <vt:lpstr>3_NEW ESA Presentation 16-9</vt:lpstr>
      <vt:lpstr>23_NEW ESA Presentation 16-9</vt:lpstr>
      <vt:lpstr>6_NEW ESA Presentation 16-9</vt:lpstr>
      <vt:lpstr>28_NEW ESA Presentation 16-9</vt:lpstr>
      <vt:lpstr>10_NEW ESA Presentation 16-9</vt:lpstr>
      <vt:lpstr>11_NEW ESA Presentation 16-9</vt:lpstr>
      <vt:lpstr>12_NEW ESA Presentation 16-9</vt:lpstr>
      <vt:lpstr>13_NEW ESA Presentation 16-9</vt:lpstr>
      <vt:lpstr>4_NEW ESA Presentation 16-9</vt:lpstr>
      <vt:lpstr>27_NEW ESA Presentation 16-9</vt:lpstr>
      <vt:lpstr>17_NEW ESA Presentation 16-9</vt:lpstr>
      <vt:lpstr>1_ESA Presentation</vt:lpstr>
      <vt:lpstr>2_ESA Presentation</vt:lpstr>
      <vt:lpstr>5_NEW ESA Presentation 16-9</vt:lpstr>
      <vt:lpstr>18_NEW ESA Presentation 16-9</vt:lpstr>
      <vt:lpstr>8_NEW ESA Presentation 16-9</vt:lpstr>
      <vt:lpstr>25_NEW ESA Presentation 16-9</vt:lpstr>
      <vt:lpstr>29_NEW ESA Presentation 16-9</vt:lpstr>
      <vt:lpstr>7_NEW ESA Presentation 16-9</vt:lpstr>
      <vt:lpstr>26_NEW ESA Presentation 16-9</vt:lpstr>
      <vt:lpstr>14_NEW ESA Presentation 16-9</vt:lpstr>
      <vt:lpstr>30_NEW ESA Presentation 16-9</vt:lpstr>
      <vt:lpstr>31_NEW ESA Presentation 16-9</vt:lpstr>
      <vt:lpstr>32_NEW ESA Presentation 16-9</vt:lpstr>
      <vt:lpstr>33_NEW ESA Presentation 16-9</vt:lpstr>
      <vt:lpstr>9_NEW ESA Presentation 16-9</vt:lpstr>
      <vt:lpstr>34_NEW ESA Presentation 16-9</vt:lpstr>
      <vt:lpstr>35_NEW ESA Presentation 16-9</vt:lpstr>
      <vt:lpstr>36_NEW ESA Presentation 16-9</vt:lpstr>
      <vt:lpstr>3_ESA Presentation</vt:lpstr>
      <vt:lpstr>37_NEW ESA Presentation 16-9</vt:lpstr>
      <vt:lpstr>38_NEW ESA Presentation 16-9</vt:lpstr>
      <vt:lpstr>4_ESA Presentation</vt:lpstr>
      <vt:lpstr>39_NEW ESA Presentation 16-9</vt:lpstr>
      <vt:lpstr>41_NEW ESA Presentation 16-9</vt:lpstr>
      <vt:lpstr>42_NEW ESA Presentation 16-9</vt:lpstr>
      <vt:lpstr>43_NEW ESA Presentation 16-9</vt:lpstr>
      <vt:lpstr>5_ESA Presentation</vt:lpstr>
      <vt:lpstr>S5P_TC_20160926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Goryl</dc:creator>
  <cp:lastModifiedBy>Philippe Goryl</cp:lastModifiedBy>
  <cp:revision>363</cp:revision>
  <cp:lastPrinted>2018-02-20T13:47:14Z</cp:lastPrinted>
  <dcterms:modified xsi:type="dcterms:W3CDTF">2019-03-04T12:58:36Z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0x010100B93108F87DD4F24BAE6D0E809C37974D003A675EEDBEAD734789C2602A0F48A45A</vt:lpwstr>
  </property>
</Properties>
</file>