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11"/>
  </p:notesMasterIdLst>
  <p:handoutMasterIdLst>
    <p:handoutMasterId r:id="rId12"/>
  </p:handoutMasterIdLst>
  <p:sldIdLst>
    <p:sldId id="410" r:id="rId2"/>
    <p:sldId id="449" r:id="rId3"/>
    <p:sldId id="443" r:id="rId4"/>
    <p:sldId id="415" r:id="rId5"/>
    <p:sldId id="446" r:id="rId6"/>
    <p:sldId id="455" r:id="rId7"/>
    <p:sldId id="438" r:id="rId8"/>
    <p:sldId id="452" r:id="rId9"/>
    <p:sldId id="407" r:id="rId10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4">
          <p15:clr>
            <a:srgbClr val="A4A3A4"/>
          </p15:clr>
        </p15:guide>
        <p15:guide id="2" orient="horz" pos="1410">
          <p15:clr>
            <a:srgbClr val="A4A3A4"/>
          </p15:clr>
        </p15:guide>
        <p15:guide id="3" orient="horz" pos="2715">
          <p15:clr>
            <a:srgbClr val="A4A3A4"/>
          </p15:clr>
        </p15:guide>
        <p15:guide id="4" orient="horz" pos="2389">
          <p15:clr>
            <a:srgbClr val="A4A3A4"/>
          </p15:clr>
        </p15:guide>
        <p15:guide id="5" orient="horz" pos="2064">
          <p15:clr>
            <a:srgbClr val="A4A3A4"/>
          </p15:clr>
        </p15:guide>
        <p15:guide id="6" orient="horz" pos="1735">
          <p15:clr>
            <a:srgbClr val="A4A3A4"/>
          </p15:clr>
        </p15:guide>
        <p15:guide id="7" orient="horz" pos="3369">
          <p15:clr>
            <a:srgbClr val="A4A3A4"/>
          </p15:clr>
        </p15:guide>
        <p15:guide id="8" orient="horz" pos="3698">
          <p15:clr>
            <a:srgbClr val="A4A3A4"/>
          </p15:clr>
        </p15:guide>
        <p15:guide id="9" pos="4214">
          <p15:clr>
            <a:srgbClr val="A4A3A4"/>
          </p15:clr>
        </p15:guide>
        <p15:guide id="10" pos="358">
          <p15:clr>
            <a:srgbClr val="A4A3A4"/>
          </p15:clr>
        </p15:guide>
        <p15:guide id="11" pos="912">
          <p15:clr>
            <a:srgbClr val="A4A3A4"/>
          </p15:clr>
        </p15:guide>
        <p15:guide id="12" pos="4879">
          <p15:clr>
            <a:srgbClr val="A4A3A4"/>
          </p15:clr>
        </p15:guide>
        <p15:guide id="13" pos="5556">
          <p15:clr>
            <a:srgbClr val="A4A3A4"/>
          </p15:clr>
        </p15:guide>
        <p15:guide id="14" pos="1424">
          <p15:clr>
            <a:srgbClr val="A4A3A4"/>
          </p15:clr>
        </p15:guide>
        <p15:guide id="15" pos="402">
          <p15:clr>
            <a:srgbClr val="A4A3A4"/>
          </p15:clr>
        </p15:guide>
        <p15:guide id="16" pos="17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saya Takahashi" initials="MT" lastIdx="1" clrIdx="0">
    <p:extLst>
      <p:ext uri="{19B8F6BF-5375-455C-9EA6-DF929625EA0E}">
        <p15:presenceInfo xmlns:p15="http://schemas.microsoft.com/office/powerpoint/2012/main" userId="Masaya Takahash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EE2D24"/>
    <a:srgbClr val="FFFFFF"/>
    <a:srgbClr val="EFC8DF"/>
    <a:srgbClr val="A2DADE"/>
    <a:srgbClr val="4E0B55"/>
    <a:srgbClr val="C7A775"/>
    <a:srgbClr val="00B5EF"/>
    <a:srgbClr val="CDE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73" autoAdjust="0"/>
    <p:restoredTop sz="93959" autoAdjust="0"/>
  </p:normalViewPr>
  <p:slideViewPr>
    <p:cSldViewPr snapToGrid="0">
      <p:cViewPr>
        <p:scale>
          <a:sx n="100" d="100"/>
          <a:sy n="100" d="100"/>
        </p:scale>
        <p:origin x="996" y="72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298BE994-7E1D-4B74-A0AB-6447C27BAAA1}" type="datetime4">
              <a:rPr lang="en-GB"/>
              <a:pPr>
                <a:defRPr/>
              </a:pPr>
              <a:t>04 March 2019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F3074629-B39C-44A2-9073-D9DE82F2150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032530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28A4BDC-EC44-46D1-993C-E507C117F681}" type="datetime4">
              <a:rPr lang="en-GB"/>
              <a:pPr>
                <a:defRPr/>
              </a:pPr>
              <a:t>04 March 2019</a:t>
            </a:fld>
            <a:endParaRPr lang="de-DE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DEBF27B-5CB3-489D-AFAE-7A2AA412659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591379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38CB1-C8FF-4E5E-A4BD-5CC7FB3C6B20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E9396F8-A9FE-4918-B2E2-A2304C457091}" type="datetime4">
              <a:rPr lang="en-GB" smtClean="0"/>
              <a:pPr/>
              <a:t>04 March 2019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845417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8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25438" y="128588"/>
            <a:ext cx="8986837" cy="10906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92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20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0" y="6488113"/>
            <a:ext cx="62722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85C8A98A-0D5C-476A-ACDA-54820DD7185A}" type="datetime4">
              <a:rPr lang="en-GB">
                <a:solidFill>
                  <a:schemeClr val="tx1"/>
                </a:solidFill>
              </a:rPr>
              <a:pPr>
                <a:defRPr/>
              </a:pPr>
              <a:t>04 March 2019</a:t>
            </a:fld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dirty="0">
                <a:solidFill>
                  <a:schemeClr val="tx1"/>
                </a:solidFill>
              </a:rPr>
              <a:t>Slide: </a:t>
            </a:r>
            <a:fld id="{CA31D592-4D83-4517-9884-F2C159147DA8}" type="slidenum">
              <a:rPr lang="en-GB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71500" y="1206500"/>
            <a:ext cx="8839200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1030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91500" y="6162675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32" r:id="rId1"/>
    <p:sldLayoutId id="2147484533" r:id="rId2"/>
    <p:sldLayoutId id="2147484524" r:id="rId3"/>
    <p:sldLayoutId id="2147484525" r:id="rId4"/>
    <p:sldLayoutId id="2147484526" r:id="rId5"/>
    <p:sldLayoutId id="2147484534" r:id="rId6"/>
    <p:sldLayoutId id="2147484535" r:id="rId7"/>
    <p:sldLayoutId id="2147484527" r:id="rId8"/>
    <p:sldLayoutId id="2147484528" r:id="rId9"/>
    <p:sldLayoutId id="2147484529" r:id="rId10"/>
    <p:sldLayoutId id="2147484530" r:id="rId11"/>
    <p:sldLayoutId id="2147484531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ds.climate.copernicus.eu/#!/search?text=ERA5&amp;type=datase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33425" y="2225675"/>
            <a:ext cx="8420100" cy="2892425"/>
          </a:xfrm>
        </p:spPr>
        <p:txBody>
          <a:bodyPr/>
          <a:lstStyle/>
          <a:p>
            <a:r>
              <a:rPr lang="en-US" sz="4000" dirty="0"/>
              <a:t>Special session on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re-calibration/re-processing – Discussion</a:t>
            </a:r>
            <a:br>
              <a:rPr lang="en-US" sz="4000" dirty="0" smtClean="0"/>
            </a:br>
            <a:r>
              <a:rPr lang="en-GB" sz="4000" b="1" dirty="0" smtClean="0"/>
              <a:t> </a:t>
            </a:r>
            <a:r>
              <a:rPr lang="en-GB" sz="3200" b="1" dirty="0" smtClean="0"/>
              <a:t>Tim Hewison</a:t>
            </a:r>
            <a:endParaRPr lang="en-GB" sz="4000" b="1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334299"/>
              </p:ext>
            </p:extLst>
          </p:nvPr>
        </p:nvGraphicFramePr>
        <p:xfrm>
          <a:off x="495301" y="1600200"/>
          <a:ext cx="8915398" cy="4525964"/>
        </p:xfrm>
        <a:graphic>
          <a:graphicData uri="http://schemas.openxmlformats.org/drawingml/2006/table">
            <a:tbl>
              <a:tblPr/>
              <a:tblGrid>
                <a:gridCol w="774200"/>
                <a:gridCol w="1596787"/>
                <a:gridCol w="1403238"/>
                <a:gridCol w="3556482"/>
                <a:gridCol w="387099"/>
                <a:gridCol w="1197592"/>
              </a:tblGrid>
              <a:tr h="37716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Tues pm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GB" sz="12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Plenary Cross-cutting Topics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716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200" b="1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Special session on re-calibration/re-processing - Chair: Tim Hewison, Minutes: Seb Wagner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716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12:55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Rob Roebeling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EUMETSAT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FIDUCEO Summary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3i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0:20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37716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13:15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Rob Roebeling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EUMETSAT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GEO-Ring: SCOPE-CM/IOGEO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3j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0:20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75432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13:35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Masaya Takahashi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JMA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Re-calibrating WV/IR channels of GMS/MTSAT imagers using HIRS/2, AIRS, and IASI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3k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0:20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56574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13:55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Ken Knapp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NOAA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Inter-calibration for climate monitoring system - collaboration with ISCCP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3l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0:20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37716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14:15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Sirish Uprety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NOAA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NOAA S-NPP/VIIRS v2 Processing 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3m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0:20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56574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14:35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Scott Hu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CMA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CMA's recalibration/reprocessing activities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3n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0:20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56574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14:55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Roger Saunders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UKMO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Long-term calibration monitoring using UKMO NWP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3o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0:20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15:15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3p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0:20</a:t>
                      </a:r>
                    </a:p>
                  </a:txBody>
                  <a:tcPr marL="13096" marR="13096" marT="0" marB="0" anchor="ctr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48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FIDUCEO follow-up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Glossary</a:t>
            </a:r>
          </a:p>
          <a:p>
            <a:r>
              <a:rPr lang="en-GB" dirty="0" smtClean="0"/>
              <a:t>Uncertainty propagation</a:t>
            </a:r>
          </a:p>
          <a:p>
            <a:r>
              <a:rPr lang="en-GB" dirty="0" smtClean="0"/>
              <a:t>FIDUCEO follow-on ideas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539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SCOPE-CM IOGEO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35034"/>
            <a:ext cx="8915400" cy="4891129"/>
          </a:xfrm>
        </p:spPr>
        <p:txBody>
          <a:bodyPr/>
          <a:lstStyle/>
          <a:p>
            <a:r>
              <a:rPr lang="de-DE" sz="2800" dirty="0" err="1" smtClean="0"/>
              <a:t>Contribution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further</a:t>
            </a:r>
            <a:r>
              <a:rPr lang="de-DE" sz="2800" dirty="0" smtClean="0"/>
              <a:t> </a:t>
            </a:r>
            <a:r>
              <a:rPr lang="de-DE" sz="2800" dirty="0" err="1" smtClean="0"/>
              <a:t>datasets</a:t>
            </a:r>
            <a:endParaRPr lang="de-DE" sz="2800" dirty="0" smtClean="0"/>
          </a:p>
          <a:p>
            <a:pPr lvl="1"/>
            <a:r>
              <a:rPr lang="de-DE" dirty="0" smtClean="0"/>
              <a:t>NOAA? ISRO? KMA?, …</a:t>
            </a:r>
          </a:p>
          <a:p>
            <a:pPr lvl="1"/>
            <a:r>
              <a:rPr lang="de-DE" dirty="0" smtClean="0"/>
              <a:t>Additional </a:t>
            </a:r>
            <a:r>
              <a:rPr lang="de-DE" dirty="0" err="1" smtClean="0"/>
              <a:t>dates</a:t>
            </a:r>
            <a:r>
              <a:rPr lang="de-DE" dirty="0" smtClean="0"/>
              <a:t>?</a:t>
            </a:r>
          </a:p>
          <a:p>
            <a:r>
              <a:rPr lang="de-DE" dirty="0" smtClean="0"/>
              <a:t>Further </a:t>
            </a:r>
            <a:r>
              <a:rPr lang="de-DE" dirty="0" err="1" smtClean="0"/>
              <a:t>analysis</a:t>
            </a:r>
            <a:r>
              <a:rPr lang="de-DE" dirty="0" smtClean="0"/>
              <a:t>?</a:t>
            </a:r>
          </a:p>
          <a:p>
            <a:pPr lvl="1"/>
            <a:r>
              <a:rPr lang="de-DE" dirty="0" err="1" smtClean="0"/>
              <a:t>Closing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triangle</a:t>
            </a:r>
            <a:r>
              <a:rPr lang="de-DE" dirty="0" smtClean="0"/>
              <a:t> – GEO-GEO + GEO-LEO?</a:t>
            </a:r>
          </a:p>
          <a:p>
            <a:pPr lvl="1"/>
            <a:r>
              <a:rPr lang="de-DE" dirty="0" smtClean="0"/>
              <a:t>Global </a:t>
            </a:r>
            <a:r>
              <a:rPr lang="de-DE" dirty="0" err="1" smtClean="0"/>
              <a:t>composites</a:t>
            </a:r>
            <a:r>
              <a:rPr lang="de-DE" dirty="0" smtClean="0"/>
              <a:t>?</a:t>
            </a:r>
          </a:p>
          <a:p>
            <a:pPr lvl="1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Archive Re-Calibration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35034"/>
            <a:ext cx="9254628" cy="4891129"/>
          </a:xfrm>
        </p:spPr>
        <p:txBody>
          <a:bodyPr/>
          <a:lstStyle/>
          <a:p>
            <a:r>
              <a:rPr lang="de-DE" sz="2800" dirty="0" err="1" smtClean="0"/>
              <a:t>Step</a:t>
            </a:r>
            <a:r>
              <a:rPr lang="de-DE" sz="2800" dirty="0" smtClean="0"/>
              <a:t> </a:t>
            </a:r>
            <a:r>
              <a:rPr lang="de-DE" sz="2800" dirty="0" err="1" smtClean="0"/>
              <a:t>towards</a:t>
            </a:r>
            <a:r>
              <a:rPr lang="de-DE" sz="2800" dirty="0" smtClean="0"/>
              <a:t> FCDR </a:t>
            </a:r>
            <a:r>
              <a:rPr lang="de-DE" sz="2800" dirty="0" err="1" smtClean="0"/>
              <a:t>generation</a:t>
            </a:r>
            <a:endParaRPr lang="de-DE" sz="2800" dirty="0" smtClean="0"/>
          </a:p>
          <a:p>
            <a:endParaRPr lang="de-DE" sz="2800" dirty="0"/>
          </a:p>
          <a:p>
            <a:r>
              <a:rPr lang="de-DE" sz="2800" dirty="0" err="1" smtClean="0"/>
              <a:t>Similar</a:t>
            </a:r>
            <a:r>
              <a:rPr lang="de-DE" sz="2800" dirty="0" smtClean="0"/>
              <a:t> </a:t>
            </a:r>
            <a:r>
              <a:rPr lang="de-DE" sz="2800" dirty="0" err="1" smtClean="0"/>
              <a:t>analysis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other</a:t>
            </a:r>
            <a:r>
              <a:rPr lang="de-DE" sz="2800" dirty="0" smtClean="0"/>
              <a:t> GEO </a:t>
            </a:r>
            <a:r>
              <a:rPr lang="de-DE" sz="2800" dirty="0" err="1" smtClean="0"/>
              <a:t>imagers</a:t>
            </a:r>
            <a:r>
              <a:rPr lang="de-DE" sz="2800" dirty="0" smtClean="0"/>
              <a:t>?</a:t>
            </a:r>
          </a:p>
          <a:p>
            <a:endParaRPr lang="de-DE" sz="2800" dirty="0" smtClean="0"/>
          </a:p>
          <a:p>
            <a:r>
              <a:rPr lang="de-DE" sz="2800" dirty="0" err="1"/>
              <a:t>Similar</a:t>
            </a:r>
            <a:r>
              <a:rPr lang="de-DE" sz="2800" dirty="0"/>
              <a:t> </a:t>
            </a:r>
            <a:r>
              <a:rPr lang="de-DE" sz="2800" dirty="0" err="1"/>
              <a:t>analysis</a:t>
            </a:r>
            <a:r>
              <a:rPr lang="de-DE" sz="2800" dirty="0"/>
              <a:t> </a:t>
            </a:r>
            <a:r>
              <a:rPr lang="de-DE" sz="2800" dirty="0" err="1"/>
              <a:t>for</a:t>
            </a:r>
            <a:r>
              <a:rPr lang="de-DE" sz="2800" dirty="0"/>
              <a:t> </a:t>
            </a:r>
            <a:r>
              <a:rPr lang="de-DE" sz="2800" dirty="0" err="1"/>
              <a:t>other</a:t>
            </a:r>
            <a:r>
              <a:rPr lang="de-DE" sz="2800" dirty="0"/>
              <a:t> </a:t>
            </a:r>
            <a:r>
              <a:rPr lang="de-DE" sz="2800" dirty="0" smtClean="0"/>
              <a:t>LEO </a:t>
            </a:r>
            <a:r>
              <a:rPr lang="de-DE" sz="2800" dirty="0" err="1"/>
              <a:t>imagers</a:t>
            </a:r>
            <a:r>
              <a:rPr lang="de-DE" sz="2800" dirty="0"/>
              <a:t>?</a:t>
            </a:r>
          </a:p>
          <a:p>
            <a:endParaRPr lang="de-DE" sz="2800" dirty="0" smtClean="0"/>
          </a:p>
          <a:p>
            <a:r>
              <a:rPr lang="de-DE" sz="2800" dirty="0" smtClean="0"/>
              <a:t>GSICS </a:t>
            </a:r>
            <a:r>
              <a:rPr lang="de-DE" sz="2800" dirty="0" err="1" smtClean="0"/>
              <a:t>products</a:t>
            </a:r>
            <a:r>
              <a:rPr lang="de-DE" sz="2800" dirty="0" smtClean="0"/>
              <a:t>?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5536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ISCCP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Analysis of impact on derived L2 products?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311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Distribution of dataset</a:t>
            </a:r>
          </a:p>
          <a:p>
            <a:r>
              <a:rPr lang="en-GB" dirty="0" smtClean="0"/>
              <a:t>Application as reference dataset</a:t>
            </a:r>
          </a:p>
          <a:p>
            <a:pPr lvl="1"/>
            <a:r>
              <a:rPr lang="en-GB" dirty="0" smtClean="0"/>
              <a:t>DCC</a:t>
            </a:r>
          </a:p>
          <a:p>
            <a:pPr lvl="1"/>
            <a:r>
              <a:rPr lang="en-GB" dirty="0" smtClean="0"/>
              <a:t>Lunar Calibration</a:t>
            </a:r>
          </a:p>
          <a:p>
            <a:endParaRPr lang="en-GB" dirty="0"/>
          </a:p>
          <a:p>
            <a:r>
              <a:rPr lang="en-GB" dirty="0" smtClean="0"/>
              <a:t>Plans to reprocess other reference instruments?</a:t>
            </a:r>
          </a:p>
          <a:p>
            <a:pPr lvl="1"/>
            <a:r>
              <a:rPr lang="en-GB" dirty="0" smtClean="0"/>
              <a:t>with or without inter-calibration?</a:t>
            </a:r>
          </a:p>
          <a:p>
            <a:pPr lvl="1"/>
            <a:r>
              <a:rPr lang="en-GB" dirty="0" smtClean="0"/>
              <a:t>i.e. independent of other instruments</a:t>
            </a:r>
          </a:p>
          <a:p>
            <a:pPr lvl="1"/>
            <a:endParaRPr lang="en-GB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VIIRS v2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560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NWP 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426" y="1228725"/>
            <a:ext cx="9116519" cy="5152390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DE" dirty="0" err="1" smtClean="0"/>
              <a:t>Closing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triangle</a:t>
            </a:r>
            <a:r>
              <a:rPr lang="de-DE" dirty="0" smtClean="0"/>
              <a:t>?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de-DE" dirty="0" smtClean="0"/>
              <a:t>IR Hyperspectral – </a:t>
            </a:r>
            <a:r>
              <a:rPr lang="de-DE" dirty="0" err="1" smtClean="0"/>
              <a:t>Multispectral</a:t>
            </a:r>
            <a:r>
              <a:rPr lang="de-DE" dirty="0" smtClean="0"/>
              <a:t>?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de-DE" dirty="0" err="1" smtClean="0"/>
              <a:t>Microwave</a:t>
            </a:r>
            <a:r>
              <a:rPr lang="de-DE" dirty="0" smtClean="0"/>
              <a:t>?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de-DE" dirty="0" smtClean="0"/>
              <a:t>VIS?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DE" dirty="0" smtClean="0"/>
              <a:t>NWP </a:t>
            </a:r>
            <a:r>
              <a:rPr lang="de-DE" dirty="0" err="1" smtClean="0"/>
              <a:t>residuals</a:t>
            </a:r>
            <a:r>
              <a:rPr lang="de-DE" dirty="0" smtClean="0"/>
              <a:t> from ECMWF ERA-5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de-DE" dirty="0" err="1" smtClean="0"/>
              <a:t>Application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double-</a:t>
            </a:r>
            <a:r>
              <a:rPr lang="de-DE" dirty="0" err="1" smtClean="0"/>
              <a:t>difference</a:t>
            </a:r>
            <a:r>
              <a:rPr lang="de-DE" dirty="0" smtClean="0"/>
              <a:t> inter-</a:t>
            </a:r>
            <a:r>
              <a:rPr lang="de-DE" dirty="0" err="1" smtClean="0"/>
              <a:t>calibration</a:t>
            </a:r>
            <a:r>
              <a:rPr lang="de-DE" dirty="0" smtClean="0"/>
              <a:t>?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de-DE" dirty="0" smtClean="0"/>
              <a:t>Access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from </a:t>
            </a:r>
            <a:r>
              <a:rPr lang="de-DE" dirty="0" smtClean="0">
                <a:hlinkClick r:id="rId2"/>
              </a:rPr>
              <a:t>C3S </a:t>
            </a:r>
            <a:r>
              <a:rPr lang="de-DE" dirty="0" err="1" smtClean="0">
                <a:hlinkClick r:id="rId2"/>
              </a:rPr>
              <a:t>Climate</a:t>
            </a:r>
            <a:r>
              <a:rPr lang="de-DE" dirty="0" smtClean="0">
                <a:hlinkClick r:id="rId2"/>
              </a:rPr>
              <a:t> Data Store</a:t>
            </a:r>
            <a:endParaRPr lang="de-DE" dirty="0" smtClean="0"/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de-DE" dirty="0" err="1" smtClean="0"/>
              <a:t>What</a:t>
            </a:r>
            <a:r>
              <a:rPr lang="de-DE" dirty="0" smtClean="0"/>
              <a:t> do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call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method</a:t>
            </a:r>
            <a:r>
              <a:rPr lang="de-DE" dirty="0" smtClean="0"/>
              <a:t>?</a:t>
            </a:r>
          </a:p>
          <a:p>
            <a:pPr marL="1200150" lvl="3" indent="-342900">
              <a:buFont typeface="Arial" panose="020B0604020202020204" pitchFamily="34" charset="0"/>
              <a:buChar char="•"/>
            </a:pPr>
            <a:r>
              <a:rPr lang="de-DE" dirty="0" smtClean="0"/>
              <a:t>„NWP </a:t>
            </a:r>
            <a:r>
              <a:rPr lang="de-DE" dirty="0" err="1" smtClean="0"/>
              <a:t>method</a:t>
            </a:r>
            <a:r>
              <a:rPr lang="de-DE" dirty="0" smtClean="0"/>
              <a:t>“ </a:t>
            </a:r>
            <a:r>
              <a:rPr lang="de-DE" dirty="0" err="1" smtClean="0"/>
              <a:t>or</a:t>
            </a:r>
            <a:r>
              <a:rPr lang="de-DE" smtClean="0"/>
              <a:t> </a:t>
            </a:r>
          </a:p>
          <a:p>
            <a:pPr marL="1200150" lvl="3" indent="-342900">
              <a:buFont typeface="Arial" panose="020B0604020202020204" pitchFamily="34" charset="0"/>
              <a:buChar char="•"/>
            </a:pPr>
            <a:r>
              <a:rPr lang="de-DE" smtClean="0"/>
              <a:t>„</a:t>
            </a:r>
            <a:r>
              <a:rPr lang="de-DE" dirty="0" smtClean="0"/>
              <a:t>NWP </a:t>
            </a:r>
            <a:r>
              <a:rPr lang="de-DE" dirty="0" err="1" smtClean="0"/>
              <a:t>calibration</a:t>
            </a:r>
            <a:r>
              <a:rPr lang="de-DE" dirty="0" smtClean="0"/>
              <a:t> </a:t>
            </a:r>
            <a:r>
              <a:rPr lang="de-DE" dirty="0" err="1" smtClean="0"/>
              <a:t>monitoring</a:t>
            </a:r>
            <a:r>
              <a:rPr lang="de-DE" dirty="0" smtClean="0"/>
              <a:t>“ / „NWP inter-</a:t>
            </a:r>
            <a:r>
              <a:rPr lang="de-DE" dirty="0" err="1" smtClean="0"/>
              <a:t>calibration</a:t>
            </a:r>
            <a:r>
              <a:rPr lang="de-DE" dirty="0" smtClean="0"/>
              <a:t>“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233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en-US" sz="4000" dirty="0" smtClean="0"/>
              <a:t>Thank You for your contributions!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2701</TotalTime>
  <Words>299</Words>
  <Application>Microsoft Office PowerPoint</Application>
  <PresentationFormat>A4 Paper (210x297 mm)</PresentationFormat>
  <Paragraphs>101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Helvetica</vt:lpstr>
      <vt:lpstr>Tahoma</vt:lpstr>
      <vt:lpstr>Times New Roman</vt:lpstr>
      <vt:lpstr>Office Theme</vt:lpstr>
      <vt:lpstr>Special session on  re-calibration/re-processing – Discussion  Tim Hewison</vt:lpstr>
      <vt:lpstr>Agenda</vt:lpstr>
      <vt:lpstr>FIDUCEO follow-up</vt:lpstr>
      <vt:lpstr>SCOPE-CM IOGEO</vt:lpstr>
      <vt:lpstr>Archive Re-Calibration</vt:lpstr>
      <vt:lpstr>ISCCP</vt:lpstr>
      <vt:lpstr>VIIRS v2 </vt:lpstr>
      <vt:lpstr>NWP method</vt:lpstr>
      <vt:lpstr>PowerPoint Presentation</vt:lpstr>
    </vt:vector>
  </TitlesOfParts>
  <Company>Eumetsat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Tim Hewison</cp:lastModifiedBy>
  <cp:revision>1150</cp:revision>
  <cp:lastPrinted>2006-03-06T14:11:17Z</cp:lastPrinted>
  <dcterms:created xsi:type="dcterms:W3CDTF">1997-07-23T08:21:02Z</dcterms:created>
  <dcterms:modified xsi:type="dcterms:W3CDTF">2019-03-05T08:15:06Z</dcterms:modified>
</cp:coreProperties>
</file>