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260" r:id="rId3"/>
    <p:sldId id="263" r:id="rId4"/>
    <p:sldId id="258" r:id="rId5"/>
    <p:sldId id="259" r:id="rId6"/>
    <p:sldId id="262" r:id="rId7"/>
    <p:sldId id="267" r:id="rId8"/>
    <p:sldId id="265" r:id="rId9"/>
    <p:sldId id="266" r:id="rId10"/>
    <p:sldId id="268" r:id="rId11"/>
    <p:sldId id="261" r:id="rId12"/>
    <p:sldId id="270" r:id="rId13"/>
    <p:sldId id="271" r:id="rId14"/>
    <p:sldId id="256" r:id="rId15"/>
    <p:sldId id="257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01D46-DCBA-7F4F-8B91-2B66F0A3FABB}" type="datetimeFigureOut">
              <a:rPr kumimoji="1" lang="ja-JP" altLang="en-US" smtClean="0"/>
              <a:t>19/03/05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D2791-3E8B-BF40-9B4E-77D421249B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416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84ADF-E61A-0D48-9933-B5E5E8F1FC33}" type="datetimeFigureOut">
              <a:rPr kumimoji="1" lang="ja-JP" altLang="en-US" smtClean="0"/>
              <a:t>19/03/05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B5EB0-AEA8-B64A-AD4E-D388B8B7F7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43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23CA-BB7E-1C42-9750-B57A03D19EAB}" type="datetime1">
              <a:rPr lang="ja-JP" altLang="en-US" smtClean="0"/>
              <a:t>19/03/05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4006-FB5C-45C9-B2D0-991AA4C4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6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44E5-9FE9-EF47-8153-BF06D4311773}" type="datetime1">
              <a:rPr lang="ja-JP" altLang="en-US" smtClean="0"/>
              <a:t>19/03/05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4006-FB5C-45C9-B2D0-991AA4C4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5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B903-5E8B-E347-930A-102510AD742F}" type="datetime1">
              <a:rPr lang="ja-JP" altLang="en-US" smtClean="0"/>
              <a:t>19/03/05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4006-FB5C-45C9-B2D0-991AA4C4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CC41-C93D-6A41-A37E-F028074A74BD}" type="datetime1">
              <a:rPr lang="ja-JP" altLang="en-US" smtClean="0"/>
              <a:t>19/03/05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4006-FB5C-45C9-B2D0-991AA4C4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5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9497-5603-2F44-9120-25357CB277A8}" type="datetime1">
              <a:rPr lang="ja-JP" altLang="en-US" smtClean="0"/>
              <a:t>19/03/05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4006-FB5C-45C9-B2D0-991AA4C4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0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EDDE-0901-0642-95C6-BAE72A7B4B64}" type="datetime1">
              <a:rPr lang="ja-JP" altLang="en-US" smtClean="0"/>
              <a:t>19/03/05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4006-FB5C-45C9-B2D0-991AA4C4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9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ABC4-F17A-094A-B276-754139BDEFD0}" type="datetime1">
              <a:rPr lang="ja-JP" altLang="en-US" smtClean="0"/>
              <a:t>19/03/05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4006-FB5C-45C9-B2D0-991AA4C4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8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37FD-4AA8-0748-BF0E-9F2569AD3CA2}" type="datetime1">
              <a:rPr lang="ja-JP" altLang="en-US" smtClean="0"/>
              <a:t>19/03/05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4006-FB5C-45C9-B2D0-991AA4C4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B631-9B0C-774A-AE33-6A7CFE410443}" type="datetime1">
              <a:rPr lang="ja-JP" altLang="en-US" smtClean="0"/>
              <a:t>19/03/05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4006-FB5C-45C9-B2D0-991AA4C4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3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40423-B3FF-6043-809C-92D86DD6D4C7}" type="datetime1">
              <a:rPr lang="ja-JP" altLang="en-US" smtClean="0"/>
              <a:t>19/03/05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4006-FB5C-45C9-B2D0-991AA4C4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0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701B-6058-1C42-AD96-AF1555E60F6E}" type="datetime1">
              <a:rPr lang="ja-JP" altLang="en-US" smtClean="0"/>
              <a:t>19/03/05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4006-FB5C-45C9-B2D0-991AA4C4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9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7ED4B-B9FB-3E44-80AD-7C5D42967669}" type="datetime1">
              <a:rPr lang="ja-JP" altLang="en-US" smtClean="0"/>
              <a:t>19/03/05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44006-FB5C-45C9-B2D0-991AA4C4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6712" y="1366274"/>
            <a:ext cx="8229600" cy="2201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00090"/>
                </a:solidFill>
              </a:rPr>
              <a:t>GSICS</a:t>
            </a:r>
            <a:r>
              <a:rPr lang="ja-JP" altLang="en-US" sz="3200" b="1" dirty="0" smtClean="0">
                <a:solidFill>
                  <a:srgbClr val="000090"/>
                </a:solidFill>
              </a:rPr>
              <a:t> </a:t>
            </a:r>
            <a:r>
              <a:rPr lang="en-US" altLang="ja-JP" sz="3200" b="1" dirty="0" smtClean="0">
                <a:solidFill>
                  <a:srgbClr val="000090"/>
                </a:solidFill>
              </a:rPr>
              <a:t>New </a:t>
            </a:r>
            <a:r>
              <a:rPr lang="en-US" altLang="ja-JP" sz="3200" b="1" dirty="0">
                <a:solidFill>
                  <a:srgbClr val="000090"/>
                </a:solidFill>
              </a:rPr>
              <a:t>M</a:t>
            </a:r>
            <a:r>
              <a:rPr lang="en-US" altLang="ja-JP" sz="3200" b="1" dirty="0" smtClean="0">
                <a:solidFill>
                  <a:srgbClr val="000090"/>
                </a:solidFill>
              </a:rPr>
              <a:t>ini</a:t>
            </a:r>
            <a:r>
              <a:rPr lang="ja-JP" altLang="en-US" sz="3200" b="1" dirty="0" smtClean="0">
                <a:solidFill>
                  <a:srgbClr val="000090"/>
                </a:solidFill>
              </a:rPr>
              <a:t> </a:t>
            </a:r>
            <a:r>
              <a:rPr lang="en-US" altLang="ja-JP" sz="3200" b="1" dirty="0" smtClean="0">
                <a:solidFill>
                  <a:srgbClr val="000090"/>
                </a:solidFill>
              </a:rPr>
              <a:t>Site</a:t>
            </a:r>
          </a:p>
          <a:p>
            <a:r>
              <a:rPr lang="en-US" altLang="ja-JP" sz="3200" b="1" dirty="0" smtClean="0">
                <a:solidFill>
                  <a:srgbClr val="000090"/>
                </a:solidFill>
              </a:rPr>
              <a:t>and</a:t>
            </a:r>
          </a:p>
          <a:p>
            <a:r>
              <a:rPr lang="en-US" altLang="ja-JP" sz="3200" b="1" dirty="0" smtClean="0">
                <a:solidFill>
                  <a:srgbClr val="000090"/>
                </a:solidFill>
              </a:rPr>
              <a:t>Link from OSCAR/Space to GSICS </a:t>
            </a:r>
            <a:r>
              <a:rPr lang="en-US" altLang="ja-JP" sz="3200" b="1" dirty="0">
                <a:solidFill>
                  <a:srgbClr val="000090"/>
                </a:solidFill>
              </a:rPr>
              <a:t>Inter-</a:t>
            </a:r>
            <a:r>
              <a:rPr lang="en-US" altLang="ja-JP" sz="3200" b="1" dirty="0" smtClean="0">
                <a:solidFill>
                  <a:srgbClr val="000090"/>
                </a:solidFill>
              </a:rPr>
              <a:t>calibration Page</a:t>
            </a:r>
            <a:endParaRPr lang="en-US" sz="3200" b="1" dirty="0" smtClean="0">
              <a:solidFill>
                <a:srgbClr val="00009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56867" y="4144842"/>
            <a:ext cx="4331854" cy="606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0090"/>
                </a:solidFill>
              </a:rPr>
              <a:t>Toshiyuki Kurino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WMO Space Programme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7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632848" cy="3528392"/>
          </a:xfrm>
        </p:spPr>
        <p:txBody>
          <a:bodyPr>
            <a:normAutofit/>
          </a:bodyPr>
          <a:lstStyle/>
          <a:p>
            <a:r>
              <a:rPr lang="en-US" altLang="ja-JP" b="1" dirty="0" smtClean="0"/>
              <a:t>An Expected Improvement</a:t>
            </a:r>
          </a:p>
          <a:p>
            <a:pPr algn="l"/>
            <a:r>
              <a:rPr lang="en-US" altLang="ja-JP" b="1" dirty="0" smtClean="0"/>
              <a:t>GSICS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website resource is outside of WMO</a:t>
            </a:r>
          </a:p>
          <a:p>
            <a:pPr marL="457200" indent="-457200" algn="l">
              <a:buFontTx/>
              <a:buChar char="-"/>
            </a:pPr>
            <a:r>
              <a:rPr lang="en-US" altLang="ja-JP" b="1" dirty="0" smtClean="0"/>
              <a:t>web-based editorial capability for updating the contents</a:t>
            </a:r>
          </a:p>
          <a:p>
            <a:pPr marL="457200" indent="-457200" algn="l">
              <a:buFontTx/>
              <a:buChar char="-"/>
            </a:pPr>
            <a:r>
              <a:rPr lang="en-US" altLang="ja-JP" b="1" dirty="0" smtClean="0"/>
              <a:t>GSICS members will edit contents with provided user account</a:t>
            </a:r>
            <a:endParaRPr lang="en-US" altLang="ja-JP" b="1" dirty="0"/>
          </a:p>
          <a:p>
            <a:pPr marL="457200" indent="-457200" algn="l"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182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584" y="2636912"/>
            <a:ext cx="6400800" cy="12016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Link from </a:t>
            </a:r>
            <a:r>
              <a:rPr lang="en-US" b="1" dirty="0" smtClean="0">
                <a:solidFill>
                  <a:srgbClr val="000000"/>
                </a:solidFill>
              </a:rPr>
              <a:t>OSCAR/Space to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GSICS Inter-calibration Page</a:t>
            </a:r>
          </a:p>
        </p:txBody>
      </p:sp>
    </p:spTree>
    <p:extLst>
      <p:ext uri="{BB962C8B-B14F-4D97-AF65-F5344CB8AC3E}">
        <p14:creationId xmlns:p14="http://schemas.microsoft.com/office/powerpoint/2010/main" val="243395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99592" y="44624"/>
            <a:ext cx="766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/>
              <a:t>Space-based Capabilities (OSCAR/</a:t>
            </a:r>
            <a:r>
              <a:rPr lang="en-US" altLang="ja-JP" sz="2800" b="1" dirty="0" smtClean="0"/>
              <a:t>Space) Top Page</a:t>
            </a:r>
            <a:endParaRPr lang="ja-JP" altLang="en-US" sz="2800" b="1" dirty="0"/>
          </a:p>
        </p:txBody>
      </p:sp>
      <p:pic>
        <p:nvPicPr>
          <p:cNvPr id="3" name="図 2" descr="screenshot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93313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7667278">
            <a:off x="2089080" y="1616468"/>
            <a:ext cx="250153" cy="94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7744" y="2391271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Click: “Instruments”</a:t>
            </a:r>
            <a:endParaRPr 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602128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https://</a:t>
            </a:r>
            <a:r>
              <a:rPr kumimoji="1" lang="en-US" altLang="ja-JP" sz="2400" b="1" dirty="0" err="1"/>
              <a:t>www.wmo-sat.info</a:t>
            </a:r>
            <a:r>
              <a:rPr kumimoji="1" lang="en-US" altLang="ja-JP" sz="2400" b="1" dirty="0"/>
              <a:t>/</a:t>
            </a:r>
            <a:r>
              <a:rPr kumimoji="1" lang="en-US" altLang="ja-JP" sz="2400" b="1" dirty="0" err="1"/>
              <a:t>oscar</a:t>
            </a:r>
            <a:r>
              <a:rPr kumimoji="1" lang="en-US" altLang="ja-JP" sz="2400" b="1" dirty="0"/>
              <a:t>/</a:t>
            </a:r>
            <a:r>
              <a:rPr kumimoji="1" lang="en-US" altLang="ja-JP" sz="2400" b="1" dirty="0" err="1"/>
              <a:t>spacecapabilities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495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0900" y="44624"/>
            <a:ext cx="9221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/>
              <a:t>Space-based Capabilities (OSCAR/</a:t>
            </a:r>
            <a:r>
              <a:rPr lang="en-US" altLang="ja-JP" sz="2800" b="1" dirty="0" smtClean="0"/>
              <a:t>Space) “Instruments” Page</a:t>
            </a:r>
            <a:endParaRPr lang="ja-JP" altLang="en-US" sz="2800" b="1" dirty="0"/>
          </a:p>
        </p:txBody>
      </p:sp>
      <p:pic>
        <p:nvPicPr>
          <p:cNvPr id="6" name="図 5" descr="screen shot 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805778"/>
            <a:ext cx="7596336" cy="5503542"/>
          </a:xfrm>
          <a:prstGeom prst="rect">
            <a:avLst/>
          </a:prstGeom>
        </p:spPr>
      </p:pic>
      <p:sp>
        <p:nvSpPr>
          <p:cNvPr id="7" name="Down Arrow 3"/>
          <p:cNvSpPr/>
          <p:nvPr/>
        </p:nvSpPr>
        <p:spPr>
          <a:xfrm rot="7667278">
            <a:off x="8141692" y="1402568"/>
            <a:ext cx="255901" cy="9588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7166947" y="2103239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“Himawari-8”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0539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NTERNAL.WMO.INT\UserData\Redirected\tkurino\Desktop\OSCAR-GSICS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t="14294" r="26699" b="25005"/>
          <a:stretch/>
        </p:blipFill>
        <p:spPr bwMode="auto">
          <a:xfrm>
            <a:off x="448603" y="930587"/>
            <a:ext cx="8515885" cy="480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7667278">
            <a:off x="7273655" y="4640804"/>
            <a:ext cx="250153" cy="94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57869" y="5301208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Click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043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INTERNAL.WMO.INT\UserData\Redirected\tkurino\Desktop\OSCAR-GSICS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7507" r="13908" b="47898"/>
          <a:stretch/>
        </p:blipFill>
        <p:spPr bwMode="auto">
          <a:xfrm>
            <a:off x="244580" y="2420888"/>
            <a:ext cx="86479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4"/>
          <p:cNvSpPr/>
          <p:nvPr/>
        </p:nvSpPr>
        <p:spPr>
          <a:xfrm>
            <a:off x="6012160" y="1268760"/>
            <a:ext cx="288032" cy="122413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452321" y="1916832"/>
            <a:ext cx="288032" cy="7920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1527175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Link to </a:t>
            </a:r>
            <a:r>
              <a:rPr lang="en-US" altLang="ja-JP" sz="2400" b="1" dirty="0" smtClean="0"/>
              <a:t>Real</a:t>
            </a:r>
            <a:r>
              <a:rPr lang="en-US" altLang="ja-JP" sz="2400" b="1" dirty="0" smtClean="0"/>
              <a:t>-time Monitoring </a:t>
            </a:r>
            <a:r>
              <a:rPr lang="en-US" altLang="ja-JP" sz="2400" b="1" dirty="0" smtClean="0"/>
              <a:t>Page</a:t>
            </a:r>
          </a:p>
          <a:p>
            <a:r>
              <a:rPr lang="en-US" altLang="ja-JP" sz="2400" b="1" dirty="0"/>
              <a:t>o</a:t>
            </a:r>
            <a:r>
              <a:rPr lang="en-US" altLang="ja-JP" sz="2400" b="1" dirty="0" smtClean="0"/>
              <a:t>n </a:t>
            </a:r>
            <a:r>
              <a:rPr lang="en-US" altLang="ja-JP" sz="2400" b="1" dirty="0" smtClean="0"/>
              <a:t>Calibration</a:t>
            </a:r>
            <a:r>
              <a:rPr lang="en-US" altLang="ja-JP" sz="2400" b="1" dirty="0" smtClean="0"/>
              <a:t> Status</a:t>
            </a:r>
            <a:r>
              <a:rPr lang="en-US" altLang="ja-JP" sz="2400" b="1" dirty="0" smtClean="0"/>
              <a:t> </a:t>
            </a:r>
            <a:endParaRPr lang="en-US" altLang="ja-JP" sz="2400" b="1" dirty="0"/>
          </a:p>
        </p:txBody>
      </p:sp>
      <p:sp>
        <p:nvSpPr>
          <p:cNvPr id="8" name="TextBox 5"/>
          <p:cNvSpPr txBox="1"/>
          <p:nvPr/>
        </p:nvSpPr>
        <p:spPr>
          <a:xfrm>
            <a:off x="3707904" y="735087"/>
            <a:ext cx="4832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Link to Landing Page (</a:t>
            </a:r>
            <a:r>
              <a:rPr lang="en-US" sz="2400" b="1" dirty="0"/>
              <a:t>E</a:t>
            </a:r>
            <a:r>
              <a:rPr lang="en-US" sz="2400" b="1" dirty="0" smtClean="0"/>
              <a:t>vent Logging)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006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creen shot 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08" y="620688"/>
            <a:ext cx="6408368" cy="608053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JMA GSICS Page: Himawari</a:t>
            </a:r>
            <a:r>
              <a:rPr lang="en-US" altLang="ja-JP" sz="2400" dirty="0"/>
              <a:t>-8,9/AHI IR Inter-calibration with AIRS, IASI, and </a:t>
            </a:r>
            <a:r>
              <a:rPr lang="en-US" altLang="ja-JP" sz="2400" dirty="0" err="1"/>
              <a:t>CrIS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4785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7272808" cy="1800200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en-US" altLang="ja-JP" b="1" dirty="0" smtClean="0"/>
              <a:t>GSICS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members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to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provide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“one-stop”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linkage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to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provide a calibration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status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for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each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Instruments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in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“operation”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13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2875384"/>
            <a:ext cx="6400800" cy="7696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GSICS </a:t>
            </a:r>
            <a:r>
              <a:rPr lang="en-US" b="1" dirty="0">
                <a:solidFill>
                  <a:schemeClr val="tx1"/>
                </a:solidFill>
              </a:rPr>
              <a:t>N</a:t>
            </a:r>
            <a:r>
              <a:rPr lang="en-US" b="1" dirty="0" smtClean="0">
                <a:solidFill>
                  <a:schemeClr val="tx1"/>
                </a:solidFill>
              </a:rPr>
              <a:t>ew </a:t>
            </a:r>
            <a:r>
              <a:rPr lang="en-US" b="1" dirty="0">
                <a:solidFill>
                  <a:schemeClr val="tx1"/>
                </a:solidFill>
              </a:rPr>
              <a:t>M</a:t>
            </a:r>
            <a:r>
              <a:rPr lang="en-US" b="1" dirty="0" smtClean="0">
                <a:solidFill>
                  <a:schemeClr val="tx1"/>
                </a:solidFill>
              </a:rPr>
              <a:t>ini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ite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9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NTERNAL.WMO.INT\UserData\Redirected\tkurino\Desktop\GSICS_ol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41" y="722613"/>
            <a:ext cx="7238428" cy="611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5550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Changed from the “previous” GSICS Portal</a:t>
            </a:r>
            <a:endParaRPr lang="en-US" sz="2400" b="1" dirty="0"/>
          </a:p>
        </p:txBody>
      </p:sp>
      <p:sp>
        <p:nvSpPr>
          <p:cNvPr id="5" name="Oval 4"/>
          <p:cNvSpPr/>
          <p:nvPr/>
        </p:nvSpPr>
        <p:spPr>
          <a:xfrm>
            <a:off x="6876257" y="1124744"/>
            <a:ext cx="1715512" cy="5708231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32040" y="1448925"/>
            <a:ext cx="936104" cy="432047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96137" y="347464"/>
            <a:ext cx="1080120" cy="11537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409976" y="347464"/>
            <a:ext cx="93182" cy="85192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8183" y="15007"/>
            <a:ext cx="2363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n</a:t>
            </a:r>
            <a:r>
              <a:rPr lang="en-US" sz="2400" b="1" u="sng" dirty="0" smtClean="0"/>
              <a:t>ew tab “Links”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57514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NTERNAL.WMO.INT\UserData\Redirected\tkurino\Desktop\GSICS new web 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05" y="664259"/>
            <a:ext cx="7444755" cy="50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572000" y="908720"/>
            <a:ext cx="250153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3968" y="404664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Click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907704" y="6021288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https://gsics.wmo.int/en</a:t>
            </a:r>
          </a:p>
        </p:txBody>
      </p:sp>
    </p:spTree>
    <p:extLst>
      <p:ext uri="{BB962C8B-B14F-4D97-AF65-F5344CB8AC3E}">
        <p14:creationId xmlns:p14="http://schemas.microsoft.com/office/powerpoint/2010/main" val="29036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04" y="332656"/>
            <a:ext cx="6051432" cy="611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5400000">
            <a:off x="4031940" y="5553238"/>
            <a:ext cx="216024" cy="158417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4704953" cy="582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6964309">
            <a:off x="5306915" y="2402249"/>
            <a:ext cx="203365" cy="12822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81355" y="3185649"/>
            <a:ext cx="28559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Click: “mail to:”</a:t>
            </a:r>
          </a:p>
          <a:p>
            <a:r>
              <a:rPr lang="en-US" b="1" dirty="0"/>
              <a:t>e</a:t>
            </a:r>
            <a:r>
              <a:rPr lang="en-US" b="1" dirty="0" smtClean="0"/>
              <a:t>-mail address is embedded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067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6021288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https://</a:t>
            </a:r>
            <a:r>
              <a:rPr lang="en-US" sz="2400" b="1" dirty="0" err="1"/>
              <a:t>public.wmo.int</a:t>
            </a:r>
            <a:r>
              <a:rPr lang="en-US" sz="2400" b="1" dirty="0"/>
              <a:t>/en/resources/library/</a:t>
            </a:r>
            <a:r>
              <a:rPr lang="en-US" sz="2400" b="1" dirty="0" err="1"/>
              <a:t>wmo</a:t>
            </a:r>
            <a:r>
              <a:rPr lang="en-US" sz="2400" b="1" dirty="0"/>
              <a:t>-corporate-visual-identity-guidelines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94431" y="-27384"/>
            <a:ext cx="817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Guideline for the WMO New Website will be in public</a:t>
            </a:r>
            <a:endParaRPr lang="en-US" sz="2800" b="1" dirty="0"/>
          </a:p>
        </p:txBody>
      </p:sp>
      <p:pic>
        <p:nvPicPr>
          <p:cNvPr id="3" name="図 2" descr="screenshot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476672"/>
            <a:ext cx="394930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7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6279703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https://</a:t>
            </a:r>
            <a:r>
              <a:rPr lang="en-US" sz="2400" b="1" dirty="0" err="1"/>
              <a:t>hydrohub.wmo.int</a:t>
            </a:r>
            <a:r>
              <a:rPr lang="en-US" sz="2400" b="1" dirty="0"/>
              <a:t>/en/</a:t>
            </a:r>
            <a:r>
              <a:rPr lang="en-US" sz="2400" b="1" dirty="0" err="1"/>
              <a:t>whos</a:t>
            </a:r>
            <a:endParaRPr lang="en-US" sz="2400" b="1" dirty="0"/>
          </a:p>
        </p:txBody>
      </p:sp>
      <p:pic>
        <p:nvPicPr>
          <p:cNvPr id="3" name="図 2" descr="screen shot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592327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683568" y="25460"/>
            <a:ext cx="772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 Example of WMO New Mini Site as a Reference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7498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6351711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https:/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www.wmo.int</a:t>
            </a:r>
            <a:r>
              <a:rPr lang="en-US" sz="2400" b="1" dirty="0" smtClean="0"/>
              <a:t>/</a:t>
            </a:r>
            <a:endParaRPr lang="en-US" sz="2400" b="1" dirty="0"/>
          </a:p>
        </p:txBody>
      </p:sp>
      <p:sp>
        <p:nvSpPr>
          <p:cNvPr id="7" name="TextBox 5"/>
          <p:cNvSpPr txBox="1"/>
          <p:nvPr/>
        </p:nvSpPr>
        <p:spPr>
          <a:xfrm>
            <a:off x="3006706" y="-27384"/>
            <a:ext cx="3149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WMO New Website</a:t>
            </a:r>
            <a:endParaRPr lang="en-US" sz="2800" b="1" dirty="0"/>
          </a:p>
        </p:txBody>
      </p:sp>
      <p:pic>
        <p:nvPicPr>
          <p:cNvPr id="4" name="図 3" descr="screenshot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526"/>
            <a:ext cx="9144000" cy="59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2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264</Words>
  <Application>Microsoft Macintosh PowerPoint</Application>
  <PresentationFormat>画面に合わせる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Toshiyuki Kurino</dc:creator>
  <cp:lastModifiedBy>name:</cp:lastModifiedBy>
  <cp:revision>19</cp:revision>
  <dcterms:created xsi:type="dcterms:W3CDTF">2019-01-23T09:37:26Z</dcterms:created>
  <dcterms:modified xsi:type="dcterms:W3CDTF">2019-03-05T10:48:57Z</dcterms:modified>
</cp:coreProperties>
</file>