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0" r:id="rId4"/>
    <p:sldId id="261" r:id="rId5"/>
    <p:sldId id="259" r:id="rId6"/>
    <p:sldId id="269" r:id="rId7"/>
    <p:sldId id="280" r:id="rId8"/>
    <p:sldId id="263" r:id="rId9"/>
    <p:sldId id="272" r:id="rId10"/>
    <p:sldId id="265" r:id="rId11"/>
    <p:sldId id="274" r:id="rId12"/>
    <p:sldId id="275" r:id="rId13"/>
    <p:sldId id="266" r:id="rId14"/>
    <p:sldId id="268" r:id="rId15"/>
    <p:sldId id="276" r:id="rId16"/>
    <p:sldId id="277" r:id="rId17"/>
    <p:sldId id="278" r:id="rId18"/>
    <p:sldId id="267" r:id="rId19"/>
    <p:sldId id="273" r:id="rId20"/>
    <p:sldId id="270" r:id="rId21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ensen Stefan" userId="ae4363fc-7ad4-4bf8-97f9-9784344e342a" providerId="ADAL" clId="{CDB09029-C836-4D95-86BE-F6887543317D}"/>
    <pc:docChg chg="undo custSel addSld delSld modSld sldOrd">
      <pc:chgData name="Adriaensen Stefan" userId="ae4363fc-7ad4-4bf8-97f9-9784344e342a" providerId="ADAL" clId="{CDB09029-C836-4D95-86BE-F6887543317D}" dt="2019-03-04T07:56:05.765" v="6856" actId="14100"/>
      <pc:docMkLst>
        <pc:docMk/>
      </pc:docMkLst>
      <pc:sldChg chg="modSp">
        <pc:chgData name="Adriaensen Stefan" userId="ae4363fc-7ad4-4bf8-97f9-9784344e342a" providerId="ADAL" clId="{CDB09029-C836-4D95-86BE-F6887543317D}" dt="2019-03-04T07:56:05.765" v="6856" actId="14100"/>
        <pc:sldMkLst>
          <pc:docMk/>
          <pc:sldMk cId="126494361" sldId="256"/>
        </pc:sldMkLst>
        <pc:spChg chg="mod">
          <ac:chgData name="Adriaensen Stefan" userId="ae4363fc-7ad4-4bf8-97f9-9784344e342a" providerId="ADAL" clId="{CDB09029-C836-4D95-86BE-F6887543317D}" dt="2019-03-04T07:56:05.765" v="6856" actId="14100"/>
          <ac:spMkLst>
            <pc:docMk/>
            <pc:sldMk cId="126494361" sldId="256"/>
            <ac:spMk id="2" creationId="{EE22694B-0FC0-4BEE-9171-C713048C5185}"/>
          </ac:spMkLst>
        </pc:spChg>
      </pc:sldChg>
      <pc:sldChg chg="addSp modSp">
        <pc:chgData name="Adriaensen Stefan" userId="ae4363fc-7ad4-4bf8-97f9-9784344e342a" providerId="ADAL" clId="{CDB09029-C836-4D95-86BE-F6887543317D}" dt="2019-02-28T23:52:42.842" v="5748" actId="113"/>
        <pc:sldMkLst>
          <pc:docMk/>
          <pc:sldMk cId="144282858" sldId="257"/>
        </pc:sldMkLst>
        <pc:spChg chg="add mod">
          <ac:chgData name="Adriaensen Stefan" userId="ae4363fc-7ad4-4bf8-97f9-9784344e342a" providerId="ADAL" clId="{CDB09029-C836-4D95-86BE-F6887543317D}" dt="2019-02-28T12:29:56.405" v="69" actId="120"/>
          <ac:spMkLst>
            <pc:docMk/>
            <pc:sldMk cId="144282858" sldId="257"/>
            <ac:spMk id="26" creationId="{0977379B-8BD6-4849-8E6E-74835548FD4C}"/>
          </ac:spMkLst>
        </pc:spChg>
        <pc:spChg chg="add mod">
          <ac:chgData name="Adriaensen Stefan" userId="ae4363fc-7ad4-4bf8-97f9-9784344e342a" providerId="ADAL" clId="{CDB09029-C836-4D95-86BE-F6887543317D}" dt="2019-02-28T23:52:42.842" v="5748" actId="113"/>
          <ac:spMkLst>
            <pc:docMk/>
            <pc:sldMk cId="144282858" sldId="257"/>
            <ac:spMk id="27" creationId="{534D8228-90DF-4214-86B0-538806C68E9B}"/>
          </ac:spMkLst>
        </pc:spChg>
      </pc:sldChg>
      <pc:sldChg chg="addSp modSp add">
        <pc:chgData name="Adriaensen Stefan" userId="ae4363fc-7ad4-4bf8-97f9-9784344e342a" providerId="ADAL" clId="{CDB09029-C836-4D95-86BE-F6887543317D}" dt="2019-03-04T07:39:54.812" v="6709" actId="20577"/>
        <pc:sldMkLst>
          <pc:docMk/>
          <pc:sldMk cId="4090352288" sldId="259"/>
        </pc:sldMkLst>
        <pc:spChg chg="add mod">
          <ac:chgData name="Adriaensen Stefan" userId="ae4363fc-7ad4-4bf8-97f9-9784344e342a" providerId="ADAL" clId="{CDB09029-C836-4D95-86BE-F6887543317D}" dt="2019-03-04T07:39:54.812" v="6709" actId="20577"/>
          <ac:spMkLst>
            <pc:docMk/>
            <pc:sldMk cId="4090352288" sldId="259"/>
            <ac:spMk id="10" creationId="{00EF7CA2-9757-4A02-913B-B1F30586074D}"/>
          </ac:spMkLst>
        </pc:spChg>
        <pc:spChg chg="mod">
          <ac:chgData name="Adriaensen Stefan" userId="ae4363fc-7ad4-4bf8-97f9-9784344e342a" providerId="ADAL" clId="{CDB09029-C836-4D95-86BE-F6887543317D}" dt="2019-02-28T13:46:42.910" v="1998" actId="20577"/>
          <ac:spMkLst>
            <pc:docMk/>
            <pc:sldMk cId="4090352288" sldId="259"/>
            <ac:spMk id="26" creationId="{0977379B-8BD6-4849-8E6E-74835548FD4C}"/>
          </ac:spMkLst>
        </pc:spChg>
        <pc:spChg chg="mod">
          <ac:chgData name="Adriaensen Stefan" userId="ae4363fc-7ad4-4bf8-97f9-9784344e342a" providerId="ADAL" clId="{CDB09029-C836-4D95-86BE-F6887543317D}" dt="2019-02-28T12:57:15.100" v="1377" actId="20577"/>
          <ac:spMkLst>
            <pc:docMk/>
            <pc:sldMk cId="4090352288" sldId="259"/>
            <ac:spMk id="27" creationId="{534D8228-90DF-4214-86B0-538806C68E9B}"/>
          </ac:spMkLst>
        </pc:spChg>
        <pc:picChg chg="add mod">
          <ac:chgData name="Adriaensen Stefan" userId="ae4363fc-7ad4-4bf8-97f9-9784344e342a" providerId="ADAL" clId="{CDB09029-C836-4D95-86BE-F6887543317D}" dt="2019-02-28T13:57:43.705" v="2345" actId="1076"/>
          <ac:picMkLst>
            <pc:docMk/>
            <pc:sldMk cId="4090352288" sldId="259"/>
            <ac:picMk id="11" creationId="{2D02162F-004A-4F1D-AEBF-A903BB99D107}"/>
          </ac:picMkLst>
        </pc:picChg>
      </pc:sldChg>
      <pc:sldChg chg="addSp delSp modSp add">
        <pc:chgData name="Adriaensen Stefan" userId="ae4363fc-7ad4-4bf8-97f9-9784344e342a" providerId="ADAL" clId="{CDB09029-C836-4D95-86BE-F6887543317D}" dt="2019-02-28T23:53:15.599" v="5755" actId="20577"/>
        <pc:sldMkLst>
          <pc:docMk/>
          <pc:sldMk cId="3818962204" sldId="260"/>
        </pc:sldMkLst>
        <pc:spChg chg="add mod">
          <ac:chgData name="Adriaensen Stefan" userId="ae4363fc-7ad4-4bf8-97f9-9784344e342a" providerId="ADAL" clId="{CDB09029-C836-4D95-86BE-F6887543317D}" dt="2019-02-28T23:53:15.599" v="5755" actId="20577"/>
          <ac:spMkLst>
            <pc:docMk/>
            <pc:sldMk cId="3818962204" sldId="260"/>
            <ac:spMk id="10" creationId="{16D55C89-BE94-4255-95FA-4E0D27FCC2C8}"/>
          </ac:spMkLst>
        </pc:spChg>
        <pc:spChg chg="mod">
          <ac:chgData name="Adriaensen Stefan" userId="ae4363fc-7ad4-4bf8-97f9-9784344e342a" providerId="ADAL" clId="{CDB09029-C836-4D95-86BE-F6887543317D}" dt="2019-02-28T23:53:09.795" v="5749" actId="20577"/>
          <ac:spMkLst>
            <pc:docMk/>
            <pc:sldMk cId="3818962204" sldId="260"/>
            <ac:spMk id="26" creationId="{0977379B-8BD6-4849-8E6E-74835548FD4C}"/>
          </ac:spMkLst>
        </pc:spChg>
        <pc:spChg chg="del mod">
          <ac:chgData name="Adriaensen Stefan" userId="ae4363fc-7ad4-4bf8-97f9-9784344e342a" providerId="ADAL" clId="{CDB09029-C836-4D95-86BE-F6887543317D}" dt="2019-02-28T12:38:53.404" v="252" actId="20577"/>
          <ac:spMkLst>
            <pc:docMk/>
            <pc:sldMk cId="3818962204" sldId="260"/>
            <ac:spMk id="27" creationId="{534D8228-90DF-4214-86B0-538806C68E9B}"/>
          </ac:spMkLst>
        </pc:spChg>
      </pc:sldChg>
      <pc:sldChg chg="addSp modSp add">
        <pc:chgData name="Adriaensen Stefan" userId="ae4363fc-7ad4-4bf8-97f9-9784344e342a" providerId="ADAL" clId="{CDB09029-C836-4D95-86BE-F6887543317D}" dt="2019-02-28T14:03:57.453" v="2472" actId="1076"/>
        <pc:sldMkLst>
          <pc:docMk/>
          <pc:sldMk cId="2657999560" sldId="261"/>
        </pc:sldMkLst>
        <pc:spChg chg="add mod">
          <ac:chgData name="Adriaensen Stefan" userId="ae4363fc-7ad4-4bf8-97f9-9784344e342a" providerId="ADAL" clId="{CDB09029-C836-4D95-86BE-F6887543317D}" dt="2019-02-28T14:03:57.453" v="2472" actId="1076"/>
          <ac:spMkLst>
            <pc:docMk/>
            <pc:sldMk cId="2657999560" sldId="261"/>
            <ac:spMk id="11" creationId="{CA3731F4-1199-4E93-BCC6-BF8DE473CCBB}"/>
          </ac:spMkLst>
        </pc:spChg>
        <pc:spChg chg="mod">
          <ac:chgData name="Adriaensen Stefan" userId="ae4363fc-7ad4-4bf8-97f9-9784344e342a" providerId="ADAL" clId="{CDB09029-C836-4D95-86BE-F6887543317D}" dt="2019-02-28T13:34:45.002" v="1427" actId="20577"/>
          <ac:spMkLst>
            <pc:docMk/>
            <pc:sldMk cId="2657999560" sldId="261"/>
            <ac:spMk id="26" creationId="{0977379B-8BD6-4849-8E6E-74835548FD4C}"/>
          </ac:spMkLst>
        </pc:spChg>
        <pc:picChg chg="add mod">
          <ac:chgData name="Adriaensen Stefan" userId="ae4363fc-7ad4-4bf8-97f9-9784344e342a" providerId="ADAL" clId="{CDB09029-C836-4D95-86BE-F6887543317D}" dt="2019-02-28T13:43:01.947" v="1880" actId="1076"/>
          <ac:picMkLst>
            <pc:docMk/>
            <pc:sldMk cId="2657999560" sldId="261"/>
            <ac:picMk id="2" creationId="{FB402183-BD86-455C-900F-0AECC8554CE7}"/>
          </ac:picMkLst>
        </pc:picChg>
        <pc:picChg chg="add mod">
          <ac:chgData name="Adriaensen Stefan" userId="ae4363fc-7ad4-4bf8-97f9-9784344e342a" providerId="ADAL" clId="{CDB09029-C836-4D95-86BE-F6887543317D}" dt="2019-02-28T13:35:28.727" v="1429" actId="1076"/>
          <ac:picMkLst>
            <pc:docMk/>
            <pc:sldMk cId="2657999560" sldId="261"/>
            <ac:picMk id="10" creationId="{631F2E87-4934-49A7-82FA-1B2F3229AC6D}"/>
          </ac:picMkLst>
        </pc:picChg>
      </pc:sldChg>
      <pc:sldChg chg="addSp modSp add ord">
        <pc:chgData name="Adriaensen Stefan" userId="ae4363fc-7ad4-4bf8-97f9-9784344e342a" providerId="ADAL" clId="{CDB09029-C836-4D95-86BE-F6887543317D}" dt="2019-02-28T23:59:17.928" v="5846" actId="1076"/>
        <pc:sldMkLst>
          <pc:docMk/>
          <pc:sldMk cId="444755470" sldId="263"/>
        </pc:sldMkLst>
        <pc:spChg chg="add mod">
          <ac:chgData name="Adriaensen Stefan" userId="ae4363fc-7ad4-4bf8-97f9-9784344e342a" providerId="ADAL" clId="{CDB09029-C836-4D95-86BE-F6887543317D}" dt="2019-02-28T23:56:04.646" v="5840" actId="20577"/>
          <ac:spMkLst>
            <pc:docMk/>
            <pc:sldMk cId="444755470" sldId="263"/>
            <ac:spMk id="2" creationId="{F1CEB24D-D55F-4BAE-94AE-8252DA9FA68F}"/>
          </ac:spMkLst>
        </pc:spChg>
        <pc:spChg chg="mod">
          <ac:chgData name="Adriaensen Stefan" userId="ae4363fc-7ad4-4bf8-97f9-9784344e342a" providerId="ADAL" clId="{CDB09029-C836-4D95-86BE-F6887543317D}" dt="2019-02-28T22:15:17.672" v="3144" actId="20577"/>
          <ac:spMkLst>
            <pc:docMk/>
            <pc:sldMk cId="444755470" sldId="263"/>
            <ac:spMk id="26" creationId="{0977379B-8BD6-4849-8E6E-74835548FD4C}"/>
          </ac:spMkLst>
        </pc:spChg>
        <pc:picChg chg="add mod">
          <ac:chgData name="Adriaensen Stefan" userId="ae4363fc-7ad4-4bf8-97f9-9784344e342a" providerId="ADAL" clId="{CDB09029-C836-4D95-86BE-F6887543317D}" dt="2019-02-28T23:58:36.177" v="5842" actId="1076"/>
          <ac:picMkLst>
            <pc:docMk/>
            <pc:sldMk cId="444755470" sldId="263"/>
            <ac:picMk id="11" creationId="{78A3F623-3EED-49D9-B299-FC5038B8E49A}"/>
          </ac:picMkLst>
        </pc:picChg>
        <pc:picChg chg="add mod">
          <ac:chgData name="Adriaensen Stefan" userId="ae4363fc-7ad4-4bf8-97f9-9784344e342a" providerId="ADAL" clId="{CDB09029-C836-4D95-86BE-F6887543317D}" dt="2019-02-28T23:58:50.850" v="5844" actId="1076"/>
          <ac:picMkLst>
            <pc:docMk/>
            <pc:sldMk cId="444755470" sldId="263"/>
            <ac:picMk id="12" creationId="{9AF314D4-A119-4CA8-9E8F-6A6B9BB401AB}"/>
          </ac:picMkLst>
        </pc:picChg>
        <pc:picChg chg="add mod">
          <ac:chgData name="Adriaensen Stefan" userId="ae4363fc-7ad4-4bf8-97f9-9784344e342a" providerId="ADAL" clId="{CDB09029-C836-4D95-86BE-F6887543317D}" dt="2019-02-28T23:59:17.928" v="5846" actId="1076"/>
          <ac:picMkLst>
            <pc:docMk/>
            <pc:sldMk cId="444755470" sldId="263"/>
            <ac:picMk id="13" creationId="{966A2072-AB05-4835-8028-D203AF5E3F99}"/>
          </ac:picMkLst>
        </pc:picChg>
      </pc:sldChg>
      <pc:sldChg chg="addSp delSp modSp add">
        <pc:chgData name="Adriaensen Stefan" userId="ae4363fc-7ad4-4bf8-97f9-9784344e342a" providerId="ADAL" clId="{CDB09029-C836-4D95-86BE-F6887543317D}" dt="2019-02-28T22:39:13.310" v="3869" actId="20577"/>
        <pc:sldMkLst>
          <pc:docMk/>
          <pc:sldMk cId="415334805" sldId="265"/>
        </pc:sldMkLst>
        <pc:spChg chg="mod">
          <ac:chgData name="Adriaensen Stefan" userId="ae4363fc-7ad4-4bf8-97f9-9784344e342a" providerId="ADAL" clId="{CDB09029-C836-4D95-86BE-F6887543317D}" dt="2019-02-28T22:16:40.416" v="3167" actId="20577"/>
          <ac:spMkLst>
            <pc:docMk/>
            <pc:sldMk cId="415334805" sldId="265"/>
            <ac:spMk id="26" creationId="{0977379B-8BD6-4849-8E6E-74835548FD4C}"/>
          </ac:spMkLst>
        </pc:spChg>
        <pc:spChg chg="mod">
          <ac:chgData name="Adriaensen Stefan" userId="ae4363fc-7ad4-4bf8-97f9-9784344e342a" providerId="ADAL" clId="{CDB09029-C836-4D95-86BE-F6887543317D}" dt="2019-02-28T22:39:13.310" v="3869" actId="20577"/>
          <ac:spMkLst>
            <pc:docMk/>
            <pc:sldMk cId="415334805" sldId="265"/>
            <ac:spMk id="27" creationId="{534D8228-90DF-4214-86B0-538806C68E9B}"/>
          </ac:spMkLst>
        </pc:spChg>
        <pc:picChg chg="add del mod">
          <ac:chgData name="Adriaensen Stefan" userId="ae4363fc-7ad4-4bf8-97f9-9784344e342a" providerId="ADAL" clId="{CDB09029-C836-4D95-86BE-F6887543317D}" dt="2019-02-28T22:31:08.743" v="3389" actId="478"/>
          <ac:picMkLst>
            <pc:docMk/>
            <pc:sldMk cId="415334805" sldId="265"/>
            <ac:picMk id="2" creationId="{E639EAD4-6B31-446B-AFD6-100961BFF85D}"/>
          </ac:picMkLst>
        </pc:picChg>
        <pc:picChg chg="add mod">
          <ac:chgData name="Adriaensen Stefan" userId="ae4363fc-7ad4-4bf8-97f9-9784344e342a" providerId="ADAL" clId="{CDB09029-C836-4D95-86BE-F6887543317D}" dt="2019-02-28T22:31:29.335" v="3396" actId="1076"/>
          <ac:picMkLst>
            <pc:docMk/>
            <pc:sldMk cId="415334805" sldId="265"/>
            <ac:picMk id="3" creationId="{41F53B8F-BE56-4097-81C9-FB108F723DDA}"/>
          </ac:picMkLst>
        </pc:picChg>
      </pc:sldChg>
      <pc:sldChg chg="addSp delSp modSp add mod">
        <pc:chgData name="Adriaensen Stefan" userId="ae4363fc-7ad4-4bf8-97f9-9784344e342a" providerId="ADAL" clId="{CDB09029-C836-4D95-86BE-F6887543317D}" dt="2019-03-04T06:17:51.890" v="6512" actId="20577"/>
        <pc:sldMkLst>
          <pc:docMk/>
          <pc:sldMk cId="3128234992" sldId="266"/>
        </pc:sldMkLst>
        <pc:spChg chg="add mod">
          <ac:chgData name="Adriaensen Stefan" userId="ae4363fc-7ad4-4bf8-97f9-9784344e342a" providerId="ADAL" clId="{CDB09029-C836-4D95-86BE-F6887543317D}" dt="2019-03-04T06:17:51.890" v="6512" actId="20577"/>
          <ac:spMkLst>
            <pc:docMk/>
            <pc:sldMk cId="3128234992" sldId="266"/>
            <ac:spMk id="4" creationId="{E256A599-1A73-487B-85DA-1B6739AF9123}"/>
          </ac:spMkLst>
        </pc:spChg>
        <pc:spChg chg="add mod">
          <ac:chgData name="Adriaensen Stefan" userId="ae4363fc-7ad4-4bf8-97f9-9784344e342a" providerId="ADAL" clId="{CDB09029-C836-4D95-86BE-F6887543317D}" dt="2019-02-28T23:59:50.966" v="5856" actId="1076"/>
          <ac:spMkLst>
            <pc:docMk/>
            <pc:sldMk cId="3128234992" sldId="266"/>
            <ac:spMk id="5" creationId="{13A381BA-867A-4472-9389-3EA65FE7C60F}"/>
          </ac:spMkLst>
        </pc:spChg>
        <pc:spChg chg="mod">
          <ac:chgData name="Adriaensen Stefan" userId="ae4363fc-7ad4-4bf8-97f9-9784344e342a" providerId="ADAL" clId="{CDB09029-C836-4D95-86BE-F6887543317D}" dt="2019-02-28T22:56:07.143" v="3885" actId="20577"/>
          <ac:spMkLst>
            <pc:docMk/>
            <pc:sldMk cId="3128234992" sldId="266"/>
            <ac:spMk id="26" creationId="{0977379B-8BD6-4849-8E6E-74835548FD4C}"/>
          </ac:spMkLst>
        </pc:spChg>
        <pc:graphicFrameChg chg="add">
          <ac:chgData name="Adriaensen Stefan" userId="ae4363fc-7ad4-4bf8-97f9-9784344e342a" providerId="ADAL" clId="{CDB09029-C836-4D95-86BE-F6887543317D}" dt="2019-02-28T22:57:29.796" v="3887" actId="1076"/>
          <ac:graphicFrameMkLst>
            <pc:docMk/>
            <pc:sldMk cId="3128234992" sldId="266"/>
            <ac:graphicFrameMk id="10" creationId="{FE2C4F38-6DAC-4A05-B6DD-44E155B7D37D}"/>
          </ac:graphicFrameMkLst>
        </pc:graphicFrameChg>
        <pc:graphicFrameChg chg="add">
          <ac:chgData name="Adriaensen Stefan" userId="ae4363fc-7ad4-4bf8-97f9-9784344e342a" providerId="ADAL" clId="{CDB09029-C836-4D95-86BE-F6887543317D}" dt="2019-02-28T22:59:42.856" v="3894" actId="1076"/>
          <ac:graphicFrameMkLst>
            <pc:docMk/>
            <pc:sldMk cId="3128234992" sldId="266"/>
            <ac:graphicFrameMk id="12" creationId="{FE2C4F38-6DAC-4A05-B6DD-44E155B7D37D}"/>
          </ac:graphicFrameMkLst>
        </pc:graphicFrameChg>
        <pc:picChg chg="add del mod">
          <ac:chgData name="Adriaensen Stefan" userId="ae4363fc-7ad4-4bf8-97f9-9784344e342a" providerId="ADAL" clId="{CDB09029-C836-4D95-86BE-F6887543317D}" dt="2019-02-28T22:59:41.756" v="3892" actId="478"/>
          <ac:picMkLst>
            <pc:docMk/>
            <pc:sldMk cId="3128234992" sldId="266"/>
            <ac:picMk id="2" creationId="{52B57D44-E6AA-4928-9907-0DDF7D269C7E}"/>
          </ac:picMkLst>
        </pc:picChg>
        <pc:picChg chg="add mod">
          <ac:chgData name="Adriaensen Stefan" userId="ae4363fc-7ad4-4bf8-97f9-9784344e342a" providerId="ADAL" clId="{CDB09029-C836-4D95-86BE-F6887543317D}" dt="2019-02-28T23:38:50.319" v="4810" actId="1076"/>
          <ac:picMkLst>
            <pc:docMk/>
            <pc:sldMk cId="3128234992" sldId="266"/>
            <ac:picMk id="3" creationId="{2C5071ED-EA0B-4383-8E00-5F4B35DCB404}"/>
          </ac:picMkLst>
        </pc:picChg>
      </pc:sldChg>
      <pc:sldChg chg="addSp delSp modSp add mod modTransition delAnim modAnim">
        <pc:chgData name="Adriaensen Stefan" userId="ae4363fc-7ad4-4bf8-97f9-9784344e342a" providerId="ADAL" clId="{CDB09029-C836-4D95-86BE-F6887543317D}" dt="2019-03-01T00:06:37.364" v="6127" actId="1076"/>
        <pc:sldMkLst>
          <pc:docMk/>
          <pc:sldMk cId="4104340068" sldId="267"/>
        </pc:sldMkLst>
        <pc:spChg chg="mod">
          <ac:chgData name="Adriaensen Stefan" userId="ae4363fc-7ad4-4bf8-97f9-9784344e342a" providerId="ADAL" clId="{CDB09029-C836-4D95-86BE-F6887543317D}" dt="2019-02-28T23:43:01.120" v="5102" actId="20577"/>
          <ac:spMkLst>
            <pc:docMk/>
            <pc:sldMk cId="4104340068" sldId="267"/>
            <ac:spMk id="26" creationId="{0977379B-8BD6-4849-8E6E-74835548FD4C}"/>
          </ac:spMkLst>
        </pc:spChg>
        <pc:graphicFrameChg chg="add">
          <ac:chgData name="Adriaensen Stefan" userId="ae4363fc-7ad4-4bf8-97f9-9784344e342a" providerId="ADAL" clId="{CDB09029-C836-4D95-86BE-F6887543317D}" dt="2019-02-28T23:15:59.024" v="4179" actId="1076"/>
          <ac:graphicFrameMkLst>
            <pc:docMk/>
            <pc:sldMk cId="4104340068" sldId="267"/>
            <ac:graphicFrameMk id="10" creationId="{75BED534-528D-487B-85E9-663CED46C080}"/>
          </ac:graphicFrameMkLst>
        </pc:graphicFrameChg>
        <pc:graphicFrameChg chg="add">
          <ac:chgData name="Adriaensen Stefan" userId="ae4363fc-7ad4-4bf8-97f9-9784344e342a" providerId="ADAL" clId="{CDB09029-C836-4D95-86BE-F6887543317D}" dt="2019-02-28T23:19:31.425" v="4185" actId="1076"/>
          <ac:graphicFrameMkLst>
            <pc:docMk/>
            <pc:sldMk cId="4104340068" sldId="267"/>
            <ac:graphicFrameMk id="12" creationId="{75BED534-528D-487B-85E9-663CED46C080}"/>
          </ac:graphicFrameMkLst>
        </pc:graphicFrameChg>
        <pc:graphicFrameChg chg="add del mod">
          <ac:chgData name="Adriaensen Stefan" userId="ae4363fc-7ad4-4bf8-97f9-9784344e342a" providerId="ADAL" clId="{CDB09029-C836-4D95-86BE-F6887543317D}" dt="2019-03-01T00:05:25.503" v="6110" actId="478"/>
          <ac:graphicFrameMkLst>
            <pc:docMk/>
            <pc:sldMk cId="4104340068" sldId="267"/>
            <ac:graphicFrameMk id="14" creationId="{75BED534-528D-487B-85E9-663CED46C080}"/>
          </ac:graphicFrameMkLst>
        </pc:graphicFrameChg>
        <pc:graphicFrameChg chg="add">
          <ac:chgData name="Adriaensen Stefan" userId="ae4363fc-7ad4-4bf8-97f9-9784344e342a" providerId="ADAL" clId="{CDB09029-C836-4D95-86BE-F6887543317D}" dt="2019-02-28T23:23:50.076" v="4202" actId="1076"/>
          <ac:graphicFrameMkLst>
            <pc:docMk/>
            <pc:sldMk cId="4104340068" sldId="267"/>
            <ac:graphicFrameMk id="15" creationId="{75BED534-528D-487B-85E9-663CED46C080}"/>
          </ac:graphicFrameMkLst>
        </pc:graphicFrameChg>
        <pc:graphicFrameChg chg="add">
          <ac:chgData name="Adriaensen Stefan" userId="ae4363fc-7ad4-4bf8-97f9-9784344e342a" providerId="ADAL" clId="{CDB09029-C836-4D95-86BE-F6887543317D}" dt="2019-02-28T23:25:43.323" v="4219" actId="1076"/>
          <ac:graphicFrameMkLst>
            <pc:docMk/>
            <pc:sldMk cId="4104340068" sldId="267"/>
            <ac:graphicFrameMk id="17" creationId="{75BED534-528D-487B-85E9-663CED46C080}"/>
          </ac:graphicFrameMkLst>
        </pc:graphicFrameChg>
        <pc:graphicFrameChg chg="add">
          <ac:chgData name="Adriaensen Stefan" userId="ae4363fc-7ad4-4bf8-97f9-9784344e342a" providerId="ADAL" clId="{CDB09029-C836-4D95-86BE-F6887543317D}" dt="2019-02-28T23:26:33.863" v="4223" actId="1076"/>
          <ac:graphicFrameMkLst>
            <pc:docMk/>
            <pc:sldMk cId="4104340068" sldId="267"/>
            <ac:graphicFrameMk id="24" creationId="{75BED534-528D-487B-85E9-663CED46C080}"/>
          </ac:graphicFrameMkLst>
        </pc:graphicFrameChg>
        <pc:graphicFrameChg chg="add">
          <ac:chgData name="Adriaensen Stefan" userId="ae4363fc-7ad4-4bf8-97f9-9784344e342a" providerId="ADAL" clId="{CDB09029-C836-4D95-86BE-F6887543317D}" dt="2019-03-01T00:05:26.148" v="6112" actId="1076"/>
          <ac:graphicFrameMkLst>
            <pc:docMk/>
            <pc:sldMk cId="4104340068" sldId="267"/>
            <ac:graphicFrameMk id="28" creationId="{DCE56848-DF07-4ED3-9F2D-B71437EDEA10}"/>
          </ac:graphicFrameMkLst>
        </pc:graphicFrameChg>
        <pc:graphicFrameChg chg="add">
          <ac:chgData name="Adriaensen Stefan" userId="ae4363fc-7ad4-4bf8-97f9-9784344e342a" providerId="ADAL" clId="{CDB09029-C836-4D95-86BE-F6887543317D}" dt="2019-03-01T00:05:46.634" v="6118" actId="1076"/>
          <ac:graphicFrameMkLst>
            <pc:docMk/>
            <pc:sldMk cId="4104340068" sldId="267"/>
            <ac:graphicFrameMk id="29" creationId="{75BED534-528D-487B-85E9-663CED46C080}"/>
          </ac:graphicFrameMkLst>
        </pc:graphicFrameChg>
        <pc:picChg chg="add del mod">
          <ac:chgData name="Adriaensen Stefan" userId="ae4363fc-7ad4-4bf8-97f9-9784344e342a" providerId="ADAL" clId="{CDB09029-C836-4D95-86BE-F6887543317D}" dt="2019-02-28T23:16:10.978" v="4183" actId="478"/>
          <ac:picMkLst>
            <pc:docMk/>
            <pc:sldMk cId="4104340068" sldId="267"/>
            <ac:picMk id="2" creationId="{F74910C3-9BA2-4B7D-9561-C5E04519EC23}"/>
          </ac:picMkLst>
        </pc:picChg>
        <pc:picChg chg="add del mod">
          <ac:chgData name="Adriaensen Stefan" userId="ae4363fc-7ad4-4bf8-97f9-9784344e342a" providerId="ADAL" clId="{CDB09029-C836-4D95-86BE-F6887543317D}" dt="2019-02-28T23:21:45.052" v="4191" actId="478"/>
          <ac:picMkLst>
            <pc:docMk/>
            <pc:sldMk cId="4104340068" sldId="267"/>
            <ac:picMk id="3" creationId="{C1D4E032-2B33-4293-A3E4-0B6E5FCF7E3E}"/>
          </ac:picMkLst>
        </pc:picChg>
        <pc:picChg chg="add del mod">
          <ac:chgData name="Adriaensen Stefan" userId="ae4363fc-7ad4-4bf8-97f9-9784344e342a" providerId="ADAL" clId="{CDB09029-C836-4D95-86BE-F6887543317D}" dt="2019-02-28T23:25:29.694" v="4213" actId="478"/>
          <ac:picMkLst>
            <pc:docMk/>
            <pc:sldMk cId="4104340068" sldId="267"/>
            <ac:picMk id="4" creationId="{E1F75272-CDFB-4F13-8458-132B7AE38F6B}"/>
          </ac:picMkLst>
        </pc:picChg>
        <pc:picChg chg="add del">
          <ac:chgData name="Adriaensen Stefan" userId="ae4363fc-7ad4-4bf8-97f9-9784344e342a" providerId="ADAL" clId="{CDB09029-C836-4D95-86BE-F6887543317D}" dt="2019-02-28T23:26:26.692" v="4221" actId="478"/>
          <ac:picMkLst>
            <pc:docMk/>
            <pc:sldMk cId="4104340068" sldId="267"/>
            <ac:picMk id="5" creationId="{889F1305-7962-452C-BF65-11C09684945A}"/>
          </ac:picMkLst>
        </pc:picChg>
        <pc:picChg chg="add del mod">
          <ac:chgData name="Adriaensen Stefan" userId="ae4363fc-7ad4-4bf8-97f9-9784344e342a" providerId="ADAL" clId="{CDB09029-C836-4D95-86BE-F6887543317D}" dt="2019-03-01T00:04:12.735" v="6109" actId="478"/>
          <ac:picMkLst>
            <pc:docMk/>
            <pc:sldMk cId="4104340068" sldId="267"/>
            <ac:picMk id="6" creationId="{34689939-DBA2-4B43-A705-274D2A0D36A9}"/>
          </ac:picMkLst>
        </pc:picChg>
        <pc:picChg chg="add mod">
          <ac:chgData name="Adriaensen Stefan" userId="ae4363fc-7ad4-4bf8-97f9-9784344e342a" providerId="ADAL" clId="{CDB09029-C836-4D95-86BE-F6887543317D}" dt="2019-03-01T00:05:39.264" v="6116" actId="1076"/>
          <ac:picMkLst>
            <pc:docMk/>
            <pc:sldMk cId="4104340068" sldId="267"/>
            <ac:picMk id="7" creationId="{74D1CAC0-32AE-457A-8B36-703E01F671DC}"/>
          </ac:picMkLst>
        </pc:picChg>
        <pc:picChg chg="add mod">
          <ac:chgData name="Adriaensen Stefan" userId="ae4363fc-7ad4-4bf8-97f9-9784344e342a" providerId="ADAL" clId="{CDB09029-C836-4D95-86BE-F6887543317D}" dt="2019-03-01T00:06:37.364" v="6127" actId="1076"/>
          <ac:picMkLst>
            <pc:docMk/>
            <pc:sldMk cId="4104340068" sldId="267"/>
            <ac:picMk id="8" creationId="{5D86ACCB-089D-42E1-A91B-490D48B33111}"/>
          </ac:picMkLst>
        </pc:picChg>
      </pc:sldChg>
      <pc:sldChg chg="addSp delSp modSp add mod ord modAnim">
        <pc:chgData name="Adriaensen Stefan" userId="ae4363fc-7ad4-4bf8-97f9-9784344e342a" providerId="ADAL" clId="{CDB09029-C836-4D95-86BE-F6887543317D}" dt="2019-03-04T06:23:40.927" v="6697" actId="20577"/>
        <pc:sldMkLst>
          <pc:docMk/>
          <pc:sldMk cId="2819626671" sldId="268"/>
        </pc:sldMkLst>
        <pc:spChg chg="add del">
          <ac:chgData name="Adriaensen Stefan" userId="ae4363fc-7ad4-4bf8-97f9-9784344e342a" providerId="ADAL" clId="{CDB09029-C836-4D95-86BE-F6887543317D}" dt="2019-02-28T23:31:12.228" v="4255" actId="20577"/>
          <ac:spMkLst>
            <pc:docMk/>
            <pc:sldMk cId="2819626671" sldId="268"/>
            <ac:spMk id="2" creationId="{C6E8B4C9-DC2B-486D-8862-FC207055C28B}"/>
          </ac:spMkLst>
        </pc:spChg>
        <pc:spChg chg="add del">
          <ac:chgData name="Adriaensen Stefan" userId="ae4363fc-7ad4-4bf8-97f9-9784344e342a" providerId="ADAL" clId="{CDB09029-C836-4D95-86BE-F6887543317D}" dt="2019-02-28T23:31:15.046" v="4257" actId="20577"/>
          <ac:spMkLst>
            <pc:docMk/>
            <pc:sldMk cId="2819626671" sldId="268"/>
            <ac:spMk id="3" creationId="{CE32153E-0B1E-44EA-BEDB-99DAE01C34B9}"/>
          </ac:spMkLst>
        </pc:spChg>
        <pc:spChg chg="add del">
          <ac:chgData name="Adriaensen Stefan" userId="ae4363fc-7ad4-4bf8-97f9-9784344e342a" providerId="ADAL" clId="{CDB09029-C836-4D95-86BE-F6887543317D}" dt="2019-02-28T23:31:20.118" v="4259" actId="20577"/>
          <ac:spMkLst>
            <pc:docMk/>
            <pc:sldMk cId="2819626671" sldId="268"/>
            <ac:spMk id="4" creationId="{83B50BFC-FE58-4A0F-8D4D-D17C4FAF1A77}"/>
          </ac:spMkLst>
        </pc:spChg>
        <pc:spChg chg="add mod">
          <ac:chgData name="Adriaensen Stefan" userId="ae4363fc-7ad4-4bf8-97f9-9784344e342a" providerId="ADAL" clId="{CDB09029-C836-4D95-86BE-F6887543317D}" dt="2019-03-04T06:23:40.927" v="6697" actId="20577"/>
          <ac:spMkLst>
            <pc:docMk/>
            <pc:sldMk cId="2819626671" sldId="268"/>
            <ac:spMk id="6" creationId="{369E0699-257D-4030-8F4F-ECC354B37EC8}"/>
          </ac:spMkLst>
        </pc:spChg>
        <pc:spChg chg="add mod">
          <ac:chgData name="Adriaensen Stefan" userId="ae4363fc-7ad4-4bf8-97f9-9784344e342a" providerId="ADAL" clId="{CDB09029-C836-4D95-86BE-F6887543317D}" dt="2019-03-04T06:22:05.571" v="6577" actId="1076"/>
          <ac:spMkLst>
            <pc:docMk/>
            <pc:sldMk cId="2819626671" sldId="268"/>
            <ac:spMk id="7" creationId="{73E23A5D-28E2-40FB-A796-B351AE01A316}"/>
          </ac:spMkLst>
        </pc:spChg>
        <pc:spChg chg="add mod">
          <ac:chgData name="Adriaensen Stefan" userId="ae4363fc-7ad4-4bf8-97f9-9784344e342a" providerId="ADAL" clId="{CDB09029-C836-4D95-86BE-F6887543317D}" dt="2019-03-04T06:22:05.571" v="6577" actId="1076"/>
          <ac:spMkLst>
            <pc:docMk/>
            <pc:sldMk cId="2819626671" sldId="268"/>
            <ac:spMk id="17" creationId="{ED901D38-DC19-4E99-8622-B7FA8DD9C255}"/>
          </ac:spMkLst>
        </pc:spChg>
        <pc:spChg chg="mod">
          <ac:chgData name="Adriaensen Stefan" userId="ae4363fc-7ad4-4bf8-97f9-9784344e342a" providerId="ADAL" clId="{CDB09029-C836-4D95-86BE-F6887543317D}" dt="2019-02-28T23:30:24.779" v="4249" actId="20577"/>
          <ac:spMkLst>
            <pc:docMk/>
            <pc:sldMk cId="2819626671" sldId="268"/>
            <ac:spMk id="26" creationId="{0977379B-8BD6-4849-8E6E-74835548FD4C}"/>
          </ac:spMkLst>
        </pc:spChg>
        <pc:spChg chg="mod">
          <ac:chgData name="Adriaensen Stefan" userId="ae4363fc-7ad4-4bf8-97f9-9784344e342a" providerId="ADAL" clId="{CDB09029-C836-4D95-86BE-F6887543317D}" dt="2019-02-28T23:30:59.129" v="4253" actId="1076"/>
          <ac:spMkLst>
            <pc:docMk/>
            <pc:sldMk cId="2819626671" sldId="268"/>
            <ac:spMk id="27" creationId="{534D8228-90DF-4214-86B0-538806C68E9B}"/>
          </ac:spMkLst>
        </pc:spChg>
        <pc:graphicFrameChg chg="add">
          <ac:chgData name="Adriaensen Stefan" userId="ae4363fc-7ad4-4bf8-97f9-9784344e342a" providerId="ADAL" clId="{CDB09029-C836-4D95-86BE-F6887543317D}" dt="2019-02-28T23:30:52.792" v="4251" actId="20577"/>
          <ac:graphicFrameMkLst>
            <pc:docMk/>
            <pc:sldMk cId="2819626671" sldId="268"/>
            <ac:graphicFrameMk id="10" creationId="{75BED534-528D-487B-85E9-663CED46C080}"/>
          </ac:graphicFrameMkLst>
        </pc:graphicFrameChg>
        <pc:picChg chg="add mod">
          <ac:chgData name="Adriaensen Stefan" userId="ae4363fc-7ad4-4bf8-97f9-9784344e342a" providerId="ADAL" clId="{CDB09029-C836-4D95-86BE-F6887543317D}" dt="2019-03-04T06:22:05.571" v="6577" actId="1076"/>
          <ac:picMkLst>
            <pc:docMk/>
            <pc:sldMk cId="2819626671" sldId="268"/>
            <ac:picMk id="5" creationId="{D1187656-28B1-43A1-830D-F0BD16A406E1}"/>
          </ac:picMkLst>
        </pc:picChg>
      </pc:sldChg>
      <pc:sldChg chg="addSp modSp add modAnim">
        <pc:chgData name="Adriaensen Stefan" userId="ae4363fc-7ad4-4bf8-97f9-9784344e342a" providerId="ADAL" clId="{CDB09029-C836-4D95-86BE-F6887543317D}" dt="2019-03-03T16:09:25.038" v="6511" actId="20577"/>
        <pc:sldMkLst>
          <pc:docMk/>
          <pc:sldMk cId="2163196870" sldId="269"/>
        </pc:sldMkLst>
        <pc:spChg chg="add mod">
          <ac:chgData name="Adriaensen Stefan" userId="ae4363fc-7ad4-4bf8-97f9-9784344e342a" providerId="ADAL" clId="{CDB09029-C836-4D95-86BE-F6887543317D}" dt="2019-02-28T22:04:03.375" v="3131" actId="122"/>
          <ac:spMkLst>
            <pc:docMk/>
            <pc:sldMk cId="2163196870" sldId="269"/>
            <ac:spMk id="12" creationId="{E10C3B98-934B-4F61-BF29-9BA6D1B0D030}"/>
          </ac:spMkLst>
        </pc:spChg>
        <pc:spChg chg="add mod">
          <ac:chgData name="Adriaensen Stefan" userId="ae4363fc-7ad4-4bf8-97f9-9784344e342a" providerId="ADAL" clId="{CDB09029-C836-4D95-86BE-F6887543317D}" dt="2019-02-28T23:55:27.558" v="5818" actId="20577"/>
          <ac:spMkLst>
            <pc:docMk/>
            <pc:sldMk cId="2163196870" sldId="269"/>
            <ac:spMk id="13" creationId="{1920C889-F055-4F36-9F95-C1027EBD7CD0}"/>
          </ac:spMkLst>
        </pc:spChg>
        <pc:spChg chg="mod">
          <ac:chgData name="Adriaensen Stefan" userId="ae4363fc-7ad4-4bf8-97f9-9784344e342a" providerId="ADAL" clId="{CDB09029-C836-4D95-86BE-F6887543317D}" dt="2019-02-28T21:38:48.722" v="2726" actId="20577"/>
          <ac:spMkLst>
            <pc:docMk/>
            <pc:sldMk cId="2163196870" sldId="269"/>
            <ac:spMk id="26" creationId="{0977379B-8BD6-4849-8E6E-74835548FD4C}"/>
          </ac:spMkLst>
        </pc:spChg>
        <pc:spChg chg="mod">
          <ac:chgData name="Adriaensen Stefan" userId="ae4363fc-7ad4-4bf8-97f9-9784344e342a" providerId="ADAL" clId="{CDB09029-C836-4D95-86BE-F6887543317D}" dt="2019-03-03T16:09:25.038" v="6511" actId="20577"/>
          <ac:spMkLst>
            <pc:docMk/>
            <pc:sldMk cId="2163196870" sldId="269"/>
            <ac:spMk id="27" creationId="{534D8228-90DF-4214-86B0-538806C68E9B}"/>
          </ac:spMkLst>
        </pc:spChg>
        <pc:picChg chg="add mod">
          <ac:chgData name="Adriaensen Stefan" userId="ae4363fc-7ad4-4bf8-97f9-9784344e342a" providerId="ADAL" clId="{CDB09029-C836-4D95-86BE-F6887543317D}" dt="2019-02-28T23:55:02.819" v="5779" actId="1076"/>
          <ac:picMkLst>
            <pc:docMk/>
            <pc:sldMk cId="2163196870" sldId="269"/>
            <ac:picMk id="10" creationId="{597298A1-4458-45CC-BE17-4AB87BCE6DF1}"/>
          </ac:picMkLst>
        </pc:picChg>
        <pc:picChg chg="add mod">
          <ac:chgData name="Adriaensen Stefan" userId="ae4363fc-7ad4-4bf8-97f9-9784344e342a" providerId="ADAL" clId="{CDB09029-C836-4D95-86BE-F6887543317D}" dt="2019-02-28T22:01:30.598" v="3035" actId="1076"/>
          <ac:picMkLst>
            <pc:docMk/>
            <pc:sldMk cId="2163196870" sldId="269"/>
            <ac:picMk id="11" creationId="{C7BB1E47-36D3-475C-BD58-7D88C75AE29B}"/>
          </ac:picMkLst>
        </pc:picChg>
      </pc:sldChg>
      <pc:sldChg chg="modSp add">
        <pc:chgData name="Adriaensen Stefan" userId="ae4363fc-7ad4-4bf8-97f9-9784344e342a" providerId="ADAL" clId="{CDB09029-C836-4D95-86BE-F6887543317D}" dt="2019-02-28T23:04:15.704" v="4151" actId="403"/>
        <pc:sldMkLst>
          <pc:docMk/>
          <pc:sldMk cId="1916688066" sldId="270"/>
        </pc:sldMkLst>
        <pc:spChg chg="mod">
          <ac:chgData name="Adriaensen Stefan" userId="ae4363fc-7ad4-4bf8-97f9-9784344e342a" providerId="ADAL" clId="{CDB09029-C836-4D95-86BE-F6887543317D}" dt="2019-02-28T23:04:15.704" v="4151" actId="403"/>
          <ac:spMkLst>
            <pc:docMk/>
            <pc:sldMk cId="1916688066" sldId="270"/>
            <ac:spMk id="26" creationId="{0977379B-8BD6-4849-8E6E-74835548FD4C}"/>
          </ac:spMkLst>
        </pc:spChg>
      </pc:sldChg>
      <pc:sldChg chg="addSp delSp modSp add addAnim delAnim modAnim">
        <pc:chgData name="Adriaensen Stefan" userId="ae4363fc-7ad4-4bf8-97f9-9784344e342a" providerId="ADAL" clId="{CDB09029-C836-4D95-86BE-F6887543317D}" dt="2019-03-01T08:38:42.732" v="6415" actId="1036"/>
        <pc:sldMkLst>
          <pc:docMk/>
          <pc:sldMk cId="2821493071" sldId="272"/>
        </pc:sldMkLst>
        <pc:spChg chg="add del mod">
          <ac:chgData name="Adriaensen Stefan" userId="ae4363fc-7ad4-4bf8-97f9-9784344e342a" providerId="ADAL" clId="{CDB09029-C836-4D95-86BE-F6887543317D}" dt="2019-03-01T08:34:30.371" v="6283" actId="164"/>
          <ac:spMkLst>
            <pc:docMk/>
            <pc:sldMk cId="2821493071" sldId="272"/>
            <ac:spMk id="3" creationId="{B55FE1CB-0571-4EF4-8062-C1D1B0F8F43A}"/>
          </ac:spMkLst>
        </pc:spChg>
        <pc:spChg chg="add del mod">
          <ac:chgData name="Adriaensen Stefan" userId="ae4363fc-7ad4-4bf8-97f9-9784344e342a" providerId="ADAL" clId="{CDB09029-C836-4D95-86BE-F6887543317D}" dt="2019-03-01T08:30:44.285" v="6211" actId="767"/>
          <ac:spMkLst>
            <pc:docMk/>
            <pc:sldMk cId="2821493071" sldId="272"/>
            <ac:spMk id="4" creationId="{5F820F0B-995B-4506-8F51-1C541DB77F4A}"/>
          </ac:spMkLst>
        </pc:spChg>
        <pc:spChg chg="add del mod">
          <ac:chgData name="Adriaensen Stefan" userId="ae4363fc-7ad4-4bf8-97f9-9784344e342a" providerId="ADAL" clId="{CDB09029-C836-4D95-86BE-F6887543317D}" dt="2019-03-01T08:34:30.371" v="6283" actId="164"/>
          <ac:spMkLst>
            <pc:docMk/>
            <pc:sldMk cId="2821493071" sldId="272"/>
            <ac:spMk id="5" creationId="{09302A6F-72AF-4A97-B983-8CADF244556A}"/>
          </ac:spMkLst>
        </pc:spChg>
        <pc:spChg chg="add mod">
          <ac:chgData name="Adriaensen Stefan" userId="ae4363fc-7ad4-4bf8-97f9-9784344e342a" providerId="ADAL" clId="{CDB09029-C836-4D95-86BE-F6887543317D}" dt="2019-03-01T08:36:22.669" v="6351" actId="164"/>
          <ac:spMkLst>
            <pc:docMk/>
            <pc:sldMk cId="2821493071" sldId="272"/>
            <ac:spMk id="7" creationId="{4764C79B-4B58-43FE-B756-3F8F20AF502D}"/>
          </ac:spMkLst>
        </pc:spChg>
        <pc:spChg chg="add del mod">
          <ac:chgData name="Adriaensen Stefan" userId="ae4363fc-7ad4-4bf8-97f9-9784344e342a" providerId="ADAL" clId="{CDB09029-C836-4D95-86BE-F6887543317D}" dt="2019-03-01T08:37:59.152" v="6354" actId="11529"/>
          <ac:spMkLst>
            <pc:docMk/>
            <pc:sldMk cId="2821493071" sldId="272"/>
            <ac:spMk id="9" creationId="{5AC619FD-7A92-467C-A13F-BC98577BB9F8}"/>
          </ac:spMkLst>
        </pc:spChg>
        <pc:spChg chg="add mod">
          <ac:chgData name="Adriaensen Stefan" userId="ae4363fc-7ad4-4bf8-97f9-9784344e342a" providerId="ADAL" clId="{CDB09029-C836-4D95-86BE-F6887543317D}" dt="2019-03-01T08:36:22.669" v="6351" actId="164"/>
          <ac:spMkLst>
            <pc:docMk/>
            <pc:sldMk cId="2821493071" sldId="272"/>
            <ac:spMk id="13" creationId="{CAA28591-9F62-463F-A3FB-A71BF8050E22}"/>
          </ac:spMkLst>
        </pc:spChg>
        <pc:spChg chg="mod">
          <ac:chgData name="Adriaensen Stefan" userId="ae4363fc-7ad4-4bf8-97f9-9784344e342a" providerId="ADAL" clId="{CDB09029-C836-4D95-86BE-F6887543317D}" dt="2019-02-28T23:35:45.715" v="4460" actId="20577"/>
          <ac:spMkLst>
            <pc:docMk/>
            <pc:sldMk cId="2821493071" sldId="272"/>
            <ac:spMk id="26" creationId="{0977379B-8BD6-4849-8E6E-74835548FD4C}"/>
          </ac:spMkLst>
        </pc:spChg>
        <pc:spChg chg="del mod">
          <ac:chgData name="Adriaensen Stefan" userId="ae4363fc-7ad4-4bf8-97f9-9784344e342a" providerId="ADAL" clId="{CDB09029-C836-4D95-86BE-F6887543317D}" dt="2019-03-01T08:23:58.854" v="6164" actId="478"/>
          <ac:spMkLst>
            <pc:docMk/>
            <pc:sldMk cId="2821493071" sldId="272"/>
            <ac:spMk id="27" creationId="{534D8228-90DF-4214-86B0-538806C68E9B}"/>
          </ac:spMkLst>
        </pc:spChg>
        <pc:spChg chg="mod">
          <ac:chgData name="Adriaensen Stefan" userId="ae4363fc-7ad4-4bf8-97f9-9784344e342a" providerId="ADAL" clId="{CDB09029-C836-4D95-86BE-F6887543317D}" dt="2019-03-01T08:38:31.070" v="6405" actId="20577"/>
          <ac:spMkLst>
            <pc:docMk/>
            <pc:sldMk cId="2821493071" sldId="272"/>
            <ac:spMk id="29" creationId="{D49841E7-285C-4EEA-8803-D74D8DD6AA11}"/>
          </ac:spMkLst>
        </pc:spChg>
        <pc:grpChg chg="add mod">
          <ac:chgData name="Adriaensen Stefan" userId="ae4363fc-7ad4-4bf8-97f9-9784344e342a" providerId="ADAL" clId="{CDB09029-C836-4D95-86BE-F6887543317D}" dt="2019-03-01T08:34:30.371" v="6283" actId="164"/>
          <ac:grpSpMkLst>
            <pc:docMk/>
            <pc:sldMk cId="2821493071" sldId="272"/>
            <ac:grpSpMk id="6" creationId="{52B03E79-3E76-4AA0-BB9E-8F070ABF1264}"/>
          </ac:grpSpMkLst>
        </pc:grpChg>
        <pc:grpChg chg="add mod">
          <ac:chgData name="Adriaensen Stefan" userId="ae4363fc-7ad4-4bf8-97f9-9784344e342a" providerId="ADAL" clId="{CDB09029-C836-4D95-86BE-F6887543317D}" dt="2019-03-01T08:36:22.669" v="6351" actId="164"/>
          <ac:grpSpMkLst>
            <pc:docMk/>
            <pc:sldMk cId="2821493071" sldId="272"/>
            <ac:grpSpMk id="8" creationId="{FFD23CC7-29DA-4F0B-B62F-43D9391688D0}"/>
          </ac:grpSpMkLst>
        </pc:grpChg>
        <pc:grpChg chg="add mod">
          <ac:chgData name="Adriaensen Stefan" userId="ae4363fc-7ad4-4bf8-97f9-9784344e342a" providerId="ADAL" clId="{CDB09029-C836-4D95-86BE-F6887543317D}" dt="2019-03-01T08:38:42.732" v="6415" actId="1036"/>
          <ac:grpSpMkLst>
            <pc:docMk/>
            <pc:sldMk cId="2821493071" sldId="272"/>
            <ac:grpSpMk id="24" creationId="{D86DC3CC-1EB4-4F5C-AE82-A225D9AA8A4A}"/>
          </ac:grpSpMkLst>
        </pc:grpChg>
        <pc:picChg chg="add mod">
          <ac:chgData name="Adriaensen Stefan" userId="ae4363fc-7ad4-4bf8-97f9-9784344e342a" providerId="ADAL" clId="{CDB09029-C836-4D95-86BE-F6887543317D}" dt="2019-03-01T08:38:38.861" v="6410" actId="1035"/>
          <ac:picMkLst>
            <pc:docMk/>
            <pc:sldMk cId="2821493071" sldId="272"/>
            <ac:picMk id="2" creationId="{F770BB7A-5001-4621-A242-DD5B5AB9E82B}"/>
          </ac:picMkLst>
        </pc:picChg>
        <pc:picChg chg="del">
          <ac:chgData name="Adriaensen Stefan" userId="ae4363fc-7ad4-4bf8-97f9-9784344e342a" providerId="ADAL" clId="{CDB09029-C836-4D95-86BE-F6887543317D}" dt="2019-02-28T23:35:57.144" v="4471" actId="478"/>
          <ac:picMkLst>
            <pc:docMk/>
            <pc:sldMk cId="2821493071" sldId="272"/>
            <ac:picMk id="3" creationId="{41F53B8F-BE56-4097-81C9-FB108F723DDA}"/>
          </ac:picMkLst>
        </pc:picChg>
      </pc:sldChg>
      <pc:sldChg chg="addSp delSp modSp add">
        <pc:chgData name="Adriaensen Stefan" userId="ae4363fc-7ad4-4bf8-97f9-9784344e342a" providerId="ADAL" clId="{CDB09029-C836-4D95-86BE-F6887543317D}" dt="2019-03-04T07:46:43.125" v="6855" actId="20577"/>
        <pc:sldMkLst>
          <pc:docMk/>
          <pc:sldMk cId="166524888" sldId="273"/>
        </pc:sldMkLst>
        <pc:spChg chg="add mod">
          <ac:chgData name="Adriaensen Stefan" userId="ae4363fc-7ad4-4bf8-97f9-9784344e342a" providerId="ADAL" clId="{CDB09029-C836-4D95-86BE-F6887543317D}" dt="2019-03-03T16:00:25.270" v="6494" actId="1076"/>
          <ac:spMkLst>
            <pc:docMk/>
            <pc:sldMk cId="166524888" sldId="273"/>
            <ac:spMk id="3" creationId="{CB8A1BAF-088F-41B8-88EB-84027D1EE351}"/>
          </ac:spMkLst>
        </pc:spChg>
        <pc:spChg chg="add mod">
          <ac:chgData name="Adriaensen Stefan" userId="ae4363fc-7ad4-4bf8-97f9-9784344e342a" providerId="ADAL" clId="{CDB09029-C836-4D95-86BE-F6887543317D}" dt="2019-03-04T07:46:06.434" v="6845" actId="20577"/>
          <ac:spMkLst>
            <pc:docMk/>
            <pc:sldMk cId="166524888" sldId="273"/>
            <ac:spMk id="10" creationId="{B3CFCADC-C423-4A41-B96F-442F0AC92F35}"/>
          </ac:spMkLst>
        </pc:spChg>
        <pc:spChg chg="mod">
          <ac:chgData name="Adriaensen Stefan" userId="ae4363fc-7ad4-4bf8-97f9-9784344e342a" providerId="ADAL" clId="{CDB09029-C836-4D95-86BE-F6887543317D}" dt="2019-03-04T07:46:43.125" v="6855" actId="20577"/>
          <ac:spMkLst>
            <pc:docMk/>
            <pc:sldMk cId="166524888" sldId="273"/>
            <ac:spMk id="26" creationId="{0977379B-8BD6-4849-8E6E-74835548FD4C}"/>
          </ac:spMkLst>
        </pc:spChg>
        <pc:spChg chg="del mod">
          <ac:chgData name="Adriaensen Stefan" userId="ae4363fc-7ad4-4bf8-97f9-9784344e342a" providerId="ADAL" clId="{CDB09029-C836-4D95-86BE-F6887543317D}" dt="2019-02-28T23:46:28.223" v="5244" actId="478"/>
          <ac:spMkLst>
            <pc:docMk/>
            <pc:sldMk cId="166524888" sldId="273"/>
            <ac:spMk id="27" creationId="{534D8228-90DF-4214-86B0-538806C68E9B}"/>
          </ac:spMkLst>
        </pc:spChg>
        <pc:picChg chg="add mod">
          <ac:chgData name="Adriaensen Stefan" userId="ae4363fc-7ad4-4bf8-97f9-9784344e342a" providerId="ADAL" clId="{CDB09029-C836-4D95-86BE-F6887543317D}" dt="2019-03-03T15:58:48.936" v="6430" actId="1076"/>
          <ac:picMkLst>
            <pc:docMk/>
            <pc:sldMk cId="166524888" sldId="273"/>
            <ac:picMk id="2" creationId="{A0C2FD6D-FB31-4FCB-A2FF-9542D71E009F}"/>
          </ac:picMkLst>
        </pc:picChg>
      </pc:sldChg>
    </pc:docChg>
  </pc:docChgLst>
  <pc:docChgLst>
    <pc:chgData name="Adriaensen Stefan" userId="ae4363fc-7ad4-4bf8-97f9-9784344e342a" providerId="ADAL" clId="{F1C20576-588A-44CC-A3EC-9FD5E6B3017D}"/>
    <pc:docChg chg="undo custSel addSld delSld modSld sldOrd">
      <pc:chgData name="Adriaensen Stefan" userId="ae4363fc-7ad4-4bf8-97f9-9784344e342a" providerId="ADAL" clId="{F1C20576-588A-44CC-A3EC-9FD5E6B3017D}" dt="2019-03-05T21:32:33.624" v="2085"/>
      <pc:docMkLst>
        <pc:docMk/>
      </pc:docMkLst>
      <pc:sldChg chg="modSp">
        <pc:chgData name="Adriaensen Stefan" userId="ae4363fc-7ad4-4bf8-97f9-9784344e342a" providerId="ADAL" clId="{F1C20576-588A-44CC-A3EC-9FD5E6B3017D}" dt="2019-03-05T16:06:46.333" v="2077" actId="20577"/>
        <pc:sldMkLst>
          <pc:docMk/>
          <pc:sldMk cId="126494361" sldId="256"/>
        </pc:sldMkLst>
        <pc:spChg chg="mod">
          <ac:chgData name="Adriaensen Stefan" userId="ae4363fc-7ad4-4bf8-97f9-9784344e342a" providerId="ADAL" clId="{F1C20576-588A-44CC-A3EC-9FD5E6B3017D}" dt="2019-03-05T07:21:14.848" v="1" actId="14100"/>
          <ac:spMkLst>
            <pc:docMk/>
            <pc:sldMk cId="126494361" sldId="256"/>
            <ac:spMk id="2" creationId="{EE22694B-0FC0-4BEE-9171-C713048C5185}"/>
          </ac:spMkLst>
        </pc:spChg>
        <pc:spChg chg="mod">
          <ac:chgData name="Adriaensen Stefan" userId="ae4363fc-7ad4-4bf8-97f9-9784344e342a" providerId="ADAL" clId="{F1C20576-588A-44CC-A3EC-9FD5E6B3017D}" dt="2019-03-05T16:06:46.333" v="2077" actId="20577"/>
          <ac:spMkLst>
            <pc:docMk/>
            <pc:sldMk cId="126494361" sldId="256"/>
            <ac:spMk id="3" creationId="{0AB5FA3F-E091-47DC-8141-01C76F36047E}"/>
          </ac:spMkLst>
        </pc:spChg>
        <pc:spChg chg="mod">
          <ac:chgData name="Adriaensen Stefan" userId="ae4363fc-7ad4-4bf8-97f9-9784344e342a" providerId="ADAL" clId="{F1C20576-588A-44CC-A3EC-9FD5E6B3017D}" dt="2019-03-05T15:06:54.520" v="2063" actId="1076"/>
          <ac:spMkLst>
            <pc:docMk/>
            <pc:sldMk cId="126494361" sldId="256"/>
            <ac:spMk id="5" creationId="{733A2223-819B-40BA-97AD-1FD162F2B5C8}"/>
          </ac:spMkLst>
        </pc:spChg>
        <pc:spChg chg="mod">
          <ac:chgData name="Adriaensen Stefan" userId="ae4363fc-7ad4-4bf8-97f9-9784344e342a" providerId="ADAL" clId="{F1C20576-588A-44CC-A3EC-9FD5E6B3017D}" dt="2019-03-05T07:21:51.634" v="49" actId="1076"/>
          <ac:spMkLst>
            <pc:docMk/>
            <pc:sldMk cId="126494361" sldId="256"/>
            <ac:spMk id="12" creationId="{46576DA5-674E-4B78-A798-5B6248779562}"/>
          </ac:spMkLst>
        </pc:spChg>
      </pc:sldChg>
      <pc:sldChg chg="modSp">
        <pc:chgData name="Adriaensen Stefan" userId="ae4363fc-7ad4-4bf8-97f9-9784344e342a" providerId="ADAL" clId="{F1C20576-588A-44CC-A3EC-9FD5E6B3017D}" dt="2019-03-05T21:29:38.008" v="2078" actId="20577"/>
        <pc:sldMkLst>
          <pc:docMk/>
          <pc:sldMk cId="144282858" sldId="257"/>
        </pc:sldMkLst>
        <pc:spChg chg="mod">
          <ac:chgData name="Adriaensen Stefan" userId="ae4363fc-7ad4-4bf8-97f9-9784344e342a" providerId="ADAL" clId="{F1C20576-588A-44CC-A3EC-9FD5E6B3017D}" dt="2019-03-05T21:29:38.008" v="2078" actId="20577"/>
          <ac:spMkLst>
            <pc:docMk/>
            <pc:sldMk cId="144282858" sldId="257"/>
            <ac:spMk id="27" creationId="{534D8228-90DF-4214-86B0-538806C68E9B}"/>
          </ac:spMkLst>
        </pc:spChg>
      </pc:sldChg>
      <pc:sldChg chg="del">
        <pc:chgData name="Adriaensen Stefan" userId="ae4363fc-7ad4-4bf8-97f9-9784344e342a" providerId="ADAL" clId="{F1C20576-588A-44CC-A3EC-9FD5E6B3017D}" dt="2019-03-05T09:33:22.158" v="1771" actId="2696"/>
        <pc:sldMkLst>
          <pc:docMk/>
          <pc:sldMk cId="1438150515" sldId="258"/>
        </pc:sldMkLst>
      </pc:sldChg>
      <pc:sldChg chg="addSp modSp ord">
        <pc:chgData name="Adriaensen Stefan" userId="ae4363fc-7ad4-4bf8-97f9-9784344e342a" providerId="ADAL" clId="{F1C20576-588A-44CC-A3EC-9FD5E6B3017D}" dt="2019-03-05T10:02:04.217" v="2016" actId="1076"/>
        <pc:sldMkLst>
          <pc:docMk/>
          <pc:sldMk cId="4090352288" sldId="259"/>
        </pc:sldMkLst>
        <pc:spChg chg="add mod">
          <ac:chgData name="Adriaensen Stefan" userId="ae4363fc-7ad4-4bf8-97f9-9784344e342a" providerId="ADAL" clId="{F1C20576-588A-44CC-A3EC-9FD5E6B3017D}" dt="2019-03-05T10:02:04.217" v="2016" actId="1076"/>
          <ac:spMkLst>
            <pc:docMk/>
            <pc:sldMk cId="4090352288" sldId="259"/>
            <ac:spMk id="2" creationId="{718F2A1B-3786-413B-A69B-1CB873C457EC}"/>
          </ac:spMkLst>
        </pc:spChg>
        <pc:spChg chg="mod">
          <ac:chgData name="Adriaensen Stefan" userId="ae4363fc-7ad4-4bf8-97f9-9784344e342a" providerId="ADAL" clId="{F1C20576-588A-44CC-A3EC-9FD5E6B3017D}" dt="2019-03-05T10:01:29.059" v="1974" actId="20577"/>
          <ac:spMkLst>
            <pc:docMk/>
            <pc:sldMk cId="4090352288" sldId="259"/>
            <ac:spMk id="10" creationId="{00EF7CA2-9757-4A02-913B-B1F30586074D}"/>
          </ac:spMkLst>
        </pc:spChg>
        <pc:picChg chg="mod">
          <ac:chgData name="Adriaensen Stefan" userId="ae4363fc-7ad4-4bf8-97f9-9784344e342a" providerId="ADAL" clId="{F1C20576-588A-44CC-A3EC-9FD5E6B3017D}" dt="2019-03-05T10:01:36.604" v="1976" actId="1076"/>
          <ac:picMkLst>
            <pc:docMk/>
            <pc:sldMk cId="4090352288" sldId="259"/>
            <ac:picMk id="11" creationId="{2D02162F-004A-4F1D-AEBF-A903BB99D107}"/>
          </ac:picMkLst>
        </pc:picChg>
      </pc:sldChg>
      <pc:sldChg chg="addSp modSp">
        <pc:chgData name="Adriaensen Stefan" userId="ae4363fc-7ad4-4bf8-97f9-9784344e342a" providerId="ADAL" clId="{F1C20576-588A-44CC-A3EC-9FD5E6B3017D}" dt="2019-03-05T21:31:20.485" v="2084" actId="1076"/>
        <pc:sldMkLst>
          <pc:docMk/>
          <pc:sldMk cId="3818962204" sldId="260"/>
        </pc:sldMkLst>
        <pc:spChg chg="mod">
          <ac:chgData name="Adriaensen Stefan" userId="ae4363fc-7ad4-4bf8-97f9-9784344e342a" providerId="ADAL" clId="{F1C20576-588A-44CC-A3EC-9FD5E6B3017D}" dt="2019-03-05T09:33:18.029" v="1769" actId="1076"/>
          <ac:spMkLst>
            <pc:docMk/>
            <pc:sldMk cId="3818962204" sldId="260"/>
            <ac:spMk id="10" creationId="{16D55C89-BE94-4255-95FA-4E0D27FCC2C8}"/>
          </ac:spMkLst>
        </pc:spChg>
        <pc:picChg chg="add mod">
          <ac:chgData name="Adriaensen Stefan" userId="ae4363fc-7ad4-4bf8-97f9-9784344e342a" providerId="ADAL" clId="{F1C20576-588A-44CC-A3EC-9FD5E6B3017D}" dt="2019-03-05T21:31:20.485" v="2084" actId="1076"/>
          <ac:picMkLst>
            <pc:docMk/>
            <pc:sldMk cId="3818962204" sldId="260"/>
            <ac:picMk id="11" creationId="{857EB410-7EA6-41A3-A0F2-22A2970F5CEF}"/>
          </ac:picMkLst>
        </pc:picChg>
      </pc:sldChg>
      <pc:sldChg chg="addSp modSp modAnim">
        <pc:chgData name="Adriaensen Stefan" userId="ae4363fc-7ad4-4bf8-97f9-9784344e342a" providerId="ADAL" clId="{F1C20576-588A-44CC-A3EC-9FD5E6B3017D}" dt="2019-03-05T09:31:52.945" v="1752" actId="14100"/>
        <pc:sldMkLst>
          <pc:docMk/>
          <pc:sldMk cId="2657999560" sldId="261"/>
        </pc:sldMkLst>
        <pc:picChg chg="add mod">
          <ac:chgData name="Adriaensen Stefan" userId="ae4363fc-7ad4-4bf8-97f9-9784344e342a" providerId="ADAL" clId="{F1C20576-588A-44CC-A3EC-9FD5E6B3017D}" dt="2019-03-05T09:31:47.157" v="1751" actId="14100"/>
          <ac:picMkLst>
            <pc:docMk/>
            <pc:sldMk cId="2657999560" sldId="261"/>
            <ac:picMk id="13" creationId="{E806468E-196B-4545-B6B7-DA485DA3323B}"/>
          </ac:picMkLst>
        </pc:picChg>
      </pc:sldChg>
      <pc:sldChg chg="del">
        <pc:chgData name="Adriaensen Stefan" userId="ae4363fc-7ad4-4bf8-97f9-9784344e342a" providerId="ADAL" clId="{F1C20576-588A-44CC-A3EC-9FD5E6B3017D}" dt="2019-03-05T07:54:24.437" v="191" actId="2696"/>
        <pc:sldMkLst>
          <pc:docMk/>
          <pc:sldMk cId="1978542137" sldId="262"/>
        </pc:sldMkLst>
      </pc:sldChg>
      <pc:sldChg chg="modSp">
        <pc:chgData name="Adriaensen Stefan" userId="ae4363fc-7ad4-4bf8-97f9-9784344e342a" providerId="ADAL" clId="{F1C20576-588A-44CC-A3EC-9FD5E6B3017D}" dt="2019-03-05T08:01:24.409" v="385" actId="20577"/>
        <pc:sldMkLst>
          <pc:docMk/>
          <pc:sldMk cId="415334805" sldId="265"/>
        </pc:sldMkLst>
        <pc:spChg chg="mod">
          <ac:chgData name="Adriaensen Stefan" userId="ae4363fc-7ad4-4bf8-97f9-9784344e342a" providerId="ADAL" clId="{F1C20576-588A-44CC-A3EC-9FD5E6B3017D}" dt="2019-03-05T08:01:24.409" v="385" actId="20577"/>
          <ac:spMkLst>
            <pc:docMk/>
            <pc:sldMk cId="415334805" sldId="265"/>
            <ac:spMk id="27" creationId="{534D8228-90DF-4214-86B0-538806C68E9B}"/>
          </ac:spMkLst>
        </pc:spChg>
        <pc:picChg chg="mod">
          <ac:chgData name="Adriaensen Stefan" userId="ae4363fc-7ad4-4bf8-97f9-9784344e342a" providerId="ADAL" clId="{F1C20576-588A-44CC-A3EC-9FD5E6B3017D}" dt="2019-03-05T07:40:29.924" v="153" actId="1035"/>
          <ac:picMkLst>
            <pc:docMk/>
            <pc:sldMk cId="415334805" sldId="265"/>
            <ac:picMk id="3" creationId="{41F53B8F-BE56-4097-81C9-FB108F723DDA}"/>
          </ac:picMkLst>
        </pc:picChg>
      </pc:sldChg>
      <pc:sldChg chg="modSp">
        <pc:chgData name="Adriaensen Stefan" userId="ae4363fc-7ad4-4bf8-97f9-9784344e342a" providerId="ADAL" clId="{F1C20576-588A-44CC-A3EC-9FD5E6B3017D}" dt="2019-03-05T10:03:04.577" v="2021" actId="14100"/>
        <pc:sldMkLst>
          <pc:docMk/>
          <pc:sldMk cId="3128234992" sldId="266"/>
        </pc:sldMkLst>
        <pc:spChg chg="mod">
          <ac:chgData name="Adriaensen Stefan" userId="ae4363fc-7ad4-4bf8-97f9-9784344e342a" providerId="ADAL" clId="{F1C20576-588A-44CC-A3EC-9FD5E6B3017D}" dt="2019-03-05T10:03:04.577" v="2021" actId="14100"/>
          <ac:spMkLst>
            <pc:docMk/>
            <pc:sldMk cId="3128234992" sldId="266"/>
            <ac:spMk id="4" creationId="{E256A599-1A73-487B-85DA-1B6739AF9123}"/>
          </ac:spMkLst>
        </pc:spChg>
      </pc:sldChg>
      <pc:sldChg chg="modTransition">
        <pc:chgData name="Adriaensen Stefan" userId="ae4363fc-7ad4-4bf8-97f9-9784344e342a" providerId="ADAL" clId="{F1C20576-588A-44CC-A3EC-9FD5E6B3017D}" dt="2019-03-05T08:51:19.328" v="1191" actId="14100"/>
        <pc:sldMkLst>
          <pc:docMk/>
          <pc:sldMk cId="4104340068" sldId="267"/>
        </pc:sldMkLst>
      </pc:sldChg>
      <pc:sldChg chg="modSp">
        <pc:chgData name="Adriaensen Stefan" userId="ae4363fc-7ad4-4bf8-97f9-9784344e342a" providerId="ADAL" clId="{F1C20576-588A-44CC-A3EC-9FD5E6B3017D}" dt="2019-03-05T09:26:26.732" v="1664" actId="1076"/>
        <pc:sldMkLst>
          <pc:docMk/>
          <pc:sldMk cId="2163196870" sldId="269"/>
        </pc:sldMkLst>
        <pc:spChg chg="mod">
          <ac:chgData name="Adriaensen Stefan" userId="ae4363fc-7ad4-4bf8-97f9-9784344e342a" providerId="ADAL" clId="{F1C20576-588A-44CC-A3EC-9FD5E6B3017D}" dt="2019-03-05T09:26:26.732" v="1664" actId="1076"/>
          <ac:spMkLst>
            <pc:docMk/>
            <pc:sldMk cId="2163196870" sldId="269"/>
            <ac:spMk id="12" creationId="{E10C3B98-934B-4F61-BF29-9BA6D1B0D030}"/>
          </ac:spMkLst>
        </pc:spChg>
        <pc:picChg chg="mod">
          <ac:chgData name="Adriaensen Stefan" userId="ae4363fc-7ad4-4bf8-97f9-9784344e342a" providerId="ADAL" clId="{F1C20576-588A-44CC-A3EC-9FD5E6B3017D}" dt="2019-03-05T09:26:24.521" v="1663" actId="1076"/>
          <ac:picMkLst>
            <pc:docMk/>
            <pc:sldMk cId="2163196870" sldId="269"/>
            <ac:picMk id="11" creationId="{C7BB1E47-36D3-475C-BD58-7D88C75AE29B}"/>
          </ac:picMkLst>
        </pc:picChg>
      </pc:sldChg>
      <pc:sldChg chg="modSp ord">
        <pc:chgData name="Adriaensen Stefan" userId="ae4363fc-7ad4-4bf8-97f9-9784344e342a" providerId="ADAL" clId="{F1C20576-588A-44CC-A3EC-9FD5E6B3017D}" dt="2019-03-05T10:00:48.527" v="1963" actId="14100"/>
        <pc:sldMkLst>
          <pc:docMk/>
          <pc:sldMk cId="2821493071" sldId="272"/>
        </pc:sldMkLst>
        <pc:spChg chg="mod">
          <ac:chgData name="Adriaensen Stefan" userId="ae4363fc-7ad4-4bf8-97f9-9784344e342a" providerId="ADAL" clId="{F1C20576-588A-44CC-A3EC-9FD5E6B3017D}" dt="2019-03-05T09:59:10.634" v="1958" actId="20577"/>
          <ac:spMkLst>
            <pc:docMk/>
            <pc:sldMk cId="2821493071" sldId="272"/>
            <ac:spMk id="26" creationId="{0977379B-8BD6-4849-8E6E-74835548FD4C}"/>
          </ac:spMkLst>
        </pc:spChg>
      </pc:sldChg>
      <pc:sldChg chg="addSp delSp modSp">
        <pc:chgData name="Adriaensen Stefan" userId="ae4363fc-7ad4-4bf8-97f9-9784344e342a" providerId="ADAL" clId="{F1C20576-588A-44CC-A3EC-9FD5E6B3017D}" dt="2019-03-05T09:45:23.873" v="1853" actId="15"/>
        <pc:sldMkLst>
          <pc:docMk/>
          <pc:sldMk cId="166524888" sldId="273"/>
        </pc:sldMkLst>
        <pc:spChg chg="mod">
          <ac:chgData name="Adriaensen Stefan" userId="ae4363fc-7ad4-4bf8-97f9-9784344e342a" providerId="ADAL" clId="{F1C20576-588A-44CC-A3EC-9FD5E6B3017D}" dt="2019-03-05T09:43:00.072" v="1811" actId="404"/>
          <ac:spMkLst>
            <pc:docMk/>
            <pc:sldMk cId="166524888" sldId="273"/>
            <ac:spMk id="3" creationId="{CB8A1BAF-088F-41B8-88EB-84027D1EE351}"/>
          </ac:spMkLst>
        </pc:spChg>
        <pc:spChg chg="mod">
          <ac:chgData name="Adriaensen Stefan" userId="ae4363fc-7ad4-4bf8-97f9-9784344e342a" providerId="ADAL" clId="{F1C20576-588A-44CC-A3EC-9FD5E6B3017D}" dt="2019-03-05T09:45:23.873" v="1853" actId="15"/>
          <ac:spMkLst>
            <pc:docMk/>
            <pc:sldMk cId="166524888" sldId="273"/>
            <ac:spMk id="10" creationId="{B3CFCADC-C423-4A41-B96F-442F0AC92F35}"/>
          </ac:spMkLst>
        </pc:spChg>
        <pc:spChg chg="add mod">
          <ac:chgData name="Adriaensen Stefan" userId="ae4363fc-7ad4-4bf8-97f9-9784344e342a" providerId="ADAL" clId="{F1C20576-588A-44CC-A3EC-9FD5E6B3017D}" dt="2019-03-05T09:43:17.347" v="1838" actId="20577"/>
          <ac:spMkLst>
            <pc:docMk/>
            <pc:sldMk cId="166524888" sldId="273"/>
            <ac:spMk id="13" creationId="{48C18724-3FD9-4B77-99E6-68854DA1F4BA}"/>
          </ac:spMkLst>
        </pc:spChg>
        <pc:spChg chg="mod">
          <ac:chgData name="Adriaensen Stefan" userId="ae4363fc-7ad4-4bf8-97f9-9784344e342a" providerId="ADAL" clId="{F1C20576-588A-44CC-A3EC-9FD5E6B3017D}" dt="2019-03-05T09:45:04.139" v="1840" actId="20577"/>
          <ac:spMkLst>
            <pc:docMk/>
            <pc:sldMk cId="166524888" sldId="273"/>
            <ac:spMk id="26" creationId="{0977379B-8BD6-4849-8E6E-74835548FD4C}"/>
          </ac:spMkLst>
        </pc:spChg>
        <pc:picChg chg="mod">
          <ac:chgData name="Adriaensen Stefan" userId="ae4363fc-7ad4-4bf8-97f9-9784344e342a" providerId="ADAL" clId="{F1C20576-588A-44CC-A3EC-9FD5E6B3017D}" dt="2019-03-05T09:42:27.229" v="1807" actId="1076"/>
          <ac:picMkLst>
            <pc:docMk/>
            <pc:sldMk cId="166524888" sldId="273"/>
            <ac:picMk id="2" creationId="{A0C2FD6D-FB31-4FCB-A2FF-9542D71E009F}"/>
          </ac:picMkLst>
        </pc:picChg>
        <pc:picChg chg="add del mod">
          <ac:chgData name="Adriaensen Stefan" userId="ae4363fc-7ad4-4bf8-97f9-9784344e342a" providerId="ADAL" clId="{F1C20576-588A-44CC-A3EC-9FD5E6B3017D}" dt="2019-03-05T09:44:50.738" v="1839" actId="478"/>
          <ac:picMkLst>
            <pc:docMk/>
            <pc:sldMk cId="166524888" sldId="273"/>
            <ac:picMk id="2050" creationId="{0806A569-07E9-4D2E-A857-A7E8811A4C4B}"/>
          </ac:picMkLst>
        </pc:picChg>
      </pc:sldChg>
      <pc:sldChg chg="addSp delSp modSp add">
        <pc:chgData name="Adriaensen Stefan" userId="ae4363fc-7ad4-4bf8-97f9-9784344e342a" providerId="ADAL" clId="{F1C20576-588A-44CC-A3EC-9FD5E6B3017D}" dt="2019-03-05T09:53:15.994" v="1922" actId="1076"/>
        <pc:sldMkLst>
          <pc:docMk/>
          <pc:sldMk cId="3444950705" sldId="274"/>
        </pc:sldMkLst>
        <pc:spChg chg="add mod">
          <ac:chgData name="Adriaensen Stefan" userId="ae4363fc-7ad4-4bf8-97f9-9784344e342a" providerId="ADAL" clId="{F1C20576-588A-44CC-A3EC-9FD5E6B3017D}" dt="2019-03-05T08:04:13.523" v="402" actId="20577"/>
          <ac:spMkLst>
            <pc:docMk/>
            <pc:sldMk cId="3444950705" sldId="274"/>
            <ac:spMk id="2" creationId="{88AB6756-EF66-483F-BBFD-AC8332C85F2D}"/>
          </ac:spMkLst>
        </pc:spChg>
        <pc:spChg chg="add mod">
          <ac:chgData name="Adriaensen Stefan" userId="ae4363fc-7ad4-4bf8-97f9-9784344e342a" providerId="ADAL" clId="{F1C20576-588A-44CC-A3EC-9FD5E6B3017D}" dt="2019-03-05T08:24:38.316" v="778" actId="1076"/>
          <ac:spMkLst>
            <pc:docMk/>
            <pc:sldMk cId="3444950705" sldId="274"/>
            <ac:spMk id="6" creationId="{C0D65BEC-75B9-4CD6-BE16-19A227947461}"/>
          </ac:spMkLst>
        </pc:spChg>
        <pc:spChg chg="add mod">
          <ac:chgData name="Adriaensen Stefan" userId="ae4363fc-7ad4-4bf8-97f9-9784344e342a" providerId="ADAL" clId="{F1C20576-588A-44CC-A3EC-9FD5E6B3017D}" dt="2019-03-05T09:53:15.994" v="1922" actId="1076"/>
          <ac:spMkLst>
            <pc:docMk/>
            <pc:sldMk cId="3444950705" sldId="274"/>
            <ac:spMk id="15" creationId="{E7759F0F-2467-4236-A83F-D27C31C4FD47}"/>
          </ac:spMkLst>
        </pc:spChg>
        <pc:spChg chg="mod">
          <ac:chgData name="Adriaensen Stefan" userId="ae4363fc-7ad4-4bf8-97f9-9784344e342a" providerId="ADAL" clId="{F1C20576-588A-44CC-A3EC-9FD5E6B3017D}" dt="2019-03-05T08:36:24.044" v="913" actId="14100"/>
          <ac:spMkLst>
            <pc:docMk/>
            <pc:sldMk cId="3444950705" sldId="274"/>
            <ac:spMk id="26" creationId="{0977379B-8BD6-4849-8E6E-74835548FD4C}"/>
          </ac:spMkLst>
        </pc:spChg>
        <pc:spChg chg="del">
          <ac:chgData name="Adriaensen Stefan" userId="ae4363fc-7ad4-4bf8-97f9-9784344e342a" providerId="ADAL" clId="{F1C20576-588A-44CC-A3EC-9FD5E6B3017D}" dt="2019-03-05T07:35:43.009" v="51" actId="478"/>
          <ac:spMkLst>
            <pc:docMk/>
            <pc:sldMk cId="3444950705" sldId="274"/>
            <ac:spMk id="27" creationId="{534D8228-90DF-4214-86B0-538806C68E9B}"/>
          </ac:spMkLst>
        </pc:spChg>
        <pc:graphicFrameChg chg="add del mod">
          <ac:chgData name="Adriaensen Stefan" userId="ae4363fc-7ad4-4bf8-97f9-9784344e342a" providerId="ADAL" clId="{F1C20576-588A-44CC-A3EC-9FD5E6B3017D}" dt="2019-03-05T08:24:54.072" v="780" actId="1076"/>
          <ac:graphicFrameMkLst>
            <pc:docMk/>
            <pc:sldMk cId="3444950705" sldId="274"/>
            <ac:graphicFrameMk id="7" creationId="{8077294A-4B2E-48B8-9A55-BEB50EB6E2DC}"/>
          </ac:graphicFrameMkLst>
        </pc:graphicFrameChg>
        <pc:graphicFrameChg chg="add del mod">
          <ac:chgData name="Adriaensen Stefan" userId="ae4363fc-7ad4-4bf8-97f9-9784344e342a" providerId="ADAL" clId="{F1C20576-588A-44CC-A3EC-9FD5E6B3017D}" dt="2019-03-05T08:24:54.072" v="780" actId="1076"/>
          <ac:graphicFrameMkLst>
            <pc:docMk/>
            <pc:sldMk cId="3444950705" sldId="274"/>
            <ac:graphicFrameMk id="8" creationId="{49DA6817-8928-4664-8A88-484EC0920FE5}"/>
          </ac:graphicFrameMkLst>
        </pc:graphicFrameChg>
        <pc:graphicFrameChg chg="add del mod">
          <ac:chgData name="Adriaensen Stefan" userId="ae4363fc-7ad4-4bf8-97f9-9784344e342a" providerId="ADAL" clId="{F1C20576-588A-44CC-A3EC-9FD5E6B3017D}" dt="2019-03-05T08:24:54.072" v="780" actId="1076"/>
          <ac:graphicFrameMkLst>
            <pc:docMk/>
            <pc:sldMk cId="3444950705" sldId="274"/>
            <ac:graphicFrameMk id="9" creationId="{755352CB-88DB-44BF-8E1B-7CEA170A68CE}"/>
          </ac:graphicFrameMkLst>
        </pc:graphicFrameChg>
        <pc:picChg chg="del">
          <ac:chgData name="Adriaensen Stefan" userId="ae4363fc-7ad4-4bf8-97f9-9784344e342a" providerId="ADAL" clId="{F1C20576-588A-44CC-A3EC-9FD5E6B3017D}" dt="2019-03-05T07:35:45.975" v="52" actId="478"/>
          <ac:picMkLst>
            <pc:docMk/>
            <pc:sldMk cId="3444950705" sldId="274"/>
            <ac:picMk id="3" creationId="{41F53B8F-BE56-4097-81C9-FB108F723DDA}"/>
          </ac:picMkLst>
        </pc:picChg>
        <pc:picChg chg="add mod">
          <ac:chgData name="Adriaensen Stefan" userId="ae4363fc-7ad4-4bf8-97f9-9784344e342a" providerId="ADAL" clId="{F1C20576-588A-44CC-A3EC-9FD5E6B3017D}" dt="2019-03-05T08:05:24.474" v="407" actId="1076"/>
          <ac:picMkLst>
            <pc:docMk/>
            <pc:sldMk cId="3444950705" sldId="274"/>
            <ac:picMk id="4" creationId="{4B670053-670F-437A-AD72-64114B4085F0}"/>
          </ac:picMkLst>
        </pc:picChg>
        <pc:picChg chg="add del mod">
          <ac:chgData name="Adriaensen Stefan" userId="ae4363fc-7ad4-4bf8-97f9-9784344e342a" providerId="ADAL" clId="{F1C20576-588A-44CC-A3EC-9FD5E6B3017D}" dt="2019-03-05T08:36:11.244" v="908" actId="478"/>
          <ac:picMkLst>
            <pc:docMk/>
            <pc:sldMk cId="3444950705" sldId="274"/>
            <ac:picMk id="5" creationId="{B9C0024C-5021-44B5-BABD-C8163FB392D6}"/>
          </ac:picMkLst>
        </pc:picChg>
        <pc:picChg chg="add mod">
          <ac:chgData name="Adriaensen Stefan" userId="ae4363fc-7ad4-4bf8-97f9-9784344e342a" providerId="ADAL" clId="{F1C20576-588A-44CC-A3EC-9FD5E6B3017D}" dt="2019-03-05T08:36:16.831" v="911" actId="1076"/>
          <ac:picMkLst>
            <pc:docMk/>
            <pc:sldMk cId="3444950705" sldId="274"/>
            <ac:picMk id="11" creationId="{1B0344FD-E60C-4B0C-94C5-16B512180158}"/>
          </ac:picMkLst>
        </pc:picChg>
      </pc:sldChg>
      <pc:sldChg chg="addSp delSp modSp add">
        <pc:chgData name="Adriaensen Stefan" userId="ae4363fc-7ad4-4bf8-97f9-9784344e342a" providerId="ADAL" clId="{F1C20576-588A-44CC-A3EC-9FD5E6B3017D}" dt="2019-03-05T09:54:56.887" v="1953" actId="20577"/>
        <pc:sldMkLst>
          <pc:docMk/>
          <pc:sldMk cId="3586023697" sldId="275"/>
        </pc:sldMkLst>
        <pc:spChg chg="del">
          <ac:chgData name="Adriaensen Stefan" userId="ae4363fc-7ad4-4bf8-97f9-9784344e342a" providerId="ADAL" clId="{F1C20576-588A-44CC-A3EC-9FD5E6B3017D}" dt="2019-03-05T08:25:24.938" v="784" actId="478"/>
          <ac:spMkLst>
            <pc:docMk/>
            <pc:sldMk cId="3586023697" sldId="275"/>
            <ac:spMk id="2" creationId="{88AB6756-EF66-483F-BBFD-AC8332C85F2D}"/>
          </ac:spMkLst>
        </pc:spChg>
        <pc:spChg chg="del">
          <ac:chgData name="Adriaensen Stefan" userId="ae4363fc-7ad4-4bf8-97f9-9784344e342a" providerId="ADAL" clId="{F1C20576-588A-44CC-A3EC-9FD5E6B3017D}" dt="2019-03-05T08:25:22.672" v="783" actId="478"/>
          <ac:spMkLst>
            <pc:docMk/>
            <pc:sldMk cId="3586023697" sldId="275"/>
            <ac:spMk id="6" creationId="{C0D65BEC-75B9-4CD6-BE16-19A227947461}"/>
          </ac:spMkLst>
        </pc:spChg>
        <pc:spChg chg="del mod">
          <ac:chgData name="Adriaensen Stefan" userId="ae4363fc-7ad4-4bf8-97f9-9784344e342a" providerId="ADAL" clId="{F1C20576-588A-44CC-A3EC-9FD5E6B3017D}" dt="2019-03-05T08:25:28.123" v="786" actId="478"/>
          <ac:spMkLst>
            <pc:docMk/>
            <pc:sldMk cId="3586023697" sldId="275"/>
            <ac:spMk id="15" creationId="{E7759F0F-2467-4236-A83F-D27C31C4FD47}"/>
          </ac:spMkLst>
        </pc:spChg>
        <pc:spChg chg="add mod">
          <ac:chgData name="Adriaensen Stefan" userId="ae4363fc-7ad4-4bf8-97f9-9784344e342a" providerId="ADAL" clId="{F1C20576-588A-44CC-A3EC-9FD5E6B3017D}" dt="2019-03-05T09:54:56.887" v="1953" actId="20577"/>
          <ac:spMkLst>
            <pc:docMk/>
            <pc:sldMk cId="3586023697" sldId="275"/>
            <ac:spMk id="16" creationId="{4E6265DC-A0B3-459D-8B7C-A223F29A04BA}"/>
          </ac:spMkLst>
        </pc:spChg>
        <pc:picChg chg="add mod">
          <ac:chgData name="Adriaensen Stefan" userId="ae4363fc-7ad4-4bf8-97f9-9784344e342a" providerId="ADAL" clId="{F1C20576-588A-44CC-A3EC-9FD5E6B3017D}" dt="2019-03-05T08:29:53.165" v="874" actId="14100"/>
          <ac:picMkLst>
            <pc:docMk/>
            <pc:sldMk cId="3586023697" sldId="275"/>
            <ac:picMk id="3" creationId="{663F29D9-DCA7-4051-8860-AE4F0A0F3B40}"/>
          </ac:picMkLst>
        </pc:picChg>
        <pc:picChg chg="del">
          <ac:chgData name="Adriaensen Stefan" userId="ae4363fc-7ad4-4bf8-97f9-9784344e342a" providerId="ADAL" clId="{F1C20576-588A-44CC-A3EC-9FD5E6B3017D}" dt="2019-03-05T08:25:28.880" v="787" actId="478"/>
          <ac:picMkLst>
            <pc:docMk/>
            <pc:sldMk cId="3586023697" sldId="275"/>
            <ac:picMk id="4" creationId="{4B670053-670F-437A-AD72-64114B4085F0}"/>
          </ac:picMkLst>
        </pc:picChg>
        <pc:picChg chg="mod">
          <ac:chgData name="Adriaensen Stefan" userId="ae4363fc-7ad4-4bf8-97f9-9784344e342a" providerId="ADAL" clId="{F1C20576-588A-44CC-A3EC-9FD5E6B3017D}" dt="2019-03-05T08:29:49.292" v="872" actId="1076"/>
          <ac:picMkLst>
            <pc:docMk/>
            <pc:sldMk cId="3586023697" sldId="275"/>
            <ac:picMk id="5" creationId="{B9C0024C-5021-44B5-BABD-C8163FB392D6}"/>
          </ac:picMkLst>
        </pc:picChg>
        <pc:picChg chg="del">
          <ac:chgData name="Adriaensen Stefan" userId="ae4363fc-7ad4-4bf8-97f9-9784344e342a" providerId="ADAL" clId="{F1C20576-588A-44CC-A3EC-9FD5E6B3017D}" dt="2019-03-05T08:25:19.986" v="782" actId="478"/>
          <ac:picMkLst>
            <pc:docMk/>
            <pc:sldMk cId="3586023697" sldId="275"/>
            <ac:picMk id="11" creationId="{1B0344FD-E60C-4B0C-94C5-16B512180158}"/>
          </ac:picMkLst>
        </pc:picChg>
      </pc:sldChg>
      <pc:sldChg chg="addSp delSp modSp add modTransition delAnim">
        <pc:chgData name="Adriaensen Stefan" userId="ae4363fc-7ad4-4bf8-97f9-9784344e342a" providerId="ADAL" clId="{F1C20576-588A-44CC-A3EC-9FD5E6B3017D}" dt="2019-03-05T09:35:04.789" v="1776" actId="14100"/>
        <pc:sldMkLst>
          <pc:docMk/>
          <pc:sldMk cId="1173109207" sldId="276"/>
        </pc:sldMkLst>
        <pc:spChg chg="add del">
          <ac:chgData name="Adriaensen Stefan" userId="ae4363fc-7ad4-4bf8-97f9-9784344e342a" providerId="ADAL" clId="{F1C20576-588A-44CC-A3EC-9FD5E6B3017D}" dt="2019-03-05T08:38:58.904" v="970" actId="14100"/>
          <ac:spMkLst>
            <pc:docMk/>
            <pc:sldMk cId="1173109207" sldId="276"/>
            <ac:spMk id="2" creationId="{CF3CCC93-B535-4750-8C92-15F72F444EC6}"/>
          </ac:spMkLst>
        </pc:spChg>
        <pc:spChg chg="add del">
          <ac:chgData name="Adriaensen Stefan" userId="ae4363fc-7ad4-4bf8-97f9-9784344e342a" providerId="ADAL" clId="{F1C20576-588A-44CC-A3EC-9FD5E6B3017D}" dt="2019-03-05T08:39:43.774" v="976" actId="14100"/>
          <ac:spMkLst>
            <pc:docMk/>
            <pc:sldMk cId="1173109207" sldId="276"/>
            <ac:spMk id="4" creationId="{7CDB4323-1265-499E-A183-1A588EF00705}"/>
          </ac:spMkLst>
        </pc:spChg>
        <pc:spChg chg="add del">
          <ac:chgData name="Adriaensen Stefan" userId="ae4363fc-7ad4-4bf8-97f9-9784344e342a" providerId="ADAL" clId="{F1C20576-588A-44CC-A3EC-9FD5E6B3017D}" dt="2019-03-05T08:39:50.857" v="978" actId="14100"/>
          <ac:spMkLst>
            <pc:docMk/>
            <pc:sldMk cId="1173109207" sldId="276"/>
            <ac:spMk id="5" creationId="{81E8BA46-FC32-4C28-BFD1-476F25EDABE7}"/>
          </ac:spMkLst>
        </pc:spChg>
        <pc:spChg chg="add del mod">
          <ac:chgData name="Adriaensen Stefan" userId="ae4363fc-7ad4-4bf8-97f9-9784344e342a" providerId="ADAL" clId="{F1C20576-588A-44CC-A3EC-9FD5E6B3017D}" dt="2019-03-05T08:40:40.862" v="995" actId="14100"/>
          <ac:spMkLst>
            <pc:docMk/>
            <pc:sldMk cId="1173109207" sldId="276"/>
            <ac:spMk id="9" creationId="{23FF7F20-A431-4491-BA6D-99E1528A3F4F}"/>
          </ac:spMkLst>
        </pc:spChg>
        <pc:spChg chg="add del">
          <ac:chgData name="Adriaensen Stefan" userId="ae4363fc-7ad4-4bf8-97f9-9784344e342a" providerId="ADAL" clId="{F1C20576-588A-44CC-A3EC-9FD5E6B3017D}" dt="2019-03-05T08:40:44.161" v="997" actId="14100"/>
          <ac:spMkLst>
            <pc:docMk/>
            <pc:sldMk cId="1173109207" sldId="276"/>
            <ac:spMk id="10" creationId="{FA20217D-0CC3-4E50-80D0-040C69B5383F}"/>
          </ac:spMkLst>
        </pc:spChg>
        <pc:spChg chg="add mod">
          <ac:chgData name="Adriaensen Stefan" userId="ae4363fc-7ad4-4bf8-97f9-9784344e342a" providerId="ADAL" clId="{F1C20576-588A-44CC-A3EC-9FD5E6B3017D}" dt="2019-03-05T08:46:26.549" v="1156" actId="14100"/>
          <ac:spMkLst>
            <pc:docMk/>
            <pc:sldMk cId="1173109207" sldId="276"/>
            <ac:spMk id="12" creationId="{5FC9AF0F-8494-4644-9859-0F737F482B8B}"/>
          </ac:spMkLst>
        </pc:spChg>
        <pc:spChg chg="add del">
          <ac:chgData name="Adriaensen Stefan" userId="ae4363fc-7ad4-4bf8-97f9-9784344e342a" providerId="ADAL" clId="{F1C20576-588A-44CC-A3EC-9FD5E6B3017D}" dt="2019-03-05T08:40:55.410" v="1001" actId="478"/>
          <ac:spMkLst>
            <pc:docMk/>
            <pc:sldMk cId="1173109207" sldId="276"/>
            <ac:spMk id="13" creationId="{3582B86F-2971-408B-A8E6-B7A7F041513E}"/>
          </ac:spMkLst>
        </pc:spChg>
        <pc:spChg chg="mod">
          <ac:chgData name="Adriaensen Stefan" userId="ae4363fc-7ad4-4bf8-97f9-9784344e342a" providerId="ADAL" clId="{F1C20576-588A-44CC-A3EC-9FD5E6B3017D}" dt="2019-03-05T08:37:39.301" v="921" actId="20577"/>
          <ac:spMkLst>
            <pc:docMk/>
            <pc:sldMk cId="1173109207" sldId="276"/>
            <ac:spMk id="26" creationId="{0977379B-8BD6-4849-8E6E-74835548FD4C}"/>
          </ac:spMkLst>
        </pc:spChg>
        <pc:picChg chg="add mod">
          <ac:chgData name="Adriaensen Stefan" userId="ae4363fc-7ad4-4bf8-97f9-9784344e342a" providerId="ADAL" clId="{F1C20576-588A-44CC-A3EC-9FD5E6B3017D}" dt="2019-03-05T08:40:30.787" v="991" actId="1076"/>
          <ac:picMkLst>
            <pc:docMk/>
            <pc:sldMk cId="1173109207" sldId="276"/>
            <ac:picMk id="3" creationId="{BDC1AC01-CC8B-49D1-8115-E300246B101D}"/>
          </ac:picMkLst>
        </pc:picChg>
        <pc:picChg chg="add del mod">
          <ac:chgData name="Adriaensen Stefan" userId="ae4363fc-7ad4-4bf8-97f9-9784344e342a" providerId="ADAL" clId="{F1C20576-588A-44CC-A3EC-9FD5E6B3017D}" dt="2019-03-05T08:40:16.581" v="990" actId="14100"/>
          <ac:picMkLst>
            <pc:docMk/>
            <pc:sldMk cId="1173109207" sldId="276"/>
            <ac:picMk id="6" creationId="{9112F759-4AE8-44EF-AD4C-F4A02EEA95C4}"/>
          </ac:picMkLst>
        </pc:picChg>
        <pc:picChg chg="del">
          <ac:chgData name="Adriaensen Stefan" userId="ae4363fc-7ad4-4bf8-97f9-9784344e342a" providerId="ADAL" clId="{F1C20576-588A-44CC-A3EC-9FD5E6B3017D}" dt="2019-03-05T08:37:43.276" v="923" actId="478"/>
          <ac:picMkLst>
            <pc:docMk/>
            <pc:sldMk cId="1173109207" sldId="276"/>
            <ac:picMk id="7" creationId="{74D1CAC0-32AE-457A-8B36-703E01F671DC}"/>
          </ac:picMkLst>
        </pc:picChg>
        <pc:picChg chg="del">
          <ac:chgData name="Adriaensen Stefan" userId="ae4363fc-7ad4-4bf8-97f9-9784344e342a" providerId="ADAL" clId="{F1C20576-588A-44CC-A3EC-9FD5E6B3017D}" dt="2019-03-05T08:37:41.556" v="922" actId="478"/>
          <ac:picMkLst>
            <pc:docMk/>
            <pc:sldMk cId="1173109207" sldId="276"/>
            <ac:picMk id="8" creationId="{5D86ACCB-089D-42E1-A91B-490D48B33111}"/>
          </ac:picMkLst>
        </pc:picChg>
        <pc:picChg chg="add del">
          <ac:chgData name="Adriaensen Stefan" userId="ae4363fc-7ad4-4bf8-97f9-9784344e342a" providerId="ADAL" clId="{F1C20576-588A-44CC-A3EC-9FD5E6B3017D}" dt="2019-03-05T08:40:46.183" v="999" actId="14100"/>
          <ac:picMkLst>
            <pc:docMk/>
            <pc:sldMk cId="1173109207" sldId="276"/>
            <ac:picMk id="11" creationId="{C8F2E69B-65D0-4EB7-B383-93EE32748C60}"/>
          </ac:picMkLst>
        </pc:picChg>
        <pc:picChg chg="add mod">
          <ac:chgData name="Adriaensen Stefan" userId="ae4363fc-7ad4-4bf8-97f9-9784344e342a" providerId="ADAL" clId="{F1C20576-588A-44CC-A3EC-9FD5E6B3017D}" dt="2019-03-05T08:42:16.887" v="1004" actId="1076"/>
          <ac:picMkLst>
            <pc:docMk/>
            <pc:sldMk cId="1173109207" sldId="276"/>
            <ac:picMk id="14" creationId="{F6F1A5F6-D100-4BAD-AB2D-24A0F5353D1E}"/>
          </ac:picMkLst>
        </pc:picChg>
        <pc:picChg chg="add mod">
          <ac:chgData name="Adriaensen Stefan" userId="ae4363fc-7ad4-4bf8-97f9-9784344e342a" providerId="ADAL" clId="{F1C20576-588A-44CC-A3EC-9FD5E6B3017D}" dt="2019-03-05T08:44:01.079" v="1083" actId="1076"/>
          <ac:picMkLst>
            <pc:docMk/>
            <pc:sldMk cId="1173109207" sldId="276"/>
            <ac:picMk id="15" creationId="{55E3E8CE-B772-4E97-8156-D5AD22DD1EB8}"/>
          </ac:picMkLst>
        </pc:picChg>
        <pc:picChg chg="add mod">
          <ac:chgData name="Adriaensen Stefan" userId="ae4363fc-7ad4-4bf8-97f9-9784344e342a" providerId="ADAL" clId="{F1C20576-588A-44CC-A3EC-9FD5E6B3017D}" dt="2019-03-05T08:46:16.866" v="1153" actId="1076"/>
          <ac:picMkLst>
            <pc:docMk/>
            <pc:sldMk cId="1173109207" sldId="276"/>
            <ac:picMk id="16" creationId="{E4BFF6FE-8B7B-4BD2-9909-E08DB8D94FCE}"/>
          </ac:picMkLst>
        </pc:picChg>
      </pc:sldChg>
      <pc:sldChg chg="addSp delSp modSp add modTransition">
        <pc:chgData name="Adriaensen Stefan" userId="ae4363fc-7ad4-4bf8-97f9-9784344e342a" providerId="ADAL" clId="{F1C20576-588A-44CC-A3EC-9FD5E6B3017D}" dt="2019-03-05T09:51:09.364" v="1867" actId="14100"/>
        <pc:sldMkLst>
          <pc:docMk/>
          <pc:sldMk cId="555290015" sldId="277"/>
        </pc:sldMkLst>
        <pc:spChg chg="del">
          <ac:chgData name="Adriaensen Stefan" userId="ae4363fc-7ad4-4bf8-97f9-9784344e342a" providerId="ADAL" clId="{F1C20576-588A-44CC-A3EC-9FD5E6B3017D}" dt="2019-03-05T08:46:47.265" v="1158" actId="478"/>
          <ac:spMkLst>
            <pc:docMk/>
            <pc:sldMk cId="555290015" sldId="277"/>
            <ac:spMk id="12" creationId="{5FC9AF0F-8494-4644-9859-0F737F482B8B}"/>
          </ac:spMkLst>
        </pc:spChg>
        <pc:graphicFrameChg chg="add del">
          <ac:chgData name="Adriaensen Stefan" userId="ae4363fc-7ad4-4bf8-97f9-9784344e342a" providerId="ADAL" clId="{F1C20576-588A-44CC-A3EC-9FD5E6B3017D}" dt="2019-03-05T08:48:39.344" v="1164" actId="14100"/>
          <ac:graphicFrameMkLst>
            <pc:docMk/>
            <pc:sldMk cId="555290015" sldId="277"/>
            <ac:graphicFrameMk id="2" creationId="{B52BAB9C-5BD1-4F98-B1EA-8C648361343A}"/>
          </ac:graphicFrameMkLst>
        </pc:graphicFrameChg>
        <pc:graphicFrameChg chg="add del">
          <ac:chgData name="Adriaensen Stefan" userId="ae4363fc-7ad4-4bf8-97f9-9784344e342a" providerId="ADAL" clId="{F1C20576-588A-44CC-A3EC-9FD5E6B3017D}" dt="2019-03-05T09:49:58.207" v="1858" actId="14100"/>
          <ac:graphicFrameMkLst>
            <pc:docMk/>
            <pc:sldMk cId="555290015" sldId="277"/>
            <ac:graphicFrameMk id="6" creationId="{668C3046-4567-4DFA-ACC3-4D6236E2849C}"/>
          </ac:graphicFrameMkLst>
        </pc:graphicFrameChg>
        <pc:picChg chg="del">
          <ac:chgData name="Adriaensen Stefan" userId="ae4363fc-7ad4-4bf8-97f9-9784344e342a" providerId="ADAL" clId="{F1C20576-588A-44CC-A3EC-9FD5E6B3017D}" dt="2019-03-05T08:46:50.782" v="1159" actId="478"/>
          <ac:picMkLst>
            <pc:docMk/>
            <pc:sldMk cId="555290015" sldId="277"/>
            <ac:picMk id="3" creationId="{BDC1AC01-CC8B-49D1-8115-E300246B101D}"/>
          </ac:picMkLst>
        </pc:picChg>
        <pc:picChg chg="add del mod">
          <ac:chgData name="Adriaensen Stefan" userId="ae4363fc-7ad4-4bf8-97f9-9784344e342a" providerId="ADAL" clId="{F1C20576-588A-44CC-A3EC-9FD5E6B3017D}" dt="2019-03-05T08:49:00.808" v="1178" actId="14100"/>
          <ac:picMkLst>
            <pc:docMk/>
            <pc:sldMk cId="555290015" sldId="277"/>
            <ac:picMk id="4" creationId="{3DDBE8E4-4D6E-4AF6-9C34-632A89496985}"/>
          </ac:picMkLst>
        </pc:picChg>
        <pc:picChg chg="add del mod">
          <ac:chgData name="Adriaensen Stefan" userId="ae4363fc-7ad4-4bf8-97f9-9784344e342a" providerId="ADAL" clId="{F1C20576-588A-44CC-A3EC-9FD5E6B3017D}" dt="2019-03-05T09:49:54.485" v="1854" actId="478"/>
          <ac:picMkLst>
            <pc:docMk/>
            <pc:sldMk cId="555290015" sldId="277"/>
            <ac:picMk id="5" creationId="{8A71B9E3-B89C-4CD4-88E1-D54B27BFEBB7}"/>
          </ac:picMkLst>
        </pc:picChg>
        <pc:picChg chg="add del mod">
          <ac:chgData name="Adriaensen Stefan" userId="ae4363fc-7ad4-4bf8-97f9-9784344e342a" providerId="ADAL" clId="{F1C20576-588A-44CC-A3EC-9FD5E6B3017D}" dt="2019-03-05T09:50:05.786" v="1864" actId="14100"/>
          <ac:picMkLst>
            <pc:docMk/>
            <pc:sldMk cId="555290015" sldId="277"/>
            <ac:picMk id="7" creationId="{3B1F6D3B-E204-4BD6-9632-01A659E09391}"/>
          </ac:picMkLst>
        </pc:picChg>
        <pc:picChg chg="add mod">
          <ac:chgData name="Adriaensen Stefan" userId="ae4363fc-7ad4-4bf8-97f9-9784344e342a" providerId="ADAL" clId="{F1C20576-588A-44CC-A3EC-9FD5E6B3017D}" dt="2019-03-05T09:51:09.364" v="1867" actId="14100"/>
          <ac:picMkLst>
            <pc:docMk/>
            <pc:sldMk cId="555290015" sldId="277"/>
            <ac:picMk id="8" creationId="{26928EC2-6802-4DD7-8242-0BA22287B557}"/>
          </ac:picMkLst>
        </pc:picChg>
        <pc:picChg chg="del">
          <ac:chgData name="Adriaensen Stefan" userId="ae4363fc-7ad4-4bf8-97f9-9784344e342a" providerId="ADAL" clId="{F1C20576-588A-44CC-A3EC-9FD5E6B3017D}" dt="2019-03-05T08:46:52.206" v="1161" actId="478"/>
          <ac:picMkLst>
            <pc:docMk/>
            <pc:sldMk cId="555290015" sldId="277"/>
            <ac:picMk id="14" creationId="{F6F1A5F6-D100-4BAD-AB2D-24A0F5353D1E}"/>
          </ac:picMkLst>
        </pc:picChg>
        <pc:picChg chg="del">
          <ac:chgData name="Adriaensen Stefan" userId="ae4363fc-7ad4-4bf8-97f9-9784344e342a" providerId="ADAL" clId="{F1C20576-588A-44CC-A3EC-9FD5E6B3017D}" dt="2019-03-05T08:46:51.553" v="1160" actId="478"/>
          <ac:picMkLst>
            <pc:docMk/>
            <pc:sldMk cId="555290015" sldId="277"/>
            <ac:picMk id="15" creationId="{55E3E8CE-B772-4E97-8156-D5AD22DD1EB8}"/>
          </ac:picMkLst>
        </pc:picChg>
        <pc:picChg chg="del">
          <ac:chgData name="Adriaensen Stefan" userId="ae4363fc-7ad4-4bf8-97f9-9784344e342a" providerId="ADAL" clId="{F1C20576-588A-44CC-A3EC-9FD5E6B3017D}" dt="2019-03-05T08:46:53.031" v="1162" actId="478"/>
          <ac:picMkLst>
            <pc:docMk/>
            <pc:sldMk cId="555290015" sldId="277"/>
            <ac:picMk id="16" creationId="{E4BFF6FE-8B7B-4BD2-9909-E08DB8D94FCE}"/>
          </ac:picMkLst>
        </pc:picChg>
      </pc:sldChg>
      <pc:sldChg chg="addSp delSp modSp add modTransition">
        <pc:chgData name="Adriaensen Stefan" userId="ae4363fc-7ad4-4bf8-97f9-9784344e342a" providerId="ADAL" clId="{F1C20576-588A-44CC-A3EC-9FD5E6B3017D}" dt="2019-03-05T09:51:39.051" v="1869" actId="14"/>
        <pc:sldMkLst>
          <pc:docMk/>
          <pc:sldMk cId="946208340" sldId="278"/>
        </pc:sldMkLst>
        <pc:spChg chg="add del mod">
          <ac:chgData name="Adriaensen Stefan" userId="ae4363fc-7ad4-4bf8-97f9-9784344e342a" providerId="ADAL" clId="{F1C20576-588A-44CC-A3EC-9FD5E6B3017D}" dt="2019-03-05T09:38:44.746" v="1794" actId="478"/>
          <ac:spMkLst>
            <pc:docMk/>
            <pc:sldMk cId="946208340" sldId="278"/>
            <ac:spMk id="15" creationId="{9DA4986E-3915-458B-AC97-85D30534E728}"/>
          </ac:spMkLst>
        </pc:spChg>
        <pc:spChg chg="mod">
          <ac:chgData name="Adriaensen Stefan" userId="ae4363fc-7ad4-4bf8-97f9-9784344e342a" providerId="ADAL" clId="{F1C20576-588A-44CC-A3EC-9FD5E6B3017D}" dt="2019-03-05T09:11:41.915" v="1588" actId="14100"/>
          <ac:spMkLst>
            <pc:docMk/>
            <pc:sldMk cId="946208340" sldId="278"/>
            <ac:spMk id="26" creationId="{0977379B-8BD6-4849-8E6E-74835548FD4C}"/>
          </ac:spMkLst>
        </pc:spChg>
        <pc:spChg chg="mod">
          <ac:chgData name="Adriaensen Stefan" userId="ae4363fc-7ad4-4bf8-97f9-9784344e342a" providerId="ADAL" clId="{F1C20576-588A-44CC-A3EC-9FD5E6B3017D}" dt="2019-03-05T09:51:39.051" v="1869" actId="14"/>
          <ac:spMkLst>
            <pc:docMk/>
            <pc:sldMk cId="946208340" sldId="278"/>
            <ac:spMk id="27" creationId="{534D8228-90DF-4214-86B0-538806C68E9B}"/>
          </ac:spMkLst>
        </pc:spChg>
        <pc:picChg chg="add mod">
          <ac:chgData name="Adriaensen Stefan" userId="ae4363fc-7ad4-4bf8-97f9-9784344e342a" providerId="ADAL" clId="{F1C20576-588A-44CC-A3EC-9FD5E6B3017D}" dt="2019-03-05T09:39:54.077" v="1797" actId="1076"/>
          <ac:picMkLst>
            <pc:docMk/>
            <pc:sldMk cId="946208340" sldId="278"/>
            <ac:picMk id="2" creationId="{AC446492-0D72-4980-A161-76838C4535DA}"/>
          </ac:picMkLst>
        </pc:picChg>
        <pc:picChg chg="add del mod">
          <ac:chgData name="Adriaensen Stefan" userId="ae4363fc-7ad4-4bf8-97f9-9784344e342a" providerId="ADAL" clId="{F1C20576-588A-44CC-A3EC-9FD5E6B3017D}" dt="2019-03-05T08:54:38.605" v="1245" actId="478"/>
          <ac:picMkLst>
            <pc:docMk/>
            <pc:sldMk cId="946208340" sldId="278"/>
            <ac:picMk id="3" creationId="{A3A0E186-6925-4421-88F5-D3AB157FAE92}"/>
          </ac:picMkLst>
        </pc:picChg>
        <pc:picChg chg="add del mod">
          <ac:chgData name="Adriaensen Stefan" userId="ae4363fc-7ad4-4bf8-97f9-9784344e342a" providerId="ADAL" clId="{F1C20576-588A-44CC-A3EC-9FD5E6B3017D}" dt="2019-03-05T09:04:28.028" v="1509" actId="478"/>
          <ac:picMkLst>
            <pc:docMk/>
            <pc:sldMk cId="946208340" sldId="278"/>
            <ac:picMk id="4" creationId="{45D7E33D-8AD0-4D16-AD69-E9F2D0F8C93A}"/>
          </ac:picMkLst>
        </pc:picChg>
        <pc:picChg chg="del">
          <ac:chgData name="Adriaensen Stefan" userId="ae4363fc-7ad4-4bf8-97f9-9784344e342a" providerId="ADAL" clId="{F1C20576-588A-44CC-A3EC-9FD5E6B3017D}" dt="2019-03-05T08:49:37.933" v="1185" actId="478"/>
          <ac:picMkLst>
            <pc:docMk/>
            <pc:sldMk cId="946208340" sldId="278"/>
            <ac:picMk id="5" creationId="{8A71B9E3-B89C-4CD4-88E1-D54B27BFEBB7}"/>
          </ac:picMkLst>
        </pc:picChg>
        <pc:picChg chg="add del mod">
          <ac:chgData name="Adriaensen Stefan" userId="ae4363fc-7ad4-4bf8-97f9-9784344e342a" providerId="ADAL" clId="{F1C20576-588A-44CC-A3EC-9FD5E6B3017D}" dt="2019-03-05T09:37:50.027" v="1779" actId="478"/>
          <ac:picMkLst>
            <pc:docMk/>
            <pc:sldMk cId="946208340" sldId="278"/>
            <ac:picMk id="6" creationId="{23FF33E7-D9D5-4530-B794-D89841C58B67}"/>
          </ac:picMkLst>
        </pc:picChg>
        <pc:picChg chg="add mod">
          <ac:chgData name="Adriaensen Stefan" userId="ae4363fc-7ad4-4bf8-97f9-9784344e342a" providerId="ADAL" clId="{F1C20576-588A-44CC-A3EC-9FD5E6B3017D}" dt="2019-03-05T09:39:48.375" v="1796" actId="1076"/>
          <ac:picMkLst>
            <pc:docMk/>
            <pc:sldMk cId="946208340" sldId="278"/>
            <ac:picMk id="7" creationId="{C24672FE-64A5-4CC7-97B0-3BA9E988916C}"/>
          </ac:picMkLst>
        </pc:picChg>
      </pc:sldChg>
      <pc:sldChg chg="delSp add del delAnim">
        <pc:chgData name="Adriaensen Stefan" userId="ae4363fc-7ad4-4bf8-97f9-9784344e342a" providerId="ADAL" clId="{F1C20576-588A-44CC-A3EC-9FD5E6B3017D}" dt="2019-03-05T09:59:03.969" v="1954" actId="2696"/>
        <pc:sldMkLst>
          <pc:docMk/>
          <pc:sldMk cId="3050859764" sldId="279"/>
        </pc:sldMkLst>
        <pc:grpChg chg="del">
          <ac:chgData name="Adriaensen Stefan" userId="ae4363fc-7ad4-4bf8-97f9-9784344e342a" providerId="ADAL" clId="{F1C20576-588A-44CC-A3EC-9FD5E6B3017D}" dt="2019-03-05T09:09:57.520" v="1558" actId="478"/>
          <ac:grpSpMkLst>
            <pc:docMk/>
            <pc:sldMk cId="3050859764" sldId="279"/>
            <ac:grpSpMk id="6" creationId="{52B03E79-3E76-4AA0-BB9E-8F070ABF1264}"/>
          </ac:grpSpMkLst>
        </pc:grpChg>
        <pc:grpChg chg="del">
          <ac:chgData name="Adriaensen Stefan" userId="ae4363fc-7ad4-4bf8-97f9-9784344e342a" providerId="ADAL" clId="{F1C20576-588A-44CC-A3EC-9FD5E6B3017D}" dt="2019-03-05T09:10:03.018" v="1561" actId="478"/>
          <ac:grpSpMkLst>
            <pc:docMk/>
            <pc:sldMk cId="3050859764" sldId="279"/>
            <ac:grpSpMk id="8" creationId="{FFD23CC7-29DA-4F0B-B62F-43D9391688D0}"/>
          </ac:grpSpMkLst>
        </pc:grpChg>
        <pc:grpChg chg="del">
          <ac:chgData name="Adriaensen Stefan" userId="ae4363fc-7ad4-4bf8-97f9-9784344e342a" providerId="ADAL" clId="{F1C20576-588A-44CC-A3EC-9FD5E6B3017D}" dt="2019-03-05T09:10:01.554" v="1560" actId="478"/>
          <ac:grpSpMkLst>
            <pc:docMk/>
            <pc:sldMk cId="3050859764" sldId="279"/>
            <ac:grpSpMk id="24" creationId="{D86DC3CC-1EB4-4F5C-AE82-A225D9AA8A4A}"/>
          </ac:grpSpMkLst>
        </pc:grpChg>
        <pc:picChg chg="del">
          <ac:chgData name="Adriaensen Stefan" userId="ae4363fc-7ad4-4bf8-97f9-9784344e342a" providerId="ADAL" clId="{F1C20576-588A-44CC-A3EC-9FD5E6B3017D}" dt="2019-03-05T09:09:59.021" v="1559" actId="478"/>
          <ac:picMkLst>
            <pc:docMk/>
            <pc:sldMk cId="3050859764" sldId="279"/>
            <ac:picMk id="2" creationId="{F770BB7A-5001-4621-A242-DD5B5AB9E82B}"/>
          </ac:picMkLst>
        </pc:picChg>
      </pc:sldChg>
      <pc:sldChg chg="addSp delSp modSp add modAnim">
        <pc:chgData name="Adriaensen Stefan" userId="ae4363fc-7ad4-4bf8-97f9-9784344e342a" providerId="ADAL" clId="{F1C20576-588A-44CC-A3EC-9FD5E6B3017D}" dt="2019-03-05T21:32:33.624" v="2085"/>
        <pc:sldMkLst>
          <pc:docMk/>
          <pc:sldMk cId="3898664142" sldId="280"/>
        </pc:sldMkLst>
        <pc:spChg chg="add mod">
          <ac:chgData name="Adriaensen Stefan" userId="ae4363fc-7ad4-4bf8-97f9-9784344e342a" providerId="ADAL" clId="{F1C20576-588A-44CC-A3EC-9FD5E6B3017D}" dt="2019-03-05T09:31:34.173" v="1750" actId="1076"/>
          <ac:spMkLst>
            <pc:docMk/>
            <pc:sldMk cId="3898664142" sldId="280"/>
            <ac:spMk id="2" creationId="{47E04902-560C-453D-916F-D719DADA903D}"/>
          </ac:spMkLst>
        </pc:spChg>
        <pc:spChg chg="del mod">
          <ac:chgData name="Adriaensen Stefan" userId="ae4363fc-7ad4-4bf8-97f9-9784344e342a" providerId="ADAL" clId="{F1C20576-588A-44CC-A3EC-9FD5E6B3017D}" dt="2019-03-05T09:23:17.939" v="1618" actId="478"/>
          <ac:spMkLst>
            <pc:docMk/>
            <pc:sldMk cId="3898664142" sldId="280"/>
            <ac:spMk id="12" creationId="{E10C3B98-934B-4F61-BF29-9BA6D1B0D030}"/>
          </ac:spMkLst>
        </pc:spChg>
        <pc:spChg chg="del mod">
          <ac:chgData name="Adriaensen Stefan" userId="ae4363fc-7ad4-4bf8-97f9-9784344e342a" providerId="ADAL" clId="{F1C20576-588A-44CC-A3EC-9FD5E6B3017D}" dt="2019-03-05T09:24:31.919" v="1647" actId="478"/>
          <ac:spMkLst>
            <pc:docMk/>
            <pc:sldMk cId="3898664142" sldId="280"/>
            <ac:spMk id="13" creationId="{1920C889-F055-4F36-9F95-C1027EBD7CD0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15" creationId="{B584A5F5-E2D7-438E-AE71-C04E4E0956FC}"/>
          </ac:spMkLst>
        </pc:spChg>
        <pc:spChg chg="mod">
          <ac:chgData name="Adriaensen Stefan" userId="ae4363fc-7ad4-4bf8-97f9-9784344e342a" providerId="ADAL" clId="{F1C20576-588A-44CC-A3EC-9FD5E6B3017D}" dt="2019-03-05T10:02:31.733" v="2019" actId="20577"/>
          <ac:spMkLst>
            <pc:docMk/>
            <pc:sldMk cId="3898664142" sldId="280"/>
            <ac:spMk id="26" creationId="{0977379B-8BD6-4849-8E6E-74835548FD4C}"/>
          </ac:spMkLst>
        </pc:spChg>
        <pc:spChg chg="del">
          <ac:chgData name="Adriaensen Stefan" userId="ae4363fc-7ad4-4bf8-97f9-9784344e342a" providerId="ADAL" clId="{F1C20576-588A-44CC-A3EC-9FD5E6B3017D}" dt="2019-03-05T09:20:11.289" v="1613" actId="478"/>
          <ac:spMkLst>
            <pc:docMk/>
            <pc:sldMk cId="3898664142" sldId="280"/>
            <ac:spMk id="27" creationId="{534D8228-90DF-4214-86B0-538806C68E9B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29" creationId="{4980D71F-E33F-41F4-85AC-35E1F7208E9E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30" creationId="{15E81DA6-DED0-4B7A-97DC-4783DB624C2A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31" creationId="{BB288C80-2B0D-46F1-BE0E-675641E2DDE4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32" creationId="{D7F0CCAB-2D19-42A3-93FB-78EEE00CCF5D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33" creationId="{DD0BEFAF-CB6D-4090-BB89-6DA83373305B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38" creationId="{CD5716BE-33A2-499C-9ADA-CDF761D14336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39" creationId="{48C45910-B1EF-430D-9056-F2534E38E7E7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40" creationId="{2EC14A64-B6FB-4BB3-8B42-CA283BA4313E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41" creationId="{ACC609F4-3A31-49AE-8E17-2379411B0572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42" creationId="{A349D6FD-51FC-4C5D-B767-617C4F904125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43" creationId="{FEE838EA-91DC-4802-B5B6-6A650A18B9D2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44" creationId="{2B48D15B-8AA2-46AE-97CB-427BFB5B8D9F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45" creationId="{A1C4A841-38EE-4CEE-98E2-1590AE5F0E46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46" creationId="{C9E64244-20CE-4B57-A8CC-EB3B86E4CD47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47" creationId="{C4ABD8D3-5723-436D-BEA0-B19ECBC7DE8A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48" creationId="{1EE6A9E5-9AE5-4461-9BDD-A06F39A6BA97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49" creationId="{7827DE6E-ED24-45AA-86B8-5AE13A176BE3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50" creationId="{629845EC-CBBA-4666-9848-C5A550CA5452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51" creationId="{BEBE161B-E2B3-4889-AC07-967C74575F79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52" creationId="{EC7EE47D-6F86-41A8-A374-BE34032815AB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53" creationId="{7F8E1024-B85C-4767-ABE8-29875E7FBABD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54" creationId="{3358B132-8BDB-4D2D-9530-E9C6BF9D8825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55" creationId="{4370B2AD-4E15-498F-AC1A-BC86AEA4C0CB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56" creationId="{50B24919-50C0-4361-9FD6-B2FFFA7F9F6C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57" creationId="{772D9AB5-7EE1-4516-9931-BABC4910051C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58" creationId="{D7CFA75B-711E-4FA2-9380-CAD72E84D3FE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59" creationId="{E7BAE49D-995F-4BE6-BD5F-12BFD0CECD9D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60" creationId="{7103BE85-D29D-4A10-BDD2-7AD1D1799300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61" creationId="{240F4C0F-FDAA-484E-B152-82415B27C624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62" creationId="{9BB140AE-E320-4F89-9E9D-94EA04813A66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63" creationId="{28D7E16F-9D89-42A4-985A-2431CE7A2AE1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64" creationId="{3048767A-4401-44BB-9EE4-B6DF64C275CC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65" creationId="{048D8F91-CF38-45ED-9414-C2125C673F43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66" creationId="{68222BBF-B3F4-43DF-ACD4-491FD0F0AF94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67" creationId="{A790EFC9-77DC-4F93-8BEA-2B7F17A919B1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68" creationId="{F632F78E-0F0A-4C77-9936-7F5C6F285D5D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69" creationId="{D79609A1-E248-4E9E-9743-8C02F97BB4B6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70" creationId="{869C3D22-082F-4741-8D9C-6C1BF799896C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71" creationId="{B4820D13-845B-42D5-9473-3ECE1831F08E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73" creationId="{F14ADC50-8CF6-4684-B556-BD2C36BDF7F2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74" creationId="{1BB1F4FF-9104-4FB5-ADD4-9F7526D6ABA5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75" creationId="{D3AC276B-B9E2-4342-AA7B-7890B3CEF18E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76" creationId="{12657A6B-119D-4604-9F5C-7E26CD2145B4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77" creationId="{53183782-A5AC-40EB-A670-8B2A03FA2A4D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78" creationId="{4833897B-E5AE-404B-9BC1-49DD1CB0AE20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79" creationId="{4404EB64-D3AB-4BF8-88B9-ECD93DFAEC12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80" creationId="{3F9B53BF-BD1C-42D9-8A88-088B4D1320FE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81" creationId="{8626B6DE-8062-4951-811D-497B99C7E1DC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82" creationId="{314CECF2-3B3D-49D5-9F80-53700FECDEBD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83" creationId="{CA9C8284-0831-4CC3-8832-FBD21836DDB0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84" creationId="{671043B1-80B6-442F-94F8-D15BA90FA866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85" creationId="{EB506FC7-AD5B-46DE-917A-80FDB74E9E56}"/>
          </ac:spMkLst>
        </pc:spChg>
        <pc:spChg chg="add">
          <ac:chgData name="Adriaensen Stefan" userId="ae4363fc-7ad4-4bf8-97f9-9784344e342a" providerId="ADAL" clId="{F1C20576-588A-44CC-A3EC-9FD5E6B3017D}" dt="2019-03-05T09:23:05.439" v="1614" actId="20577"/>
          <ac:spMkLst>
            <pc:docMk/>
            <pc:sldMk cId="3898664142" sldId="280"/>
            <ac:spMk id="86" creationId="{C9D4DC57-FDDF-4A14-A34A-B672B6D7943C}"/>
          </ac:spMkLst>
        </pc:spChg>
        <pc:spChg chg="add mod">
          <ac:chgData name="Adriaensen Stefan" userId="ae4363fc-7ad4-4bf8-97f9-9784344e342a" providerId="ADAL" clId="{F1C20576-588A-44CC-A3EC-9FD5E6B3017D}" dt="2019-03-05T09:28:50.643" v="1735" actId="1076"/>
          <ac:spMkLst>
            <pc:docMk/>
            <pc:sldMk cId="3898664142" sldId="280"/>
            <ac:spMk id="103" creationId="{0623E9D6-2BF3-44B1-B57E-C3714EEB6E62}"/>
          </ac:spMkLst>
        </pc:spChg>
        <pc:grpChg chg="add mod">
          <ac:chgData name="Adriaensen Stefan" userId="ae4363fc-7ad4-4bf8-97f9-9784344e342a" providerId="ADAL" clId="{F1C20576-588A-44CC-A3EC-9FD5E6B3017D}" dt="2019-03-05T09:24:34.547" v="1648" actId="14100"/>
          <ac:grpSpMkLst>
            <pc:docMk/>
            <pc:sldMk cId="3898664142" sldId="280"/>
            <ac:grpSpMk id="14" creationId="{D999F15E-EAE3-446A-BD23-F56626C387AB}"/>
          </ac:grpSpMkLst>
        </pc:grpChg>
        <pc:grpChg chg="add mod">
          <ac:chgData name="Adriaensen Stefan" userId="ae4363fc-7ad4-4bf8-97f9-9784344e342a" providerId="ADAL" clId="{F1C20576-588A-44CC-A3EC-9FD5E6B3017D}" dt="2019-03-05T09:23:05.439" v="1614" actId="20577"/>
          <ac:grpSpMkLst>
            <pc:docMk/>
            <pc:sldMk cId="3898664142" sldId="280"/>
            <ac:grpSpMk id="18" creationId="{EBCBCB73-4A2B-484B-8F9F-ED0EC1777B59}"/>
          </ac:grpSpMkLst>
        </pc:grpChg>
        <pc:grpChg chg="add mod">
          <ac:chgData name="Adriaensen Stefan" userId="ae4363fc-7ad4-4bf8-97f9-9784344e342a" providerId="ADAL" clId="{F1C20576-588A-44CC-A3EC-9FD5E6B3017D}" dt="2019-03-05T09:26:04.775" v="1661" actId="1036"/>
          <ac:grpSpMkLst>
            <pc:docMk/>
            <pc:sldMk cId="3898664142" sldId="280"/>
            <ac:grpSpMk id="90" creationId="{FC30EC00-B9BC-42A3-B800-2E0D2A03C6A7}"/>
          </ac:grpSpMkLst>
        </pc:grpChg>
        <pc:picChg chg="del">
          <ac:chgData name="Adriaensen Stefan" userId="ae4363fc-7ad4-4bf8-97f9-9784344e342a" providerId="ADAL" clId="{F1C20576-588A-44CC-A3EC-9FD5E6B3017D}" dt="2019-03-05T09:20:08.792" v="1611" actId="478"/>
          <ac:picMkLst>
            <pc:docMk/>
            <pc:sldMk cId="3898664142" sldId="280"/>
            <ac:picMk id="10" creationId="{597298A1-4458-45CC-BE17-4AB87BCE6DF1}"/>
          </ac:picMkLst>
        </pc:picChg>
        <pc:picChg chg="del">
          <ac:chgData name="Adriaensen Stefan" userId="ae4363fc-7ad4-4bf8-97f9-9784344e342a" providerId="ADAL" clId="{F1C20576-588A-44CC-A3EC-9FD5E6B3017D}" dt="2019-03-05T09:20:09.783" v="1612" actId="478"/>
          <ac:picMkLst>
            <pc:docMk/>
            <pc:sldMk cId="3898664142" sldId="280"/>
            <ac:picMk id="11" creationId="{C7BB1E47-36D3-475C-BD58-7D88C75AE29B}"/>
          </ac:picMkLst>
        </pc:picChg>
        <pc:picChg chg="add">
          <ac:chgData name="Adriaensen Stefan" userId="ae4363fc-7ad4-4bf8-97f9-9784344e342a" providerId="ADAL" clId="{F1C20576-588A-44CC-A3EC-9FD5E6B3017D}" dt="2019-03-05T09:23:05.439" v="1614" actId="20577"/>
          <ac:picMkLst>
            <pc:docMk/>
            <pc:sldMk cId="3898664142" sldId="280"/>
            <ac:picMk id="16" creationId="{9CB8AA40-44AE-4D5E-B003-98F52F0727D2}"/>
          </ac:picMkLst>
        </pc:picChg>
        <pc:picChg chg="add">
          <ac:chgData name="Adriaensen Stefan" userId="ae4363fc-7ad4-4bf8-97f9-9784344e342a" providerId="ADAL" clId="{F1C20576-588A-44CC-A3EC-9FD5E6B3017D}" dt="2019-03-05T09:23:05.439" v="1614" actId="20577"/>
          <ac:picMkLst>
            <pc:docMk/>
            <pc:sldMk cId="3898664142" sldId="280"/>
            <ac:picMk id="17" creationId="{3D9A5A19-D162-49EA-8204-119A477DB37B}"/>
          </ac:picMkLst>
        </pc:picChg>
        <pc:picChg chg="add">
          <ac:chgData name="Adriaensen Stefan" userId="ae4363fc-7ad4-4bf8-97f9-9784344e342a" providerId="ADAL" clId="{F1C20576-588A-44CC-A3EC-9FD5E6B3017D}" dt="2019-03-05T09:23:05.439" v="1614" actId="20577"/>
          <ac:picMkLst>
            <pc:docMk/>
            <pc:sldMk cId="3898664142" sldId="280"/>
            <ac:picMk id="24" creationId="{4E47255C-60B2-43B3-A677-BB6C3BEBFEAE}"/>
          </ac:picMkLst>
        </pc:picChg>
        <pc:picChg chg="add">
          <ac:chgData name="Adriaensen Stefan" userId="ae4363fc-7ad4-4bf8-97f9-9784344e342a" providerId="ADAL" clId="{F1C20576-588A-44CC-A3EC-9FD5E6B3017D}" dt="2019-03-05T09:23:05.439" v="1614" actId="20577"/>
          <ac:picMkLst>
            <pc:docMk/>
            <pc:sldMk cId="3898664142" sldId="280"/>
            <ac:picMk id="28" creationId="{C39CC794-3FA3-4B99-88CC-8D11C931E428}"/>
          </ac:picMkLst>
        </pc:picChg>
        <pc:picChg chg="add del mod">
          <ac:chgData name="Adriaensen Stefan" userId="ae4363fc-7ad4-4bf8-97f9-9784344e342a" providerId="ADAL" clId="{F1C20576-588A-44CC-A3EC-9FD5E6B3017D}" dt="2019-03-05T09:23:57.589" v="1642" actId="478"/>
          <ac:picMkLst>
            <pc:docMk/>
            <pc:sldMk cId="3898664142" sldId="280"/>
            <ac:picMk id="89" creationId="{19359BA4-12A2-4EC7-A731-FC871AFD91C1}"/>
          </ac:picMkLst>
        </pc:picChg>
        <pc:cxnChg chg="add">
          <ac:chgData name="Adriaensen Stefan" userId="ae4363fc-7ad4-4bf8-97f9-9784344e342a" providerId="ADAL" clId="{F1C20576-588A-44CC-A3EC-9FD5E6B3017D}" dt="2019-03-05T09:23:05.439" v="1614" actId="20577"/>
          <ac:cxnSpMkLst>
            <pc:docMk/>
            <pc:sldMk cId="3898664142" sldId="280"/>
            <ac:cxnSpMk id="34" creationId="{F940C716-428C-45B5-9C48-2D107F3D999B}"/>
          </ac:cxnSpMkLst>
        </pc:cxnChg>
        <pc:cxnChg chg="add">
          <ac:chgData name="Adriaensen Stefan" userId="ae4363fc-7ad4-4bf8-97f9-9784344e342a" providerId="ADAL" clId="{F1C20576-588A-44CC-A3EC-9FD5E6B3017D}" dt="2019-03-05T09:23:05.439" v="1614" actId="20577"/>
          <ac:cxnSpMkLst>
            <pc:docMk/>
            <pc:sldMk cId="3898664142" sldId="280"/>
            <ac:cxnSpMk id="35" creationId="{3C622A1F-9241-4B53-A5C7-8A3514ED8CD1}"/>
          </ac:cxnSpMkLst>
        </pc:cxnChg>
        <pc:cxnChg chg="add">
          <ac:chgData name="Adriaensen Stefan" userId="ae4363fc-7ad4-4bf8-97f9-9784344e342a" providerId="ADAL" clId="{F1C20576-588A-44CC-A3EC-9FD5E6B3017D}" dt="2019-03-05T09:23:05.439" v="1614" actId="20577"/>
          <ac:cxnSpMkLst>
            <pc:docMk/>
            <pc:sldMk cId="3898664142" sldId="280"/>
            <ac:cxnSpMk id="36" creationId="{9D042BB6-3645-4C4A-A7C5-7D735A349702}"/>
          </ac:cxnSpMkLst>
        </pc:cxnChg>
        <pc:cxnChg chg="add">
          <ac:chgData name="Adriaensen Stefan" userId="ae4363fc-7ad4-4bf8-97f9-9784344e342a" providerId="ADAL" clId="{F1C20576-588A-44CC-A3EC-9FD5E6B3017D}" dt="2019-03-05T09:23:05.439" v="1614" actId="20577"/>
          <ac:cxnSpMkLst>
            <pc:docMk/>
            <pc:sldMk cId="3898664142" sldId="280"/>
            <ac:cxnSpMk id="37" creationId="{B2604993-6A33-4159-A52D-30B594087071}"/>
          </ac:cxnSpMkLst>
        </pc:cxnChg>
        <pc:cxnChg chg="add">
          <ac:chgData name="Adriaensen Stefan" userId="ae4363fc-7ad4-4bf8-97f9-9784344e342a" providerId="ADAL" clId="{F1C20576-588A-44CC-A3EC-9FD5E6B3017D}" dt="2019-03-05T09:23:05.439" v="1614" actId="20577"/>
          <ac:cxnSpMkLst>
            <pc:docMk/>
            <pc:sldMk cId="3898664142" sldId="280"/>
            <ac:cxnSpMk id="72" creationId="{B730D6C0-570F-4BA9-A807-76A55176BA43}"/>
          </ac:cxnSpMkLst>
        </pc:cxnChg>
        <pc:cxnChg chg="add">
          <ac:chgData name="Adriaensen Stefan" userId="ae4363fc-7ad4-4bf8-97f9-9784344e342a" providerId="ADAL" clId="{F1C20576-588A-44CC-A3EC-9FD5E6B3017D}" dt="2019-03-05T09:23:05.439" v="1614" actId="20577"/>
          <ac:cxnSpMkLst>
            <pc:docMk/>
            <pc:sldMk cId="3898664142" sldId="280"/>
            <ac:cxnSpMk id="87" creationId="{1460F7BB-AA40-4020-BA5A-BBA9D1DC8677}"/>
          </ac:cxnSpMkLst>
        </pc:cxnChg>
        <pc:cxnChg chg="add">
          <ac:chgData name="Adriaensen Stefan" userId="ae4363fc-7ad4-4bf8-97f9-9784344e342a" providerId="ADAL" clId="{F1C20576-588A-44CC-A3EC-9FD5E6B3017D}" dt="2019-03-05T09:23:05.439" v="1614" actId="20577"/>
          <ac:cxnSpMkLst>
            <pc:docMk/>
            <pc:sldMk cId="3898664142" sldId="280"/>
            <ac:cxnSpMk id="88" creationId="{5D908460-0D6C-4C69-A46C-B31AEAB71E0A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D68CF-EC55-42D0-ADCB-4C55A7E1D98E}" type="datetimeFigureOut">
              <a:rPr lang="en-BE" smtClean="0"/>
              <a:t>06/03/2019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3DF2A-1803-45A2-9367-A0F48E8147D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30209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52A2E-28DD-4153-B801-E34869BDE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21DD15-BCF5-4105-9F9E-04963A3A6B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5DE67-A972-475A-99F0-CDAB296E5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2371-199A-4607-96C2-B24B0A32393E}" type="datetime8">
              <a:rPr lang="en-BE" smtClean="0"/>
              <a:t>06/03/2019 08:37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411D0-B6BB-4993-9B6C-27C1A5CBF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38634-4464-4D43-BD4C-5FBC739FE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2114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BA605-1DC2-4483-83CB-E2A8D53F3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8297F-7A2D-4689-BD76-6406A3186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180EB-2D69-4A8E-9772-0733481D6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DDBE-1DCA-40DB-A418-FB8D94C46B95}" type="datetime8">
              <a:rPr lang="en-BE" smtClean="0"/>
              <a:t>06/03/2019 08:37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00897-AD76-48BB-9345-531C18CBA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A3670-FB0B-4B11-AD29-A5DFD3DD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4628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FD0ED6-2697-4A92-8195-918F9826A2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545601-F208-423E-AF52-ED0A4DCE8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2BDCA-F173-4BF2-A1F0-8CFB468B9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3A24-3F4E-4DAC-A8D9-5F308190E48E}" type="datetime8">
              <a:rPr lang="en-BE" smtClean="0"/>
              <a:t>06/03/2019 08:37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BFA91-A102-42C5-8F44-25739E6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9316D-6007-4557-838F-C9213419F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7901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43C06-B28A-4073-B211-6A4DA3122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0B46D-5752-4CCB-B957-4E22FCA0A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4A11C-7F5B-4DCA-B7D4-9F91141EA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2FB2-C059-427F-A2CD-FB527A6AD5B1}" type="datetime8">
              <a:rPr lang="en-BE" smtClean="0"/>
              <a:t>06/03/2019 08:37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46298-5F1F-43EF-9961-6BE0B656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510D1-0DBB-4EAA-BF28-CC55F1B38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2562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8333F-2995-4A03-8016-3D8742BA9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FFD85-45CD-4A05-967F-198A3F399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F4F07-19B8-4D84-AF5A-8D668A03B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BB93-0EEF-4694-B148-7B0D9FBCA5B5}" type="datetime8">
              <a:rPr lang="en-BE" smtClean="0"/>
              <a:t>06/03/2019 08:37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1B2BE-28A1-42A2-A535-EE5DAF291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03CFC-B539-40D2-83F9-BCFEBB6BE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61128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04DF5-7EF0-4B81-A068-AFBFF3F07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2CAB7-356E-4862-B7AB-0E8025ACF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D90810-6635-4B54-A6C2-E35BDDB34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CEFAB8-DCC6-421F-BC5A-74E946295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6C02-2CF9-4422-8B10-9CB676E22586}" type="datetime8">
              <a:rPr lang="en-BE" smtClean="0"/>
              <a:t>06/03/2019 08:37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AC4258-5DBE-4EFD-B328-9641CD1D5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1C41CF-8C0A-4F76-9576-4DA347D96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78056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2DAAF-FE9C-4264-B69A-439CD5DC1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BC92E-7B3D-4C1A-B35A-4A74B7D24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5AD6C-74B2-4048-9037-695357985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14C63D-8F0D-4FDD-858B-FA12D158E0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578C11-DA03-407F-9DB8-3325F9AC6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62DB84-EFB5-408E-8F0F-DA37B14BC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A213-4A30-4388-8B67-96AD8BC76F60}" type="datetime8">
              <a:rPr lang="en-BE" smtClean="0"/>
              <a:t>06/03/2019 08:37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D34778-866B-4C04-8FFA-30FC8B68A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468B46-80A5-4C4A-8A77-9D831EC8F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9792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E89D4-F50D-48B0-83A4-7573D6471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31E11A-FC9B-48D7-9233-D6F170132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F95F9-9CA1-4284-B5D1-B69200E1B39A}" type="datetime8">
              <a:rPr lang="en-BE" smtClean="0"/>
              <a:t>06/03/2019 08:37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36CB68-286C-460F-95AE-E43303837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276C00-064D-40B9-A628-E6CB7F46B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5266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31489C-5C5D-4464-8818-F6B53C507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082B-10A7-44E1-BF8F-26A0680AA0DA}" type="datetime8">
              <a:rPr lang="en-BE" smtClean="0"/>
              <a:t>06/03/2019 08:37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48063-562F-458A-ADA8-AAD0ACF5B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164EF-40FA-4BB8-B6FE-08AFA9F48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0331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9CDC9-77D7-4658-AA4F-82C6B176F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E163E-3522-4DC3-9AF1-74043104F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FFE69C-9C9E-4131-8806-8EE6946EF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BBD6BB-3C6B-499A-A742-D284FAB50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BF2A-A7C2-4942-8F31-26BFCE5790C8}" type="datetime8">
              <a:rPr lang="en-BE" smtClean="0"/>
              <a:t>06/03/2019 08:37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DCA679-1494-4FCE-9179-278F02D3C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C95DB-3D50-42BC-AEE7-1D88F37D4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2542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E2A2E-61E7-44D7-AC63-5EFB1390F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655975-DBFD-4D3D-AFBF-39B7472D0D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56D51-B783-45D2-902C-6167574EA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A842B-E37E-43BA-8BFA-13DEAA4DE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FCF3-ABA2-4A45-979F-9D649523A63C}" type="datetime8">
              <a:rPr lang="en-BE" smtClean="0"/>
              <a:t>06/03/2019 08:37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84D584-3ADE-4746-8EC9-AFB681CC3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888B4B-F140-4A41-BF10-CE97B8F36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7444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5607B-87E1-4DF2-9959-883631CD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0CEE0-A60E-4630-A1C3-26A795F9C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51125-C580-4698-A5C2-12965EE55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5F76D-2AC5-411F-93DD-0A6F477A8B1A}" type="datetime8">
              <a:rPr lang="en-BE" smtClean="0"/>
              <a:t>06/03/2019 08:37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99F21-3866-48B8-9149-D1D2FD51BC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BF2AE-F409-4BE1-A493-A15187EE2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F841F-013D-4B61-BCBA-AFAFC65815A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5943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s://www.google.co.uk/url?sa=i&amp;rct=j&amp;q=&amp;esrc=s&amp;source=images&amp;cd=&amp;cad=rja&amp;uact=8&amp;ved=0ahUKEwjRx6alu5PYAhXL1xQKHcWbBx4QjRwIBw&amp;url=https://www.bodet.co.uk/news/269-the-national-physical-laboratory-selects-bodet-to-provide-a-wireless-time-solution.html&amp;psig=AOvVaw3HTJAk3pVRL7SYyC5vdX23&amp;ust=1513683146214264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s://www.google.co.uk/url?sa=i&amp;rct=j&amp;q=&amp;esrc=s&amp;source=images&amp;cd=&amp;cad=rja&amp;uact=8&amp;ved=0ahUKEwjRx6alu5PYAhXL1xQKHcWbBx4QjRwIBw&amp;url=https://www.bodet.co.uk/news/269-the-national-physical-laboratory-selects-bodet-to-provide-a-wireless-time-solution.html&amp;psig=AOvVaw3HTJAk3pVRL7SYyC5vdX23&amp;ust=1513683146214264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s://www.google.co.uk/url?sa=i&amp;rct=j&amp;q=&amp;esrc=s&amp;source=images&amp;cd=&amp;cad=rja&amp;uact=8&amp;ved=0ahUKEwjRx6alu5PYAhXL1xQKHcWbBx4QjRwIBw&amp;url=https://www.bodet.co.uk/news/269-the-national-physical-laboratory-selects-bodet-to-provide-a-wireless-time-solution.html&amp;psig=AOvVaw3HTJAk3pVRL7SYyC5vdX23&amp;ust=1513683146214264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.png"/><Relationship Id="rId7" Type="http://schemas.openxmlformats.org/officeDocument/2006/relationships/image" Target="../media/image2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s://www.google.co.uk/url?sa=i&amp;rct=j&amp;q=&amp;esrc=s&amp;source=images&amp;cd=&amp;cad=rja&amp;uact=8&amp;ved=0ahUKEwjRx6alu5PYAhXL1xQKHcWbBx4QjRwIBw&amp;url=https://www.bodet.co.uk/news/269-the-national-physical-laboratory-selects-bodet-to-provide-a-wireless-time-solution.html&amp;psig=AOvVaw3HTJAk3pVRL7SYyC5vdX23&amp;ust=151368314621426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s://www.google.co.uk/url?sa=i&amp;rct=j&amp;q=&amp;esrc=s&amp;source=images&amp;cd=&amp;cad=rja&amp;uact=8&amp;ved=0ahUKEwjRx6alu5PYAhXL1xQKHcWbBx4QjRwIBw&amp;url=https://www.bodet.co.uk/news/269-the-national-physical-laboratory-selects-bodet-to-provide-a-wireless-time-solution.html&amp;psig=AOvVaw3HTJAk3pVRL7SYyC5vdX23&amp;ust=151368314621426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s://www.google.co.uk/url?sa=i&amp;rct=j&amp;q=&amp;esrc=s&amp;source=images&amp;cd=&amp;cad=rja&amp;uact=8&amp;ved=0ahUKEwjRx6alu5PYAhXL1xQKHcWbBx4QjRwIBw&amp;url=https://www.bodet.co.uk/news/269-the-national-physical-laboratory-selects-bodet-to-provide-a-wireless-time-solution.html&amp;psig=AOvVaw3HTJAk3pVRL7SYyC5vdX23&amp;ust=1513683146214264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3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33.png"/><Relationship Id="rId4" Type="http://schemas.openxmlformats.org/officeDocument/2006/relationships/hyperlink" Target="https://www.google.co.uk/url?sa=i&amp;rct=j&amp;q=&amp;esrc=s&amp;source=images&amp;cd=&amp;cad=rja&amp;uact=8&amp;ved=0ahUKEwjRx6alu5PYAhXL1xQKHcWbBx4QjRwIBw&amp;url=https://www.bodet.co.uk/news/269-the-national-physical-laboratory-selects-bodet-to-provide-a-wireless-time-solution.html&amp;psig=AOvVaw3HTJAk3pVRL7SYyC5vdX23&amp;ust=1513683146214264" TargetMode="External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s://www.google.co.uk/url?sa=i&amp;rct=j&amp;q=&amp;esrc=s&amp;source=images&amp;cd=&amp;cad=rja&amp;uact=8&amp;ved=0ahUKEwjRx6alu5PYAhXL1xQKHcWbBx4QjRwIBw&amp;url=https://www.bodet.co.uk/news/269-the-national-physical-laboratory-selects-bodet-to-provide-a-wireless-time-solution.html&amp;psig=AOvVaw3HTJAk3pVRL7SYyC5vdX23&amp;ust=1513683146214264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s://www.google.co.uk/url?sa=i&amp;rct=j&amp;q=&amp;esrc=s&amp;source=images&amp;cd=&amp;cad=rja&amp;uact=8&amp;ved=0ahUKEwjRx6alu5PYAhXL1xQKHcWbBx4QjRwIBw&amp;url=https://www.bodet.co.uk/news/269-the-national-physical-laboratory-selects-bodet-to-provide-a-wireless-time-solution.html&amp;psig=AOvVaw3HTJAk3pVRL7SYyC5vdX23&amp;ust=1513683146214264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s://www.google.co.uk/url?sa=i&amp;rct=j&amp;q=&amp;esrc=s&amp;source=images&amp;cd=&amp;cad=rja&amp;uact=8&amp;ved=0ahUKEwjRx6alu5PYAhXL1xQKHcWbBx4QjRwIBw&amp;url=https://www.bodet.co.uk/news/269-the-national-physical-laboratory-selects-bodet-to-provide-a-wireless-time-solution.html&amp;psig=AOvVaw3HTJAk3pVRL7SYyC5vdX23&amp;ust=151368314621426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s://www.google.co.uk/url?sa=i&amp;rct=j&amp;q=&amp;esrc=s&amp;source=images&amp;cd=&amp;cad=rja&amp;uact=8&amp;ved=0ahUKEwjRx6alu5PYAhXL1xQKHcWbBx4QjRwIBw&amp;url=https://www.bodet.co.uk/news/269-the-national-physical-laboratory-selects-bodet-to-provide-a-wireless-time-solution.html&amp;psig=AOvVaw3HTJAk3pVRL7SYyC5vdX23&amp;ust=151368314621426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s://www.google.co.uk/url?sa=i&amp;rct=j&amp;q=&amp;esrc=s&amp;source=images&amp;cd=&amp;cad=rja&amp;uact=8&amp;ved=0ahUKEwjRx6alu5PYAhXL1xQKHcWbBx4QjRwIBw&amp;url=https://www.bodet.co.uk/news/269-the-national-physical-laboratory-selects-bodet-to-provide-a-wireless-time-solution.html&amp;psig=AOvVaw3HTJAk3pVRL7SYyC5vdX23&amp;ust=151368314621426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s://www.google.co.uk/url?sa=i&amp;rct=j&amp;q=&amp;esrc=s&amp;source=images&amp;cd=&amp;cad=rja&amp;uact=8&amp;ved=0ahUKEwjRx6alu5PYAhXL1xQKHcWbBx4QjRwIBw&amp;url=https://www.bodet.co.uk/news/269-the-national-physical-laboratory-selects-bodet-to-provide-a-wireless-time-solution.html&amp;psig=AOvVaw3HTJAk3pVRL7SYyC5vdX23&amp;ust=151368314621426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s://www.google.co.uk/url?sa=i&amp;rct=j&amp;q=&amp;esrc=s&amp;source=images&amp;cd=&amp;cad=rja&amp;uact=8&amp;ved=0ahUKEwjRx6alu5PYAhXL1xQKHcWbBx4QjRwIBw&amp;url=https://www.bodet.co.uk/news/269-the-national-physical-laboratory-selects-bodet-to-provide-a-wireless-time-solution.html&amp;psig=AOvVaw3HTJAk3pVRL7SYyC5vdX23&amp;ust=1513683146214264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s://www.google.co.uk/url?sa=i&amp;rct=j&amp;q=&amp;esrc=s&amp;source=images&amp;cd=&amp;cad=rja&amp;uact=8&amp;ved=0ahUKEwjRx6alu5PYAhXL1xQKHcWbBx4QjRwIBw&amp;url=https://www.bodet.co.uk/news/269-the-national-physical-laboratory-selects-bodet-to-provide-a-wireless-time-solution.html&amp;psig=AOvVaw3HTJAk3pVRL7SYyC5vdX23&amp;ust=1513683146214264" TargetMode="Externa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s://www.google.co.uk/url?sa=i&amp;rct=j&amp;q=&amp;esrc=s&amp;source=images&amp;cd=&amp;cad=rja&amp;uact=8&amp;ved=0ahUKEwjRx6alu5PYAhXL1xQKHcWbBx4QjRwIBw&amp;url=https://www.bodet.co.uk/news/269-the-national-physical-laboratory-selects-bodet-to-provide-a-wireless-time-solution.html&amp;psig=AOvVaw3HTJAk3pVRL7SYyC5vdX23&amp;ust=1513683146214264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s://www.google.co.uk/url?sa=i&amp;rct=j&amp;q=&amp;esrc=s&amp;source=images&amp;cd=&amp;cad=rja&amp;uact=8&amp;ved=0ahUKEwjRx6alu5PYAhXL1xQKHcWbBx4QjRwIBw&amp;url=https://www.bodet.co.uk/news/269-the-national-physical-laboratory-selects-bodet-to-provide-a-wireless-time-solution.html&amp;psig=AOvVaw3HTJAk3pVRL7SYyC5vdX23&amp;ust=1513683146214264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openxmlformats.org/officeDocument/2006/relationships/image" Target="../media/image3.jpeg"/><Relationship Id="rId10" Type="http://schemas.openxmlformats.org/officeDocument/2006/relationships/image" Target="../media/image15.png"/><Relationship Id="rId4" Type="http://schemas.openxmlformats.org/officeDocument/2006/relationships/hyperlink" Target="https://www.google.co.uk/url?sa=i&amp;rct=j&amp;q=&amp;esrc=s&amp;source=images&amp;cd=&amp;cad=rja&amp;uact=8&amp;ved=0ahUKEwjRx6alu5PYAhXL1xQKHcWbBx4QjRwIBw&amp;url=https://www.bodet.co.uk/news/269-the-national-physical-laboratory-selects-bodet-to-provide-a-wireless-time-solution.html&amp;psig=AOvVaw3HTJAk3pVRL7SYyC5vdX23&amp;ust=1513683146214264" TargetMode="External"/><Relationship Id="rId9" Type="http://schemas.openxmlformats.org/officeDocument/2006/relationships/image" Target="../media/image14.jpeg"/><Relationship Id="rId1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s://www.google.co.uk/url?sa=i&amp;rct=j&amp;q=&amp;esrc=s&amp;source=images&amp;cd=&amp;cad=rja&amp;uact=8&amp;ved=0ahUKEwjRx6alu5PYAhXL1xQKHcWbBx4QjRwIBw&amp;url=https://www.bodet.co.uk/news/269-the-national-physical-laboratory-selects-bodet-to-provide-a-wireless-time-solution.html&amp;psig=AOvVaw3HTJAk3pVRL7SYyC5vdX23&amp;ust=1513683146214264" TargetMode="External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s://www.google.co.uk/url?sa=i&amp;rct=j&amp;q=&amp;esrc=s&amp;source=images&amp;cd=&amp;cad=rja&amp;uact=8&amp;ved=0ahUKEwjRx6alu5PYAhXL1xQKHcWbBx4QjRwIBw&amp;url=https://www.bodet.co.uk/news/269-the-national-physical-laboratory-selects-bodet-to-provide-a-wireless-time-solution.html&amp;psig=AOvVaw3HTJAk3pVRL7SYyC5vdX23&amp;ust=151368314621426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2694B-0FC0-4BEE-9171-C713048C5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65835"/>
            <a:ext cx="9144000" cy="1409585"/>
          </a:xfrm>
        </p:spPr>
        <p:txBody>
          <a:bodyPr>
            <a:normAutofit/>
          </a:bodyPr>
          <a:lstStyle/>
          <a:p>
            <a:r>
              <a:rPr lang="en-US" sz="4000" b="1" dirty="0"/>
              <a:t>Lunar irradiance measurement and modelling</a:t>
            </a:r>
            <a:endParaRPr lang="en-BE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B5FA3F-E091-47DC-8141-01C76F360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86740"/>
          </a:xfrm>
        </p:spPr>
        <p:txBody>
          <a:bodyPr>
            <a:normAutofit/>
          </a:bodyPr>
          <a:lstStyle/>
          <a:p>
            <a:r>
              <a:rPr lang="en-GB" sz="1800" i="1" u="sng" dirty="0">
                <a:solidFill>
                  <a:schemeClr val="accent1"/>
                </a:solidFill>
              </a:rPr>
              <a:t>Stefan Adriaensen (VITO)</a:t>
            </a:r>
            <a:r>
              <a:rPr lang="en-GB" sz="1800" i="1" dirty="0">
                <a:solidFill>
                  <a:schemeClr val="accent1"/>
                </a:solidFill>
              </a:rPr>
              <a:t>, M. Bouvet (ESA), Emma </a:t>
            </a:r>
            <a:r>
              <a:rPr lang="en-GB" sz="1800" i="1" dirty="0" err="1">
                <a:solidFill>
                  <a:schemeClr val="accent1"/>
                </a:solidFill>
              </a:rPr>
              <a:t>Woolliams</a:t>
            </a:r>
            <a:r>
              <a:rPr lang="en-GB" sz="1800" i="1" dirty="0">
                <a:solidFill>
                  <a:schemeClr val="accent1"/>
                </a:solidFill>
              </a:rPr>
              <a:t> (NPL), Sarah Taylor(NPL)</a:t>
            </a:r>
            <a:r>
              <a:rPr lang="en-US" sz="1800" i="1" dirty="0">
                <a:solidFill>
                  <a:schemeClr val="accent1"/>
                </a:solidFill>
              </a:rPr>
              <a:t>, </a:t>
            </a:r>
            <a:r>
              <a:rPr lang="en-GB" sz="1800" i="1" dirty="0">
                <a:solidFill>
                  <a:schemeClr val="accent1"/>
                </a:solidFill>
              </a:rPr>
              <a:t>Maria Garcia Miranda(NPL), Carlos </a:t>
            </a:r>
            <a:r>
              <a:rPr lang="en-GB" sz="1800" i="1" dirty="0" err="1">
                <a:solidFill>
                  <a:schemeClr val="accent1"/>
                </a:solidFill>
              </a:rPr>
              <a:t>Toledano</a:t>
            </a:r>
            <a:r>
              <a:rPr lang="en-GB" sz="1800" i="1" dirty="0">
                <a:solidFill>
                  <a:schemeClr val="accent1"/>
                </a:solidFill>
              </a:rPr>
              <a:t> (Univ. Valladolid)</a:t>
            </a:r>
            <a:r>
              <a:rPr lang="en-US" sz="1800" i="1" dirty="0">
                <a:solidFill>
                  <a:schemeClr val="accent1"/>
                </a:solidFill>
              </a:rPr>
              <a:t>, </a:t>
            </a:r>
            <a:r>
              <a:rPr lang="en-GB" sz="1800" i="1" dirty="0">
                <a:solidFill>
                  <a:schemeClr val="accent1"/>
                </a:solidFill>
              </a:rPr>
              <a:t>Alberto </a:t>
            </a:r>
            <a:r>
              <a:rPr lang="en-GB" sz="1800" i="1" dirty="0" err="1">
                <a:solidFill>
                  <a:schemeClr val="accent1"/>
                </a:solidFill>
              </a:rPr>
              <a:t>Berjón</a:t>
            </a:r>
            <a:r>
              <a:rPr lang="en-GB" sz="1800" i="1" dirty="0">
                <a:solidFill>
                  <a:schemeClr val="accent1"/>
                </a:solidFill>
              </a:rPr>
              <a:t> (Univ. Valladolid)</a:t>
            </a:r>
            <a:r>
              <a:rPr lang="en-US" sz="1800" i="1" dirty="0">
                <a:solidFill>
                  <a:schemeClr val="accent1"/>
                </a:solidFill>
              </a:rPr>
              <a:t>, </a:t>
            </a:r>
            <a:r>
              <a:rPr lang="en-GB" sz="1800" i="1" dirty="0" err="1">
                <a:solidFill>
                  <a:schemeClr val="accent1"/>
                </a:solidFill>
              </a:rPr>
              <a:t>África</a:t>
            </a:r>
            <a:r>
              <a:rPr lang="en-GB" sz="1800" i="1" dirty="0">
                <a:solidFill>
                  <a:schemeClr val="accent1"/>
                </a:solidFill>
              </a:rPr>
              <a:t> </a:t>
            </a:r>
            <a:r>
              <a:rPr lang="en-GB" sz="1800" i="1" dirty="0" err="1">
                <a:solidFill>
                  <a:schemeClr val="accent1"/>
                </a:solidFill>
              </a:rPr>
              <a:t>Baretto</a:t>
            </a:r>
            <a:r>
              <a:rPr lang="en-GB" sz="1800" i="1" dirty="0">
                <a:solidFill>
                  <a:schemeClr val="accent1"/>
                </a:solidFill>
              </a:rPr>
              <a:t> (Univ. Valladolid)</a:t>
            </a:r>
          </a:p>
          <a:p>
            <a:endParaRPr lang="en-BE" sz="1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92423B-F26F-4483-ADCF-9A4B7F47723A}"/>
              </a:ext>
            </a:extLst>
          </p:cNvPr>
          <p:cNvGrpSpPr/>
          <p:nvPr/>
        </p:nvGrpSpPr>
        <p:grpSpPr>
          <a:xfrm>
            <a:off x="159987" y="6013033"/>
            <a:ext cx="5269246" cy="720090"/>
            <a:chOff x="1309278" y="5752974"/>
            <a:chExt cx="5269246" cy="72009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9EC4C04-DE2C-4E89-9B39-C4AFC79A8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7274" y="5874039"/>
              <a:ext cx="1647651" cy="46598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9C127FC-4F7B-4D0F-9D65-37B68BD0A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6455" y="5874039"/>
              <a:ext cx="526636" cy="528440"/>
            </a:xfrm>
            <a:prstGeom prst="rect">
              <a:avLst/>
            </a:prstGeom>
          </p:spPr>
        </p:pic>
        <p:pic>
          <p:nvPicPr>
            <p:cNvPr id="9" name="Picture 8" descr="Related image">
              <a:hlinkClick r:id="rId4"/>
              <a:extLst>
                <a:ext uri="{FF2B5EF4-FFF2-40B4-BE49-F238E27FC236}">
                  <a16:creationId xmlns:a16="http://schemas.microsoft.com/office/drawing/2014/main" id="{46B1F9BA-C138-41E3-AEE0-AAA6D9967F1D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278" y="5866371"/>
              <a:ext cx="1367155" cy="5899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BBDC7F5-2EBE-4346-8F1C-1485FA6B5D5E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914" y="5752974"/>
              <a:ext cx="1451610" cy="72009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33A2223-819B-40BA-97AD-1FD162F2B5C8}"/>
              </a:ext>
            </a:extLst>
          </p:cNvPr>
          <p:cNvSpPr txBox="1"/>
          <p:nvPr/>
        </p:nvSpPr>
        <p:spPr>
          <a:xfrm>
            <a:off x="6023295" y="6134098"/>
            <a:ext cx="5721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GSICS Annual meeting – ESA/ESRIN, Frascati, 06/03/2019 </a:t>
            </a:r>
            <a:endParaRPr lang="en-B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576DA5-674E-4B78-A798-5B6248779562}"/>
              </a:ext>
            </a:extLst>
          </p:cNvPr>
          <p:cNvSpPr txBox="1"/>
          <p:nvPr/>
        </p:nvSpPr>
        <p:spPr>
          <a:xfrm>
            <a:off x="4594371" y="2697897"/>
            <a:ext cx="3495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a modified aerosol meter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26494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8ABAC5F-3C49-499C-9A87-CE77DA36518F}"/>
              </a:ext>
            </a:extLst>
          </p:cNvPr>
          <p:cNvGrpSpPr/>
          <p:nvPr/>
        </p:nvGrpSpPr>
        <p:grpSpPr>
          <a:xfrm>
            <a:off x="151597" y="6004644"/>
            <a:ext cx="5269246" cy="720090"/>
            <a:chOff x="1309278" y="5752974"/>
            <a:chExt cx="5269246" cy="72009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23E4537-CE02-408D-BE42-9554C98A3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7274" y="5874039"/>
              <a:ext cx="1647651" cy="4659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18D3FEB-468B-4C64-8A70-AAEC81F88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6455" y="5874039"/>
              <a:ext cx="526636" cy="528440"/>
            </a:xfrm>
            <a:prstGeom prst="rect">
              <a:avLst/>
            </a:prstGeom>
          </p:spPr>
        </p:pic>
        <p:pic>
          <p:nvPicPr>
            <p:cNvPr id="22" name="Picture 21" descr="Related image">
              <a:hlinkClick r:id="rId4"/>
              <a:extLst>
                <a:ext uri="{FF2B5EF4-FFF2-40B4-BE49-F238E27FC236}">
                  <a16:creationId xmlns:a16="http://schemas.microsoft.com/office/drawing/2014/main" id="{51312101-3D0D-4691-9BD1-015D229584AC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278" y="5866371"/>
              <a:ext cx="1367155" cy="5899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F33F95F-3F81-4C70-9DC8-BBF8FE0FE63C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914" y="5752974"/>
              <a:ext cx="1451610" cy="720090"/>
            </a:xfrm>
            <a:prstGeom prst="rect">
              <a:avLst/>
            </a:prstGeom>
          </p:spPr>
        </p:pic>
      </p:grp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F27F79-0DB6-428B-AD5C-E77F90F9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10</a:t>
            </a:fld>
            <a:endParaRPr lang="en-B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77379B-8BD6-4849-8E6E-74835548FD4C}"/>
              </a:ext>
            </a:extLst>
          </p:cNvPr>
          <p:cNvSpPr txBox="1"/>
          <p:nvPr/>
        </p:nvSpPr>
        <p:spPr>
          <a:xfrm>
            <a:off x="755009" y="570451"/>
            <a:ext cx="9999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Measurements</a:t>
            </a:r>
            <a:endParaRPr lang="en-BE" sz="28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34D8228-90DF-4214-86B0-538806C68E9B}"/>
                  </a:ext>
                </a:extLst>
              </p:cNvPr>
              <p:cNvSpPr txBox="1"/>
              <p:nvPr/>
            </p:nvSpPr>
            <p:spPr>
              <a:xfrm>
                <a:off x="755008" y="1214736"/>
                <a:ext cx="9999677" cy="3979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Nighttime irradiance measurement of the Moon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Iterative Langley plot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Based upon relationship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86150" lvl="7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/>
                  <a:t> instrument output signal</a:t>
                </a:r>
              </a:p>
              <a:p>
                <a:pPr marL="3486150" lvl="7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</m:sSub>
                  </m:oMath>
                </a14:m>
                <a:r>
                  <a:rPr lang="en-US" dirty="0"/>
                  <a:t> atmospheric attenuation</a:t>
                </a:r>
              </a:p>
              <a:p>
                <a:pPr marL="3486150" lvl="7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 = pathlength</a:t>
                </a:r>
              </a:p>
              <a:p>
                <a:pPr marL="3486150" lvl="7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</m:oMath>
                </a14:m>
                <a:r>
                  <a:rPr lang="en-US" dirty="0"/>
                  <a:t> top of atmosphere signal</a:t>
                </a:r>
                <a:endParaRPr lang="en-US" sz="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TOA irradiance can be determined from a set of measurements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Atmosphere condition is assumed constant : linear regression for relationship between instrument and TOA signal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BE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34D8228-90DF-4214-86B0-538806C68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08" y="1214736"/>
                <a:ext cx="9999677" cy="3979294"/>
              </a:xfrm>
              <a:prstGeom prst="rect">
                <a:avLst/>
              </a:prstGeom>
              <a:blipFill>
                <a:blip r:embed="rId7"/>
                <a:stretch>
                  <a:fillRect l="-427" t="-766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1F53B8F-BE56-4097-81C9-FB108F723D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913" y="2091186"/>
            <a:ext cx="10641866" cy="52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4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8ABAC5F-3C49-499C-9A87-CE77DA36518F}"/>
              </a:ext>
            </a:extLst>
          </p:cNvPr>
          <p:cNvGrpSpPr/>
          <p:nvPr/>
        </p:nvGrpSpPr>
        <p:grpSpPr>
          <a:xfrm>
            <a:off x="151597" y="6004644"/>
            <a:ext cx="5269246" cy="720090"/>
            <a:chOff x="1309278" y="5752974"/>
            <a:chExt cx="5269246" cy="72009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23E4537-CE02-408D-BE42-9554C98A3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7274" y="5874039"/>
              <a:ext cx="1647651" cy="4659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18D3FEB-468B-4C64-8A70-AAEC81F88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6455" y="5874039"/>
              <a:ext cx="526636" cy="528440"/>
            </a:xfrm>
            <a:prstGeom prst="rect">
              <a:avLst/>
            </a:prstGeom>
          </p:spPr>
        </p:pic>
        <p:pic>
          <p:nvPicPr>
            <p:cNvPr id="22" name="Picture 21" descr="Related image">
              <a:hlinkClick r:id="rId4"/>
              <a:extLst>
                <a:ext uri="{FF2B5EF4-FFF2-40B4-BE49-F238E27FC236}">
                  <a16:creationId xmlns:a16="http://schemas.microsoft.com/office/drawing/2014/main" id="{51312101-3D0D-4691-9BD1-015D229584AC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278" y="5866371"/>
              <a:ext cx="1367155" cy="5899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F33F95F-3F81-4C70-9DC8-BBF8FE0FE63C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914" y="5752974"/>
              <a:ext cx="1451610" cy="720090"/>
            </a:xfrm>
            <a:prstGeom prst="rect">
              <a:avLst/>
            </a:prstGeom>
          </p:spPr>
        </p:pic>
      </p:grp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F27F79-0DB6-428B-AD5C-E77F90F9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11</a:t>
            </a:fld>
            <a:endParaRPr lang="en-B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77379B-8BD6-4849-8E6E-74835548FD4C}"/>
              </a:ext>
            </a:extLst>
          </p:cNvPr>
          <p:cNvSpPr txBox="1"/>
          <p:nvPr/>
        </p:nvSpPr>
        <p:spPr>
          <a:xfrm>
            <a:off x="755009" y="570451"/>
            <a:ext cx="4665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Measurements</a:t>
            </a:r>
            <a:endParaRPr lang="en-BE" sz="2800" b="1" dirty="0">
              <a:latin typeface="+mj-lt"/>
            </a:endParaRPr>
          </a:p>
        </p:txBody>
      </p:sp>
      <p:pic>
        <p:nvPicPr>
          <p:cNvPr id="11" name="Picture 10" descr="Image result for langley plot">
            <a:extLst>
              <a:ext uri="{FF2B5EF4-FFF2-40B4-BE49-F238E27FC236}">
                <a16:creationId xmlns:a16="http://schemas.microsoft.com/office/drawing/2014/main" id="{1B0344FD-E60C-4B0C-94C5-16B512180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757" y="1100096"/>
            <a:ext cx="6130439" cy="434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AB6756-EF66-483F-BBFD-AC8332C85F2D}"/>
              </a:ext>
            </a:extLst>
          </p:cNvPr>
          <p:cNvSpPr txBox="1"/>
          <p:nvPr/>
        </p:nvSpPr>
        <p:spPr>
          <a:xfrm>
            <a:off x="1113020" y="1185946"/>
            <a:ext cx="3214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Example Langley plot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Nighttime lunar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Instrument counts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Airmass between 2 and 5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670053-670F-437A-AD72-64114B4085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174" y="2430881"/>
            <a:ext cx="3583968" cy="9981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7759F0F-2467-4236-A83F-D27C31C4FD47}"/>
              </a:ext>
            </a:extLst>
          </p:cNvPr>
          <p:cNvSpPr txBox="1"/>
          <p:nvPr/>
        </p:nvSpPr>
        <p:spPr>
          <a:xfrm>
            <a:off x="1600978" y="3429000"/>
            <a:ext cx="42377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D’ = corrected count (equals V in counts)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 = instrument 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 = temperature </a:t>
            </a:r>
            <a:r>
              <a:rPr lang="en-US" sz="1400" dirty="0" err="1"/>
              <a:t>corr</a:t>
            </a:r>
            <a:r>
              <a:rPr lang="en-US" sz="1400" dirty="0"/>
              <a:t> (</a:t>
            </a:r>
            <a:r>
              <a:rPr lang="en-US" sz="1400" dirty="0" err="1"/>
              <a:t>coeffs</a:t>
            </a:r>
            <a:r>
              <a:rPr lang="en-US" sz="1400" dirty="0"/>
              <a:t> and measurement of 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K</a:t>
            </a:r>
            <a:r>
              <a:rPr lang="en-US" sz="1100" dirty="0" err="1"/>
              <a:t>dist</a:t>
            </a:r>
            <a:r>
              <a:rPr lang="en-US" sz="1400" dirty="0"/>
              <a:t> = distance earth sun moon correction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A(</a:t>
            </a:r>
            <a:r>
              <a:rPr lang="en-US" sz="1400" dirty="0" err="1"/>
              <a:t>tref</a:t>
            </a:r>
            <a:r>
              <a:rPr lang="en-US" sz="1400" dirty="0"/>
              <a:t>)/A(t) = phase angle, sol/</a:t>
            </a:r>
            <a:r>
              <a:rPr lang="en-US" sz="1400" dirty="0" err="1"/>
              <a:t>obs</a:t>
            </a:r>
            <a:r>
              <a:rPr lang="en-US" sz="1400" dirty="0"/>
              <a:t> </a:t>
            </a:r>
            <a:r>
              <a:rPr lang="en-US" sz="1400" dirty="0" err="1"/>
              <a:t>selen</a:t>
            </a:r>
            <a:r>
              <a:rPr lang="en-US" sz="1400" dirty="0"/>
              <a:t> longitude latitude correction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D65BEC-75B9-4CD6-BE16-19A227947461}"/>
              </a:ext>
            </a:extLst>
          </p:cNvPr>
          <p:cNvSpPr txBox="1"/>
          <p:nvPr/>
        </p:nvSpPr>
        <p:spPr>
          <a:xfrm>
            <a:off x="8221211" y="3959328"/>
            <a:ext cx="2164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Example Langley plot</a:t>
            </a:r>
            <a:endParaRPr lang="en-BE" sz="1200" dirty="0"/>
          </a:p>
        </p:txBody>
      </p:sp>
    </p:spTree>
    <p:extLst>
      <p:ext uri="{BB962C8B-B14F-4D97-AF65-F5344CB8AC3E}">
        <p14:creationId xmlns:p14="http://schemas.microsoft.com/office/powerpoint/2010/main" val="3444950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8ABAC5F-3C49-499C-9A87-CE77DA36518F}"/>
              </a:ext>
            </a:extLst>
          </p:cNvPr>
          <p:cNvGrpSpPr/>
          <p:nvPr/>
        </p:nvGrpSpPr>
        <p:grpSpPr>
          <a:xfrm>
            <a:off x="151597" y="6004644"/>
            <a:ext cx="5269246" cy="720090"/>
            <a:chOff x="1309278" y="5752974"/>
            <a:chExt cx="5269246" cy="72009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23E4537-CE02-408D-BE42-9554C98A3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7274" y="5874039"/>
              <a:ext cx="1647651" cy="4659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18D3FEB-468B-4C64-8A70-AAEC81F88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6455" y="5874039"/>
              <a:ext cx="526636" cy="528440"/>
            </a:xfrm>
            <a:prstGeom prst="rect">
              <a:avLst/>
            </a:prstGeom>
          </p:spPr>
        </p:pic>
        <p:pic>
          <p:nvPicPr>
            <p:cNvPr id="22" name="Picture 21" descr="Related image">
              <a:hlinkClick r:id="rId4"/>
              <a:extLst>
                <a:ext uri="{FF2B5EF4-FFF2-40B4-BE49-F238E27FC236}">
                  <a16:creationId xmlns:a16="http://schemas.microsoft.com/office/drawing/2014/main" id="{51312101-3D0D-4691-9BD1-015D229584AC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278" y="5866371"/>
              <a:ext cx="1367155" cy="5899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F33F95F-3F81-4C70-9DC8-BBF8FE0FE63C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914" y="5752974"/>
              <a:ext cx="1451610" cy="720090"/>
            </a:xfrm>
            <a:prstGeom prst="rect">
              <a:avLst/>
            </a:prstGeom>
          </p:spPr>
        </p:pic>
      </p:grp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F27F79-0DB6-428B-AD5C-E77F90F9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12</a:t>
            </a:fld>
            <a:endParaRPr lang="en-B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77379B-8BD6-4849-8E6E-74835548FD4C}"/>
              </a:ext>
            </a:extLst>
          </p:cNvPr>
          <p:cNvSpPr txBox="1"/>
          <p:nvPr/>
        </p:nvSpPr>
        <p:spPr>
          <a:xfrm>
            <a:off x="755009" y="570451"/>
            <a:ext cx="9999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Measurements</a:t>
            </a:r>
            <a:endParaRPr lang="en-BE" sz="2800" b="1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C0024C-5021-44B5-BABD-C8163FB392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4906" y="135847"/>
            <a:ext cx="7397094" cy="22268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E6265DC-A0B3-459D-8B7C-A223F29A04BA}"/>
              </a:ext>
            </a:extLst>
          </p:cNvPr>
          <p:cNvSpPr txBox="1"/>
          <p:nvPr/>
        </p:nvSpPr>
        <p:spPr>
          <a:xfrm>
            <a:off x="530457" y="2797276"/>
            <a:ext cx="46633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D’ = corrected 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 = instrument 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 = temperature </a:t>
            </a:r>
            <a:r>
              <a:rPr lang="en-US" dirty="0" err="1"/>
              <a:t>corr</a:t>
            </a:r>
            <a:r>
              <a:rPr lang="en-US" dirty="0"/>
              <a:t> (</a:t>
            </a:r>
            <a:r>
              <a:rPr lang="en-US" dirty="0" err="1"/>
              <a:t>coeffs</a:t>
            </a:r>
            <a:r>
              <a:rPr lang="en-US" dirty="0"/>
              <a:t> and measurement of 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</a:t>
            </a:r>
            <a:r>
              <a:rPr lang="en-US" sz="1400" dirty="0" err="1"/>
              <a:t>dist</a:t>
            </a:r>
            <a:r>
              <a:rPr lang="en-US" dirty="0"/>
              <a:t> = distance correction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A(</a:t>
            </a:r>
            <a:r>
              <a:rPr lang="en-US" dirty="0" err="1"/>
              <a:t>tref</a:t>
            </a:r>
            <a:r>
              <a:rPr lang="en-US" dirty="0"/>
              <a:t>)/A(t) = phase angle, son/</a:t>
            </a:r>
            <a:r>
              <a:rPr lang="en-US" dirty="0" err="1"/>
              <a:t>obs</a:t>
            </a:r>
            <a:r>
              <a:rPr lang="en-US" dirty="0"/>
              <a:t> </a:t>
            </a:r>
            <a:r>
              <a:rPr lang="en-US" dirty="0" err="1"/>
              <a:t>selen</a:t>
            </a:r>
            <a:r>
              <a:rPr lang="en-US" dirty="0"/>
              <a:t> </a:t>
            </a:r>
            <a:r>
              <a:rPr lang="en-US" dirty="0" err="1"/>
              <a:t>lon</a:t>
            </a:r>
            <a:r>
              <a:rPr lang="en-US" dirty="0"/>
              <a:t>/</a:t>
            </a:r>
            <a:r>
              <a:rPr lang="en-US" dirty="0" err="1"/>
              <a:t>lat</a:t>
            </a:r>
            <a:r>
              <a:rPr lang="en-US" dirty="0"/>
              <a:t> correction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+0 : unknown uncertainty aerosol cycle 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3F29D9-DCA7-4051-8860-AE4F0A0F3B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6884" y="2541103"/>
            <a:ext cx="6044659" cy="383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3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8ABAC5F-3C49-499C-9A87-CE77DA36518F}"/>
              </a:ext>
            </a:extLst>
          </p:cNvPr>
          <p:cNvGrpSpPr/>
          <p:nvPr/>
        </p:nvGrpSpPr>
        <p:grpSpPr>
          <a:xfrm>
            <a:off x="151597" y="6004644"/>
            <a:ext cx="5269246" cy="720090"/>
            <a:chOff x="1309278" y="5752974"/>
            <a:chExt cx="5269246" cy="72009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23E4537-CE02-408D-BE42-9554C98A3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7274" y="5874039"/>
              <a:ext cx="1647651" cy="4659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18D3FEB-468B-4C64-8A70-AAEC81F88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6455" y="5874039"/>
              <a:ext cx="526636" cy="528440"/>
            </a:xfrm>
            <a:prstGeom prst="rect">
              <a:avLst/>
            </a:prstGeom>
          </p:spPr>
        </p:pic>
        <p:pic>
          <p:nvPicPr>
            <p:cNvPr id="22" name="Picture 21" descr="Related image">
              <a:hlinkClick r:id="rId4"/>
              <a:extLst>
                <a:ext uri="{FF2B5EF4-FFF2-40B4-BE49-F238E27FC236}">
                  <a16:creationId xmlns:a16="http://schemas.microsoft.com/office/drawing/2014/main" id="{51312101-3D0D-4691-9BD1-015D229584AC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278" y="5866371"/>
              <a:ext cx="1367155" cy="5899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F33F95F-3F81-4C70-9DC8-BBF8FE0FE63C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914" y="5752974"/>
              <a:ext cx="1451610" cy="720090"/>
            </a:xfrm>
            <a:prstGeom prst="rect">
              <a:avLst/>
            </a:prstGeom>
          </p:spPr>
        </p:pic>
      </p:grp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F27F79-0DB6-428B-AD5C-E77F90F9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13</a:t>
            </a:fld>
            <a:endParaRPr lang="en-B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77379B-8BD6-4849-8E6E-74835548FD4C}"/>
              </a:ext>
            </a:extLst>
          </p:cNvPr>
          <p:cNvSpPr txBox="1"/>
          <p:nvPr/>
        </p:nvSpPr>
        <p:spPr>
          <a:xfrm>
            <a:off x="755009" y="570451"/>
            <a:ext cx="9999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Measurements</a:t>
            </a:r>
            <a:endParaRPr lang="en-BE" sz="2800" b="1" dirty="0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4D8228-90DF-4214-86B0-538806C68E9B}"/>
              </a:ext>
            </a:extLst>
          </p:cNvPr>
          <p:cNvSpPr txBox="1"/>
          <p:nvPr/>
        </p:nvSpPr>
        <p:spPr>
          <a:xfrm>
            <a:off x="755009" y="1510018"/>
            <a:ext cx="9999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5071ED-EA0B-4383-8E00-5F4B35DCB4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1860" y="1391722"/>
            <a:ext cx="7563682" cy="43823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56A599-1A73-487B-85DA-1B6739AF9123}"/>
              </a:ext>
            </a:extLst>
          </p:cNvPr>
          <p:cNvSpPr txBox="1"/>
          <p:nvPr/>
        </p:nvSpPr>
        <p:spPr>
          <a:xfrm>
            <a:off x="360727" y="1391722"/>
            <a:ext cx="42011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About 400 irradiance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Combination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 datasets of 2 instruments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Clean but outliers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Plot : irradiance against phase angle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Increased uncertainty in low phase angles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A381BA-867A-4472-9389-3EA65FE7C60F}"/>
              </a:ext>
            </a:extLst>
          </p:cNvPr>
          <p:cNvSpPr txBox="1"/>
          <p:nvPr/>
        </p:nvSpPr>
        <p:spPr>
          <a:xfrm>
            <a:off x="7101281" y="1005828"/>
            <a:ext cx="181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440nm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128234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8ABAC5F-3C49-499C-9A87-CE77DA36518F}"/>
              </a:ext>
            </a:extLst>
          </p:cNvPr>
          <p:cNvGrpSpPr/>
          <p:nvPr/>
        </p:nvGrpSpPr>
        <p:grpSpPr>
          <a:xfrm>
            <a:off x="151597" y="6004644"/>
            <a:ext cx="5269246" cy="720090"/>
            <a:chOff x="1309278" y="5752974"/>
            <a:chExt cx="5269246" cy="72009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23E4537-CE02-408D-BE42-9554C98A3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7274" y="5874039"/>
              <a:ext cx="1647651" cy="4659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18D3FEB-468B-4C64-8A70-AAEC81F88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6455" y="5874039"/>
              <a:ext cx="526636" cy="528440"/>
            </a:xfrm>
            <a:prstGeom prst="rect">
              <a:avLst/>
            </a:prstGeom>
          </p:spPr>
        </p:pic>
        <p:pic>
          <p:nvPicPr>
            <p:cNvPr id="22" name="Picture 21" descr="Related image">
              <a:hlinkClick r:id="rId4"/>
              <a:extLst>
                <a:ext uri="{FF2B5EF4-FFF2-40B4-BE49-F238E27FC236}">
                  <a16:creationId xmlns:a16="http://schemas.microsoft.com/office/drawing/2014/main" id="{51312101-3D0D-4691-9BD1-015D229584AC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278" y="5866371"/>
              <a:ext cx="1367155" cy="5899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F33F95F-3F81-4C70-9DC8-BBF8FE0FE63C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914" y="5752974"/>
              <a:ext cx="1451610" cy="720090"/>
            </a:xfrm>
            <a:prstGeom prst="rect">
              <a:avLst/>
            </a:prstGeom>
          </p:spPr>
        </p:pic>
      </p:grp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F27F79-0DB6-428B-AD5C-E77F90F9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14</a:t>
            </a:fld>
            <a:endParaRPr lang="en-B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77379B-8BD6-4849-8E6E-74835548FD4C}"/>
              </a:ext>
            </a:extLst>
          </p:cNvPr>
          <p:cNvSpPr txBox="1"/>
          <p:nvPr/>
        </p:nvSpPr>
        <p:spPr>
          <a:xfrm>
            <a:off x="755009" y="570451"/>
            <a:ext cx="9999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Modelling</a:t>
            </a:r>
            <a:endParaRPr lang="en-BE" sz="2800" b="1" dirty="0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4D8228-90DF-4214-86B0-538806C68E9B}"/>
              </a:ext>
            </a:extLst>
          </p:cNvPr>
          <p:cNvSpPr txBox="1"/>
          <p:nvPr/>
        </p:nvSpPr>
        <p:spPr>
          <a:xfrm>
            <a:off x="1354123" y="3355678"/>
            <a:ext cx="9999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187656-28B1-43A1-830D-F0BD16A406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347" y="4555263"/>
            <a:ext cx="7784090" cy="7364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9E0699-257D-4030-8F4F-ECC354B37EC8}"/>
              </a:ext>
            </a:extLst>
          </p:cNvPr>
          <p:cNvSpPr txBox="1"/>
          <p:nvPr/>
        </p:nvSpPr>
        <p:spPr>
          <a:xfrm>
            <a:off x="931178" y="1543574"/>
            <a:ext cx="75417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Based upon the work done by USGS : Kiefer and Stone 2005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Phase angle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Solar </a:t>
            </a:r>
            <a:r>
              <a:rPr lang="en-US" dirty="0" err="1"/>
              <a:t>selenographic</a:t>
            </a:r>
            <a:r>
              <a:rPr lang="en-US" dirty="0"/>
              <a:t> </a:t>
            </a:r>
            <a:r>
              <a:rPr lang="en-US" dirty="0" err="1"/>
              <a:t>lon</a:t>
            </a:r>
            <a:r>
              <a:rPr lang="en-US" dirty="0"/>
              <a:t>, observer </a:t>
            </a:r>
            <a:r>
              <a:rPr lang="en-US" dirty="0" err="1"/>
              <a:t>selenographic</a:t>
            </a:r>
            <a:r>
              <a:rPr lang="en-US" dirty="0"/>
              <a:t> </a:t>
            </a:r>
            <a:r>
              <a:rPr lang="en-US" dirty="0" err="1"/>
              <a:t>lat</a:t>
            </a:r>
            <a:r>
              <a:rPr lang="en-US" dirty="0"/>
              <a:t> and </a:t>
            </a:r>
            <a:r>
              <a:rPr lang="en-US" dirty="0" err="1"/>
              <a:t>lon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Linear and non-linear part in the equation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Specific regression methods for both parts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First linear part, non-linear part based upon residuals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Outliers need filtering, big influence on regression result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Iterative procedure : removal of the outliers, then refit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Conversion of reflectance to irradiance using solar irradiance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E23A5D-28E2-40FB-A796-B351AE01A316}"/>
              </a:ext>
            </a:extLst>
          </p:cNvPr>
          <p:cNvSpPr/>
          <p:nvPr/>
        </p:nvSpPr>
        <p:spPr>
          <a:xfrm>
            <a:off x="1849865" y="4437925"/>
            <a:ext cx="3955317" cy="8538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901D38-DC19-4E99-8622-B7FA8DD9C255}"/>
              </a:ext>
            </a:extLst>
          </p:cNvPr>
          <p:cNvSpPr/>
          <p:nvPr/>
        </p:nvSpPr>
        <p:spPr>
          <a:xfrm>
            <a:off x="5877980" y="4437924"/>
            <a:ext cx="3084066" cy="8538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1962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8ABAC5F-3C49-499C-9A87-CE77DA36518F}"/>
              </a:ext>
            </a:extLst>
          </p:cNvPr>
          <p:cNvGrpSpPr/>
          <p:nvPr/>
        </p:nvGrpSpPr>
        <p:grpSpPr>
          <a:xfrm>
            <a:off x="151597" y="6004644"/>
            <a:ext cx="5269246" cy="720090"/>
            <a:chOff x="1309278" y="5752974"/>
            <a:chExt cx="5269246" cy="72009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23E4537-CE02-408D-BE42-9554C98A3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7274" y="5874039"/>
              <a:ext cx="1647651" cy="4659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18D3FEB-468B-4C64-8A70-AAEC81F88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6455" y="5874039"/>
              <a:ext cx="526636" cy="528440"/>
            </a:xfrm>
            <a:prstGeom prst="rect">
              <a:avLst/>
            </a:prstGeom>
          </p:spPr>
        </p:pic>
        <p:pic>
          <p:nvPicPr>
            <p:cNvPr id="22" name="Picture 21" descr="Related image">
              <a:hlinkClick r:id="rId4"/>
              <a:extLst>
                <a:ext uri="{FF2B5EF4-FFF2-40B4-BE49-F238E27FC236}">
                  <a16:creationId xmlns:a16="http://schemas.microsoft.com/office/drawing/2014/main" id="{51312101-3D0D-4691-9BD1-015D229584AC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278" y="5866371"/>
              <a:ext cx="1367155" cy="5899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F33F95F-3F81-4C70-9DC8-BBF8FE0FE63C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914" y="5752974"/>
              <a:ext cx="1451610" cy="720090"/>
            </a:xfrm>
            <a:prstGeom prst="rect">
              <a:avLst/>
            </a:prstGeom>
          </p:spPr>
        </p:pic>
      </p:grp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F27F79-0DB6-428B-AD5C-E77F90F9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15</a:t>
            </a:fld>
            <a:endParaRPr lang="en-B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77379B-8BD6-4849-8E6E-74835548FD4C}"/>
              </a:ext>
            </a:extLst>
          </p:cNvPr>
          <p:cNvSpPr txBox="1"/>
          <p:nvPr/>
        </p:nvSpPr>
        <p:spPr>
          <a:xfrm>
            <a:off x="755009" y="570451"/>
            <a:ext cx="9999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Modelling</a:t>
            </a:r>
            <a:endParaRPr lang="en-BE" sz="2800" b="1" dirty="0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4D8228-90DF-4214-86B0-538806C68E9B}"/>
              </a:ext>
            </a:extLst>
          </p:cNvPr>
          <p:cNvSpPr txBox="1"/>
          <p:nvPr/>
        </p:nvSpPr>
        <p:spPr>
          <a:xfrm>
            <a:off x="755009" y="1510018"/>
            <a:ext cx="9999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C9AF0F-8494-4644-9859-0F737F482B8B}"/>
              </a:ext>
            </a:extLst>
          </p:cNvPr>
          <p:cNvSpPr txBox="1"/>
          <p:nvPr/>
        </p:nvSpPr>
        <p:spPr>
          <a:xfrm>
            <a:off x="924186" y="1214736"/>
            <a:ext cx="40288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Linear part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least squares regression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Matrix formulation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 matrix is the solution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C1AC01-CC8B-49D1-8115-E300246B10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1200" y="865299"/>
            <a:ext cx="5733382" cy="8730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F1A5F6-D100-4BAD-AB2D-24A0F5353D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7655" y="1879350"/>
            <a:ext cx="1826485" cy="6153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E3E8CE-B772-4E97-8156-D5AD22DD1E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7800" y="2552339"/>
            <a:ext cx="4028813" cy="11726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BFF6FE-8B7B-4BD2-9909-E08DB8D94F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7800" y="3868313"/>
            <a:ext cx="229552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09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8ABAC5F-3C49-499C-9A87-CE77DA36518F}"/>
              </a:ext>
            </a:extLst>
          </p:cNvPr>
          <p:cNvGrpSpPr/>
          <p:nvPr/>
        </p:nvGrpSpPr>
        <p:grpSpPr>
          <a:xfrm>
            <a:off x="151597" y="6004644"/>
            <a:ext cx="5269246" cy="720090"/>
            <a:chOff x="1309278" y="5752974"/>
            <a:chExt cx="5269246" cy="72009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23E4537-CE02-408D-BE42-9554C98A3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7274" y="5874039"/>
              <a:ext cx="1647651" cy="4659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18D3FEB-468B-4C64-8A70-AAEC81F88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6455" y="5874039"/>
              <a:ext cx="526636" cy="528440"/>
            </a:xfrm>
            <a:prstGeom prst="rect">
              <a:avLst/>
            </a:prstGeom>
          </p:spPr>
        </p:pic>
        <p:pic>
          <p:nvPicPr>
            <p:cNvPr id="22" name="Picture 21" descr="Related image">
              <a:hlinkClick r:id="rId4"/>
              <a:extLst>
                <a:ext uri="{FF2B5EF4-FFF2-40B4-BE49-F238E27FC236}">
                  <a16:creationId xmlns:a16="http://schemas.microsoft.com/office/drawing/2014/main" id="{51312101-3D0D-4691-9BD1-015D229584AC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278" y="5866371"/>
              <a:ext cx="1367155" cy="5899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F33F95F-3F81-4C70-9DC8-BBF8FE0FE63C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914" y="5752974"/>
              <a:ext cx="1451610" cy="720090"/>
            </a:xfrm>
            <a:prstGeom prst="rect">
              <a:avLst/>
            </a:prstGeom>
          </p:spPr>
        </p:pic>
      </p:grp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F27F79-0DB6-428B-AD5C-E77F90F9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16</a:t>
            </a:fld>
            <a:endParaRPr lang="en-B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77379B-8BD6-4849-8E6E-74835548FD4C}"/>
              </a:ext>
            </a:extLst>
          </p:cNvPr>
          <p:cNvSpPr txBox="1"/>
          <p:nvPr/>
        </p:nvSpPr>
        <p:spPr>
          <a:xfrm>
            <a:off x="755009" y="570451"/>
            <a:ext cx="9999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Modelling</a:t>
            </a:r>
            <a:endParaRPr lang="en-BE" sz="2800" b="1" dirty="0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4D8228-90DF-4214-86B0-538806C68E9B}"/>
              </a:ext>
            </a:extLst>
          </p:cNvPr>
          <p:cNvSpPr txBox="1"/>
          <p:nvPr/>
        </p:nvSpPr>
        <p:spPr>
          <a:xfrm>
            <a:off x="755009" y="1510018"/>
            <a:ext cx="9999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928EC2-6802-4DD7-8242-0BA22287B5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9933" y="1403714"/>
            <a:ext cx="9230000" cy="341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90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8ABAC5F-3C49-499C-9A87-CE77DA36518F}"/>
              </a:ext>
            </a:extLst>
          </p:cNvPr>
          <p:cNvGrpSpPr/>
          <p:nvPr/>
        </p:nvGrpSpPr>
        <p:grpSpPr>
          <a:xfrm>
            <a:off x="151597" y="6004644"/>
            <a:ext cx="5269246" cy="720090"/>
            <a:chOff x="1309278" y="5752974"/>
            <a:chExt cx="5269246" cy="72009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23E4537-CE02-408D-BE42-9554C98A3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7274" y="5874039"/>
              <a:ext cx="1647651" cy="4659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18D3FEB-468B-4C64-8A70-AAEC81F88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6455" y="5874039"/>
              <a:ext cx="526636" cy="528440"/>
            </a:xfrm>
            <a:prstGeom prst="rect">
              <a:avLst/>
            </a:prstGeom>
          </p:spPr>
        </p:pic>
        <p:pic>
          <p:nvPicPr>
            <p:cNvPr id="22" name="Picture 21" descr="Related image">
              <a:hlinkClick r:id="rId4"/>
              <a:extLst>
                <a:ext uri="{FF2B5EF4-FFF2-40B4-BE49-F238E27FC236}">
                  <a16:creationId xmlns:a16="http://schemas.microsoft.com/office/drawing/2014/main" id="{51312101-3D0D-4691-9BD1-015D229584AC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278" y="5866371"/>
              <a:ext cx="1367155" cy="5899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F33F95F-3F81-4C70-9DC8-BBF8FE0FE63C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914" y="5752974"/>
              <a:ext cx="1451610" cy="720090"/>
            </a:xfrm>
            <a:prstGeom prst="rect">
              <a:avLst/>
            </a:prstGeom>
          </p:spPr>
        </p:pic>
      </p:grp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F27F79-0DB6-428B-AD5C-E77F90F9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17</a:t>
            </a:fld>
            <a:endParaRPr lang="en-B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77379B-8BD6-4849-8E6E-74835548FD4C}"/>
              </a:ext>
            </a:extLst>
          </p:cNvPr>
          <p:cNvSpPr txBox="1"/>
          <p:nvPr/>
        </p:nvSpPr>
        <p:spPr>
          <a:xfrm>
            <a:off x="755010" y="570451"/>
            <a:ext cx="2382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Modelling</a:t>
            </a:r>
            <a:endParaRPr lang="en-BE" sz="2800" b="1" dirty="0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4D8228-90DF-4214-86B0-538806C68E9B}"/>
              </a:ext>
            </a:extLst>
          </p:cNvPr>
          <p:cNvSpPr txBox="1"/>
          <p:nvPr/>
        </p:nvSpPr>
        <p:spPr>
          <a:xfrm>
            <a:off x="755008" y="1329281"/>
            <a:ext cx="99996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Non linear for absolute phase angle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Levenberg</a:t>
            </a:r>
            <a:r>
              <a:rPr lang="en-US" dirty="0"/>
              <a:t>-Marquardt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Fit over all residuals from previous step, after removing 3sigma outliers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Band independent parameters p1-p4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 in progress 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446492-0D72-4980-A161-76838C4535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174" y="3429000"/>
            <a:ext cx="4461075" cy="10155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4672FE-64A5-4CC7-97B0-3BA9E98891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6289" y="2623907"/>
            <a:ext cx="7311661" cy="350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08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8ABAC5F-3C49-499C-9A87-CE77DA36518F}"/>
              </a:ext>
            </a:extLst>
          </p:cNvPr>
          <p:cNvGrpSpPr/>
          <p:nvPr/>
        </p:nvGrpSpPr>
        <p:grpSpPr>
          <a:xfrm>
            <a:off x="151597" y="6004644"/>
            <a:ext cx="5269246" cy="720090"/>
            <a:chOff x="1309278" y="5752974"/>
            <a:chExt cx="5269246" cy="72009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23E4537-CE02-408D-BE42-9554C98A3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7274" y="5874039"/>
              <a:ext cx="1647651" cy="4659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18D3FEB-468B-4C64-8A70-AAEC81F88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6455" y="5874039"/>
              <a:ext cx="526636" cy="528440"/>
            </a:xfrm>
            <a:prstGeom prst="rect">
              <a:avLst/>
            </a:prstGeom>
          </p:spPr>
        </p:pic>
        <p:pic>
          <p:nvPicPr>
            <p:cNvPr id="22" name="Picture 21" descr="Related image">
              <a:hlinkClick r:id="rId4"/>
              <a:extLst>
                <a:ext uri="{FF2B5EF4-FFF2-40B4-BE49-F238E27FC236}">
                  <a16:creationId xmlns:a16="http://schemas.microsoft.com/office/drawing/2014/main" id="{51312101-3D0D-4691-9BD1-015D229584AC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278" y="5866371"/>
              <a:ext cx="1367155" cy="5899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F33F95F-3F81-4C70-9DC8-BBF8FE0FE63C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914" y="5752974"/>
              <a:ext cx="1451610" cy="720090"/>
            </a:xfrm>
            <a:prstGeom prst="rect">
              <a:avLst/>
            </a:prstGeom>
          </p:spPr>
        </p:pic>
      </p:grp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F27F79-0DB6-428B-AD5C-E77F90F9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18</a:t>
            </a:fld>
            <a:endParaRPr lang="en-B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77379B-8BD6-4849-8E6E-74835548FD4C}"/>
              </a:ext>
            </a:extLst>
          </p:cNvPr>
          <p:cNvSpPr txBox="1"/>
          <p:nvPr/>
        </p:nvSpPr>
        <p:spPr>
          <a:xfrm>
            <a:off x="755009" y="570451"/>
            <a:ext cx="9999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Model vs measurements</a:t>
            </a:r>
            <a:endParaRPr lang="en-BE" sz="2800" b="1" dirty="0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4D8228-90DF-4214-86B0-538806C68E9B}"/>
              </a:ext>
            </a:extLst>
          </p:cNvPr>
          <p:cNvSpPr txBox="1"/>
          <p:nvPr/>
        </p:nvSpPr>
        <p:spPr>
          <a:xfrm>
            <a:off x="755009" y="1510018"/>
            <a:ext cx="9999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D1CAC0-32AE-457A-8B36-703E01F671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833" y="1369504"/>
            <a:ext cx="10546044" cy="42343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86ACCB-089D-42E1-A91B-490D48B331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110" y="1214736"/>
            <a:ext cx="11205978" cy="449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4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8ABAC5F-3C49-499C-9A87-CE77DA36518F}"/>
              </a:ext>
            </a:extLst>
          </p:cNvPr>
          <p:cNvGrpSpPr/>
          <p:nvPr/>
        </p:nvGrpSpPr>
        <p:grpSpPr>
          <a:xfrm>
            <a:off x="151597" y="6004644"/>
            <a:ext cx="5269246" cy="720090"/>
            <a:chOff x="1309278" y="5752974"/>
            <a:chExt cx="5269246" cy="72009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23E4537-CE02-408D-BE42-9554C98A3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7274" y="5874039"/>
              <a:ext cx="1647651" cy="4659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18D3FEB-468B-4C64-8A70-AAEC81F88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6455" y="5874039"/>
              <a:ext cx="526636" cy="528440"/>
            </a:xfrm>
            <a:prstGeom prst="rect">
              <a:avLst/>
            </a:prstGeom>
          </p:spPr>
        </p:pic>
        <p:pic>
          <p:nvPicPr>
            <p:cNvPr id="22" name="Picture 21" descr="Related image">
              <a:hlinkClick r:id="rId4"/>
              <a:extLst>
                <a:ext uri="{FF2B5EF4-FFF2-40B4-BE49-F238E27FC236}">
                  <a16:creationId xmlns:a16="http://schemas.microsoft.com/office/drawing/2014/main" id="{51312101-3D0D-4691-9BD1-015D229584AC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278" y="5866371"/>
              <a:ext cx="1367155" cy="5899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F33F95F-3F81-4C70-9DC8-BBF8FE0FE63C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914" y="5752974"/>
              <a:ext cx="1451610" cy="720090"/>
            </a:xfrm>
            <a:prstGeom prst="rect">
              <a:avLst/>
            </a:prstGeom>
          </p:spPr>
        </p:pic>
      </p:grp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F27F79-0DB6-428B-AD5C-E77F90F9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19</a:t>
            </a:fld>
            <a:endParaRPr lang="en-B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77379B-8BD6-4849-8E6E-74835548FD4C}"/>
              </a:ext>
            </a:extLst>
          </p:cNvPr>
          <p:cNvSpPr txBox="1"/>
          <p:nvPr/>
        </p:nvSpPr>
        <p:spPr>
          <a:xfrm>
            <a:off x="755009" y="570451"/>
            <a:ext cx="9999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Comparison with EO sensors and models</a:t>
            </a:r>
            <a:endParaRPr lang="en-BE" sz="2800" b="1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CFCADC-C423-4A41-B96F-442F0AC92F35}"/>
              </a:ext>
            </a:extLst>
          </p:cNvPr>
          <p:cNvSpPr txBox="1"/>
          <p:nvPr/>
        </p:nvSpPr>
        <p:spPr>
          <a:xfrm>
            <a:off x="755009" y="1615667"/>
            <a:ext cx="76255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Currently under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Similar approach as Kieffer and Stone but less spectral bands in the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Spectral smoothing based upon EO instrument spectral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ASD measurements to asses Apollo sand spectra and possibly replace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PROBA-V and PLEIADES lunar acquisitions are currently baseline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Extra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Candidates from GLOD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GIRO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C2FD6D-FB31-4FCB-A2FF-9542D71E00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0602" y="87509"/>
            <a:ext cx="3668717" cy="25343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8A1BAF-088F-41B8-88EB-84027D1EE351}"/>
              </a:ext>
            </a:extLst>
          </p:cNvPr>
          <p:cNvSpPr txBox="1"/>
          <p:nvPr/>
        </p:nvSpPr>
        <p:spPr>
          <a:xfrm>
            <a:off x="8380602" y="2728939"/>
            <a:ext cx="2996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Lunar irradiance image PROBA-V 06/09/2017</a:t>
            </a:r>
            <a:endParaRPr lang="en-BE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C18724-3FD9-4B77-99E6-68854DA1F4BA}"/>
              </a:ext>
            </a:extLst>
          </p:cNvPr>
          <p:cNvSpPr txBox="1"/>
          <p:nvPr/>
        </p:nvSpPr>
        <p:spPr>
          <a:xfrm>
            <a:off x="6452532" y="6135999"/>
            <a:ext cx="1469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Comparison of VITO</a:t>
            </a:r>
            <a:endParaRPr lang="en-BE" sz="1200" dirty="0"/>
          </a:p>
        </p:txBody>
      </p:sp>
    </p:spTree>
    <p:extLst>
      <p:ext uri="{BB962C8B-B14F-4D97-AF65-F5344CB8AC3E}">
        <p14:creationId xmlns:p14="http://schemas.microsoft.com/office/powerpoint/2010/main" val="166524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8ABAC5F-3C49-499C-9A87-CE77DA36518F}"/>
              </a:ext>
            </a:extLst>
          </p:cNvPr>
          <p:cNvGrpSpPr/>
          <p:nvPr/>
        </p:nvGrpSpPr>
        <p:grpSpPr>
          <a:xfrm>
            <a:off x="151597" y="6004644"/>
            <a:ext cx="5269246" cy="720090"/>
            <a:chOff x="1309278" y="5752974"/>
            <a:chExt cx="5269246" cy="72009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23E4537-CE02-408D-BE42-9554C98A3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7274" y="5874039"/>
              <a:ext cx="1647651" cy="4659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18D3FEB-468B-4C64-8A70-AAEC81F88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6455" y="5874039"/>
              <a:ext cx="526636" cy="528440"/>
            </a:xfrm>
            <a:prstGeom prst="rect">
              <a:avLst/>
            </a:prstGeom>
          </p:spPr>
        </p:pic>
        <p:pic>
          <p:nvPicPr>
            <p:cNvPr id="22" name="Picture 21" descr="Related image">
              <a:hlinkClick r:id="rId4"/>
              <a:extLst>
                <a:ext uri="{FF2B5EF4-FFF2-40B4-BE49-F238E27FC236}">
                  <a16:creationId xmlns:a16="http://schemas.microsoft.com/office/drawing/2014/main" id="{51312101-3D0D-4691-9BD1-015D229584AC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278" y="5866371"/>
              <a:ext cx="1367155" cy="5899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F33F95F-3F81-4C70-9DC8-BBF8FE0FE63C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914" y="5752974"/>
              <a:ext cx="1451610" cy="720090"/>
            </a:xfrm>
            <a:prstGeom prst="rect">
              <a:avLst/>
            </a:prstGeom>
          </p:spPr>
        </p:pic>
      </p:grp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F27F79-0DB6-428B-AD5C-E77F90F9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2</a:t>
            </a:fld>
            <a:endParaRPr lang="en-B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77379B-8BD6-4849-8E6E-74835548FD4C}"/>
              </a:ext>
            </a:extLst>
          </p:cNvPr>
          <p:cNvSpPr txBox="1"/>
          <p:nvPr/>
        </p:nvSpPr>
        <p:spPr>
          <a:xfrm>
            <a:off x="755009" y="570451"/>
            <a:ext cx="9999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Presentation outline</a:t>
            </a:r>
            <a:endParaRPr lang="en-BE" sz="2800" b="1" dirty="0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4D8228-90DF-4214-86B0-538806C68E9B}"/>
              </a:ext>
            </a:extLst>
          </p:cNvPr>
          <p:cNvSpPr txBox="1"/>
          <p:nvPr/>
        </p:nvSpPr>
        <p:spPr>
          <a:xfrm>
            <a:off x="755009" y="1510018"/>
            <a:ext cx="99996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Project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Instruments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Instrument Calibration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Uncertainties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Model vs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Comparison with EO sensors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44282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8ABAC5F-3C49-499C-9A87-CE77DA36518F}"/>
              </a:ext>
            </a:extLst>
          </p:cNvPr>
          <p:cNvGrpSpPr/>
          <p:nvPr/>
        </p:nvGrpSpPr>
        <p:grpSpPr>
          <a:xfrm>
            <a:off x="151597" y="6004644"/>
            <a:ext cx="5269246" cy="720090"/>
            <a:chOff x="1309278" y="5752974"/>
            <a:chExt cx="5269246" cy="72009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23E4537-CE02-408D-BE42-9554C98A3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7274" y="5874039"/>
              <a:ext cx="1647651" cy="4659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18D3FEB-468B-4C64-8A70-AAEC81F88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6455" y="5874039"/>
              <a:ext cx="526636" cy="528440"/>
            </a:xfrm>
            <a:prstGeom prst="rect">
              <a:avLst/>
            </a:prstGeom>
          </p:spPr>
        </p:pic>
        <p:pic>
          <p:nvPicPr>
            <p:cNvPr id="22" name="Picture 21" descr="Related image">
              <a:hlinkClick r:id="rId4"/>
              <a:extLst>
                <a:ext uri="{FF2B5EF4-FFF2-40B4-BE49-F238E27FC236}">
                  <a16:creationId xmlns:a16="http://schemas.microsoft.com/office/drawing/2014/main" id="{51312101-3D0D-4691-9BD1-015D229584AC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278" y="5866371"/>
              <a:ext cx="1367155" cy="5899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F33F95F-3F81-4C70-9DC8-BBF8FE0FE63C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914" y="5752974"/>
              <a:ext cx="1451610" cy="720090"/>
            </a:xfrm>
            <a:prstGeom prst="rect">
              <a:avLst/>
            </a:prstGeom>
          </p:spPr>
        </p:pic>
      </p:grp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F27F79-0DB6-428B-AD5C-E77F90F9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20</a:t>
            </a:fld>
            <a:endParaRPr lang="en-B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77379B-8BD6-4849-8E6E-74835548FD4C}"/>
              </a:ext>
            </a:extLst>
          </p:cNvPr>
          <p:cNvSpPr txBox="1"/>
          <p:nvPr/>
        </p:nvSpPr>
        <p:spPr>
          <a:xfrm>
            <a:off x="2529555" y="2686359"/>
            <a:ext cx="6842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+mj-lt"/>
              </a:rPr>
              <a:t>Thank you !</a:t>
            </a:r>
            <a:endParaRPr lang="en-BE" sz="4000" b="1" dirty="0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4D8228-90DF-4214-86B0-538806C68E9B}"/>
              </a:ext>
            </a:extLst>
          </p:cNvPr>
          <p:cNvSpPr txBox="1"/>
          <p:nvPr/>
        </p:nvSpPr>
        <p:spPr>
          <a:xfrm>
            <a:off x="755009" y="1510018"/>
            <a:ext cx="9999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916688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8ABAC5F-3C49-499C-9A87-CE77DA36518F}"/>
              </a:ext>
            </a:extLst>
          </p:cNvPr>
          <p:cNvGrpSpPr/>
          <p:nvPr/>
        </p:nvGrpSpPr>
        <p:grpSpPr>
          <a:xfrm>
            <a:off x="151597" y="6004644"/>
            <a:ext cx="5269246" cy="720090"/>
            <a:chOff x="1309278" y="5752974"/>
            <a:chExt cx="5269246" cy="72009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23E4537-CE02-408D-BE42-9554C98A3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7274" y="5874039"/>
              <a:ext cx="1647651" cy="4659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18D3FEB-468B-4C64-8A70-AAEC81F88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6455" y="5874039"/>
              <a:ext cx="526636" cy="528440"/>
            </a:xfrm>
            <a:prstGeom prst="rect">
              <a:avLst/>
            </a:prstGeom>
          </p:spPr>
        </p:pic>
        <p:pic>
          <p:nvPicPr>
            <p:cNvPr id="22" name="Picture 21" descr="Related image">
              <a:hlinkClick r:id="rId4"/>
              <a:extLst>
                <a:ext uri="{FF2B5EF4-FFF2-40B4-BE49-F238E27FC236}">
                  <a16:creationId xmlns:a16="http://schemas.microsoft.com/office/drawing/2014/main" id="{51312101-3D0D-4691-9BD1-015D229584AC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278" y="5866371"/>
              <a:ext cx="1367155" cy="5899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F33F95F-3F81-4C70-9DC8-BBF8FE0FE63C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914" y="5752974"/>
              <a:ext cx="1451610" cy="720090"/>
            </a:xfrm>
            <a:prstGeom prst="rect">
              <a:avLst/>
            </a:prstGeom>
          </p:spPr>
        </p:pic>
      </p:grp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F27F79-0DB6-428B-AD5C-E77F90F9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3</a:t>
            </a:fld>
            <a:endParaRPr lang="en-B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77379B-8BD6-4849-8E6E-74835548FD4C}"/>
              </a:ext>
            </a:extLst>
          </p:cNvPr>
          <p:cNvSpPr txBox="1"/>
          <p:nvPr/>
        </p:nvSpPr>
        <p:spPr>
          <a:xfrm>
            <a:off x="755009" y="570451"/>
            <a:ext cx="9999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Project Overview : goal</a:t>
            </a:r>
            <a:endParaRPr lang="en-BE" sz="2800" b="1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D55C89-BE94-4255-95FA-4E0D27FCC2C8}"/>
              </a:ext>
            </a:extLst>
          </p:cNvPr>
          <p:cNvSpPr txBox="1"/>
          <p:nvPr/>
        </p:nvSpPr>
        <p:spPr>
          <a:xfrm>
            <a:off x="731082" y="1210869"/>
            <a:ext cx="99996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Define a strategy for lunar irradiance measurements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Acquire and calibrate a capable instrument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Install at a location with optimal atmospheric conditions and make operational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Store the irradiance measurements in a database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Model the irradiance based upon knowledge, target sub 2% absolute radiometric accuracy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Compare the model irradiance with space based lunar irradiance measurements</a:t>
            </a:r>
          </a:p>
        </p:txBody>
      </p:sp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id="{857EB410-7EA6-41A3-A0F2-22A2970F5C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824" y="2732471"/>
            <a:ext cx="6073461" cy="384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62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8ABAC5F-3C49-499C-9A87-CE77DA36518F}"/>
              </a:ext>
            </a:extLst>
          </p:cNvPr>
          <p:cNvGrpSpPr/>
          <p:nvPr/>
        </p:nvGrpSpPr>
        <p:grpSpPr>
          <a:xfrm>
            <a:off x="151597" y="6004644"/>
            <a:ext cx="5269246" cy="720090"/>
            <a:chOff x="1309278" y="5752974"/>
            <a:chExt cx="5269246" cy="72009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23E4537-CE02-408D-BE42-9554C98A3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7274" y="5874039"/>
              <a:ext cx="1647651" cy="4659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18D3FEB-468B-4C64-8A70-AAEC81F88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6455" y="5874039"/>
              <a:ext cx="526636" cy="528440"/>
            </a:xfrm>
            <a:prstGeom prst="rect">
              <a:avLst/>
            </a:prstGeom>
          </p:spPr>
        </p:pic>
        <p:pic>
          <p:nvPicPr>
            <p:cNvPr id="22" name="Picture 21" descr="Related image">
              <a:hlinkClick r:id="rId4"/>
              <a:extLst>
                <a:ext uri="{FF2B5EF4-FFF2-40B4-BE49-F238E27FC236}">
                  <a16:creationId xmlns:a16="http://schemas.microsoft.com/office/drawing/2014/main" id="{51312101-3D0D-4691-9BD1-015D229584AC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278" y="5866371"/>
              <a:ext cx="1367155" cy="5899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F33F95F-3F81-4C70-9DC8-BBF8FE0FE63C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914" y="5752974"/>
              <a:ext cx="1451610" cy="720090"/>
            </a:xfrm>
            <a:prstGeom prst="rect">
              <a:avLst/>
            </a:prstGeom>
          </p:spPr>
        </p:pic>
      </p:grp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F27F79-0DB6-428B-AD5C-E77F90F9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4</a:t>
            </a:fld>
            <a:endParaRPr lang="en-B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77379B-8BD6-4849-8E6E-74835548FD4C}"/>
              </a:ext>
            </a:extLst>
          </p:cNvPr>
          <p:cNvSpPr txBox="1"/>
          <p:nvPr/>
        </p:nvSpPr>
        <p:spPr>
          <a:xfrm>
            <a:off x="755009" y="570451"/>
            <a:ext cx="9999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Location</a:t>
            </a:r>
            <a:endParaRPr lang="en-BE" sz="2800" b="1" dirty="0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4D8228-90DF-4214-86B0-538806C68E9B}"/>
              </a:ext>
            </a:extLst>
          </p:cNvPr>
          <p:cNvSpPr txBox="1"/>
          <p:nvPr/>
        </p:nvSpPr>
        <p:spPr>
          <a:xfrm>
            <a:off x="755009" y="1510018"/>
            <a:ext cx="9999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pic>
        <p:nvPicPr>
          <p:cNvPr id="10" name="Picture 9" descr="Screen Shot 2017-11-01 at 15.48.37 .png">
            <a:extLst>
              <a:ext uri="{FF2B5EF4-FFF2-40B4-BE49-F238E27FC236}">
                <a16:creationId xmlns:a16="http://schemas.microsoft.com/office/drawing/2014/main" id="{631F2E87-4934-49A7-82FA-1B2F3229AC6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0" t="25603" r="8883"/>
          <a:stretch/>
        </p:blipFill>
        <p:spPr>
          <a:xfrm>
            <a:off x="6946928" y="22533"/>
            <a:ext cx="5245072" cy="2974969"/>
          </a:xfrm>
          <a:prstGeom prst="rect">
            <a:avLst/>
          </a:prstGeom>
        </p:spPr>
      </p:pic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CA3731F4-1199-4E93-BCC6-BF8DE473C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296" y="1329478"/>
            <a:ext cx="6018632" cy="2835453"/>
          </a:xfrm>
        </p:spPr>
        <p:txBody>
          <a:bodyPr>
            <a:normAutofit/>
          </a:bodyPr>
          <a:lstStyle/>
          <a:p>
            <a:r>
              <a:rPr lang="en-US" sz="1800" dirty="0"/>
              <a:t>On Island Tenerife (Spain) in the North Atlantic Ocean</a:t>
            </a:r>
          </a:p>
          <a:p>
            <a:r>
              <a:rPr lang="en-US" sz="1800" dirty="0"/>
              <a:t>Pico Teide (3555 m)</a:t>
            </a:r>
          </a:p>
          <a:p>
            <a:r>
              <a:rPr lang="en-US" sz="1800" dirty="0" err="1"/>
              <a:t>Izaña</a:t>
            </a:r>
            <a:r>
              <a:rPr lang="en-US" sz="1800" dirty="0"/>
              <a:t> : Atmospheric Research Center (2391 m)</a:t>
            </a:r>
          </a:p>
          <a:p>
            <a:r>
              <a:rPr lang="en-US" sz="1800" dirty="0"/>
              <a:t>Very stable and ‘clean’ atmosphere</a:t>
            </a:r>
          </a:p>
          <a:p>
            <a:r>
              <a:rPr lang="en-US" sz="1800" dirty="0"/>
              <a:t>+100 measurements per year</a:t>
            </a:r>
          </a:p>
          <a:p>
            <a:pPr lvl="1"/>
            <a:r>
              <a:rPr lang="en-US" sz="1400" dirty="0"/>
              <a:t>Sahara dust events</a:t>
            </a:r>
          </a:p>
          <a:p>
            <a:pPr lvl="1"/>
            <a:r>
              <a:rPr lang="en-US" sz="1400" dirty="0"/>
              <a:t>Weather conditions on the Peak Teide</a:t>
            </a:r>
          </a:p>
          <a:p>
            <a:r>
              <a:rPr lang="en-US" sz="1800" dirty="0"/>
              <a:t>Aerosol Optical Loading (500nm) between 0.007 and 0.1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402183-BD86-455C-900F-0AECC8554C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6928" y="2950117"/>
            <a:ext cx="4822826" cy="3453619"/>
          </a:xfrm>
          <a:prstGeom prst="rect">
            <a:avLst/>
          </a:prstGeom>
        </p:spPr>
      </p:pic>
      <p:pic>
        <p:nvPicPr>
          <p:cNvPr id="13" name="Picture 12" descr="IMG_9672.JPG">
            <a:extLst>
              <a:ext uri="{FF2B5EF4-FFF2-40B4-BE49-F238E27FC236}">
                <a16:creationId xmlns:a16="http://schemas.microsoft.com/office/drawing/2014/main" id="{E806468E-196B-4545-B6B7-DA485DA332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266" y="254057"/>
            <a:ext cx="8098872" cy="539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9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8ABAC5F-3C49-499C-9A87-CE77DA36518F}"/>
              </a:ext>
            </a:extLst>
          </p:cNvPr>
          <p:cNvGrpSpPr/>
          <p:nvPr/>
        </p:nvGrpSpPr>
        <p:grpSpPr>
          <a:xfrm>
            <a:off x="151597" y="6004644"/>
            <a:ext cx="5269246" cy="720090"/>
            <a:chOff x="1309278" y="5752974"/>
            <a:chExt cx="5269246" cy="72009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23E4537-CE02-408D-BE42-9554C98A3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7274" y="5874039"/>
              <a:ext cx="1647651" cy="4659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18D3FEB-468B-4C64-8A70-AAEC81F88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6455" y="5874039"/>
              <a:ext cx="526636" cy="528440"/>
            </a:xfrm>
            <a:prstGeom prst="rect">
              <a:avLst/>
            </a:prstGeom>
          </p:spPr>
        </p:pic>
        <p:pic>
          <p:nvPicPr>
            <p:cNvPr id="22" name="Picture 21" descr="Related image">
              <a:hlinkClick r:id="rId4"/>
              <a:extLst>
                <a:ext uri="{FF2B5EF4-FFF2-40B4-BE49-F238E27FC236}">
                  <a16:creationId xmlns:a16="http://schemas.microsoft.com/office/drawing/2014/main" id="{51312101-3D0D-4691-9BD1-015D229584AC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278" y="5866371"/>
              <a:ext cx="1367155" cy="5899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F33F95F-3F81-4C70-9DC8-BBF8FE0FE63C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914" y="5752974"/>
              <a:ext cx="1451610" cy="720090"/>
            </a:xfrm>
            <a:prstGeom prst="rect">
              <a:avLst/>
            </a:prstGeom>
          </p:spPr>
        </p:pic>
      </p:grp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F27F79-0DB6-428B-AD5C-E77F90F9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5</a:t>
            </a:fld>
            <a:endParaRPr lang="en-B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77379B-8BD6-4849-8E6E-74835548FD4C}"/>
              </a:ext>
            </a:extLst>
          </p:cNvPr>
          <p:cNvSpPr txBox="1"/>
          <p:nvPr/>
        </p:nvSpPr>
        <p:spPr>
          <a:xfrm>
            <a:off x="755009" y="570451"/>
            <a:ext cx="9999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Instruments</a:t>
            </a:r>
            <a:endParaRPr lang="en-BE" sz="2800" b="1" dirty="0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4D8228-90DF-4214-86B0-538806C68E9B}"/>
              </a:ext>
            </a:extLst>
          </p:cNvPr>
          <p:cNvSpPr txBox="1"/>
          <p:nvPr/>
        </p:nvSpPr>
        <p:spPr>
          <a:xfrm>
            <a:off x="755009" y="1510018"/>
            <a:ext cx="9999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0EF7CA2-9757-4A02-913B-B1F305860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010" y="1227022"/>
            <a:ext cx="9848676" cy="3177198"/>
          </a:xfrm>
        </p:spPr>
        <p:txBody>
          <a:bodyPr>
            <a:normAutofit/>
          </a:bodyPr>
          <a:lstStyle/>
          <a:p>
            <a:r>
              <a:rPr lang="en-US" sz="2000" dirty="0"/>
              <a:t>Irradiance measurements 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the Sun-Sky-Lunar photometer CE318 from CIMEL designed for night aerosol retrieval and adapted specifically for this project: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Spectral channels: 340, 380, 440, 500, 670 870, 936, 1020, 1640 nm 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Double filter wheel for polarimetric measurements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Modification of firmware for polarimetric capabilities in direct lunar observation configuration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Installed and operational since April 2018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Spectral Measurements (for </a:t>
            </a:r>
            <a:r>
              <a:rPr lang="en-US" sz="2000" dirty="0" err="1"/>
              <a:t>spectal</a:t>
            </a:r>
            <a:r>
              <a:rPr lang="en-US" sz="2000" dirty="0"/>
              <a:t> smoothing the model output)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ASD field spectrometer ( &gt;1800nm) 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2D02162F-004A-4F1D-AEBF-A903BB99D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781" y="3754699"/>
            <a:ext cx="5283209" cy="289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8F2A1B-3786-413B-A69B-1CB873C457EC}"/>
              </a:ext>
            </a:extLst>
          </p:cNvPr>
          <p:cNvSpPr txBox="1"/>
          <p:nvPr/>
        </p:nvSpPr>
        <p:spPr>
          <a:xfrm>
            <a:off x="8805644" y="3416145"/>
            <a:ext cx="2919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Example lunar spectrum</a:t>
            </a:r>
            <a:endParaRPr lang="en-BE" sz="1600" dirty="0"/>
          </a:p>
        </p:txBody>
      </p:sp>
    </p:spTree>
    <p:extLst>
      <p:ext uri="{BB962C8B-B14F-4D97-AF65-F5344CB8AC3E}">
        <p14:creationId xmlns:p14="http://schemas.microsoft.com/office/powerpoint/2010/main" val="4090352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8ABAC5F-3C49-499C-9A87-CE77DA36518F}"/>
              </a:ext>
            </a:extLst>
          </p:cNvPr>
          <p:cNvGrpSpPr/>
          <p:nvPr/>
        </p:nvGrpSpPr>
        <p:grpSpPr>
          <a:xfrm>
            <a:off x="151597" y="6004644"/>
            <a:ext cx="5269246" cy="720090"/>
            <a:chOff x="1309278" y="5752974"/>
            <a:chExt cx="5269246" cy="72009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23E4537-CE02-408D-BE42-9554C98A3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7274" y="5874039"/>
              <a:ext cx="1647651" cy="4659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18D3FEB-468B-4C64-8A70-AAEC81F88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6455" y="5874039"/>
              <a:ext cx="526636" cy="528440"/>
            </a:xfrm>
            <a:prstGeom prst="rect">
              <a:avLst/>
            </a:prstGeom>
          </p:spPr>
        </p:pic>
        <p:pic>
          <p:nvPicPr>
            <p:cNvPr id="22" name="Picture 21" descr="Related image">
              <a:hlinkClick r:id="rId4"/>
              <a:extLst>
                <a:ext uri="{FF2B5EF4-FFF2-40B4-BE49-F238E27FC236}">
                  <a16:creationId xmlns:a16="http://schemas.microsoft.com/office/drawing/2014/main" id="{51312101-3D0D-4691-9BD1-015D229584AC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278" y="5866371"/>
              <a:ext cx="1367155" cy="5899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F33F95F-3F81-4C70-9DC8-BBF8FE0FE63C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914" y="5752974"/>
              <a:ext cx="1451610" cy="720090"/>
            </a:xfrm>
            <a:prstGeom prst="rect">
              <a:avLst/>
            </a:prstGeom>
          </p:spPr>
        </p:pic>
      </p:grp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F27F79-0DB6-428B-AD5C-E77F90F9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6</a:t>
            </a:fld>
            <a:endParaRPr lang="en-B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77379B-8BD6-4849-8E6E-74835548FD4C}"/>
              </a:ext>
            </a:extLst>
          </p:cNvPr>
          <p:cNvSpPr txBox="1"/>
          <p:nvPr/>
        </p:nvSpPr>
        <p:spPr>
          <a:xfrm>
            <a:off x="755009" y="570451"/>
            <a:ext cx="9999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Instrument Calibration</a:t>
            </a:r>
            <a:endParaRPr lang="en-BE" sz="2800" b="1" dirty="0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4D8228-90DF-4214-86B0-538806C68E9B}"/>
              </a:ext>
            </a:extLst>
          </p:cNvPr>
          <p:cNvSpPr txBox="1"/>
          <p:nvPr/>
        </p:nvSpPr>
        <p:spPr>
          <a:xfrm>
            <a:off x="755009" y="1510018"/>
            <a:ext cx="99996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Full instrument calibration conducted at NPL, in cooperation with </a:t>
            </a:r>
            <a:r>
              <a:rPr lang="en-US" sz="2000" dirty="0" err="1"/>
              <a:t>Uva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Linearity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Irradiance &amp; Radiance Responsivity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Temperature characterization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Reference plane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NPL SI traceability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7298A1-4458-45CC-BE17-4AB87BCE6DF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4" t="21440" r="13457" b="6786"/>
          <a:stretch/>
        </p:blipFill>
        <p:spPr>
          <a:xfrm>
            <a:off x="5479567" y="2036465"/>
            <a:ext cx="6491524" cy="34968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BB1E47-36D3-475C-BD58-7D88C75AE29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2" t="21282" r="51282" b="29487"/>
          <a:stretch/>
        </p:blipFill>
        <p:spPr>
          <a:xfrm rot="5400000">
            <a:off x="4007485" y="4143968"/>
            <a:ext cx="1460785" cy="13659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0C3B98-934B-4F61-BF29-9BA6D1B0D030}"/>
              </a:ext>
            </a:extLst>
          </p:cNvPr>
          <p:cNvSpPr txBox="1"/>
          <p:nvPr/>
        </p:nvSpPr>
        <p:spPr>
          <a:xfrm>
            <a:off x="4164357" y="5629014"/>
            <a:ext cx="1451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Miners lamp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20C889-F055-4F36-9F95-C1027EBD7CD0}"/>
              </a:ext>
            </a:extLst>
          </p:cNvPr>
          <p:cNvSpPr txBox="1"/>
          <p:nvPr/>
        </p:nvSpPr>
        <p:spPr>
          <a:xfrm>
            <a:off x="6672742" y="5848710"/>
            <a:ext cx="4551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Calibration Setup : irradiance responsivity measurement</a:t>
            </a:r>
          </a:p>
        </p:txBody>
      </p:sp>
    </p:spTree>
    <p:extLst>
      <p:ext uri="{BB962C8B-B14F-4D97-AF65-F5344CB8AC3E}">
        <p14:creationId xmlns:p14="http://schemas.microsoft.com/office/powerpoint/2010/main" val="2163196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8ABAC5F-3C49-499C-9A87-CE77DA36518F}"/>
              </a:ext>
            </a:extLst>
          </p:cNvPr>
          <p:cNvGrpSpPr/>
          <p:nvPr/>
        </p:nvGrpSpPr>
        <p:grpSpPr>
          <a:xfrm>
            <a:off x="151597" y="6004644"/>
            <a:ext cx="5269246" cy="720090"/>
            <a:chOff x="1309278" y="5752974"/>
            <a:chExt cx="5269246" cy="72009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23E4537-CE02-408D-BE42-9554C98A3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7274" y="5874039"/>
              <a:ext cx="1647651" cy="4659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18D3FEB-468B-4C64-8A70-AAEC81F88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6455" y="5874039"/>
              <a:ext cx="526636" cy="528440"/>
            </a:xfrm>
            <a:prstGeom prst="rect">
              <a:avLst/>
            </a:prstGeom>
          </p:spPr>
        </p:pic>
        <p:pic>
          <p:nvPicPr>
            <p:cNvPr id="22" name="Picture 21" descr="Related image">
              <a:hlinkClick r:id="rId4"/>
              <a:extLst>
                <a:ext uri="{FF2B5EF4-FFF2-40B4-BE49-F238E27FC236}">
                  <a16:creationId xmlns:a16="http://schemas.microsoft.com/office/drawing/2014/main" id="{51312101-3D0D-4691-9BD1-015D229584AC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278" y="5866371"/>
              <a:ext cx="1367155" cy="5899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F33F95F-3F81-4C70-9DC8-BBF8FE0FE63C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914" y="5752974"/>
              <a:ext cx="1451610" cy="720090"/>
            </a:xfrm>
            <a:prstGeom prst="rect">
              <a:avLst/>
            </a:prstGeom>
          </p:spPr>
        </p:pic>
      </p:grp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F27F79-0DB6-428B-AD5C-E77F90F9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7</a:t>
            </a:fld>
            <a:endParaRPr lang="en-B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77379B-8BD6-4849-8E6E-74835548FD4C}"/>
              </a:ext>
            </a:extLst>
          </p:cNvPr>
          <p:cNvSpPr txBox="1"/>
          <p:nvPr/>
        </p:nvSpPr>
        <p:spPr>
          <a:xfrm>
            <a:off x="685914" y="410738"/>
            <a:ext cx="9999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Instrument Calibration ( traceability )</a:t>
            </a:r>
            <a:endParaRPr lang="en-BE" sz="2800" b="1" dirty="0">
              <a:latin typeface="+mj-lt"/>
            </a:endParaRPr>
          </a:p>
        </p:txBody>
      </p:sp>
      <p:grpSp>
        <p:nvGrpSpPr>
          <p:cNvPr id="14" name="Canvas 3">
            <a:extLst>
              <a:ext uri="{FF2B5EF4-FFF2-40B4-BE49-F238E27FC236}">
                <a16:creationId xmlns:a16="http://schemas.microsoft.com/office/drawing/2014/main" id="{D999F15E-EAE3-446A-BD23-F56626C387AB}"/>
              </a:ext>
            </a:extLst>
          </p:cNvPr>
          <p:cNvGrpSpPr/>
          <p:nvPr/>
        </p:nvGrpSpPr>
        <p:grpSpPr>
          <a:xfrm>
            <a:off x="1518753" y="1043412"/>
            <a:ext cx="4167000" cy="5063905"/>
            <a:chOff x="0" y="0"/>
            <a:chExt cx="5810250" cy="71983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584A5F5-E2D7-438E-AE71-C04E4E0956FC}"/>
                </a:ext>
              </a:extLst>
            </p:cNvPr>
            <p:cNvSpPr/>
            <p:nvPr/>
          </p:nvSpPr>
          <p:spPr>
            <a:xfrm>
              <a:off x="0" y="0"/>
              <a:ext cx="5810250" cy="7198360"/>
            </a:xfrm>
            <a:prstGeom prst="rect">
              <a:avLst/>
            </a:prstGeom>
          </p:spPr>
          <p:txBody>
            <a:bodyPr/>
            <a:lstStyle/>
            <a:p>
              <a:endParaRPr lang="en-BE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CB8AA40-44AE-4D5E-B003-98F52F0727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4150" y="0"/>
              <a:ext cx="1837642" cy="1026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D9A5A19-D162-49EA-8204-119A477DB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10073" y="1370625"/>
              <a:ext cx="1219048" cy="1038095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BCBCB73-4A2B-484B-8F9F-ED0EC1777B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1648" y="2732125"/>
              <a:ext cx="1187539" cy="1023354"/>
              <a:chOff x="0" y="0"/>
              <a:chExt cx="2683" cy="1607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D5716BE-33A2-499C-9ADA-CDF761D143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" y="221"/>
                <a:ext cx="1992" cy="1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39" name="Freeform 21">
                <a:extLst>
                  <a:ext uri="{FF2B5EF4-FFF2-40B4-BE49-F238E27FC236}">
                    <a16:creationId xmlns:a16="http://schemas.microsoft.com/office/drawing/2014/main" id="{48C45910-B1EF-430D-9056-F2534E38E7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0" y="211"/>
                <a:ext cx="2013" cy="142"/>
              </a:xfrm>
              <a:custGeom>
                <a:avLst/>
                <a:gdLst>
                  <a:gd name="T0" fmla="*/ 10 w 2013"/>
                  <a:gd name="T1" fmla="*/ 122 h 142"/>
                  <a:gd name="T2" fmla="*/ 2002 w 2013"/>
                  <a:gd name="T3" fmla="*/ 122 h 142"/>
                  <a:gd name="T4" fmla="*/ 2002 w 2013"/>
                  <a:gd name="T5" fmla="*/ 142 h 142"/>
                  <a:gd name="T6" fmla="*/ 10 w 2013"/>
                  <a:gd name="T7" fmla="*/ 142 h 142"/>
                  <a:gd name="T8" fmla="*/ 10 w 2013"/>
                  <a:gd name="T9" fmla="*/ 122 h 142"/>
                  <a:gd name="T10" fmla="*/ 2013 w 2013"/>
                  <a:gd name="T11" fmla="*/ 132 h 142"/>
                  <a:gd name="T12" fmla="*/ 2013 w 2013"/>
                  <a:gd name="T13" fmla="*/ 142 h 142"/>
                  <a:gd name="T14" fmla="*/ 2002 w 2013"/>
                  <a:gd name="T15" fmla="*/ 142 h 142"/>
                  <a:gd name="T16" fmla="*/ 2002 w 2013"/>
                  <a:gd name="T17" fmla="*/ 132 h 142"/>
                  <a:gd name="T18" fmla="*/ 2013 w 2013"/>
                  <a:gd name="T19" fmla="*/ 132 h 142"/>
                  <a:gd name="T20" fmla="*/ 1992 w 2013"/>
                  <a:gd name="T21" fmla="*/ 132 h 142"/>
                  <a:gd name="T22" fmla="*/ 1992 w 2013"/>
                  <a:gd name="T23" fmla="*/ 10 h 142"/>
                  <a:gd name="T24" fmla="*/ 2013 w 2013"/>
                  <a:gd name="T25" fmla="*/ 10 h 142"/>
                  <a:gd name="T26" fmla="*/ 2013 w 2013"/>
                  <a:gd name="T27" fmla="*/ 132 h 142"/>
                  <a:gd name="T28" fmla="*/ 1992 w 2013"/>
                  <a:gd name="T29" fmla="*/ 132 h 142"/>
                  <a:gd name="T30" fmla="*/ 2002 w 2013"/>
                  <a:gd name="T31" fmla="*/ 0 h 142"/>
                  <a:gd name="T32" fmla="*/ 2013 w 2013"/>
                  <a:gd name="T33" fmla="*/ 0 h 142"/>
                  <a:gd name="T34" fmla="*/ 2013 w 2013"/>
                  <a:gd name="T35" fmla="*/ 10 h 142"/>
                  <a:gd name="T36" fmla="*/ 2002 w 2013"/>
                  <a:gd name="T37" fmla="*/ 10 h 142"/>
                  <a:gd name="T38" fmla="*/ 2002 w 2013"/>
                  <a:gd name="T39" fmla="*/ 0 h 142"/>
                  <a:gd name="T40" fmla="*/ 2002 w 2013"/>
                  <a:gd name="T41" fmla="*/ 19 h 142"/>
                  <a:gd name="T42" fmla="*/ 10 w 2013"/>
                  <a:gd name="T43" fmla="*/ 19 h 142"/>
                  <a:gd name="T44" fmla="*/ 10 w 2013"/>
                  <a:gd name="T45" fmla="*/ 0 h 142"/>
                  <a:gd name="T46" fmla="*/ 2002 w 2013"/>
                  <a:gd name="T47" fmla="*/ 0 h 142"/>
                  <a:gd name="T48" fmla="*/ 2002 w 2013"/>
                  <a:gd name="T49" fmla="*/ 19 h 142"/>
                  <a:gd name="T50" fmla="*/ 0 w 2013"/>
                  <a:gd name="T51" fmla="*/ 10 h 142"/>
                  <a:gd name="T52" fmla="*/ 0 w 2013"/>
                  <a:gd name="T53" fmla="*/ 0 h 142"/>
                  <a:gd name="T54" fmla="*/ 10 w 2013"/>
                  <a:gd name="T55" fmla="*/ 0 h 142"/>
                  <a:gd name="T56" fmla="*/ 10 w 2013"/>
                  <a:gd name="T57" fmla="*/ 10 h 142"/>
                  <a:gd name="T58" fmla="*/ 0 w 2013"/>
                  <a:gd name="T59" fmla="*/ 10 h 142"/>
                  <a:gd name="T60" fmla="*/ 21 w 2013"/>
                  <a:gd name="T61" fmla="*/ 10 h 142"/>
                  <a:gd name="T62" fmla="*/ 21 w 2013"/>
                  <a:gd name="T63" fmla="*/ 132 h 142"/>
                  <a:gd name="T64" fmla="*/ 0 w 2013"/>
                  <a:gd name="T65" fmla="*/ 132 h 142"/>
                  <a:gd name="T66" fmla="*/ 0 w 2013"/>
                  <a:gd name="T67" fmla="*/ 10 h 142"/>
                  <a:gd name="T68" fmla="*/ 21 w 2013"/>
                  <a:gd name="T69" fmla="*/ 10 h 142"/>
                  <a:gd name="T70" fmla="*/ 10 w 2013"/>
                  <a:gd name="T71" fmla="*/ 142 h 142"/>
                  <a:gd name="T72" fmla="*/ 0 w 2013"/>
                  <a:gd name="T73" fmla="*/ 142 h 142"/>
                  <a:gd name="T74" fmla="*/ 0 w 2013"/>
                  <a:gd name="T75" fmla="*/ 132 h 142"/>
                  <a:gd name="T76" fmla="*/ 10 w 2013"/>
                  <a:gd name="T77" fmla="*/ 132 h 142"/>
                  <a:gd name="T78" fmla="*/ 10 w 2013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013" h="142">
                    <a:moveTo>
                      <a:pt x="10" y="122"/>
                    </a:moveTo>
                    <a:lnTo>
                      <a:pt x="2002" y="122"/>
                    </a:lnTo>
                    <a:lnTo>
                      <a:pt x="2002" y="142"/>
                    </a:lnTo>
                    <a:lnTo>
                      <a:pt x="10" y="142"/>
                    </a:lnTo>
                    <a:lnTo>
                      <a:pt x="10" y="122"/>
                    </a:lnTo>
                    <a:close/>
                    <a:moveTo>
                      <a:pt x="2013" y="132"/>
                    </a:moveTo>
                    <a:lnTo>
                      <a:pt x="2013" y="142"/>
                    </a:lnTo>
                    <a:lnTo>
                      <a:pt x="2002" y="142"/>
                    </a:lnTo>
                    <a:lnTo>
                      <a:pt x="2002" y="132"/>
                    </a:lnTo>
                    <a:lnTo>
                      <a:pt x="2013" y="132"/>
                    </a:lnTo>
                    <a:close/>
                    <a:moveTo>
                      <a:pt x="1992" y="132"/>
                    </a:moveTo>
                    <a:lnTo>
                      <a:pt x="1992" y="10"/>
                    </a:lnTo>
                    <a:lnTo>
                      <a:pt x="2013" y="10"/>
                    </a:lnTo>
                    <a:lnTo>
                      <a:pt x="2013" y="132"/>
                    </a:lnTo>
                    <a:lnTo>
                      <a:pt x="1992" y="132"/>
                    </a:lnTo>
                    <a:close/>
                    <a:moveTo>
                      <a:pt x="2002" y="0"/>
                    </a:moveTo>
                    <a:lnTo>
                      <a:pt x="2013" y="0"/>
                    </a:lnTo>
                    <a:lnTo>
                      <a:pt x="2013" y="10"/>
                    </a:lnTo>
                    <a:lnTo>
                      <a:pt x="2002" y="10"/>
                    </a:lnTo>
                    <a:lnTo>
                      <a:pt x="2002" y="0"/>
                    </a:lnTo>
                    <a:close/>
                    <a:moveTo>
                      <a:pt x="2002" y="19"/>
                    </a:moveTo>
                    <a:lnTo>
                      <a:pt x="10" y="19"/>
                    </a:lnTo>
                    <a:lnTo>
                      <a:pt x="10" y="0"/>
                    </a:lnTo>
                    <a:lnTo>
                      <a:pt x="2002" y="0"/>
                    </a:lnTo>
                    <a:lnTo>
                      <a:pt x="2002" y="19"/>
                    </a:lnTo>
                    <a:close/>
                    <a:moveTo>
                      <a:pt x="0" y="1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0"/>
                    </a:lnTo>
                    <a:lnTo>
                      <a:pt x="0" y="10"/>
                    </a:lnTo>
                    <a:close/>
                    <a:moveTo>
                      <a:pt x="21" y="10"/>
                    </a:moveTo>
                    <a:lnTo>
                      <a:pt x="21" y="132"/>
                    </a:lnTo>
                    <a:lnTo>
                      <a:pt x="0" y="132"/>
                    </a:lnTo>
                    <a:lnTo>
                      <a:pt x="0" y="10"/>
                    </a:lnTo>
                    <a:lnTo>
                      <a:pt x="21" y="10"/>
                    </a:lnTo>
                    <a:close/>
                    <a:moveTo>
                      <a:pt x="10" y="142"/>
                    </a:moveTo>
                    <a:lnTo>
                      <a:pt x="0" y="142"/>
                    </a:lnTo>
                    <a:lnTo>
                      <a:pt x="0" y="132"/>
                    </a:lnTo>
                    <a:lnTo>
                      <a:pt x="10" y="132"/>
                    </a:lnTo>
                    <a:lnTo>
                      <a:pt x="10" y="14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EC14A64-B6FB-4BB3-8B42-CA283BA431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" y="1264"/>
                <a:ext cx="1992" cy="1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41" name="Freeform 23">
                <a:extLst>
                  <a:ext uri="{FF2B5EF4-FFF2-40B4-BE49-F238E27FC236}">
                    <a16:creationId xmlns:a16="http://schemas.microsoft.com/office/drawing/2014/main" id="{ACC609F4-3A31-49AE-8E17-2379411B05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0" y="1254"/>
                <a:ext cx="2013" cy="142"/>
              </a:xfrm>
              <a:custGeom>
                <a:avLst/>
                <a:gdLst>
                  <a:gd name="T0" fmla="*/ 10 w 2013"/>
                  <a:gd name="T1" fmla="*/ 123 h 142"/>
                  <a:gd name="T2" fmla="*/ 2002 w 2013"/>
                  <a:gd name="T3" fmla="*/ 123 h 142"/>
                  <a:gd name="T4" fmla="*/ 2002 w 2013"/>
                  <a:gd name="T5" fmla="*/ 142 h 142"/>
                  <a:gd name="T6" fmla="*/ 10 w 2013"/>
                  <a:gd name="T7" fmla="*/ 142 h 142"/>
                  <a:gd name="T8" fmla="*/ 10 w 2013"/>
                  <a:gd name="T9" fmla="*/ 123 h 142"/>
                  <a:gd name="T10" fmla="*/ 2013 w 2013"/>
                  <a:gd name="T11" fmla="*/ 132 h 142"/>
                  <a:gd name="T12" fmla="*/ 2013 w 2013"/>
                  <a:gd name="T13" fmla="*/ 142 h 142"/>
                  <a:gd name="T14" fmla="*/ 2002 w 2013"/>
                  <a:gd name="T15" fmla="*/ 142 h 142"/>
                  <a:gd name="T16" fmla="*/ 2002 w 2013"/>
                  <a:gd name="T17" fmla="*/ 132 h 142"/>
                  <a:gd name="T18" fmla="*/ 2013 w 2013"/>
                  <a:gd name="T19" fmla="*/ 132 h 142"/>
                  <a:gd name="T20" fmla="*/ 1992 w 2013"/>
                  <a:gd name="T21" fmla="*/ 132 h 142"/>
                  <a:gd name="T22" fmla="*/ 1992 w 2013"/>
                  <a:gd name="T23" fmla="*/ 10 h 142"/>
                  <a:gd name="T24" fmla="*/ 2013 w 2013"/>
                  <a:gd name="T25" fmla="*/ 10 h 142"/>
                  <a:gd name="T26" fmla="*/ 2013 w 2013"/>
                  <a:gd name="T27" fmla="*/ 132 h 142"/>
                  <a:gd name="T28" fmla="*/ 1992 w 2013"/>
                  <a:gd name="T29" fmla="*/ 132 h 142"/>
                  <a:gd name="T30" fmla="*/ 2002 w 2013"/>
                  <a:gd name="T31" fmla="*/ 0 h 142"/>
                  <a:gd name="T32" fmla="*/ 2013 w 2013"/>
                  <a:gd name="T33" fmla="*/ 0 h 142"/>
                  <a:gd name="T34" fmla="*/ 2013 w 2013"/>
                  <a:gd name="T35" fmla="*/ 10 h 142"/>
                  <a:gd name="T36" fmla="*/ 2002 w 2013"/>
                  <a:gd name="T37" fmla="*/ 10 h 142"/>
                  <a:gd name="T38" fmla="*/ 2002 w 2013"/>
                  <a:gd name="T39" fmla="*/ 0 h 142"/>
                  <a:gd name="T40" fmla="*/ 2002 w 2013"/>
                  <a:gd name="T41" fmla="*/ 20 h 142"/>
                  <a:gd name="T42" fmla="*/ 10 w 2013"/>
                  <a:gd name="T43" fmla="*/ 20 h 142"/>
                  <a:gd name="T44" fmla="*/ 10 w 2013"/>
                  <a:gd name="T45" fmla="*/ 0 h 142"/>
                  <a:gd name="T46" fmla="*/ 2002 w 2013"/>
                  <a:gd name="T47" fmla="*/ 0 h 142"/>
                  <a:gd name="T48" fmla="*/ 2002 w 2013"/>
                  <a:gd name="T49" fmla="*/ 20 h 142"/>
                  <a:gd name="T50" fmla="*/ 0 w 2013"/>
                  <a:gd name="T51" fmla="*/ 10 h 142"/>
                  <a:gd name="T52" fmla="*/ 0 w 2013"/>
                  <a:gd name="T53" fmla="*/ 0 h 142"/>
                  <a:gd name="T54" fmla="*/ 10 w 2013"/>
                  <a:gd name="T55" fmla="*/ 0 h 142"/>
                  <a:gd name="T56" fmla="*/ 10 w 2013"/>
                  <a:gd name="T57" fmla="*/ 10 h 142"/>
                  <a:gd name="T58" fmla="*/ 0 w 2013"/>
                  <a:gd name="T59" fmla="*/ 10 h 142"/>
                  <a:gd name="T60" fmla="*/ 21 w 2013"/>
                  <a:gd name="T61" fmla="*/ 10 h 142"/>
                  <a:gd name="T62" fmla="*/ 21 w 2013"/>
                  <a:gd name="T63" fmla="*/ 132 h 142"/>
                  <a:gd name="T64" fmla="*/ 0 w 2013"/>
                  <a:gd name="T65" fmla="*/ 132 h 142"/>
                  <a:gd name="T66" fmla="*/ 0 w 2013"/>
                  <a:gd name="T67" fmla="*/ 10 h 142"/>
                  <a:gd name="T68" fmla="*/ 21 w 2013"/>
                  <a:gd name="T69" fmla="*/ 10 h 142"/>
                  <a:gd name="T70" fmla="*/ 10 w 2013"/>
                  <a:gd name="T71" fmla="*/ 142 h 142"/>
                  <a:gd name="T72" fmla="*/ 0 w 2013"/>
                  <a:gd name="T73" fmla="*/ 142 h 142"/>
                  <a:gd name="T74" fmla="*/ 0 w 2013"/>
                  <a:gd name="T75" fmla="*/ 132 h 142"/>
                  <a:gd name="T76" fmla="*/ 10 w 2013"/>
                  <a:gd name="T77" fmla="*/ 132 h 142"/>
                  <a:gd name="T78" fmla="*/ 10 w 2013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013" h="142">
                    <a:moveTo>
                      <a:pt x="10" y="123"/>
                    </a:moveTo>
                    <a:lnTo>
                      <a:pt x="2002" y="123"/>
                    </a:lnTo>
                    <a:lnTo>
                      <a:pt x="2002" y="142"/>
                    </a:lnTo>
                    <a:lnTo>
                      <a:pt x="10" y="142"/>
                    </a:lnTo>
                    <a:lnTo>
                      <a:pt x="10" y="123"/>
                    </a:lnTo>
                    <a:close/>
                    <a:moveTo>
                      <a:pt x="2013" y="132"/>
                    </a:moveTo>
                    <a:lnTo>
                      <a:pt x="2013" y="142"/>
                    </a:lnTo>
                    <a:lnTo>
                      <a:pt x="2002" y="142"/>
                    </a:lnTo>
                    <a:lnTo>
                      <a:pt x="2002" y="132"/>
                    </a:lnTo>
                    <a:lnTo>
                      <a:pt x="2013" y="132"/>
                    </a:lnTo>
                    <a:close/>
                    <a:moveTo>
                      <a:pt x="1992" y="132"/>
                    </a:moveTo>
                    <a:lnTo>
                      <a:pt x="1992" y="10"/>
                    </a:lnTo>
                    <a:lnTo>
                      <a:pt x="2013" y="10"/>
                    </a:lnTo>
                    <a:lnTo>
                      <a:pt x="2013" y="132"/>
                    </a:lnTo>
                    <a:lnTo>
                      <a:pt x="1992" y="132"/>
                    </a:lnTo>
                    <a:close/>
                    <a:moveTo>
                      <a:pt x="2002" y="0"/>
                    </a:moveTo>
                    <a:lnTo>
                      <a:pt x="2013" y="0"/>
                    </a:lnTo>
                    <a:lnTo>
                      <a:pt x="2013" y="10"/>
                    </a:lnTo>
                    <a:lnTo>
                      <a:pt x="2002" y="10"/>
                    </a:lnTo>
                    <a:lnTo>
                      <a:pt x="2002" y="0"/>
                    </a:lnTo>
                    <a:close/>
                    <a:moveTo>
                      <a:pt x="2002" y="20"/>
                    </a:moveTo>
                    <a:lnTo>
                      <a:pt x="10" y="20"/>
                    </a:lnTo>
                    <a:lnTo>
                      <a:pt x="10" y="0"/>
                    </a:lnTo>
                    <a:lnTo>
                      <a:pt x="2002" y="0"/>
                    </a:lnTo>
                    <a:lnTo>
                      <a:pt x="2002" y="20"/>
                    </a:lnTo>
                    <a:close/>
                    <a:moveTo>
                      <a:pt x="0" y="1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0"/>
                    </a:lnTo>
                    <a:lnTo>
                      <a:pt x="0" y="10"/>
                    </a:lnTo>
                    <a:close/>
                    <a:moveTo>
                      <a:pt x="21" y="10"/>
                    </a:moveTo>
                    <a:lnTo>
                      <a:pt x="21" y="132"/>
                    </a:lnTo>
                    <a:lnTo>
                      <a:pt x="0" y="132"/>
                    </a:lnTo>
                    <a:lnTo>
                      <a:pt x="0" y="10"/>
                    </a:lnTo>
                    <a:lnTo>
                      <a:pt x="21" y="10"/>
                    </a:lnTo>
                    <a:close/>
                    <a:moveTo>
                      <a:pt x="10" y="142"/>
                    </a:moveTo>
                    <a:lnTo>
                      <a:pt x="0" y="142"/>
                    </a:lnTo>
                    <a:lnTo>
                      <a:pt x="0" y="132"/>
                    </a:lnTo>
                    <a:lnTo>
                      <a:pt x="10" y="132"/>
                    </a:lnTo>
                    <a:lnTo>
                      <a:pt x="10" y="14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42" name="Freeform 24">
                <a:extLst>
                  <a:ext uri="{FF2B5EF4-FFF2-40B4-BE49-F238E27FC236}">
                    <a16:creationId xmlns:a16="http://schemas.microsoft.com/office/drawing/2014/main" id="{A349D6FD-51FC-4C5D-B767-617C4F9041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2" y="1290"/>
                <a:ext cx="202" cy="69"/>
              </a:xfrm>
              <a:custGeom>
                <a:avLst/>
                <a:gdLst>
                  <a:gd name="T0" fmla="*/ 0 w 202"/>
                  <a:gd name="T1" fmla="*/ 0 h 69"/>
                  <a:gd name="T2" fmla="*/ 198 w 202"/>
                  <a:gd name="T3" fmla="*/ 0 h 69"/>
                  <a:gd name="T4" fmla="*/ 198 w 202"/>
                  <a:gd name="T5" fmla="*/ 8 h 69"/>
                  <a:gd name="T6" fmla="*/ 0 w 202"/>
                  <a:gd name="T7" fmla="*/ 8 h 69"/>
                  <a:gd name="T8" fmla="*/ 0 w 202"/>
                  <a:gd name="T9" fmla="*/ 0 h 69"/>
                  <a:gd name="T10" fmla="*/ 198 w 202"/>
                  <a:gd name="T11" fmla="*/ 0 h 69"/>
                  <a:gd name="T12" fmla="*/ 202 w 202"/>
                  <a:gd name="T13" fmla="*/ 0 h 69"/>
                  <a:gd name="T14" fmla="*/ 202 w 202"/>
                  <a:gd name="T15" fmla="*/ 5 h 69"/>
                  <a:gd name="T16" fmla="*/ 198 w 202"/>
                  <a:gd name="T17" fmla="*/ 5 h 69"/>
                  <a:gd name="T18" fmla="*/ 198 w 202"/>
                  <a:gd name="T19" fmla="*/ 0 h 69"/>
                  <a:gd name="T20" fmla="*/ 202 w 202"/>
                  <a:gd name="T21" fmla="*/ 5 h 69"/>
                  <a:gd name="T22" fmla="*/ 202 w 202"/>
                  <a:gd name="T23" fmla="*/ 65 h 69"/>
                  <a:gd name="T24" fmla="*/ 195 w 202"/>
                  <a:gd name="T25" fmla="*/ 65 h 69"/>
                  <a:gd name="T26" fmla="*/ 195 w 202"/>
                  <a:gd name="T27" fmla="*/ 5 h 69"/>
                  <a:gd name="T28" fmla="*/ 202 w 202"/>
                  <a:gd name="T29" fmla="*/ 5 h 69"/>
                  <a:gd name="T30" fmla="*/ 202 w 202"/>
                  <a:gd name="T31" fmla="*/ 65 h 69"/>
                  <a:gd name="T32" fmla="*/ 202 w 202"/>
                  <a:gd name="T33" fmla="*/ 69 h 69"/>
                  <a:gd name="T34" fmla="*/ 198 w 202"/>
                  <a:gd name="T35" fmla="*/ 69 h 69"/>
                  <a:gd name="T36" fmla="*/ 198 w 202"/>
                  <a:gd name="T37" fmla="*/ 65 h 69"/>
                  <a:gd name="T38" fmla="*/ 202 w 202"/>
                  <a:gd name="T39" fmla="*/ 65 h 69"/>
                  <a:gd name="T40" fmla="*/ 198 w 202"/>
                  <a:gd name="T41" fmla="*/ 69 h 69"/>
                  <a:gd name="T42" fmla="*/ 0 w 202"/>
                  <a:gd name="T43" fmla="*/ 69 h 69"/>
                  <a:gd name="T44" fmla="*/ 0 w 202"/>
                  <a:gd name="T45" fmla="*/ 62 h 69"/>
                  <a:gd name="T46" fmla="*/ 198 w 202"/>
                  <a:gd name="T47" fmla="*/ 62 h 69"/>
                  <a:gd name="T48" fmla="*/ 198 w 202"/>
                  <a:gd name="T49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2" h="69">
                    <a:moveTo>
                      <a:pt x="0" y="0"/>
                    </a:moveTo>
                    <a:lnTo>
                      <a:pt x="198" y="0"/>
                    </a:lnTo>
                    <a:lnTo>
                      <a:pt x="198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  <a:moveTo>
                      <a:pt x="198" y="0"/>
                    </a:moveTo>
                    <a:lnTo>
                      <a:pt x="202" y="0"/>
                    </a:lnTo>
                    <a:lnTo>
                      <a:pt x="202" y="5"/>
                    </a:lnTo>
                    <a:lnTo>
                      <a:pt x="198" y="5"/>
                    </a:lnTo>
                    <a:lnTo>
                      <a:pt x="198" y="0"/>
                    </a:lnTo>
                    <a:close/>
                    <a:moveTo>
                      <a:pt x="202" y="5"/>
                    </a:moveTo>
                    <a:lnTo>
                      <a:pt x="202" y="65"/>
                    </a:lnTo>
                    <a:lnTo>
                      <a:pt x="195" y="65"/>
                    </a:lnTo>
                    <a:lnTo>
                      <a:pt x="195" y="5"/>
                    </a:lnTo>
                    <a:lnTo>
                      <a:pt x="202" y="5"/>
                    </a:lnTo>
                    <a:close/>
                    <a:moveTo>
                      <a:pt x="202" y="65"/>
                    </a:moveTo>
                    <a:lnTo>
                      <a:pt x="202" y="69"/>
                    </a:lnTo>
                    <a:lnTo>
                      <a:pt x="198" y="69"/>
                    </a:lnTo>
                    <a:lnTo>
                      <a:pt x="198" y="65"/>
                    </a:lnTo>
                    <a:lnTo>
                      <a:pt x="202" y="65"/>
                    </a:lnTo>
                    <a:close/>
                    <a:moveTo>
                      <a:pt x="198" y="69"/>
                    </a:moveTo>
                    <a:lnTo>
                      <a:pt x="0" y="69"/>
                    </a:lnTo>
                    <a:lnTo>
                      <a:pt x="0" y="62"/>
                    </a:lnTo>
                    <a:lnTo>
                      <a:pt x="198" y="62"/>
                    </a:lnTo>
                    <a:lnTo>
                      <a:pt x="198" y="6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43" name="Freeform 25">
                <a:extLst>
                  <a:ext uri="{FF2B5EF4-FFF2-40B4-BE49-F238E27FC236}">
                    <a16:creationId xmlns:a16="http://schemas.microsoft.com/office/drawing/2014/main" id="{FEE838EA-91DC-4802-B5B6-6A650A18B9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2" y="248"/>
                <a:ext cx="202" cy="69"/>
              </a:xfrm>
              <a:custGeom>
                <a:avLst/>
                <a:gdLst>
                  <a:gd name="T0" fmla="*/ 0 w 202"/>
                  <a:gd name="T1" fmla="*/ 0 h 69"/>
                  <a:gd name="T2" fmla="*/ 198 w 202"/>
                  <a:gd name="T3" fmla="*/ 0 h 69"/>
                  <a:gd name="T4" fmla="*/ 198 w 202"/>
                  <a:gd name="T5" fmla="*/ 7 h 69"/>
                  <a:gd name="T6" fmla="*/ 0 w 202"/>
                  <a:gd name="T7" fmla="*/ 7 h 69"/>
                  <a:gd name="T8" fmla="*/ 0 w 202"/>
                  <a:gd name="T9" fmla="*/ 0 h 69"/>
                  <a:gd name="T10" fmla="*/ 198 w 202"/>
                  <a:gd name="T11" fmla="*/ 0 h 69"/>
                  <a:gd name="T12" fmla="*/ 202 w 202"/>
                  <a:gd name="T13" fmla="*/ 0 h 69"/>
                  <a:gd name="T14" fmla="*/ 202 w 202"/>
                  <a:gd name="T15" fmla="*/ 4 h 69"/>
                  <a:gd name="T16" fmla="*/ 198 w 202"/>
                  <a:gd name="T17" fmla="*/ 4 h 69"/>
                  <a:gd name="T18" fmla="*/ 198 w 202"/>
                  <a:gd name="T19" fmla="*/ 0 h 69"/>
                  <a:gd name="T20" fmla="*/ 202 w 202"/>
                  <a:gd name="T21" fmla="*/ 4 h 69"/>
                  <a:gd name="T22" fmla="*/ 202 w 202"/>
                  <a:gd name="T23" fmla="*/ 64 h 69"/>
                  <a:gd name="T24" fmla="*/ 195 w 202"/>
                  <a:gd name="T25" fmla="*/ 64 h 69"/>
                  <a:gd name="T26" fmla="*/ 195 w 202"/>
                  <a:gd name="T27" fmla="*/ 4 h 69"/>
                  <a:gd name="T28" fmla="*/ 202 w 202"/>
                  <a:gd name="T29" fmla="*/ 4 h 69"/>
                  <a:gd name="T30" fmla="*/ 202 w 202"/>
                  <a:gd name="T31" fmla="*/ 64 h 69"/>
                  <a:gd name="T32" fmla="*/ 202 w 202"/>
                  <a:gd name="T33" fmla="*/ 69 h 69"/>
                  <a:gd name="T34" fmla="*/ 198 w 202"/>
                  <a:gd name="T35" fmla="*/ 69 h 69"/>
                  <a:gd name="T36" fmla="*/ 198 w 202"/>
                  <a:gd name="T37" fmla="*/ 64 h 69"/>
                  <a:gd name="T38" fmla="*/ 202 w 202"/>
                  <a:gd name="T39" fmla="*/ 64 h 69"/>
                  <a:gd name="T40" fmla="*/ 198 w 202"/>
                  <a:gd name="T41" fmla="*/ 69 h 69"/>
                  <a:gd name="T42" fmla="*/ 0 w 202"/>
                  <a:gd name="T43" fmla="*/ 69 h 69"/>
                  <a:gd name="T44" fmla="*/ 0 w 202"/>
                  <a:gd name="T45" fmla="*/ 61 h 69"/>
                  <a:gd name="T46" fmla="*/ 198 w 202"/>
                  <a:gd name="T47" fmla="*/ 61 h 69"/>
                  <a:gd name="T48" fmla="*/ 198 w 202"/>
                  <a:gd name="T49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2" h="69">
                    <a:moveTo>
                      <a:pt x="0" y="0"/>
                    </a:moveTo>
                    <a:lnTo>
                      <a:pt x="198" y="0"/>
                    </a:lnTo>
                    <a:lnTo>
                      <a:pt x="198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  <a:moveTo>
                      <a:pt x="198" y="0"/>
                    </a:moveTo>
                    <a:lnTo>
                      <a:pt x="202" y="0"/>
                    </a:lnTo>
                    <a:lnTo>
                      <a:pt x="202" y="4"/>
                    </a:lnTo>
                    <a:lnTo>
                      <a:pt x="198" y="4"/>
                    </a:lnTo>
                    <a:lnTo>
                      <a:pt x="198" y="0"/>
                    </a:lnTo>
                    <a:close/>
                    <a:moveTo>
                      <a:pt x="202" y="4"/>
                    </a:moveTo>
                    <a:lnTo>
                      <a:pt x="202" y="64"/>
                    </a:lnTo>
                    <a:lnTo>
                      <a:pt x="195" y="64"/>
                    </a:lnTo>
                    <a:lnTo>
                      <a:pt x="195" y="4"/>
                    </a:lnTo>
                    <a:lnTo>
                      <a:pt x="202" y="4"/>
                    </a:lnTo>
                    <a:close/>
                    <a:moveTo>
                      <a:pt x="202" y="64"/>
                    </a:moveTo>
                    <a:lnTo>
                      <a:pt x="202" y="69"/>
                    </a:lnTo>
                    <a:lnTo>
                      <a:pt x="198" y="69"/>
                    </a:lnTo>
                    <a:lnTo>
                      <a:pt x="198" y="64"/>
                    </a:lnTo>
                    <a:lnTo>
                      <a:pt x="202" y="64"/>
                    </a:lnTo>
                    <a:close/>
                    <a:moveTo>
                      <a:pt x="198" y="69"/>
                    </a:moveTo>
                    <a:lnTo>
                      <a:pt x="0" y="69"/>
                    </a:lnTo>
                    <a:lnTo>
                      <a:pt x="0" y="61"/>
                    </a:lnTo>
                    <a:lnTo>
                      <a:pt x="198" y="61"/>
                    </a:lnTo>
                    <a:lnTo>
                      <a:pt x="198" y="6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B48D15B-8AA2-46AE-97CB-427BFB5B8D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3" y="343"/>
                <a:ext cx="731" cy="31"/>
              </a:xfrm>
              <a:prstGeom prst="rect">
                <a:avLst/>
              </a:prstGeom>
              <a:solidFill>
                <a:srgbClr val="7A8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45" name="Freeform 27">
                <a:extLst>
                  <a:ext uri="{FF2B5EF4-FFF2-40B4-BE49-F238E27FC236}">
                    <a16:creationId xmlns:a16="http://schemas.microsoft.com/office/drawing/2014/main" id="{A1C4A841-38EE-4CEE-98E2-1590AE5F0E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08" y="340"/>
                <a:ext cx="739" cy="38"/>
              </a:xfrm>
              <a:custGeom>
                <a:avLst/>
                <a:gdLst>
                  <a:gd name="T0" fmla="*/ 5 w 739"/>
                  <a:gd name="T1" fmla="*/ 31 h 38"/>
                  <a:gd name="T2" fmla="*/ 736 w 739"/>
                  <a:gd name="T3" fmla="*/ 31 h 38"/>
                  <a:gd name="T4" fmla="*/ 736 w 739"/>
                  <a:gd name="T5" fmla="*/ 38 h 38"/>
                  <a:gd name="T6" fmla="*/ 5 w 739"/>
                  <a:gd name="T7" fmla="*/ 38 h 38"/>
                  <a:gd name="T8" fmla="*/ 5 w 739"/>
                  <a:gd name="T9" fmla="*/ 31 h 38"/>
                  <a:gd name="T10" fmla="*/ 739 w 739"/>
                  <a:gd name="T11" fmla="*/ 34 h 38"/>
                  <a:gd name="T12" fmla="*/ 739 w 739"/>
                  <a:gd name="T13" fmla="*/ 38 h 38"/>
                  <a:gd name="T14" fmla="*/ 736 w 739"/>
                  <a:gd name="T15" fmla="*/ 38 h 38"/>
                  <a:gd name="T16" fmla="*/ 736 w 739"/>
                  <a:gd name="T17" fmla="*/ 34 h 38"/>
                  <a:gd name="T18" fmla="*/ 739 w 739"/>
                  <a:gd name="T19" fmla="*/ 34 h 38"/>
                  <a:gd name="T20" fmla="*/ 732 w 739"/>
                  <a:gd name="T21" fmla="*/ 34 h 38"/>
                  <a:gd name="T22" fmla="*/ 732 w 739"/>
                  <a:gd name="T23" fmla="*/ 3 h 38"/>
                  <a:gd name="T24" fmla="*/ 739 w 739"/>
                  <a:gd name="T25" fmla="*/ 3 h 38"/>
                  <a:gd name="T26" fmla="*/ 739 w 739"/>
                  <a:gd name="T27" fmla="*/ 34 h 38"/>
                  <a:gd name="T28" fmla="*/ 732 w 739"/>
                  <a:gd name="T29" fmla="*/ 34 h 38"/>
                  <a:gd name="T30" fmla="*/ 736 w 739"/>
                  <a:gd name="T31" fmla="*/ 0 h 38"/>
                  <a:gd name="T32" fmla="*/ 739 w 739"/>
                  <a:gd name="T33" fmla="*/ 0 h 38"/>
                  <a:gd name="T34" fmla="*/ 739 w 739"/>
                  <a:gd name="T35" fmla="*/ 3 h 38"/>
                  <a:gd name="T36" fmla="*/ 736 w 739"/>
                  <a:gd name="T37" fmla="*/ 3 h 38"/>
                  <a:gd name="T38" fmla="*/ 736 w 739"/>
                  <a:gd name="T39" fmla="*/ 0 h 38"/>
                  <a:gd name="T40" fmla="*/ 736 w 739"/>
                  <a:gd name="T41" fmla="*/ 6 h 38"/>
                  <a:gd name="T42" fmla="*/ 5 w 739"/>
                  <a:gd name="T43" fmla="*/ 6 h 38"/>
                  <a:gd name="T44" fmla="*/ 5 w 739"/>
                  <a:gd name="T45" fmla="*/ 0 h 38"/>
                  <a:gd name="T46" fmla="*/ 736 w 739"/>
                  <a:gd name="T47" fmla="*/ 0 h 38"/>
                  <a:gd name="T48" fmla="*/ 736 w 739"/>
                  <a:gd name="T49" fmla="*/ 6 h 38"/>
                  <a:gd name="T50" fmla="*/ 0 w 739"/>
                  <a:gd name="T51" fmla="*/ 3 h 38"/>
                  <a:gd name="T52" fmla="*/ 0 w 739"/>
                  <a:gd name="T53" fmla="*/ 0 h 38"/>
                  <a:gd name="T54" fmla="*/ 5 w 739"/>
                  <a:gd name="T55" fmla="*/ 0 h 38"/>
                  <a:gd name="T56" fmla="*/ 5 w 739"/>
                  <a:gd name="T57" fmla="*/ 3 h 38"/>
                  <a:gd name="T58" fmla="*/ 0 w 739"/>
                  <a:gd name="T59" fmla="*/ 3 h 38"/>
                  <a:gd name="T60" fmla="*/ 8 w 739"/>
                  <a:gd name="T61" fmla="*/ 3 h 38"/>
                  <a:gd name="T62" fmla="*/ 8 w 739"/>
                  <a:gd name="T63" fmla="*/ 34 h 38"/>
                  <a:gd name="T64" fmla="*/ 0 w 739"/>
                  <a:gd name="T65" fmla="*/ 34 h 38"/>
                  <a:gd name="T66" fmla="*/ 0 w 739"/>
                  <a:gd name="T67" fmla="*/ 3 h 38"/>
                  <a:gd name="T68" fmla="*/ 8 w 739"/>
                  <a:gd name="T69" fmla="*/ 3 h 38"/>
                  <a:gd name="T70" fmla="*/ 5 w 739"/>
                  <a:gd name="T71" fmla="*/ 38 h 38"/>
                  <a:gd name="T72" fmla="*/ 0 w 739"/>
                  <a:gd name="T73" fmla="*/ 38 h 38"/>
                  <a:gd name="T74" fmla="*/ 0 w 739"/>
                  <a:gd name="T75" fmla="*/ 34 h 38"/>
                  <a:gd name="T76" fmla="*/ 5 w 739"/>
                  <a:gd name="T77" fmla="*/ 34 h 38"/>
                  <a:gd name="T78" fmla="*/ 5 w 739"/>
                  <a:gd name="T7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39" h="38">
                    <a:moveTo>
                      <a:pt x="5" y="31"/>
                    </a:moveTo>
                    <a:lnTo>
                      <a:pt x="736" y="31"/>
                    </a:lnTo>
                    <a:lnTo>
                      <a:pt x="736" y="38"/>
                    </a:lnTo>
                    <a:lnTo>
                      <a:pt x="5" y="38"/>
                    </a:lnTo>
                    <a:lnTo>
                      <a:pt x="5" y="31"/>
                    </a:lnTo>
                    <a:close/>
                    <a:moveTo>
                      <a:pt x="739" y="34"/>
                    </a:moveTo>
                    <a:lnTo>
                      <a:pt x="739" y="38"/>
                    </a:lnTo>
                    <a:lnTo>
                      <a:pt x="736" y="38"/>
                    </a:lnTo>
                    <a:lnTo>
                      <a:pt x="736" y="34"/>
                    </a:lnTo>
                    <a:lnTo>
                      <a:pt x="739" y="34"/>
                    </a:lnTo>
                    <a:close/>
                    <a:moveTo>
                      <a:pt x="732" y="34"/>
                    </a:moveTo>
                    <a:lnTo>
                      <a:pt x="732" y="3"/>
                    </a:lnTo>
                    <a:lnTo>
                      <a:pt x="739" y="3"/>
                    </a:lnTo>
                    <a:lnTo>
                      <a:pt x="739" y="34"/>
                    </a:lnTo>
                    <a:lnTo>
                      <a:pt x="732" y="34"/>
                    </a:lnTo>
                    <a:close/>
                    <a:moveTo>
                      <a:pt x="736" y="0"/>
                    </a:moveTo>
                    <a:lnTo>
                      <a:pt x="739" y="0"/>
                    </a:lnTo>
                    <a:lnTo>
                      <a:pt x="739" y="3"/>
                    </a:lnTo>
                    <a:lnTo>
                      <a:pt x="736" y="3"/>
                    </a:lnTo>
                    <a:lnTo>
                      <a:pt x="736" y="0"/>
                    </a:lnTo>
                    <a:close/>
                    <a:moveTo>
                      <a:pt x="736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736" y="0"/>
                    </a:lnTo>
                    <a:lnTo>
                      <a:pt x="736" y="6"/>
                    </a:lnTo>
                    <a:close/>
                    <a:moveTo>
                      <a:pt x="0" y="3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  <a:moveTo>
                      <a:pt x="8" y="3"/>
                    </a:moveTo>
                    <a:lnTo>
                      <a:pt x="8" y="34"/>
                    </a:lnTo>
                    <a:lnTo>
                      <a:pt x="0" y="34"/>
                    </a:lnTo>
                    <a:lnTo>
                      <a:pt x="0" y="3"/>
                    </a:lnTo>
                    <a:lnTo>
                      <a:pt x="8" y="3"/>
                    </a:lnTo>
                    <a:close/>
                    <a:moveTo>
                      <a:pt x="5" y="38"/>
                    </a:moveTo>
                    <a:lnTo>
                      <a:pt x="0" y="38"/>
                    </a:lnTo>
                    <a:lnTo>
                      <a:pt x="0" y="34"/>
                    </a:lnTo>
                    <a:lnTo>
                      <a:pt x="5" y="34"/>
                    </a:lnTo>
                    <a:lnTo>
                      <a:pt x="5" y="3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46" name="Freeform 28">
                <a:extLst>
                  <a:ext uri="{FF2B5EF4-FFF2-40B4-BE49-F238E27FC236}">
                    <a16:creationId xmlns:a16="http://schemas.microsoft.com/office/drawing/2014/main" id="{C9E64244-20CE-4B57-A8CC-EB3B86E4C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" y="405"/>
                <a:ext cx="798" cy="123"/>
              </a:xfrm>
              <a:custGeom>
                <a:avLst/>
                <a:gdLst>
                  <a:gd name="T0" fmla="*/ 0 w 798"/>
                  <a:gd name="T1" fmla="*/ 0 h 123"/>
                  <a:gd name="T2" fmla="*/ 697 w 798"/>
                  <a:gd name="T3" fmla="*/ 0 h 123"/>
                  <a:gd name="T4" fmla="*/ 697 w 798"/>
                  <a:gd name="T5" fmla="*/ 61 h 123"/>
                  <a:gd name="T6" fmla="*/ 798 w 798"/>
                  <a:gd name="T7" fmla="*/ 61 h 123"/>
                  <a:gd name="T8" fmla="*/ 798 w 798"/>
                  <a:gd name="T9" fmla="*/ 123 h 123"/>
                  <a:gd name="T10" fmla="*/ 548 w 798"/>
                  <a:gd name="T11" fmla="*/ 123 h 123"/>
                  <a:gd name="T12" fmla="*/ 548 w 798"/>
                  <a:gd name="T13" fmla="*/ 61 h 123"/>
                  <a:gd name="T14" fmla="*/ 0 w 798"/>
                  <a:gd name="T15" fmla="*/ 61 h 123"/>
                  <a:gd name="T16" fmla="*/ 0 w 798"/>
                  <a:gd name="T1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8" h="123">
                    <a:moveTo>
                      <a:pt x="0" y="0"/>
                    </a:moveTo>
                    <a:lnTo>
                      <a:pt x="697" y="0"/>
                    </a:lnTo>
                    <a:lnTo>
                      <a:pt x="697" y="61"/>
                    </a:lnTo>
                    <a:lnTo>
                      <a:pt x="798" y="61"/>
                    </a:lnTo>
                    <a:lnTo>
                      <a:pt x="798" y="123"/>
                    </a:lnTo>
                    <a:lnTo>
                      <a:pt x="548" y="123"/>
                    </a:lnTo>
                    <a:lnTo>
                      <a:pt x="548" y="61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A8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47" name="Freeform 29">
                <a:extLst>
                  <a:ext uri="{FF2B5EF4-FFF2-40B4-BE49-F238E27FC236}">
                    <a16:creationId xmlns:a16="http://schemas.microsoft.com/office/drawing/2014/main" id="{C4ABD8D3-5723-436D-BEA0-B19ECBC7DE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08" y="400"/>
                <a:ext cx="806" cy="131"/>
              </a:xfrm>
              <a:custGeom>
                <a:avLst/>
                <a:gdLst>
                  <a:gd name="T0" fmla="*/ 702 w 806"/>
                  <a:gd name="T1" fmla="*/ 0 h 131"/>
                  <a:gd name="T2" fmla="*/ 5 w 806"/>
                  <a:gd name="T3" fmla="*/ 9 h 131"/>
                  <a:gd name="T4" fmla="*/ 702 w 806"/>
                  <a:gd name="T5" fmla="*/ 0 h 131"/>
                  <a:gd name="T6" fmla="*/ 707 w 806"/>
                  <a:gd name="T7" fmla="*/ 5 h 131"/>
                  <a:gd name="T8" fmla="*/ 702 w 806"/>
                  <a:gd name="T9" fmla="*/ 0 h 131"/>
                  <a:gd name="T10" fmla="*/ 707 w 806"/>
                  <a:gd name="T11" fmla="*/ 66 h 131"/>
                  <a:gd name="T12" fmla="*/ 698 w 806"/>
                  <a:gd name="T13" fmla="*/ 5 h 131"/>
                  <a:gd name="T14" fmla="*/ 702 w 806"/>
                  <a:gd name="T15" fmla="*/ 69 h 131"/>
                  <a:gd name="T16" fmla="*/ 698 w 806"/>
                  <a:gd name="T17" fmla="*/ 66 h 131"/>
                  <a:gd name="T18" fmla="*/ 702 w 806"/>
                  <a:gd name="T19" fmla="*/ 69 h 131"/>
                  <a:gd name="T20" fmla="*/ 803 w 806"/>
                  <a:gd name="T21" fmla="*/ 63 h 131"/>
                  <a:gd name="T22" fmla="*/ 702 w 806"/>
                  <a:gd name="T23" fmla="*/ 69 h 131"/>
                  <a:gd name="T24" fmla="*/ 803 w 806"/>
                  <a:gd name="T25" fmla="*/ 63 h 131"/>
                  <a:gd name="T26" fmla="*/ 806 w 806"/>
                  <a:gd name="T27" fmla="*/ 66 h 131"/>
                  <a:gd name="T28" fmla="*/ 803 w 806"/>
                  <a:gd name="T29" fmla="*/ 63 h 131"/>
                  <a:gd name="T30" fmla="*/ 806 w 806"/>
                  <a:gd name="T31" fmla="*/ 128 h 131"/>
                  <a:gd name="T32" fmla="*/ 799 w 806"/>
                  <a:gd name="T33" fmla="*/ 66 h 131"/>
                  <a:gd name="T34" fmla="*/ 806 w 806"/>
                  <a:gd name="T35" fmla="*/ 128 h 131"/>
                  <a:gd name="T36" fmla="*/ 803 w 806"/>
                  <a:gd name="T37" fmla="*/ 131 h 131"/>
                  <a:gd name="T38" fmla="*/ 806 w 806"/>
                  <a:gd name="T39" fmla="*/ 128 h 131"/>
                  <a:gd name="T40" fmla="*/ 553 w 806"/>
                  <a:gd name="T41" fmla="*/ 131 h 131"/>
                  <a:gd name="T42" fmla="*/ 803 w 806"/>
                  <a:gd name="T43" fmla="*/ 123 h 131"/>
                  <a:gd name="T44" fmla="*/ 553 w 806"/>
                  <a:gd name="T45" fmla="*/ 131 h 131"/>
                  <a:gd name="T46" fmla="*/ 550 w 806"/>
                  <a:gd name="T47" fmla="*/ 128 h 131"/>
                  <a:gd name="T48" fmla="*/ 553 w 806"/>
                  <a:gd name="T49" fmla="*/ 131 h 131"/>
                  <a:gd name="T50" fmla="*/ 550 w 806"/>
                  <a:gd name="T51" fmla="*/ 66 h 131"/>
                  <a:gd name="T52" fmla="*/ 557 w 806"/>
                  <a:gd name="T53" fmla="*/ 128 h 131"/>
                  <a:gd name="T54" fmla="*/ 553 w 806"/>
                  <a:gd name="T55" fmla="*/ 63 h 131"/>
                  <a:gd name="T56" fmla="*/ 557 w 806"/>
                  <a:gd name="T57" fmla="*/ 66 h 131"/>
                  <a:gd name="T58" fmla="*/ 553 w 806"/>
                  <a:gd name="T59" fmla="*/ 63 h 131"/>
                  <a:gd name="T60" fmla="*/ 5 w 806"/>
                  <a:gd name="T61" fmla="*/ 69 h 131"/>
                  <a:gd name="T62" fmla="*/ 553 w 806"/>
                  <a:gd name="T63" fmla="*/ 63 h 131"/>
                  <a:gd name="T64" fmla="*/ 5 w 806"/>
                  <a:gd name="T65" fmla="*/ 69 h 131"/>
                  <a:gd name="T66" fmla="*/ 0 w 806"/>
                  <a:gd name="T67" fmla="*/ 66 h 131"/>
                  <a:gd name="T68" fmla="*/ 5 w 806"/>
                  <a:gd name="T69" fmla="*/ 69 h 131"/>
                  <a:gd name="T70" fmla="*/ 0 w 806"/>
                  <a:gd name="T71" fmla="*/ 5 h 131"/>
                  <a:gd name="T72" fmla="*/ 8 w 806"/>
                  <a:gd name="T73" fmla="*/ 66 h 131"/>
                  <a:gd name="T74" fmla="*/ 0 w 806"/>
                  <a:gd name="T75" fmla="*/ 5 h 131"/>
                  <a:gd name="T76" fmla="*/ 5 w 806"/>
                  <a:gd name="T77" fmla="*/ 0 h 131"/>
                  <a:gd name="T78" fmla="*/ 0 w 806"/>
                  <a:gd name="T79" fmla="*/ 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06" h="131">
                    <a:moveTo>
                      <a:pt x="5" y="0"/>
                    </a:moveTo>
                    <a:lnTo>
                      <a:pt x="702" y="0"/>
                    </a:lnTo>
                    <a:lnTo>
                      <a:pt x="702" y="9"/>
                    </a:lnTo>
                    <a:lnTo>
                      <a:pt x="5" y="9"/>
                    </a:lnTo>
                    <a:lnTo>
                      <a:pt x="5" y="0"/>
                    </a:lnTo>
                    <a:close/>
                    <a:moveTo>
                      <a:pt x="702" y="0"/>
                    </a:moveTo>
                    <a:lnTo>
                      <a:pt x="707" y="0"/>
                    </a:lnTo>
                    <a:lnTo>
                      <a:pt x="707" y="5"/>
                    </a:lnTo>
                    <a:lnTo>
                      <a:pt x="702" y="5"/>
                    </a:lnTo>
                    <a:lnTo>
                      <a:pt x="702" y="0"/>
                    </a:lnTo>
                    <a:close/>
                    <a:moveTo>
                      <a:pt x="707" y="5"/>
                    </a:moveTo>
                    <a:lnTo>
                      <a:pt x="707" y="66"/>
                    </a:lnTo>
                    <a:lnTo>
                      <a:pt x="698" y="66"/>
                    </a:lnTo>
                    <a:lnTo>
                      <a:pt x="698" y="5"/>
                    </a:lnTo>
                    <a:lnTo>
                      <a:pt x="707" y="5"/>
                    </a:lnTo>
                    <a:close/>
                    <a:moveTo>
                      <a:pt x="702" y="69"/>
                    </a:moveTo>
                    <a:lnTo>
                      <a:pt x="698" y="69"/>
                    </a:lnTo>
                    <a:lnTo>
                      <a:pt x="698" y="66"/>
                    </a:lnTo>
                    <a:lnTo>
                      <a:pt x="702" y="66"/>
                    </a:lnTo>
                    <a:lnTo>
                      <a:pt x="702" y="69"/>
                    </a:lnTo>
                    <a:close/>
                    <a:moveTo>
                      <a:pt x="702" y="63"/>
                    </a:moveTo>
                    <a:lnTo>
                      <a:pt x="803" y="63"/>
                    </a:lnTo>
                    <a:lnTo>
                      <a:pt x="803" y="69"/>
                    </a:lnTo>
                    <a:lnTo>
                      <a:pt x="702" y="69"/>
                    </a:lnTo>
                    <a:lnTo>
                      <a:pt x="702" y="63"/>
                    </a:lnTo>
                    <a:close/>
                    <a:moveTo>
                      <a:pt x="803" y="63"/>
                    </a:moveTo>
                    <a:lnTo>
                      <a:pt x="806" y="63"/>
                    </a:lnTo>
                    <a:lnTo>
                      <a:pt x="806" y="66"/>
                    </a:lnTo>
                    <a:lnTo>
                      <a:pt x="803" y="66"/>
                    </a:lnTo>
                    <a:lnTo>
                      <a:pt x="803" y="63"/>
                    </a:lnTo>
                    <a:close/>
                    <a:moveTo>
                      <a:pt x="806" y="66"/>
                    </a:moveTo>
                    <a:lnTo>
                      <a:pt x="806" y="128"/>
                    </a:lnTo>
                    <a:lnTo>
                      <a:pt x="799" y="128"/>
                    </a:lnTo>
                    <a:lnTo>
                      <a:pt x="799" y="66"/>
                    </a:lnTo>
                    <a:lnTo>
                      <a:pt x="806" y="66"/>
                    </a:lnTo>
                    <a:close/>
                    <a:moveTo>
                      <a:pt x="806" y="128"/>
                    </a:moveTo>
                    <a:lnTo>
                      <a:pt x="806" y="131"/>
                    </a:lnTo>
                    <a:lnTo>
                      <a:pt x="803" y="131"/>
                    </a:lnTo>
                    <a:lnTo>
                      <a:pt x="803" y="128"/>
                    </a:lnTo>
                    <a:lnTo>
                      <a:pt x="806" y="128"/>
                    </a:lnTo>
                    <a:close/>
                    <a:moveTo>
                      <a:pt x="803" y="131"/>
                    </a:moveTo>
                    <a:lnTo>
                      <a:pt x="553" y="131"/>
                    </a:lnTo>
                    <a:lnTo>
                      <a:pt x="553" y="123"/>
                    </a:lnTo>
                    <a:lnTo>
                      <a:pt x="803" y="123"/>
                    </a:lnTo>
                    <a:lnTo>
                      <a:pt x="803" y="131"/>
                    </a:lnTo>
                    <a:close/>
                    <a:moveTo>
                      <a:pt x="553" y="131"/>
                    </a:moveTo>
                    <a:lnTo>
                      <a:pt x="550" y="131"/>
                    </a:lnTo>
                    <a:lnTo>
                      <a:pt x="550" y="128"/>
                    </a:lnTo>
                    <a:lnTo>
                      <a:pt x="553" y="128"/>
                    </a:lnTo>
                    <a:lnTo>
                      <a:pt x="553" y="131"/>
                    </a:lnTo>
                    <a:close/>
                    <a:moveTo>
                      <a:pt x="550" y="128"/>
                    </a:moveTo>
                    <a:lnTo>
                      <a:pt x="550" y="66"/>
                    </a:lnTo>
                    <a:lnTo>
                      <a:pt x="557" y="66"/>
                    </a:lnTo>
                    <a:lnTo>
                      <a:pt x="557" y="128"/>
                    </a:lnTo>
                    <a:lnTo>
                      <a:pt x="550" y="128"/>
                    </a:lnTo>
                    <a:close/>
                    <a:moveTo>
                      <a:pt x="553" y="63"/>
                    </a:moveTo>
                    <a:lnTo>
                      <a:pt x="557" y="63"/>
                    </a:lnTo>
                    <a:lnTo>
                      <a:pt x="557" y="66"/>
                    </a:lnTo>
                    <a:lnTo>
                      <a:pt x="553" y="66"/>
                    </a:lnTo>
                    <a:lnTo>
                      <a:pt x="553" y="63"/>
                    </a:lnTo>
                    <a:close/>
                    <a:moveTo>
                      <a:pt x="553" y="69"/>
                    </a:moveTo>
                    <a:lnTo>
                      <a:pt x="5" y="69"/>
                    </a:lnTo>
                    <a:lnTo>
                      <a:pt x="5" y="63"/>
                    </a:lnTo>
                    <a:lnTo>
                      <a:pt x="553" y="63"/>
                    </a:lnTo>
                    <a:lnTo>
                      <a:pt x="553" y="69"/>
                    </a:lnTo>
                    <a:close/>
                    <a:moveTo>
                      <a:pt x="5" y="69"/>
                    </a:moveTo>
                    <a:lnTo>
                      <a:pt x="0" y="69"/>
                    </a:lnTo>
                    <a:lnTo>
                      <a:pt x="0" y="66"/>
                    </a:lnTo>
                    <a:lnTo>
                      <a:pt x="5" y="66"/>
                    </a:lnTo>
                    <a:lnTo>
                      <a:pt x="5" y="69"/>
                    </a:lnTo>
                    <a:close/>
                    <a:moveTo>
                      <a:pt x="0" y="66"/>
                    </a:moveTo>
                    <a:lnTo>
                      <a:pt x="0" y="5"/>
                    </a:lnTo>
                    <a:lnTo>
                      <a:pt x="8" y="5"/>
                    </a:lnTo>
                    <a:lnTo>
                      <a:pt x="8" y="66"/>
                    </a:lnTo>
                    <a:lnTo>
                      <a:pt x="0" y="66"/>
                    </a:lnTo>
                    <a:close/>
                    <a:moveTo>
                      <a:pt x="0" y="5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EE6A9E5-9AE5-4461-9BDD-A06F39A6B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8" y="466"/>
                <a:ext cx="167" cy="675"/>
              </a:xfrm>
              <a:prstGeom prst="rect">
                <a:avLst/>
              </a:pr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49" name="Freeform 31">
                <a:extLst>
                  <a:ext uri="{FF2B5EF4-FFF2-40B4-BE49-F238E27FC236}">
                    <a16:creationId xmlns:a16="http://schemas.microsoft.com/office/drawing/2014/main" id="{7827DE6E-ED24-45AA-86B8-5AE13A176B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75" y="463"/>
                <a:ext cx="173" cy="681"/>
              </a:xfrm>
              <a:custGeom>
                <a:avLst/>
                <a:gdLst>
                  <a:gd name="T0" fmla="*/ 3 w 173"/>
                  <a:gd name="T1" fmla="*/ 0 h 681"/>
                  <a:gd name="T2" fmla="*/ 170 w 173"/>
                  <a:gd name="T3" fmla="*/ 0 h 681"/>
                  <a:gd name="T4" fmla="*/ 170 w 173"/>
                  <a:gd name="T5" fmla="*/ 6 h 681"/>
                  <a:gd name="T6" fmla="*/ 3 w 173"/>
                  <a:gd name="T7" fmla="*/ 6 h 681"/>
                  <a:gd name="T8" fmla="*/ 3 w 173"/>
                  <a:gd name="T9" fmla="*/ 0 h 681"/>
                  <a:gd name="T10" fmla="*/ 170 w 173"/>
                  <a:gd name="T11" fmla="*/ 0 h 681"/>
                  <a:gd name="T12" fmla="*/ 173 w 173"/>
                  <a:gd name="T13" fmla="*/ 0 h 681"/>
                  <a:gd name="T14" fmla="*/ 173 w 173"/>
                  <a:gd name="T15" fmla="*/ 3 h 681"/>
                  <a:gd name="T16" fmla="*/ 170 w 173"/>
                  <a:gd name="T17" fmla="*/ 3 h 681"/>
                  <a:gd name="T18" fmla="*/ 170 w 173"/>
                  <a:gd name="T19" fmla="*/ 0 h 681"/>
                  <a:gd name="T20" fmla="*/ 173 w 173"/>
                  <a:gd name="T21" fmla="*/ 3 h 681"/>
                  <a:gd name="T22" fmla="*/ 173 w 173"/>
                  <a:gd name="T23" fmla="*/ 678 h 681"/>
                  <a:gd name="T24" fmla="*/ 166 w 173"/>
                  <a:gd name="T25" fmla="*/ 678 h 681"/>
                  <a:gd name="T26" fmla="*/ 166 w 173"/>
                  <a:gd name="T27" fmla="*/ 3 h 681"/>
                  <a:gd name="T28" fmla="*/ 173 w 173"/>
                  <a:gd name="T29" fmla="*/ 3 h 681"/>
                  <a:gd name="T30" fmla="*/ 173 w 173"/>
                  <a:gd name="T31" fmla="*/ 678 h 681"/>
                  <a:gd name="T32" fmla="*/ 173 w 173"/>
                  <a:gd name="T33" fmla="*/ 681 h 681"/>
                  <a:gd name="T34" fmla="*/ 170 w 173"/>
                  <a:gd name="T35" fmla="*/ 681 h 681"/>
                  <a:gd name="T36" fmla="*/ 170 w 173"/>
                  <a:gd name="T37" fmla="*/ 678 h 681"/>
                  <a:gd name="T38" fmla="*/ 173 w 173"/>
                  <a:gd name="T39" fmla="*/ 678 h 681"/>
                  <a:gd name="T40" fmla="*/ 170 w 173"/>
                  <a:gd name="T41" fmla="*/ 681 h 681"/>
                  <a:gd name="T42" fmla="*/ 3 w 173"/>
                  <a:gd name="T43" fmla="*/ 681 h 681"/>
                  <a:gd name="T44" fmla="*/ 3 w 173"/>
                  <a:gd name="T45" fmla="*/ 675 h 681"/>
                  <a:gd name="T46" fmla="*/ 170 w 173"/>
                  <a:gd name="T47" fmla="*/ 675 h 681"/>
                  <a:gd name="T48" fmla="*/ 170 w 173"/>
                  <a:gd name="T49" fmla="*/ 681 h 681"/>
                  <a:gd name="T50" fmla="*/ 3 w 173"/>
                  <a:gd name="T51" fmla="*/ 681 h 681"/>
                  <a:gd name="T52" fmla="*/ 0 w 173"/>
                  <a:gd name="T53" fmla="*/ 681 h 681"/>
                  <a:gd name="T54" fmla="*/ 0 w 173"/>
                  <a:gd name="T55" fmla="*/ 678 h 681"/>
                  <a:gd name="T56" fmla="*/ 3 w 173"/>
                  <a:gd name="T57" fmla="*/ 678 h 681"/>
                  <a:gd name="T58" fmla="*/ 3 w 173"/>
                  <a:gd name="T59" fmla="*/ 681 h 681"/>
                  <a:gd name="T60" fmla="*/ 0 w 173"/>
                  <a:gd name="T61" fmla="*/ 678 h 681"/>
                  <a:gd name="T62" fmla="*/ 0 w 173"/>
                  <a:gd name="T63" fmla="*/ 3 h 681"/>
                  <a:gd name="T64" fmla="*/ 7 w 173"/>
                  <a:gd name="T65" fmla="*/ 3 h 681"/>
                  <a:gd name="T66" fmla="*/ 7 w 173"/>
                  <a:gd name="T67" fmla="*/ 678 h 681"/>
                  <a:gd name="T68" fmla="*/ 0 w 173"/>
                  <a:gd name="T69" fmla="*/ 678 h 681"/>
                  <a:gd name="T70" fmla="*/ 0 w 173"/>
                  <a:gd name="T71" fmla="*/ 3 h 681"/>
                  <a:gd name="T72" fmla="*/ 0 w 173"/>
                  <a:gd name="T73" fmla="*/ 0 h 681"/>
                  <a:gd name="T74" fmla="*/ 3 w 173"/>
                  <a:gd name="T75" fmla="*/ 0 h 681"/>
                  <a:gd name="T76" fmla="*/ 3 w 173"/>
                  <a:gd name="T77" fmla="*/ 3 h 681"/>
                  <a:gd name="T78" fmla="*/ 0 w 173"/>
                  <a:gd name="T79" fmla="*/ 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3" h="681">
                    <a:moveTo>
                      <a:pt x="3" y="0"/>
                    </a:moveTo>
                    <a:lnTo>
                      <a:pt x="170" y="0"/>
                    </a:lnTo>
                    <a:lnTo>
                      <a:pt x="170" y="6"/>
                    </a:lnTo>
                    <a:lnTo>
                      <a:pt x="3" y="6"/>
                    </a:lnTo>
                    <a:lnTo>
                      <a:pt x="3" y="0"/>
                    </a:lnTo>
                    <a:close/>
                    <a:moveTo>
                      <a:pt x="170" y="0"/>
                    </a:moveTo>
                    <a:lnTo>
                      <a:pt x="173" y="0"/>
                    </a:lnTo>
                    <a:lnTo>
                      <a:pt x="173" y="3"/>
                    </a:lnTo>
                    <a:lnTo>
                      <a:pt x="170" y="3"/>
                    </a:lnTo>
                    <a:lnTo>
                      <a:pt x="170" y="0"/>
                    </a:lnTo>
                    <a:close/>
                    <a:moveTo>
                      <a:pt x="173" y="3"/>
                    </a:moveTo>
                    <a:lnTo>
                      <a:pt x="173" y="678"/>
                    </a:lnTo>
                    <a:lnTo>
                      <a:pt x="166" y="678"/>
                    </a:lnTo>
                    <a:lnTo>
                      <a:pt x="166" y="3"/>
                    </a:lnTo>
                    <a:lnTo>
                      <a:pt x="173" y="3"/>
                    </a:lnTo>
                    <a:close/>
                    <a:moveTo>
                      <a:pt x="173" y="678"/>
                    </a:moveTo>
                    <a:lnTo>
                      <a:pt x="173" y="681"/>
                    </a:lnTo>
                    <a:lnTo>
                      <a:pt x="170" y="681"/>
                    </a:lnTo>
                    <a:lnTo>
                      <a:pt x="170" y="678"/>
                    </a:lnTo>
                    <a:lnTo>
                      <a:pt x="173" y="678"/>
                    </a:lnTo>
                    <a:close/>
                    <a:moveTo>
                      <a:pt x="170" y="681"/>
                    </a:moveTo>
                    <a:lnTo>
                      <a:pt x="3" y="681"/>
                    </a:lnTo>
                    <a:lnTo>
                      <a:pt x="3" y="675"/>
                    </a:lnTo>
                    <a:lnTo>
                      <a:pt x="170" y="675"/>
                    </a:lnTo>
                    <a:lnTo>
                      <a:pt x="170" y="681"/>
                    </a:lnTo>
                    <a:close/>
                    <a:moveTo>
                      <a:pt x="3" y="681"/>
                    </a:moveTo>
                    <a:lnTo>
                      <a:pt x="0" y="681"/>
                    </a:lnTo>
                    <a:lnTo>
                      <a:pt x="0" y="678"/>
                    </a:lnTo>
                    <a:lnTo>
                      <a:pt x="3" y="678"/>
                    </a:lnTo>
                    <a:lnTo>
                      <a:pt x="3" y="681"/>
                    </a:lnTo>
                    <a:close/>
                    <a:moveTo>
                      <a:pt x="0" y="678"/>
                    </a:moveTo>
                    <a:lnTo>
                      <a:pt x="0" y="3"/>
                    </a:lnTo>
                    <a:lnTo>
                      <a:pt x="7" y="3"/>
                    </a:lnTo>
                    <a:lnTo>
                      <a:pt x="7" y="678"/>
                    </a:lnTo>
                    <a:lnTo>
                      <a:pt x="0" y="678"/>
                    </a:lnTo>
                    <a:close/>
                    <a:moveTo>
                      <a:pt x="0" y="3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29845EC-CBBA-4666-9848-C5A550CA5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7" y="619"/>
                <a:ext cx="32" cy="368"/>
              </a:xfrm>
              <a:prstGeom prst="rect">
                <a:avLst/>
              </a:prstGeom>
              <a:solidFill>
                <a:srgbClr val="7972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51" name="Freeform 33">
                <a:extLst>
                  <a:ext uri="{FF2B5EF4-FFF2-40B4-BE49-F238E27FC236}">
                    <a16:creationId xmlns:a16="http://schemas.microsoft.com/office/drawing/2014/main" id="{BEBE161B-E2B3-4889-AC07-967C74575F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02" y="616"/>
                <a:ext cx="43" cy="375"/>
              </a:xfrm>
              <a:custGeom>
                <a:avLst/>
                <a:gdLst>
                  <a:gd name="T0" fmla="*/ 5 w 43"/>
                  <a:gd name="T1" fmla="*/ 368 h 375"/>
                  <a:gd name="T2" fmla="*/ 37 w 43"/>
                  <a:gd name="T3" fmla="*/ 368 h 375"/>
                  <a:gd name="T4" fmla="*/ 37 w 43"/>
                  <a:gd name="T5" fmla="*/ 375 h 375"/>
                  <a:gd name="T6" fmla="*/ 5 w 43"/>
                  <a:gd name="T7" fmla="*/ 375 h 375"/>
                  <a:gd name="T8" fmla="*/ 5 w 43"/>
                  <a:gd name="T9" fmla="*/ 368 h 375"/>
                  <a:gd name="T10" fmla="*/ 43 w 43"/>
                  <a:gd name="T11" fmla="*/ 371 h 375"/>
                  <a:gd name="T12" fmla="*/ 43 w 43"/>
                  <a:gd name="T13" fmla="*/ 375 h 375"/>
                  <a:gd name="T14" fmla="*/ 37 w 43"/>
                  <a:gd name="T15" fmla="*/ 375 h 375"/>
                  <a:gd name="T16" fmla="*/ 37 w 43"/>
                  <a:gd name="T17" fmla="*/ 371 h 375"/>
                  <a:gd name="T18" fmla="*/ 43 w 43"/>
                  <a:gd name="T19" fmla="*/ 371 h 375"/>
                  <a:gd name="T20" fmla="*/ 34 w 43"/>
                  <a:gd name="T21" fmla="*/ 371 h 375"/>
                  <a:gd name="T22" fmla="*/ 34 w 43"/>
                  <a:gd name="T23" fmla="*/ 3 h 375"/>
                  <a:gd name="T24" fmla="*/ 43 w 43"/>
                  <a:gd name="T25" fmla="*/ 3 h 375"/>
                  <a:gd name="T26" fmla="*/ 43 w 43"/>
                  <a:gd name="T27" fmla="*/ 371 h 375"/>
                  <a:gd name="T28" fmla="*/ 34 w 43"/>
                  <a:gd name="T29" fmla="*/ 371 h 375"/>
                  <a:gd name="T30" fmla="*/ 37 w 43"/>
                  <a:gd name="T31" fmla="*/ 0 h 375"/>
                  <a:gd name="T32" fmla="*/ 43 w 43"/>
                  <a:gd name="T33" fmla="*/ 0 h 375"/>
                  <a:gd name="T34" fmla="*/ 43 w 43"/>
                  <a:gd name="T35" fmla="*/ 3 h 375"/>
                  <a:gd name="T36" fmla="*/ 37 w 43"/>
                  <a:gd name="T37" fmla="*/ 3 h 375"/>
                  <a:gd name="T38" fmla="*/ 37 w 43"/>
                  <a:gd name="T39" fmla="*/ 0 h 375"/>
                  <a:gd name="T40" fmla="*/ 37 w 43"/>
                  <a:gd name="T41" fmla="*/ 7 h 375"/>
                  <a:gd name="T42" fmla="*/ 5 w 43"/>
                  <a:gd name="T43" fmla="*/ 7 h 375"/>
                  <a:gd name="T44" fmla="*/ 5 w 43"/>
                  <a:gd name="T45" fmla="*/ 0 h 375"/>
                  <a:gd name="T46" fmla="*/ 37 w 43"/>
                  <a:gd name="T47" fmla="*/ 0 h 375"/>
                  <a:gd name="T48" fmla="*/ 37 w 43"/>
                  <a:gd name="T49" fmla="*/ 7 h 375"/>
                  <a:gd name="T50" fmla="*/ 0 w 43"/>
                  <a:gd name="T51" fmla="*/ 3 h 375"/>
                  <a:gd name="T52" fmla="*/ 0 w 43"/>
                  <a:gd name="T53" fmla="*/ 0 h 375"/>
                  <a:gd name="T54" fmla="*/ 5 w 43"/>
                  <a:gd name="T55" fmla="*/ 0 h 375"/>
                  <a:gd name="T56" fmla="*/ 5 w 43"/>
                  <a:gd name="T57" fmla="*/ 3 h 375"/>
                  <a:gd name="T58" fmla="*/ 0 w 43"/>
                  <a:gd name="T59" fmla="*/ 3 h 375"/>
                  <a:gd name="T60" fmla="*/ 9 w 43"/>
                  <a:gd name="T61" fmla="*/ 3 h 375"/>
                  <a:gd name="T62" fmla="*/ 9 w 43"/>
                  <a:gd name="T63" fmla="*/ 371 h 375"/>
                  <a:gd name="T64" fmla="*/ 0 w 43"/>
                  <a:gd name="T65" fmla="*/ 371 h 375"/>
                  <a:gd name="T66" fmla="*/ 0 w 43"/>
                  <a:gd name="T67" fmla="*/ 3 h 375"/>
                  <a:gd name="T68" fmla="*/ 9 w 43"/>
                  <a:gd name="T69" fmla="*/ 3 h 375"/>
                  <a:gd name="T70" fmla="*/ 5 w 43"/>
                  <a:gd name="T71" fmla="*/ 375 h 375"/>
                  <a:gd name="T72" fmla="*/ 0 w 43"/>
                  <a:gd name="T73" fmla="*/ 375 h 375"/>
                  <a:gd name="T74" fmla="*/ 0 w 43"/>
                  <a:gd name="T75" fmla="*/ 371 h 375"/>
                  <a:gd name="T76" fmla="*/ 5 w 43"/>
                  <a:gd name="T77" fmla="*/ 371 h 375"/>
                  <a:gd name="T78" fmla="*/ 5 w 43"/>
                  <a:gd name="T79" fmla="*/ 37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3" h="375">
                    <a:moveTo>
                      <a:pt x="5" y="368"/>
                    </a:moveTo>
                    <a:lnTo>
                      <a:pt x="37" y="368"/>
                    </a:lnTo>
                    <a:lnTo>
                      <a:pt x="37" y="375"/>
                    </a:lnTo>
                    <a:lnTo>
                      <a:pt x="5" y="375"/>
                    </a:lnTo>
                    <a:lnTo>
                      <a:pt x="5" y="368"/>
                    </a:lnTo>
                    <a:close/>
                    <a:moveTo>
                      <a:pt x="43" y="371"/>
                    </a:moveTo>
                    <a:lnTo>
                      <a:pt x="43" y="375"/>
                    </a:lnTo>
                    <a:lnTo>
                      <a:pt x="37" y="375"/>
                    </a:lnTo>
                    <a:lnTo>
                      <a:pt x="37" y="371"/>
                    </a:lnTo>
                    <a:lnTo>
                      <a:pt x="43" y="371"/>
                    </a:lnTo>
                    <a:close/>
                    <a:moveTo>
                      <a:pt x="34" y="371"/>
                    </a:moveTo>
                    <a:lnTo>
                      <a:pt x="34" y="3"/>
                    </a:lnTo>
                    <a:lnTo>
                      <a:pt x="43" y="3"/>
                    </a:lnTo>
                    <a:lnTo>
                      <a:pt x="43" y="371"/>
                    </a:lnTo>
                    <a:lnTo>
                      <a:pt x="34" y="371"/>
                    </a:lnTo>
                    <a:close/>
                    <a:moveTo>
                      <a:pt x="37" y="0"/>
                    </a:moveTo>
                    <a:lnTo>
                      <a:pt x="43" y="0"/>
                    </a:lnTo>
                    <a:lnTo>
                      <a:pt x="43" y="3"/>
                    </a:lnTo>
                    <a:lnTo>
                      <a:pt x="37" y="3"/>
                    </a:lnTo>
                    <a:lnTo>
                      <a:pt x="37" y="0"/>
                    </a:lnTo>
                    <a:close/>
                    <a:moveTo>
                      <a:pt x="37" y="7"/>
                    </a:moveTo>
                    <a:lnTo>
                      <a:pt x="5" y="7"/>
                    </a:lnTo>
                    <a:lnTo>
                      <a:pt x="5" y="0"/>
                    </a:lnTo>
                    <a:lnTo>
                      <a:pt x="37" y="0"/>
                    </a:lnTo>
                    <a:lnTo>
                      <a:pt x="37" y="7"/>
                    </a:lnTo>
                    <a:close/>
                    <a:moveTo>
                      <a:pt x="0" y="3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  <a:moveTo>
                      <a:pt x="9" y="3"/>
                    </a:moveTo>
                    <a:lnTo>
                      <a:pt x="9" y="371"/>
                    </a:lnTo>
                    <a:lnTo>
                      <a:pt x="0" y="371"/>
                    </a:lnTo>
                    <a:lnTo>
                      <a:pt x="0" y="3"/>
                    </a:lnTo>
                    <a:lnTo>
                      <a:pt x="9" y="3"/>
                    </a:lnTo>
                    <a:close/>
                    <a:moveTo>
                      <a:pt x="5" y="375"/>
                    </a:moveTo>
                    <a:lnTo>
                      <a:pt x="0" y="375"/>
                    </a:lnTo>
                    <a:lnTo>
                      <a:pt x="0" y="371"/>
                    </a:lnTo>
                    <a:lnTo>
                      <a:pt x="5" y="371"/>
                    </a:lnTo>
                    <a:lnTo>
                      <a:pt x="5" y="37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C7EE47D-6F86-41A8-A374-BE3403281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386"/>
                <a:ext cx="928" cy="8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53" name="Freeform 35">
                <a:extLst>
                  <a:ext uri="{FF2B5EF4-FFF2-40B4-BE49-F238E27FC236}">
                    <a16:creationId xmlns:a16="http://schemas.microsoft.com/office/drawing/2014/main" id="{7F8E1024-B85C-4767-ABE8-29875E7FBA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" y="1079"/>
                <a:ext cx="798" cy="185"/>
              </a:xfrm>
              <a:custGeom>
                <a:avLst/>
                <a:gdLst>
                  <a:gd name="T0" fmla="*/ 0 w 798"/>
                  <a:gd name="T1" fmla="*/ 185 h 185"/>
                  <a:gd name="T2" fmla="*/ 697 w 798"/>
                  <a:gd name="T3" fmla="*/ 185 h 185"/>
                  <a:gd name="T4" fmla="*/ 697 w 798"/>
                  <a:gd name="T5" fmla="*/ 123 h 185"/>
                  <a:gd name="T6" fmla="*/ 748 w 798"/>
                  <a:gd name="T7" fmla="*/ 123 h 185"/>
                  <a:gd name="T8" fmla="*/ 748 w 798"/>
                  <a:gd name="T9" fmla="*/ 93 h 185"/>
                  <a:gd name="T10" fmla="*/ 697 w 798"/>
                  <a:gd name="T11" fmla="*/ 93 h 185"/>
                  <a:gd name="T12" fmla="*/ 697 w 798"/>
                  <a:gd name="T13" fmla="*/ 62 h 185"/>
                  <a:gd name="T14" fmla="*/ 798 w 798"/>
                  <a:gd name="T15" fmla="*/ 62 h 185"/>
                  <a:gd name="T16" fmla="*/ 798 w 798"/>
                  <a:gd name="T17" fmla="*/ 0 h 185"/>
                  <a:gd name="T18" fmla="*/ 548 w 798"/>
                  <a:gd name="T19" fmla="*/ 0 h 185"/>
                  <a:gd name="T20" fmla="*/ 548 w 798"/>
                  <a:gd name="T21" fmla="*/ 62 h 185"/>
                  <a:gd name="T22" fmla="*/ 0 w 798"/>
                  <a:gd name="T23" fmla="*/ 62 h 185"/>
                  <a:gd name="T24" fmla="*/ 0 w 798"/>
                  <a:gd name="T25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98" h="185">
                    <a:moveTo>
                      <a:pt x="0" y="185"/>
                    </a:moveTo>
                    <a:lnTo>
                      <a:pt x="697" y="185"/>
                    </a:lnTo>
                    <a:lnTo>
                      <a:pt x="697" y="123"/>
                    </a:lnTo>
                    <a:lnTo>
                      <a:pt x="748" y="123"/>
                    </a:lnTo>
                    <a:lnTo>
                      <a:pt x="748" y="93"/>
                    </a:lnTo>
                    <a:lnTo>
                      <a:pt x="697" y="93"/>
                    </a:lnTo>
                    <a:lnTo>
                      <a:pt x="697" y="62"/>
                    </a:lnTo>
                    <a:lnTo>
                      <a:pt x="798" y="62"/>
                    </a:lnTo>
                    <a:lnTo>
                      <a:pt x="798" y="0"/>
                    </a:lnTo>
                    <a:lnTo>
                      <a:pt x="548" y="0"/>
                    </a:lnTo>
                    <a:lnTo>
                      <a:pt x="548" y="62"/>
                    </a:lnTo>
                    <a:lnTo>
                      <a:pt x="0" y="62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A8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54" name="Freeform 36">
                <a:extLst>
                  <a:ext uri="{FF2B5EF4-FFF2-40B4-BE49-F238E27FC236}">
                    <a16:creationId xmlns:a16="http://schemas.microsoft.com/office/drawing/2014/main" id="{3358B132-8BDB-4D2D-9530-E9C6BF9D88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08" y="1076"/>
                <a:ext cx="806" cy="191"/>
              </a:xfrm>
              <a:custGeom>
                <a:avLst/>
                <a:gdLst>
                  <a:gd name="T0" fmla="*/ 702 w 806"/>
                  <a:gd name="T1" fmla="*/ 184 h 191"/>
                  <a:gd name="T2" fmla="*/ 5 w 806"/>
                  <a:gd name="T3" fmla="*/ 191 h 191"/>
                  <a:gd name="T4" fmla="*/ 707 w 806"/>
                  <a:gd name="T5" fmla="*/ 188 h 191"/>
                  <a:gd name="T6" fmla="*/ 702 w 806"/>
                  <a:gd name="T7" fmla="*/ 191 h 191"/>
                  <a:gd name="T8" fmla="*/ 707 w 806"/>
                  <a:gd name="T9" fmla="*/ 188 h 191"/>
                  <a:gd name="T10" fmla="*/ 698 w 806"/>
                  <a:gd name="T11" fmla="*/ 126 h 191"/>
                  <a:gd name="T12" fmla="*/ 707 w 806"/>
                  <a:gd name="T13" fmla="*/ 188 h 191"/>
                  <a:gd name="T14" fmla="*/ 698 w 806"/>
                  <a:gd name="T15" fmla="*/ 126 h 191"/>
                  <a:gd name="T16" fmla="*/ 702 w 806"/>
                  <a:gd name="T17" fmla="*/ 122 h 191"/>
                  <a:gd name="T18" fmla="*/ 698 w 806"/>
                  <a:gd name="T19" fmla="*/ 126 h 191"/>
                  <a:gd name="T20" fmla="*/ 753 w 806"/>
                  <a:gd name="T21" fmla="*/ 122 h 191"/>
                  <a:gd name="T22" fmla="*/ 702 w 806"/>
                  <a:gd name="T23" fmla="*/ 130 h 191"/>
                  <a:gd name="T24" fmla="*/ 757 w 806"/>
                  <a:gd name="T25" fmla="*/ 126 h 191"/>
                  <a:gd name="T26" fmla="*/ 753 w 806"/>
                  <a:gd name="T27" fmla="*/ 130 h 191"/>
                  <a:gd name="T28" fmla="*/ 757 w 806"/>
                  <a:gd name="T29" fmla="*/ 126 h 191"/>
                  <a:gd name="T30" fmla="*/ 748 w 806"/>
                  <a:gd name="T31" fmla="*/ 96 h 191"/>
                  <a:gd name="T32" fmla="*/ 757 w 806"/>
                  <a:gd name="T33" fmla="*/ 126 h 191"/>
                  <a:gd name="T34" fmla="*/ 753 w 806"/>
                  <a:gd name="T35" fmla="*/ 91 h 191"/>
                  <a:gd name="T36" fmla="*/ 757 w 806"/>
                  <a:gd name="T37" fmla="*/ 96 h 191"/>
                  <a:gd name="T38" fmla="*/ 753 w 806"/>
                  <a:gd name="T39" fmla="*/ 91 h 191"/>
                  <a:gd name="T40" fmla="*/ 702 w 806"/>
                  <a:gd name="T41" fmla="*/ 99 h 191"/>
                  <a:gd name="T42" fmla="*/ 753 w 806"/>
                  <a:gd name="T43" fmla="*/ 91 h 191"/>
                  <a:gd name="T44" fmla="*/ 702 w 806"/>
                  <a:gd name="T45" fmla="*/ 99 h 191"/>
                  <a:gd name="T46" fmla="*/ 698 w 806"/>
                  <a:gd name="T47" fmla="*/ 96 h 191"/>
                  <a:gd name="T48" fmla="*/ 702 w 806"/>
                  <a:gd name="T49" fmla="*/ 99 h 191"/>
                  <a:gd name="T50" fmla="*/ 698 w 806"/>
                  <a:gd name="T51" fmla="*/ 65 h 191"/>
                  <a:gd name="T52" fmla="*/ 707 w 806"/>
                  <a:gd name="T53" fmla="*/ 96 h 191"/>
                  <a:gd name="T54" fmla="*/ 698 w 806"/>
                  <a:gd name="T55" fmla="*/ 65 h 191"/>
                  <a:gd name="T56" fmla="*/ 702 w 806"/>
                  <a:gd name="T57" fmla="*/ 62 h 191"/>
                  <a:gd name="T58" fmla="*/ 698 w 806"/>
                  <a:gd name="T59" fmla="*/ 65 h 191"/>
                  <a:gd name="T60" fmla="*/ 803 w 806"/>
                  <a:gd name="T61" fmla="*/ 62 h 191"/>
                  <a:gd name="T62" fmla="*/ 702 w 806"/>
                  <a:gd name="T63" fmla="*/ 68 h 191"/>
                  <a:gd name="T64" fmla="*/ 806 w 806"/>
                  <a:gd name="T65" fmla="*/ 65 h 191"/>
                  <a:gd name="T66" fmla="*/ 803 w 806"/>
                  <a:gd name="T67" fmla="*/ 68 h 191"/>
                  <a:gd name="T68" fmla="*/ 806 w 806"/>
                  <a:gd name="T69" fmla="*/ 65 h 191"/>
                  <a:gd name="T70" fmla="*/ 799 w 806"/>
                  <a:gd name="T71" fmla="*/ 3 h 191"/>
                  <a:gd name="T72" fmla="*/ 806 w 806"/>
                  <a:gd name="T73" fmla="*/ 65 h 191"/>
                  <a:gd name="T74" fmla="*/ 803 w 806"/>
                  <a:gd name="T75" fmla="*/ 0 h 191"/>
                  <a:gd name="T76" fmla="*/ 806 w 806"/>
                  <a:gd name="T77" fmla="*/ 3 h 191"/>
                  <a:gd name="T78" fmla="*/ 803 w 806"/>
                  <a:gd name="T79" fmla="*/ 0 h 191"/>
                  <a:gd name="T80" fmla="*/ 553 w 806"/>
                  <a:gd name="T81" fmla="*/ 8 h 191"/>
                  <a:gd name="T82" fmla="*/ 803 w 806"/>
                  <a:gd name="T83" fmla="*/ 0 h 191"/>
                  <a:gd name="T84" fmla="*/ 550 w 806"/>
                  <a:gd name="T85" fmla="*/ 3 h 191"/>
                  <a:gd name="T86" fmla="*/ 553 w 806"/>
                  <a:gd name="T87" fmla="*/ 0 h 191"/>
                  <a:gd name="T88" fmla="*/ 550 w 806"/>
                  <a:gd name="T89" fmla="*/ 3 h 191"/>
                  <a:gd name="T90" fmla="*/ 557 w 806"/>
                  <a:gd name="T91" fmla="*/ 65 h 191"/>
                  <a:gd name="T92" fmla="*/ 550 w 806"/>
                  <a:gd name="T93" fmla="*/ 3 h 191"/>
                  <a:gd name="T94" fmla="*/ 557 w 806"/>
                  <a:gd name="T95" fmla="*/ 65 h 191"/>
                  <a:gd name="T96" fmla="*/ 553 w 806"/>
                  <a:gd name="T97" fmla="*/ 68 h 191"/>
                  <a:gd name="T98" fmla="*/ 557 w 806"/>
                  <a:gd name="T99" fmla="*/ 65 h 191"/>
                  <a:gd name="T100" fmla="*/ 5 w 806"/>
                  <a:gd name="T101" fmla="*/ 68 h 191"/>
                  <a:gd name="T102" fmla="*/ 553 w 806"/>
                  <a:gd name="T103" fmla="*/ 62 h 191"/>
                  <a:gd name="T104" fmla="*/ 0 w 806"/>
                  <a:gd name="T105" fmla="*/ 65 h 191"/>
                  <a:gd name="T106" fmla="*/ 5 w 806"/>
                  <a:gd name="T107" fmla="*/ 62 h 191"/>
                  <a:gd name="T108" fmla="*/ 0 w 806"/>
                  <a:gd name="T109" fmla="*/ 65 h 191"/>
                  <a:gd name="T110" fmla="*/ 8 w 806"/>
                  <a:gd name="T111" fmla="*/ 188 h 191"/>
                  <a:gd name="T112" fmla="*/ 0 w 806"/>
                  <a:gd name="T113" fmla="*/ 65 h 191"/>
                  <a:gd name="T114" fmla="*/ 5 w 806"/>
                  <a:gd name="T115" fmla="*/ 191 h 191"/>
                  <a:gd name="T116" fmla="*/ 0 w 806"/>
                  <a:gd name="T117" fmla="*/ 188 h 191"/>
                  <a:gd name="T118" fmla="*/ 5 w 806"/>
                  <a:gd name="T119" fmla="*/ 19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06" h="191">
                    <a:moveTo>
                      <a:pt x="5" y="184"/>
                    </a:moveTo>
                    <a:lnTo>
                      <a:pt x="702" y="184"/>
                    </a:lnTo>
                    <a:lnTo>
                      <a:pt x="702" y="191"/>
                    </a:lnTo>
                    <a:lnTo>
                      <a:pt x="5" y="191"/>
                    </a:lnTo>
                    <a:lnTo>
                      <a:pt x="5" y="184"/>
                    </a:lnTo>
                    <a:close/>
                    <a:moveTo>
                      <a:pt x="707" y="188"/>
                    </a:moveTo>
                    <a:lnTo>
                      <a:pt x="707" y="191"/>
                    </a:lnTo>
                    <a:lnTo>
                      <a:pt x="702" y="191"/>
                    </a:lnTo>
                    <a:lnTo>
                      <a:pt x="702" y="188"/>
                    </a:lnTo>
                    <a:lnTo>
                      <a:pt x="707" y="188"/>
                    </a:lnTo>
                    <a:close/>
                    <a:moveTo>
                      <a:pt x="698" y="188"/>
                    </a:moveTo>
                    <a:lnTo>
                      <a:pt x="698" y="126"/>
                    </a:lnTo>
                    <a:lnTo>
                      <a:pt x="707" y="126"/>
                    </a:lnTo>
                    <a:lnTo>
                      <a:pt x="707" y="188"/>
                    </a:lnTo>
                    <a:lnTo>
                      <a:pt x="698" y="188"/>
                    </a:lnTo>
                    <a:close/>
                    <a:moveTo>
                      <a:pt x="698" y="126"/>
                    </a:moveTo>
                    <a:lnTo>
                      <a:pt x="698" y="122"/>
                    </a:lnTo>
                    <a:lnTo>
                      <a:pt x="702" y="122"/>
                    </a:lnTo>
                    <a:lnTo>
                      <a:pt x="702" y="126"/>
                    </a:lnTo>
                    <a:lnTo>
                      <a:pt x="698" y="126"/>
                    </a:lnTo>
                    <a:close/>
                    <a:moveTo>
                      <a:pt x="702" y="122"/>
                    </a:moveTo>
                    <a:lnTo>
                      <a:pt x="753" y="122"/>
                    </a:lnTo>
                    <a:lnTo>
                      <a:pt x="753" y="130"/>
                    </a:lnTo>
                    <a:lnTo>
                      <a:pt x="702" y="130"/>
                    </a:lnTo>
                    <a:lnTo>
                      <a:pt x="702" y="122"/>
                    </a:lnTo>
                    <a:close/>
                    <a:moveTo>
                      <a:pt x="757" y="126"/>
                    </a:moveTo>
                    <a:lnTo>
                      <a:pt x="757" y="130"/>
                    </a:lnTo>
                    <a:lnTo>
                      <a:pt x="753" y="130"/>
                    </a:lnTo>
                    <a:lnTo>
                      <a:pt x="753" y="126"/>
                    </a:lnTo>
                    <a:lnTo>
                      <a:pt x="757" y="126"/>
                    </a:lnTo>
                    <a:close/>
                    <a:moveTo>
                      <a:pt x="748" y="126"/>
                    </a:moveTo>
                    <a:lnTo>
                      <a:pt x="748" y="96"/>
                    </a:lnTo>
                    <a:lnTo>
                      <a:pt x="757" y="96"/>
                    </a:lnTo>
                    <a:lnTo>
                      <a:pt x="757" y="126"/>
                    </a:lnTo>
                    <a:lnTo>
                      <a:pt x="748" y="126"/>
                    </a:lnTo>
                    <a:close/>
                    <a:moveTo>
                      <a:pt x="753" y="91"/>
                    </a:moveTo>
                    <a:lnTo>
                      <a:pt x="757" y="91"/>
                    </a:lnTo>
                    <a:lnTo>
                      <a:pt x="757" y="96"/>
                    </a:lnTo>
                    <a:lnTo>
                      <a:pt x="753" y="96"/>
                    </a:lnTo>
                    <a:lnTo>
                      <a:pt x="753" y="91"/>
                    </a:lnTo>
                    <a:close/>
                    <a:moveTo>
                      <a:pt x="753" y="99"/>
                    </a:moveTo>
                    <a:lnTo>
                      <a:pt x="702" y="99"/>
                    </a:lnTo>
                    <a:lnTo>
                      <a:pt x="702" y="91"/>
                    </a:lnTo>
                    <a:lnTo>
                      <a:pt x="753" y="91"/>
                    </a:lnTo>
                    <a:lnTo>
                      <a:pt x="753" y="99"/>
                    </a:lnTo>
                    <a:close/>
                    <a:moveTo>
                      <a:pt x="702" y="99"/>
                    </a:moveTo>
                    <a:lnTo>
                      <a:pt x="698" y="99"/>
                    </a:lnTo>
                    <a:lnTo>
                      <a:pt x="698" y="96"/>
                    </a:lnTo>
                    <a:lnTo>
                      <a:pt x="702" y="96"/>
                    </a:lnTo>
                    <a:lnTo>
                      <a:pt x="702" y="99"/>
                    </a:lnTo>
                    <a:close/>
                    <a:moveTo>
                      <a:pt x="698" y="96"/>
                    </a:moveTo>
                    <a:lnTo>
                      <a:pt x="698" y="65"/>
                    </a:lnTo>
                    <a:lnTo>
                      <a:pt x="707" y="65"/>
                    </a:lnTo>
                    <a:lnTo>
                      <a:pt x="707" y="96"/>
                    </a:lnTo>
                    <a:lnTo>
                      <a:pt x="698" y="96"/>
                    </a:lnTo>
                    <a:close/>
                    <a:moveTo>
                      <a:pt x="698" y="65"/>
                    </a:moveTo>
                    <a:lnTo>
                      <a:pt x="698" y="62"/>
                    </a:lnTo>
                    <a:lnTo>
                      <a:pt x="702" y="62"/>
                    </a:lnTo>
                    <a:lnTo>
                      <a:pt x="702" y="65"/>
                    </a:lnTo>
                    <a:lnTo>
                      <a:pt x="698" y="65"/>
                    </a:lnTo>
                    <a:close/>
                    <a:moveTo>
                      <a:pt x="702" y="62"/>
                    </a:moveTo>
                    <a:lnTo>
                      <a:pt x="803" y="62"/>
                    </a:lnTo>
                    <a:lnTo>
                      <a:pt x="803" y="68"/>
                    </a:lnTo>
                    <a:lnTo>
                      <a:pt x="702" y="68"/>
                    </a:lnTo>
                    <a:lnTo>
                      <a:pt x="702" y="62"/>
                    </a:lnTo>
                    <a:close/>
                    <a:moveTo>
                      <a:pt x="806" y="65"/>
                    </a:moveTo>
                    <a:lnTo>
                      <a:pt x="806" y="68"/>
                    </a:lnTo>
                    <a:lnTo>
                      <a:pt x="803" y="68"/>
                    </a:lnTo>
                    <a:lnTo>
                      <a:pt x="803" y="65"/>
                    </a:lnTo>
                    <a:lnTo>
                      <a:pt x="806" y="65"/>
                    </a:lnTo>
                    <a:close/>
                    <a:moveTo>
                      <a:pt x="799" y="65"/>
                    </a:moveTo>
                    <a:lnTo>
                      <a:pt x="799" y="3"/>
                    </a:lnTo>
                    <a:lnTo>
                      <a:pt x="806" y="3"/>
                    </a:lnTo>
                    <a:lnTo>
                      <a:pt x="806" y="65"/>
                    </a:lnTo>
                    <a:lnTo>
                      <a:pt x="799" y="65"/>
                    </a:lnTo>
                    <a:close/>
                    <a:moveTo>
                      <a:pt x="803" y="0"/>
                    </a:moveTo>
                    <a:lnTo>
                      <a:pt x="806" y="0"/>
                    </a:lnTo>
                    <a:lnTo>
                      <a:pt x="806" y="3"/>
                    </a:lnTo>
                    <a:lnTo>
                      <a:pt x="803" y="3"/>
                    </a:lnTo>
                    <a:lnTo>
                      <a:pt x="803" y="0"/>
                    </a:lnTo>
                    <a:close/>
                    <a:moveTo>
                      <a:pt x="803" y="8"/>
                    </a:moveTo>
                    <a:lnTo>
                      <a:pt x="553" y="8"/>
                    </a:lnTo>
                    <a:lnTo>
                      <a:pt x="553" y="0"/>
                    </a:lnTo>
                    <a:lnTo>
                      <a:pt x="803" y="0"/>
                    </a:lnTo>
                    <a:lnTo>
                      <a:pt x="803" y="8"/>
                    </a:lnTo>
                    <a:close/>
                    <a:moveTo>
                      <a:pt x="550" y="3"/>
                    </a:moveTo>
                    <a:lnTo>
                      <a:pt x="550" y="0"/>
                    </a:lnTo>
                    <a:lnTo>
                      <a:pt x="553" y="0"/>
                    </a:lnTo>
                    <a:lnTo>
                      <a:pt x="553" y="3"/>
                    </a:lnTo>
                    <a:lnTo>
                      <a:pt x="550" y="3"/>
                    </a:lnTo>
                    <a:close/>
                    <a:moveTo>
                      <a:pt x="557" y="3"/>
                    </a:moveTo>
                    <a:lnTo>
                      <a:pt x="557" y="65"/>
                    </a:lnTo>
                    <a:lnTo>
                      <a:pt x="550" y="65"/>
                    </a:lnTo>
                    <a:lnTo>
                      <a:pt x="550" y="3"/>
                    </a:lnTo>
                    <a:lnTo>
                      <a:pt x="557" y="3"/>
                    </a:lnTo>
                    <a:close/>
                    <a:moveTo>
                      <a:pt x="557" y="65"/>
                    </a:moveTo>
                    <a:lnTo>
                      <a:pt x="557" y="68"/>
                    </a:lnTo>
                    <a:lnTo>
                      <a:pt x="553" y="68"/>
                    </a:lnTo>
                    <a:lnTo>
                      <a:pt x="553" y="65"/>
                    </a:lnTo>
                    <a:lnTo>
                      <a:pt x="557" y="65"/>
                    </a:lnTo>
                    <a:close/>
                    <a:moveTo>
                      <a:pt x="553" y="68"/>
                    </a:moveTo>
                    <a:lnTo>
                      <a:pt x="5" y="68"/>
                    </a:lnTo>
                    <a:lnTo>
                      <a:pt x="5" y="62"/>
                    </a:lnTo>
                    <a:lnTo>
                      <a:pt x="553" y="62"/>
                    </a:lnTo>
                    <a:lnTo>
                      <a:pt x="553" y="68"/>
                    </a:lnTo>
                    <a:close/>
                    <a:moveTo>
                      <a:pt x="0" y="65"/>
                    </a:moveTo>
                    <a:lnTo>
                      <a:pt x="0" y="62"/>
                    </a:lnTo>
                    <a:lnTo>
                      <a:pt x="5" y="62"/>
                    </a:lnTo>
                    <a:lnTo>
                      <a:pt x="5" y="65"/>
                    </a:lnTo>
                    <a:lnTo>
                      <a:pt x="0" y="65"/>
                    </a:lnTo>
                    <a:close/>
                    <a:moveTo>
                      <a:pt x="8" y="65"/>
                    </a:moveTo>
                    <a:lnTo>
                      <a:pt x="8" y="188"/>
                    </a:lnTo>
                    <a:lnTo>
                      <a:pt x="0" y="188"/>
                    </a:lnTo>
                    <a:lnTo>
                      <a:pt x="0" y="65"/>
                    </a:lnTo>
                    <a:lnTo>
                      <a:pt x="8" y="65"/>
                    </a:lnTo>
                    <a:close/>
                    <a:moveTo>
                      <a:pt x="5" y="191"/>
                    </a:moveTo>
                    <a:lnTo>
                      <a:pt x="0" y="191"/>
                    </a:lnTo>
                    <a:lnTo>
                      <a:pt x="0" y="188"/>
                    </a:lnTo>
                    <a:lnTo>
                      <a:pt x="5" y="188"/>
                    </a:lnTo>
                    <a:lnTo>
                      <a:pt x="5" y="19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55" name="Freeform 37">
                <a:extLst>
                  <a:ext uri="{FF2B5EF4-FFF2-40B4-BE49-F238E27FC236}">
                    <a16:creationId xmlns:a16="http://schemas.microsoft.com/office/drawing/2014/main" id="{4370B2AD-4E15-498F-AC1A-BC86AEA4C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7" y="374"/>
                <a:ext cx="34" cy="31"/>
              </a:xfrm>
              <a:custGeom>
                <a:avLst/>
                <a:gdLst>
                  <a:gd name="T0" fmla="*/ 18 w 34"/>
                  <a:gd name="T1" fmla="*/ 31 h 31"/>
                  <a:gd name="T2" fmla="*/ 23 w 34"/>
                  <a:gd name="T3" fmla="*/ 30 h 31"/>
                  <a:gd name="T4" fmla="*/ 29 w 34"/>
                  <a:gd name="T5" fmla="*/ 26 h 31"/>
                  <a:gd name="T6" fmla="*/ 32 w 34"/>
                  <a:gd name="T7" fmla="*/ 21 h 31"/>
                  <a:gd name="T8" fmla="*/ 34 w 34"/>
                  <a:gd name="T9" fmla="*/ 15 h 31"/>
                  <a:gd name="T10" fmla="*/ 32 w 34"/>
                  <a:gd name="T11" fmla="*/ 10 h 31"/>
                  <a:gd name="T12" fmla="*/ 29 w 34"/>
                  <a:gd name="T13" fmla="*/ 5 h 31"/>
                  <a:gd name="T14" fmla="*/ 23 w 34"/>
                  <a:gd name="T15" fmla="*/ 2 h 31"/>
                  <a:gd name="T16" fmla="*/ 18 w 34"/>
                  <a:gd name="T17" fmla="*/ 0 h 31"/>
                  <a:gd name="T18" fmla="*/ 11 w 34"/>
                  <a:gd name="T19" fmla="*/ 2 h 31"/>
                  <a:gd name="T20" fmla="*/ 6 w 34"/>
                  <a:gd name="T21" fmla="*/ 5 h 31"/>
                  <a:gd name="T22" fmla="*/ 2 w 34"/>
                  <a:gd name="T23" fmla="*/ 10 h 31"/>
                  <a:gd name="T24" fmla="*/ 0 w 34"/>
                  <a:gd name="T25" fmla="*/ 15 h 31"/>
                  <a:gd name="T26" fmla="*/ 2 w 34"/>
                  <a:gd name="T27" fmla="*/ 21 h 31"/>
                  <a:gd name="T28" fmla="*/ 6 w 34"/>
                  <a:gd name="T29" fmla="*/ 26 h 31"/>
                  <a:gd name="T30" fmla="*/ 11 w 34"/>
                  <a:gd name="T31" fmla="*/ 30 h 31"/>
                  <a:gd name="T32" fmla="*/ 18 w 34"/>
                  <a:gd name="T3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" h="31">
                    <a:moveTo>
                      <a:pt x="18" y="31"/>
                    </a:moveTo>
                    <a:lnTo>
                      <a:pt x="23" y="30"/>
                    </a:lnTo>
                    <a:lnTo>
                      <a:pt x="29" y="26"/>
                    </a:lnTo>
                    <a:lnTo>
                      <a:pt x="32" y="21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9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1" y="2"/>
                    </a:lnTo>
                    <a:lnTo>
                      <a:pt x="6" y="5"/>
                    </a:lnTo>
                    <a:lnTo>
                      <a:pt x="2" y="10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6"/>
                    </a:lnTo>
                    <a:lnTo>
                      <a:pt x="11" y="30"/>
                    </a:lnTo>
                    <a:lnTo>
                      <a:pt x="18" y="3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56" name="Freeform 38">
                <a:extLst>
                  <a:ext uri="{FF2B5EF4-FFF2-40B4-BE49-F238E27FC236}">
                    <a16:creationId xmlns:a16="http://schemas.microsoft.com/office/drawing/2014/main" id="{50B24919-50C0-4361-9FD6-B2FFFA7F9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7" y="374"/>
                <a:ext cx="34" cy="31"/>
              </a:xfrm>
              <a:custGeom>
                <a:avLst/>
                <a:gdLst>
                  <a:gd name="T0" fmla="*/ 18 w 34"/>
                  <a:gd name="T1" fmla="*/ 31 h 31"/>
                  <a:gd name="T2" fmla="*/ 23 w 34"/>
                  <a:gd name="T3" fmla="*/ 30 h 31"/>
                  <a:gd name="T4" fmla="*/ 29 w 34"/>
                  <a:gd name="T5" fmla="*/ 26 h 31"/>
                  <a:gd name="T6" fmla="*/ 32 w 34"/>
                  <a:gd name="T7" fmla="*/ 21 h 31"/>
                  <a:gd name="T8" fmla="*/ 34 w 34"/>
                  <a:gd name="T9" fmla="*/ 15 h 31"/>
                  <a:gd name="T10" fmla="*/ 32 w 34"/>
                  <a:gd name="T11" fmla="*/ 10 h 31"/>
                  <a:gd name="T12" fmla="*/ 29 w 34"/>
                  <a:gd name="T13" fmla="*/ 5 h 31"/>
                  <a:gd name="T14" fmla="*/ 23 w 34"/>
                  <a:gd name="T15" fmla="*/ 2 h 31"/>
                  <a:gd name="T16" fmla="*/ 18 w 34"/>
                  <a:gd name="T17" fmla="*/ 0 h 31"/>
                  <a:gd name="T18" fmla="*/ 11 w 34"/>
                  <a:gd name="T19" fmla="*/ 2 h 31"/>
                  <a:gd name="T20" fmla="*/ 6 w 34"/>
                  <a:gd name="T21" fmla="*/ 5 h 31"/>
                  <a:gd name="T22" fmla="*/ 2 w 34"/>
                  <a:gd name="T23" fmla="*/ 10 h 31"/>
                  <a:gd name="T24" fmla="*/ 0 w 34"/>
                  <a:gd name="T25" fmla="*/ 15 h 31"/>
                  <a:gd name="T26" fmla="*/ 2 w 34"/>
                  <a:gd name="T27" fmla="*/ 21 h 31"/>
                  <a:gd name="T28" fmla="*/ 6 w 34"/>
                  <a:gd name="T29" fmla="*/ 26 h 31"/>
                  <a:gd name="T30" fmla="*/ 11 w 34"/>
                  <a:gd name="T31" fmla="*/ 30 h 31"/>
                  <a:gd name="T32" fmla="*/ 18 w 34"/>
                  <a:gd name="T3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" h="31">
                    <a:moveTo>
                      <a:pt x="18" y="31"/>
                    </a:moveTo>
                    <a:lnTo>
                      <a:pt x="23" y="30"/>
                    </a:lnTo>
                    <a:lnTo>
                      <a:pt x="29" y="26"/>
                    </a:lnTo>
                    <a:lnTo>
                      <a:pt x="32" y="21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9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1" y="2"/>
                    </a:lnTo>
                    <a:lnTo>
                      <a:pt x="6" y="5"/>
                    </a:lnTo>
                    <a:lnTo>
                      <a:pt x="2" y="10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6"/>
                    </a:lnTo>
                    <a:lnTo>
                      <a:pt x="11" y="30"/>
                    </a:lnTo>
                    <a:lnTo>
                      <a:pt x="18" y="3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57" name="Freeform 39">
                <a:extLst>
                  <a:ext uri="{FF2B5EF4-FFF2-40B4-BE49-F238E27FC236}">
                    <a16:creationId xmlns:a16="http://schemas.microsoft.com/office/drawing/2014/main" id="{772D9AB5-7EE1-4516-9931-BABC49100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52"/>
                <a:ext cx="111" cy="60"/>
              </a:xfrm>
              <a:custGeom>
                <a:avLst/>
                <a:gdLst>
                  <a:gd name="T0" fmla="*/ 111 w 111"/>
                  <a:gd name="T1" fmla="*/ 29 h 60"/>
                  <a:gd name="T2" fmla="*/ 54 w 111"/>
                  <a:gd name="T3" fmla="*/ 60 h 60"/>
                  <a:gd name="T4" fmla="*/ 54 w 111"/>
                  <a:gd name="T5" fmla="*/ 45 h 60"/>
                  <a:gd name="T6" fmla="*/ 0 w 111"/>
                  <a:gd name="T7" fmla="*/ 45 h 60"/>
                  <a:gd name="T8" fmla="*/ 0 w 111"/>
                  <a:gd name="T9" fmla="*/ 14 h 60"/>
                  <a:gd name="T10" fmla="*/ 54 w 111"/>
                  <a:gd name="T11" fmla="*/ 14 h 60"/>
                  <a:gd name="T12" fmla="*/ 54 w 111"/>
                  <a:gd name="T13" fmla="*/ 0 h 60"/>
                  <a:gd name="T14" fmla="*/ 111 w 111"/>
                  <a:gd name="T15" fmla="*/ 2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60">
                    <a:moveTo>
                      <a:pt x="111" y="29"/>
                    </a:moveTo>
                    <a:lnTo>
                      <a:pt x="54" y="60"/>
                    </a:lnTo>
                    <a:lnTo>
                      <a:pt x="54" y="45"/>
                    </a:lnTo>
                    <a:lnTo>
                      <a:pt x="0" y="45"/>
                    </a:lnTo>
                    <a:lnTo>
                      <a:pt x="0" y="14"/>
                    </a:lnTo>
                    <a:lnTo>
                      <a:pt x="54" y="14"/>
                    </a:lnTo>
                    <a:lnTo>
                      <a:pt x="54" y="0"/>
                    </a:lnTo>
                    <a:lnTo>
                      <a:pt x="111" y="29"/>
                    </a:lnTo>
                    <a:close/>
                  </a:path>
                </a:pathLst>
              </a:custGeom>
              <a:solidFill>
                <a:srgbClr val="8E8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58" name="Freeform 40">
                <a:extLst>
                  <a:ext uri="{FF2B5EF4-FFF2-40B4-BE49-F238E27FC236}">
                    <a16:creationId xmlns:a16="http://schemas.microsoft.com/office/drawing/2014/main" id="{D7CFA75B-711E-4FA2-9380-CAD72E84D3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1295"/>
                <a:ext cx="111" cy="60"/>
              </a:xfrm>
              <a:custGeom>
                <a:avLst/>
                <a:gdLst>
                  <a:gd name="T0" fmla="*/ 0 w 111"/>
                  <a:gd name="T1" fmla="*/ 29 h 60"/>
                  <a:gd name="T2" fmla="*/ 54 w 111"/>
                  <a:gd name="T3" fmla="*/ 60 h 60"/>
                  <a:gd name="T4" fmla="*/ 54 w 111"/>
                  <a:gd name="T5" fmla="*/ 46 h 60"/>
                  <a:gd name="T6" fmla="*/ 111 w 111"/>
                  <a:gd name="T7" fmla="*/ 46 h 60"/>
                  <a:gd name="T8" fmla="*/ 111 w 111"/>
                  <a:gd name="T9" fmla="*/ 14 h 60"/>
                  <a:gd name="T10" fmla="*/ 54 w 111"/>
                  <a:gd name="T11" fmla="*/ 14 h 60"/>
                  <a:gd name="T12" fmla="*/ 54 w 111"/>
                  <a:gd name="T13" fmla="*/ 0 h 60"/>
                  <a:gd name="T14" fmla="*/ 0 w 111"/>
                  <a:gd name="T15" fmla="*/ 2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60">
                    <a:moveTo>
                      <a:pt x="0" y="29"/>
                    </a:moveTo>
                    <a:lnTo>
                      <a:pt x="54" y="60"/>
                    </a:lnTo>
                    <a:lnTo>
                      <a:pt x="54" y="46"/>
                    </a:lnTo>
                    <a:lnTo>
                      <a:pt x="111" y="46"/>
                    </a:lnTo>
                    <a:lnTo>
                      <a:pt x="111" y="14"/>
                    </a:lnTo>
                    <a:lnTo>
                      <a:pt x="54" y="14"/>
                    </a:lnTo>
                    <a:lnTo>
                      <a:pt x="54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8E8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59" name="Freeform 41">
                <a:extLst>
                  <a:ext uri="{FF2B5EF4-FFF2-40B4-BE49-F238E27FC236}">
                    <a16:creationId xmlns:a16="http://schemas.microsoft.com/office/drawing/2014/main" id="{E7BAE49D-995F-4BE6-BD5F-12BFD0CEC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1295"/>
                <a:ext cx="111" cy="60"/>
              </a:xfrm>
              <a:custGeom>
                <a:avLst/>
                <a:gdLst>
                  <a:gd name="T0" fmla="*/ 0 w 111"/>
                  <a:gd name="T1" fmla="*/ 29 h 60"/>
                  <a:gd name="T2" fmla="*/ 54 w 111"/>
                  <a:gd name="T3" fmla="*/ 60 h 60"/>
                  <a:gd name="T4" fmla="*/ 54 w 111"/>
                  <a:gd name="T5" fmla="*/ 46 h 60"/>
                  <a:gd name="T6" fmla="*/ 111 w 111"/>
                  <a:gd name="T7" fmla="*/ 46 h 60"/>
                  <a:gd name="T8" fmla="*/ 111 w 111"/>
                  <a:gd name="T9" fmla="*/ 14 h 60"/>
                  <a:gd name="T10" fmla="*/ 54 w 111"/>
                  <a:gd name="T11" fmla="*/ 14 h 60"/>
                  <a:gd name="T12" fmla="*/ 54 w 111"/>
                  <a:gd name="T13" fmla="*/ 0 h 60"/>
                  <a:gd name="T14" fmla="*/ 0 w 111"/>
                  <a:gd name="T15" fmla="*/ 2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60">
                    <a:moveTo>
                      <a:pt x="0" y="29"/>
                    </a:moveTo>
                    <a:lnTo>
                      <a:pt x="54" y="60"/>
                    </a:lnTo>
                    <a:lnTo>
                      <a:pt x="54" y="46"/>
                    </a:lnTo>
                    <a:lnTo>
                      <a:pt x="111" y="46"/>
                    </a:lnTo>
                    <a:lnTo>
                      <a:pt x="111" y="14"/>
                    </a:lnTo>
                    <a:lnTo>
                      <a:pt x="54" y="14"/>
                    </a:lnTo>
                    <a:lnTo>
                      <a:pt x="54" y="0"/>
                    </a:lnTo>
                    <a:lnTo>
                      <a:pt x="0" y="29"/>
                    </a:lnTo>
                    <a:close/>
                  </a:path>
                </a:pathLst>
              </a:custGeom>
              <a:noFill/>
              <a:ln w="3175">
                <a:solidFill>
                  <a:srgbClr val="8E85B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60" name="Freeform 42">
                <a:extLst>
                  <a:ext uri="{FF2B5EF4-FFF2-40B4-BE49-F238E27FC236}">
                    <a16:creationId xmlns:a16="http://schemas.microsoft.com/office/drawing/2014/main" id="{7103BE85-D29D-4A10-BDD2-7AD1D1799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0" y="868"/>
                <a:ext cx="132" cy="356"/>
              </a:xfrm>
              <a:custGeom>
                <a:avLst/>
                <a:gdLst>
                  <a:gd name="T0" fmla="*/ 0 w 132"/>
                  <a:gd name="T1" fmla="*/ 356 h 356"/>
                  <a:gd name="T2" fmla="*/ 132 w 132"/>
                  <a:gd name="T3" fmla="*/ 356 h 356"/>
                  <a:gd name="T4" fmla="*/ 132 w 132"/>
                  <a:gd name="T5" fmla="*/ 0 h 356"/>
                  <a:gd name="T6" fmla="*/ 0 w 132"/>
                  <a:gd name="T7" fmla="*/ 204 h 356"/>
                  <a:gd name="T8" fmla="*/ 0 w 132"/>
                  <a:gd name="T9" fmla="*/ 356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356">
                    <a:moveTo>
                      <a:pt x="0" y="356"/>
                    </a:moveTo>
                    <a:lnTo>
                      <a:pt x="132" y="356"/>
                    </a:lnTo>
                    <a:lnTo>
                      <a:pt x="132" y="0"/>
                    </a:lnTo>
                    <a:lnTo>
                      <a:pt x="0" y="204"/>
                    </a:lnTo>
                    <a:lnTo>
                      <a:pt x="0" y="356"/>
                    </a:lnTo>
                    <a:close/>
                  </a:path>
                </a:pathLst>
              </a:custGeom>
              <a:solidFill>
                <a:srgbClr val="EF9B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61" name="Freeform 43">
                <a:extLst>
                  <a:ext uri="{FF2B5EF4-FFF2-40B4-BE49-F238E27FC236}">
                    <a16:creationId xmlns:a16="http://schemas.microsoft.com/office/drawing/2014/main" id="{240F4C0F-FDAA-484E-B152-82415B27C6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76" y="855"/>
                <a:ext cx="142" cy="373"/>
              </a:xfrm>
              <a:custGeom>
                <a:avLst/>
                <a:gdLst>
                  <a:gd name="T0" fmla="*/ 4 w 142"/>
                  <a:gd name="T1" fmla="*/ 366 h 373"/>
                  <a:gd name="T2" fmla="*/ 136 w 142"/>
                  <a:gd name="T3" fmla="*/ 366 h 373"/>
                  <a:gd name="T4" fmla="*/ 136 w 142"/>
                  <a:gd name="T5" fmla="*/ 373 h 373"/>
                  <a:gd name="T6" fmla="*/ 4 w 142"/>
                  <a:gd name="T7" fmla="*/ 373 h 373"/>
                  <a:gd name="T8" fmla="*/ 4 w 142"/>
                  <a:gd name="T9" fmla="*/ 366 h 373"/>
                  <a:gd name="T10" fmla="*/ 142 w 142"/>
                  <a:gd name="T11" fmla="*/ 369 h 373"/>
                  <a:gd name="T12" fmla="*/ 142 w 142"/>
                  <a:gd name="T13" fmla="*/ 373 h 373"/>
                  <a:gd name="T14" fmla="*/ 136 w 142"/>
                  <a:gd name="T15" fmla="*/ 373 h 373"/>
                  <a:gd name="T16" fmla="*/ 136 w 142"/>
                  <a:gd name="T17" fmla="*/ 369 h 373"/>
                  <a:gd name="T18" fmla="*/ 142 w 142"/>
                  <a:gd name="T19" fmla="*/ 369 h 373"/>
                  <a:gd name="T20" fmla="*/ 133 w 142"/>
                  <a:gd name="T21" fmla="*/ 369 h 373"/>
                  <a:gd name="T22" fmla="*/ 133 w 142"/>
                  <a:gd name="T23" fmla="*/ 13 h 373"/>
                  <a:gd name="T24" fmla="*/ 142 w 142"/>
                  <a:gd name="T25" fmla="*/ 13 h 373"/>
                  <a:gd name="T26" fmla="*/ 142 w 142"/>
                  <a:gd name="T27" fmla="*/ 369 h 373"/>
                  <a:gd name="T28" fmla="*/ 133 w 142"/>
                  <a:gd name="T29" fmla="*/ 369 h 373"/>
                  <a:gd name="T30" fmla="*/ 133 w 142"/>
                  <a:gd name="T31" fmla="*/ 11 h 373"/>
                  <a:gd name="T32" fmla="*/ 142 w 142"/>
                  <a:gd name="T33" fmla="*/ 0 h 373"/>
                  <a:gd name="T34" fmla="*/ 142 w 142"/>
                  <a:gd name="T35" fmla="*/ 13 h 373"/>
                  <a:gd name="T36" fmla="*/ 136 w 142"/>
                  <a:gd name="T37" fmla="*/ 13 h 373"/>
                  <a:gd name="T38" fmla="*/ 133 w 142"/>
                  <a:gd name="T39" fmla="*/ 11 h 373"/>
                  <a:gd name="T40" fmla="*/ 140 w 142"/>
                  <a:gd name="T41" fmla="*/ 15 h 373"/>
                  <a:gd name="T42" fmla="*/ 7 w 142"/>
                  <a:gd name="T43" fmla="*/ 219 h 373"/>
                  <a:gd name="T44" fmla="*/ 0 w 142"/>
                  <a:gd name="T45" fmla="*/ 214 h 373"/>
                  <a:gd name="T46" fmla="*/ 133 w 142"/>
                  <a:gd name="T47" fmla="*/ 11 h 373"/>
                  <a:gd name="T48" fmla="*/ 140 w 142"/>
                  <a:gd name="T49" fmla="*/ 15 h 373"/>
                  <a:gd name="T50" fmla="*/ 0 w 142"/>
                  <a:gd name="T51" fmla="*/ 217 h 373"/>
                  <a:gd name="T52" fmla="*/ 0 w 142"/>
                  <a:gd name="T53" fmla="*/ 216 h 373"/>
                  <a:gd name="T54" fmla="*/ 0 w 142"/>
                  <a:gd name="T55" fmla="*/ 214 h 373"/>
                  <a:gd name="T56" fmla="*/ 4 w 142"/>
                  <a:gd name="T57" fmla="*/ 217 h 373"/>
                  <a:gd name="T58" fmla="*/ 0 w 142"/>
                  <a:gd name="T59" fmla="*/ 217 h 373"/>
                  <a:gd name="T60" fmla="*/ 9 w 142"/>
                  <a:gd name="T61" fmla="*/ 217 h 373"/>
                  <a:gd name="T62" fmla="*/ 9 w 142"/>
                  <a:gd name="T63" fmla="*/ 369 h 373"/>
                  <a:gd name="T64" fmla="*/ 0 w 142"/>
                  <a:gd name="T65" fmla="*/ 369 h 373"/>
                  <a:gd name="T66" fmla="*/ 0 w 142"/>
                  <a:gd name="T67" fmla="*/ 217 h 373"/>
                  <a:gd name="T68" fmla="*/ 9 w 142"/>
                  <a:gd name="T69" fmla="*/ 217 h 373"/>
                  <a:gd name="T70" fmla="*/ 4 w 142"/>
                  <a:gd name="T71" fmla="*/ 373 h 373"/>
                  <a:gd name="T72" fmla="*/ 0 w 142"/>
                  <a:gd name="T73" fmla="*/ 373 h 373"/>
                  <a:gd name="T74" fmla="*/ 0 w 142"/>
                  <a:gd name="T75" fmla="*/ 369 h 373"/>
                  <a:gd name="T76" fmla="*/ 4 w 142"/>
                  <a:gd name="T77" fmla="*/ 369 h 373"/>
                  <a:gd name="T78" fmla="*/ 4 w 142"/>
                  <a:gd name="T79" fmla="*/ 37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2" h="373">
                    <a:moveTo>
                      <a:pt x="4" y="366"/>
                    </a:moveTo>
                    <a:lnTo>
                      <a:pt x="136" y="366"/>
                    </a:lnTo>
                    <a:lnTo>
                      <a:pt x="136" y="373"/>
                    </a:lnTo>
                    <a:lnTo>
                      <a:pt x="4" y="373"/>
                    </a:lnTo>
                    <a:lnTo>
                      <a:pt x="4" y="366"/>
                    </a:lnTo>
                    <a:close/>
                    <a:moveTo>
                      <a:pt x="142" y="369"/>
                    </a:moveTo>
                    <a:lnTo>
                      <a:pt x="142" y="373"/>
                    </a:lnTo>
                    <a:lnTo>
                      <a:pt x="136" y="373"/>
                    </a:lnTo>
                    <a:lnTo>
                      <a:pt x="136" y="369"/>
                    </a:lnTo>
                    <a:lnTo>
                      <a:pt x="142" y="369"/>
                    </a:lnTo>
                    <a:close/>
                    <a:moveTo>
                      <a:pt x="133" y="369"/>
                    </a:moveTo>
                    <a:lnTo>
                      <a:pt x="133" y="13"/>
                    </a:lnTo>
                    <a:lnTo>
                      <a:pt x="142" y="13"/>
                    </a:lnTo>
                    <a:lnTo>
                      <a:pt x="142" y="369"/>
                    </a:lnTo>
                    <a:lnTo>
                      <a:pt x="133" y="369"/>
                    </a:lnTo>
                    <a:close/>
                    <a:moveTo>
                      <a:pt x="133" y="11"/>
                    </a:moveTo>
                    <a:lnTo>
                      <a:pt x="142" y="0"/>
                    </a:lnTo>
                    <a:lnTo>
                      <a:pt x="142" y="13"/>
                    </a:lnTo>
                    <a:lnTo>
                      <a:pt x="136" y="13"/>
                    </a:lnTo>
                    <a:lnTo>
                      <a:pt x="133" y="11"/>
                    </a:lnTo>
                    <a:close/>
                    <a:moveTo>
                      <a:pt x="140" y="15"/>
                    </a:moveTo>
                    <a:lnTo>
                      <a:pt x="7" y="219"/>
                    </a:lnTo>
                    <a:lnTo>
                      <a:pt x="0" y="214"/>
                    </a:lnTo>
                    <a:lnTo>
                      <a:pt x="133" y="11"/>
                    </a:lnTo>
                    <a:lnTo>
                      <a:pt x="140" y="15"/>
                    </a:lnTo>
                    <a:close/>
                    <a:moveTo>
                      <a:pt x="0" y="217"/>
                    </a:moveTo>
                    <a:lnTo>
                      <a:pt x="0" y="216"/>
                    </a:lnTo>
                    <a:lnTo>
                      <a:pt x="0" y="214"/>
                    </a:lnTo>
                    <a:lnTo>
                      <a:pt x="4" y="217"/>
                    </a:lnTo>
                    <a:lnTo>
                      <a:pt x="0" y="217"/>
                    </a:lnTo>
                    <a:close/>
                    <a:moveTo>
                      <a:pt x="9" y="217"/>
                    </a:moveTo>
                    <a:lnTo>
                      <a:pt x="9" y="369"/>
                    </a:lnTo>
                    <a:lnTo>
                      <a:pt x="0" y="369"/>
                    </a:lnTo>
                    <a:lnTo>
                      <a:pt x="0" y="217"/>
                    </a:lnTo>
                    <a:lnTo>
                      <a:pt x="9" y="217"/>
                    </a:lnTo>
                    <a:close/>
                    <a:moveTo>
                      <a:pt x="4" y="373"/>
                    </a:moveTo>
                    <a:lnTo>
                      <a:pt x="0" y="373"/>
                    </a:lnTo>
                    <a:lnTo>
                      <a:pt x="0" y="369"/>
                    </a:lnTo>
                    <a:lnTo>
                      <a:pt x="4" y="369"/>
                    </a:lnTo>
                    <a:lnTo>
                      <a:pt x="4" y="37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62" name="Freeform 44">
                <a:extLst>
                  <a:ext uri="{FF2B5EF4-FFF2-40B4-BE49-F238E27FC236}">
                    <a16:creationId xmlns:a16="http://schemas.microsoft.com/office/drawing/2014/main" id="{9BB140AE-E320-4F89-9E9D-94EA04813A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0" y="379"/>
                <a:ext cx="132" cy="366"/>
              </a:xfrm>
              <a:custGeom>
                <a:avLst/>
                <a:gdLst>
                  <a:gd name="T0" fmla="*/ 0 w 132"/>
                  <a:gd name="T1" fmla="*/ 0 h 366"/>
                  <a:gd name="T2" fmla="*/ 132 w 132"/>
                  <a:gd name="T3" fmla="*/ 0 h 366"/>
                  <a:gd name="T4" fmla="*/ 132 w 132"/>
                  <a:gd name="T5" fmla="*/ 366 h 366"/>
                  <a:gd name="T6" fmla="*/ 0 w 132"/>
                  <a:gd name="T7" fmla="*/ 157 h 366"/>
                  <a:gd name="T8" fmla="*/ 0 w 132"/>
                  <a:gd name="T9" fmla="*/ 0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366">
                    <a:moveTo>
                      <a:pt x="0" y="0"/>
                    </a:moveTo>
                    <a:lnTo>
                      <a:pt x="132" y="0"/>
                    </a:lnTo>
                    <a:lnTo>
                      <a:pt x="132" y="366"/>
                    </a:lnTo>
                    <a:lnTo>
                      <a:pt x="0" y="1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9B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63" name="Freeform 45">
                <a:extLst>
                  <a:ext uri="{FF2B5EF4-FFF2-40B4-BE49-F238E27FC236}">
                    <a16:creationId xmlns:a16="http://schemas.microsoft.com/office/drawing/2014/main" id="{28D7E16F-9D89-42A4-985A-2431CE7A2A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76" y="376"/>
                <a:ext cx="142" cy="382"/>
              </a:xfrm>
              <a:custGeom>
                <a:avLst/>
                <a:gdLst>
                  <a:gd name="T0" fmla="*/ 4 w 142"/>
                  <a:gd name="T1" fmla="*/ 0 h 382"/>
                  <a:gd name="T2" fmla="*/ 136 w 142"/>
                  <a:gd name="T3" fmla="*/ 0 h 382"/>
                  <a:gd name="T4" fmla="*/ 136 w 142"/>
                  <a:gd name="T5" fmla="*/ 6 h 382"/>
                  <a:gd name="T6" fmla="*/ 4 w 142"/>
                  <a:gd name="T7" fmla="*/ 6 h 382"/>
                  <a:gd name="T8" fmla="*/ 4 w 142"/>
                  <a:gd name="T9" fmla="*/ 0 h 382"/>
                  <a:gd name="T10" fmla="*/ 136 w 142"/>
                  <a:gd name="T11" fmla="*/ 0 h 382"/>
                  <a:gd name="T12" fmla="*/ 142 w 142"/>
                  <a:gd name="T13" fmla="*/ 0 h 382"/>
                  <a:gd name="T14" fmla="*/ 142 w 142"/>
                  <a:gd name="T15" fmla="*/ 3 h 382"/>
                  <a:gd name="T16" fmla="*/ 136 w 142"/>
                  <a:gd name="T17" fmla="*/ 3 h 382"/>
                  <a:gd name="T18" fmla="*/ 136 w 142"/>
                  <a:gd name="T19" fmla="*/ 0 h 382"/>
                  <a:gd name="T20" fmla="*/ 142 w 142"/>
                  <a:gd name="T21" fmla="*/ 3 h 382"/>
                  <a:gd name="T22" fmla="*/ 142 w 142"/>
                  <a:gd name="T23" fmla="*/ 369 h 382"/>
                  <a:gd name="T24" fmla="*/ 133 w 142"/>
                  <a:gd name="T25" fmla="*/ 369 h 382"/>
                  <a:gd name="T26" fmla="*/ 133 w 142"/>
                  <a:gd name="T27" fmla="*/ 3 h 382"/>
                  <a:gd name="T28" fmla="*/ 142 w 142"/>
                  <a:gd name="T29" fmla="*/ 3 h 382"/>
                  <a:gd name="T30" fmla="*/ 142 w 142"/>
                  <a:gd name="T31" fmla="*/ 369 h 382"/>
                  <a:gd name="T32" fmla="*/ 142 w 142"/>
                  <a:gd name="T33" fmla="*/ 382 h 382"/>
                  <a:gd name="T34" fmla="*/ 133 w 142"/>
                  <a:gd name="T35" fmla="*/ 371 h 382"/>
                  <a:gd name="T36" fmla="*/ 136 w 142"/>
                  <a:gd name="T37" fmla="*/ 369 h 382"/>
                  <a:gd name="T38" fmla="*/ 142 w 142"/>
                  <a:gd name="T39" fmla="*/ 369 h 382"/>
                  <a:gd name="T40" fmla="*/ 133 w 142"/>
                  <a:gd name="T41" fmla="*/ 371 h 382"/>
                  <a:gd name="T42" fmla="*/ 0 w 142"/>
                  <a:gd name="T43" fmla="*/ 162 h 382"/>
                  <a:gd name="T44" fmla="*/ 7 w 142"/>
                  <a:gd name="T45" fmla="*/ 158 h 382"/>
                  <a:gd name="T46" fmla="*/ 140 w 142"/>
                  <a:gd name="T47" fmla="*/ 368 h 382"/>
                  <a:gd name="T48" fmla="*/ 133 w 142"/>
                  <a:gd name="T49" fmla="*/ 371 h 382"/>
                  <a:gd name="T50" fmla="*/ 0 w 142"/>
                  <a:gd name="T51" fmla="*/ 162 h 382"/>
                  <a:gd name="T52" fmla="*/ 0 w 142"/>
                  <a:gd name="T53" fmla="*/ 162 h 382"/>
                  <a:gd name="T54" fmla="*/ 0 w 142"/>
                  <a:gd name="T55" fmla="*/ 160 h 382"/>
                  <a:gd name="T56" fmla="*/ 4 w 142"/>
                  <a:gd name="T57" fmla="*/ 160 h 382"/>
                  <a:gd name="T58" fmla="*/ 0 w 142"/>
                  <a:gd name="T59" fmla="*/ 162 h 382"/>
                  <a:gd name="T60" fmla="*/ 0 w 142"/>
                  <a:gd name="T61" fmla="*/ 160 h 382"/>
                  <a:gd name="T62" fmla="*/ 0 w 142"/>
                  <a:gd name="T63" fmla="*/ 3 h 382"/>
                  <a:gd name="T64" fmla="*/ 9 w 142"/>
                  <a:gd name="T65" fmla="*/ 3 h 382"/>
                  <a:gd name="T66" fmla="*/ 9 w 142"/>
                  <a:gd name="T67" fmla="*/ 160 h 382"/>
                  <a:gd name="T68" fmla="*/ 0 w 142"/>
                  <a:gd name="T69" fmla="*/ 160 h 382"/>
                  <a:gd name="T70" fmla="*/ 0 w 142"/>
                  <a:gd name="T71" fmla="*/ 3 h 382"/>
                  <a:gd name="T72" fmla="*/ 0 w 142"/>
                  <a:gd name="T73" fmla="*/ 0 h 382"/>
                  <a:gd name="T74" fmla="*/ 4 w 142"/>
                  <a:gd name="T75" fmla="*/ 0 h 382"/>
                  <a:gd name="T76" fmla="*/ 4 w 142"/>
                  <a:gd name="T77" fmla="*/ 3 h 382"/>
                  <a:gd name="T78" fmla="*/ 0 w 142"/>
                  <a:gd name="T79" fmla="*/ 3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2" h="382">
                    <a:moveTo>
                      <a:pt x="4" y="0"/>
                    </a:moveTo>
                    <a:lnTo>
                      <a:pt x="136" y="0"/>
                    </a:lnTo>
                    <a:lnTo>
                      <a:pt x="136" y="6"/>
                    </a:lnTo>
                    <a:lnTo>
                      <a:pt x="4" y="6"/>
                    </a:lnTo>
                    <a:lnTo>
                      <a:pt x="4" y="0"/>
                    </a:lnTo>
                    <a:close/>
                    <a:moveTo>
                      <a:pt x="136" y="0"/>
                    </a:moveTo>
                    <a:lnTo>
                      <a:pt x="142" y="0"/>
                    </a:lnTo>
                    <a:lnTo>
                      <a:pt x="142" y="3"/>
                    </a:lnTo>
                    <a:lnTo>
                      <a:pt x="136" y="3"/>
                    </a:lnTo>
                    <a:lnTo>
                      <a:pt x="136" y="0"/>
                    </a:lnTo>
                    <a:close/>
                    <a:moveTo>
                      <a:pt x="142" y="3"/>
                    </a:moveTo>
                    <a:lnTo>
                      <a:pt x="142" y="369"/>
                    </a:lnTo>
                    <a:lnTo>
                      <a:pt x="133" y="369"/>
                    </a:lnTo>
                    <a:lnTo>
                      <a:pt x="133" y="3"/>
                    </a:lnTo>
                    <a:lnTo>
                      <a:pt x="142" y="3"/>
                    </a:lnTo>
                    <a:close/>
                    <a:moveTo>
                      <a:pt x="142" y="369"/>
                    </a:moveTo>
                    <a:lnTo>
                      <a:pt x="142" y="382"/>
                    </a:lnTo>
                    <a:lnTo>
                      <a:pt x="133" y="371"/>
                    </a:lnTo>
                    <a:lnTo>
                      <a:pt x="136" y="369"/>
                    </a:lnTo>
                    <a:lnTo>
                      <a:pt x="142" y="369"/>
                    </a:lnTo>
                    <a:close/>
                    <a:moveTo>
                      <a:pt x="133" y="371"/>
                    </a:moveTo>
                    <a:lnTo>
                      <a:pt x="0" y="162"/>
                    </a:lnTo>
                    <a:lnTo>
                      <a:pt x="7" y="158"/>
                    </a:lnTo>
                    <a:lnTo>
                      <a:pt x="140" y="368"/>
                    </a:lnTo>
                    <a:lnTo>
                      <a:pt x="133" y="371"/>
                    </a:lnTo>
                    <a:close/>
                    <a:moveTo>
                      <a:pt x="0" y="162"/>
                    </a:moveTo>
                    <a:lnTo>
                      <a:pt x="0" y="162"/>
                    </a:lnTo>
                    <a:lnTo>
                      <a:pt x="0" y="160"/>
                    </a:lnTo>
                    <a:lnTo>
                      <a:pt x="4" y="160"/>
                    </a:lnTo>
                    <a:lnTo>
                      <a:pt x="0" y="162"/>
                    </a:lnTo>
                    <a:close/>
                    <a:moveTo>
                      <a:pt x="0" y="160"/>
                    </a:moveTo>
                    <a:lnTo>
                      <a:pt x="0" y="3"/>
                    </a:lnTo>
                    <a:lnTo>
                      <a:pt x="9" y="3"/>
                    </a:lnTo>
                    <a:lnTo>
                      <a:pt x="9" y="160"/>
                    </a:lnTo>
                    <a:lnTo>
                      <a:pt x="0" y="160"/>
                    </a:lnTo>
                    <a:close/>
                    <a:moveTo>
                      <a:pt x="0" y="3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64" name="Freeform 46">
                <a:extLst>
                  <a:ext uri="{FF2B5EF4-FFF2-40B4-BE49-F238E27FC236}">
                    <a16:creationId xmlns:a16="http://schemas.microsoft.com/office/drawing/2014/main" id="{3048767A-4401-44BB-9EE4-B6DF64C27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6" y="893"/>
                <a:ext cx="34" cy="372"/>
              </a:xfrm>
              <a:custGeom>
                <a:avLst/>
                <a:gdLst>
                  <a:gd name="T0" fmla="*/ 0 w 34"/>
                  <a:gd name="T1" fmla="*/ 372 h 372"/>
                  <a:gd name="T2" fmla="*/ 34 w 34"/>
                  <a:gd name="T3" fmla="*/ 372 h 372"/>
                  <a:gd name="T4" fmla="*/ 34 w 34"/>
                  <a:gd name="T5" fmla="*/ 91 h 372"/>
                  <a:gd name="T6" fmla="*/ 0 w 34"/>
                  <a:gd name="T7" fmla="*/ 0 h 372"/>
                  <a:gd name="T8" fmla="*/ 0 w 34"/>
                  <a:gd name="T9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72">
                    <a:moveTo>
                      <a:pt x="0" y="372"/>
                    </a:moveTo>
                    <a:lnTo>
                      <a:pt x="34" y="372"/>
                    </a:lnTo>
                    <a:lnTo>
                      <a:pt x="34" y="91"/>
                    </a:lnTo>
                    <a:lnTo>
                      <a:pt x="0" y="0"/>
                    </a:lnTo>
                    <a:lnTo>
                      <a:pt x="0" y="37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65" name="Freeform 47">
                <a:extLst>
                  <a:ext uri="{FF2B5EF4-FFF2-40B4-BE49-F238E27FC236}">
                    <a16:creationId xmlns:a16="http://schemas.microsoft.com/office/drawing/2014/main" id="{048D8F91-CF38-45ED-9414-C2125C673F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43" y="870"/>
                <a:ext cx="40" cy="400"/>
              </a:xfrm>
              <a:custGeom>
                <a:avLst/>
                <a:gdLst>
                  <a:gd name="T0" fmla="*/ 3 w 40"/>
                  <a:gd name="T1" fmla="*/ 392 h 400"/>
                  <a:gd name="T2" fmla="*/ 37 w 40"/>
                  <a:gd name="T3" fmla="*/ 392 h 400"/>
                  <a:gd name="T4" fmla="*/ 37 w 40"/>
                  <a:gd name="T5" fmla="*/ 400 h 400"/>
                  <a:gd name="T6" fmla="*/ 3 w 40"/>
                  <a:gd name="T7" fmla="*/ 400 h 400"/>
                  <a:gd name="T8" fmla="*/ 3 w 40"/>
                  <a:gd name="T9" fmla="*/ 392 h 400"/>
                  <a:gd name="T10" fmla="*/ 40 w 40"/>
                  <a:gd name="T11" fmla="*/ 395 h 400"/>
                  <a:gd name="T12" fmla="*/ 40 w 40"/>
                  <a:gd name="T13" fmla="*/ 400 h 400"/>
                  <a:gd name="T14" fmla="*/ 37 w 40"/>
                  <a:gd name="T15" fmla="*/ 400 h 400"/>
                  <a:gd name="T16" fmla="*/ 37 w 40"/>
                  <a:gd name="T17" fmla="*/ 395 h 400"/>
                  <a:gd name="T18" fmla="*/ 40 w 40"/>
                  <a:gd name="T19" fmla="*/ 395 h 400"/>
                  <a:gd name="T20" fmla="*/ 33 w 40"/>
                  <a:gd name="T21" fmla="*/ 395 h 400"/>
                  <a:gd name="T22" fmla="*/ 33 w 40"/>
                  <a:gd name="T23" fmla="*/ 114 h 400"/>
                  <a:gd name="T24" fmla="*/ 40 w 40"/>
                  <a:gd name="T25" fmla="*/ 114 h 400"/>
                  <a:gd name="T26" fmla="*/ 40 w 40"/>
                  <a:gd name="T27" fmla="*/ 395 h 400"/>
                  <a:gd name="T28" fmla="*/ 33 w 40"/>
                  <a:gd name="T29" fmla="*/ 395 h 400"/>
                  <a:gd name="T30" fmla="*/ 40 w 40"/>
                  <a:gd name="T31" fmla="*/ 112 h 400"/>
                  <a:gd name="T32" fmla="*/ 40 w 40"/>
                  <a:gd name="T33" fmla="*/ 114 h 400"/>
                  <a:gd name="T34" fmla="*/ 40 w 40"/>
                  <a:gd name="T35" fmla="*/ 114 h 400"/>
                  <a:gd name="T36" fmla="*/ 37 w 40"/>
                  <a:gd name="T37" fmla="*/ 114 h 400"/>
                  <a:gd name="T38" fmla="*/ 40 w 40"/>
                  <a:gd name="T39" fmla="*/ 112 h 400"/>
                  <a:gd name="T40" fmla="*/ 33 w 40"/>
                  <a:gd name="T41" fmla="*/ 116 h 400"/>
                  <a:gd name="T42" fmla="*/ 0 w 40"/>
                  <a:gd name="T43" fmla="*/ 24 h 400"/>
                  <a:gd name="T44" fmla="*/ 7 w 40"/>
                  <a:gd name="T45" fmla="*/ 21 h 400"/>
                  <a:gd name="T46" fmla="*/ 40 w 40"/>
                  <a:gd name="T47" fmla="*/ 112 h 400"/>
                  <a:gd name="T48" fmla="*/ 33 w 40"/>
                  <a:gd name="T49" fmla="*/ 116 h 400"/>
                  <a:gd name="T50" fmla="*/ 0 w 40"/>
                  <a:gd name="T51" fmla="*/ 23 h 400"/>
                  <a:gd name="T52" fmla="*/ 0 w 40"/>
                  <a:gd name="T53" fmla="*/ 0 h 400"/>
                  <a:gd name="T54" fmla="*/ 7 w 40"/>
                  <a:gd name="T55" fmla="*/ 21 h 400"/>
                  <a:gd name="T56" fmla="*/ 3 w 40"/>
                  <a:gd name="T57" fmla="*/ 23 h 400"/>
                  <a:gd name="T58" fmla="*/ 0 w 40"/>
                  <a:gd name="T59" fmla="*/ 23 h 400"/>
                  <a:gd name="T60" fmla="*/ 7 w 40"/>
                  <a:gd name="T61" fmla="*/ 23 h 400"/>
                  <a:gd name="T62" fmla="*/ 7 w 40"/>
                  <a:gd name="T63" fmla="*/ 395 h 400"/>
                  <a:gd name="T64" fmla="*/ 0 w 40"/>
                  <a:gd name="T65" fmla="*/ 395 h 400"/>
                  <a:gd name="T66" fmla="*/ 0 w 40"/>
                  <a:gd name="T67" fmla="*/ 23 h 400"/>
                  <a:gd name="T68" fmla="*/ 7 w 40"/>
                  <a:gd name="T69" fmla="*/ 23 h 400"/>
                  <a:gd name="T70" fmla="*/ 3 w 40"/>
                  <a:gd name="T71" fmla="*/ 400 h 400"/>
                  <a:gd name="T72" fmla="*/ 0 w 40"/>
                  <a:gd name="T73" fmla="*/ 400 h 400"/>
                  <a:gd name="T74" fmla="*/ 0 w 40"/>
                  <a:gd name="T75" fmla="*/ 395 h 400"/>
                  <a:gd name="T76" fmla="*/ 3 w 40"/>
                  <a:gd name="T77" fmla="*/ 395 h 400"/>
                  <a:gd name="T78" fmla="*/ 3 w 40"/>
                  <a:gd name="T79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0" h="400">
                    <a:moveTo>
                      <a:pt x="3" y="392"/>
                    </a:moveTo>
                    <a:lnTo>
                      <a:pt x="37" y="392"/>
                    </a:lnTo>
                    <a:lnTo>
                      <a:pt x="37" y="400"/>
                    </a:lnTo>
                    <a:lnTo>
                      <a:pt x="3" y="400"/>
                    </a:lnTo>
                    <a:lnTo>
                      <a:pt x="3" y="392"/>
                    </a:lnTo>
                    <a:close/>
                    <a:moveTo>
                      <a:pt x="40" y="395"/>
                    </a:moveTo>
                    <a:lnTo>
                      <a:pt x="40" y="400"/>
                    </a:lnTo>
                    <a:lnTo>
                      <a:pt x="37" y="400"/>
                    </a:lnTo>
                    <a:lnTo>
                      <a:pt x="37" y="395"/>
                    </a:lnTo>
                    <a:lnTo>
                      <a:pt x="40" y="395"/>
                    </a:lnTo>
                    <a:close/>
                    <a:moveTo>
                      <a:pt x="33" y="395"/>
                    </a:moveTo>
                    <a:lnTo>
                      <a:pt x="33" y="114"/>
                    </a:lnTo>
                    <a:lnTo>
                      <a:pt x="40" y="114"/>
                    </a:lnTo>
                    <a:lnTo>
                      <a:pt x="40" y="395"/>
                    </a:lnTo>
                    <a:lnTo>
                      <a:pt x="33" y="395"/>
                    </a:lnTo>
                    <a:close/>
                    <a:moveTo>
                      <a:pt x="40" y="112"/>
                    </a:moveTo>
                    <a:lnTo>
                      <a:pt x="40" y="114"/>
                    </a:lnTo>
                    <a:lnTo>
                      <a:pt x="40" y="114"/>
                    </a:lnTo>
                    <a:lnTo>
                      <a:pt x="37" y="114"/>
                    </a:lnTo>
                    <a:lnTo>
                      <a:pt x="40" y="112"/>
                    </a:lnTo>
                    <a:close/>
                    <a:moveTo>
                      <a:pt x="33" y="116"/>
                    </a:moveTo>
                    <a:lnTo>
                      <a:pt x="0" y="24"/>
                    </a:lnTo>
                    <a:lnTo>
                      <a:pt x="7" y="21"/>
                    </a:lnTo>
                    <a:lnTo>
                      <a:pt x="40" y="112"/>
                    </a:lnTo>
                    <a:lnTo>
                      <a:pt x="33" y="116"/>
                    </a:lnTo>
                    <a:close/>
                    <a:moveTo>
                      <a:pt x="0" y="23"/>
                    </a:moveTo>
                    <a:lnTo>
                      <a:pt x="0" y="0"/>
                    </a:lnTo>
                    <a:lnTo>
                      <a:pt x="7" y="21"/>
                    </a:lnTo>
                    <a:lnTo>
                      <a:pt x="3" y="23"/>
                    </a:lnTo>
                    <a:lnTo>
                      <a:pt x="0" y="23"/>
                    </a:lnTo>
                    <a:close/>
                    <a:moveTo>
                      <a:pt x="7" y="23"/>
                    </a:moveTo>
                    <a:lnTo>
                      <a:pt x="7" y="395"/>
                    </a:lnTo>
                    <a:lnTo>
                      <a:pt x="0" y="395"/>
                    </a:lnTo>
                    <a:lnTo>
                      <a:pt x="0" y="23"/>
                    </a:lnTo>
                    <a:lnTo>
                      <a:pt x="7" y="23"/>
                    </a:lnTo>
                    <a:close/>
                    <a:moveTo>
                      <a:pt x="3" y="400"/>
                    </a:moveTo>
                    <a:lnTo>
                      <a:pt x="0" y="400"/>
                    </a:lnTo>
                    <a:lnTo>
                      <a:pt x="0" y="395"/>
                    </a:lnTo>
                    <a:lnTo>
                      <a:pt x="3" y="395"/>
                    </a:lnTo>
                    <a:lnTo>
                      <a:pt x="3" y="40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8222BBF-B3F4-43DF-ACD4-491FD0F0AF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9" y="1234"/>
                <a:ext cx="120" cy="31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67" name="Freeform 49">
                <a:extLst>
                  <a:ext uri="{FF2B5EF4-FFF2-40B4-BE49-F238E27FC236}">
                    <a16:creationId xmlns:a16="http://schemas.microsoft.com/office/drawing/2014/main" id="{A790EFC9-77DC-4F93-8BEA-2B7F17A919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15" y="1231"/>
                <a:ext cx="128" cy="38"/>
              </a:xfrm>
              <a:custGeom>
                <a:avLst/>
                <a:gdLst>
                  <a:gd name="T0" fmla="*/ 0 w 128"/>
                  <a:gd name="T1" fmla="*/ 34 h 38"/>
                  <a:gd name="T2" fmla="*/ 0 w 128"/>
                  <a:gd name="T3" fmla="*/ 3 h 38"/>
                  <a:gd name="T4" fmla="*/ 9 w 128"/>
                  <a:gd name="T5" fmla="*/ 3 h 38"/>
                  <a:gd name="T6" fmla="*/ 9 w 128"/>
                  <a:gd name="T7" fmla="*/ 34 h 38"/>
                  <a:gd name="T8" fmla="*/ 0 w 128"/>
                  <a:gd name="T9" fmla="*/ 34 h 38"/>
                  <a:gd name="T10" fmla="*/ 0 w 128"/>
                  <a:gd name="T11" fmla="*/ 3 h 38"/>
                  <a:gd name="T12" fmla="*/ 0 w 128"/>
                  <a:gd name="T13" fmla="*/ 0 h 38"/>
                  <a:gd name="T14" fmla="*/ 4 w 128"/>
                  <a:gd name="T15" fmla="*/ 0 h 38"/>
                  <a:gd name="T16" fmla="*/ 4 w 128"/>
                  <a:gd name="T17" fmla="*/ 3 h 38"/>
                  <a:gd name="T18" fmla="*/ 0 w 128"/>
                  <a:gd name="T19" fmla="*/ 3 h 38"/>
                  <a:gd name="T20" fmla="*/ 4 w 128"/>
                  <a:gd name="T21" fmla="*/ 0 h 38"/>
                  <a:gd name="T22" fmla="*/ 124 w 128"/>
                  <a:gd name="T23" fmla="*/ 0 h 38"/>
                  <a:gd name="T24" fmla="*/ 124 w 128"/>
                  <a:gd name="T25" fmla="*/ 8 h 38"/>
                  <a:gd name="T26" fmla="*/ 4 w 128"/>
                  <a:gd name="T27" fmla="*/ 8 h 38"/>
                  <a:gd name="T28" fmla="*/ 4 w 128"/>
                  <a:gd name="T29" fmla="*/ 0 h 38"/>
                  <a:gd name="T30" fmla="*/ 124 w 128"/>
                  <a:gd name="T31" fmla="*/ 0 h 38"/>
                  <a:gd name="T32" fmla="*/ 128 w 128"/>
                  <a:gd name="T33" fmla="*/ 0 h 38"/>
                  <a:gd name="T34" fmla="*/ 128 w 128"/>
                  <a:gd name="T35" fmla="*/ 3 h 38"/>
                  <a:gd name="T36" fmla="*/ 124 w 128"/>
                  <a:gd name="T37" fmla="*/ 3 h 38"/>
                  <a:gd name="T38" fmla="*/ 124 w 128"/>
                  <a:gd name="T39" fmla="*/ 0 h 38"/>
                  <a:gd name="T40" fmla="*/ 128 w 128"/>
                  <a:gd name="T41" fmla="*/ 3 h 38"/>
                  <a:gd name="T42" fmla="*/ 128 w 128"/>
                  <a:gd name="T43" fmla="*/ 34 h 38"/>
                  <a:gd name="T44" fmla="*/ 120 w 128"/>
                  <a:gd name="T45" fmla="*/ 34 h 38"/>
                  <a:gd name="T46" fmla="*/ 119 w 128"/>
                  <a:gd name="T47" fmla="*/ 3 h 38"/>
                  <a:gd name="T48" fmla="*/ 128 w 128"/>
                  <a:gd name="T49" fmla="*/ 3 h 38"/>
                  <a:gd name="T50" fmla="*/ 128 w 128"/>
                  <a:gd name="T51" fmla="*/ 34 h 38"/>
                  <a:gd name="T52" fmla="*/ 128 w 128"/>
                  <a:gd name="T53" fmla="*/ 38 h 38"/>
                  <a:gd name="T54" fmla="*/ 124 w 128"/>
                  <a:gd name="T55" fmla="*/ 38 h 38"/>
                  <a:gd name="T56" fmla="*/ 124 w 128"/>
                  <a:gd name="T57" fmla="*/ 34 h 38"/>
                  <a:gd name="T58" fmla="*/ 128 w 128"/>
                  <a:gd name="T59" fmla="*/ 34 h 38"/>
                  <a:gd name="T60" fmla="*/ 124 w 128"/>
                  <a:gd name="T61" fmla="*/ 38 h 38"/>
                  <a:gd name="T62" fmla="*/ 4 w 128"/>
                  <a:gd name="T63" fmla="*/ 38 h 38"/>
                  <a:gd name="T64" fmla="*/ 4 w 128"/>
                  <a:gd name="T65" fmla="*/ 31 h 38"/>
                  <a:gd name="T66" fmla="*/ 124 w 128"/>
                  <a:gd name="T67" fmla="*/ 31 h 38"/>
                  <a:gd name="T68" fmla="*/ 124 w 128"/>
                  <a:gd name="T69" fmla="*/ 38 h 38"/>
                  <a:gd name="T70" fmla="*/ 4 w 128"/>
                  <a:gd name="T71" fmla="*/ 38 h 38"/>
                  <a:gd name="T72" fmla="*/ 0 w 128"/>
                  <a:gd name="T73" fmla="*/ 38 h 38"/>
                  <a:gd name="T74" fmla="*/ 0 w 128"/>
                  <a:gd name="T75" fmla="*/ 34 h 38"/>
                  <a:gd name="T76" fmla="*/ 4 w 128"/>
                  <a:gd name="T77" fmla="*/ 34 h 38"/>
                  <a:gd name="T78" fmla="*/ 4 w 128"/>
                  <a:gd name="T7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8" h="38">
                    <a:moveTo>
                      <a:pt x="0" y="34"/>
                    </a:moveTo>
                    <a:lnTo>
                      <a:pt x="0" y="3"/>
                    </a:lnTo>
                    <a:lnTo>
                      <a:pt x="9" y="3"/>
                    </a:lnTo>
                    <a:lnTo>
                      <a:pt x="9" y="34"/>
                    </a:lnTo>
                    <a:lnTo>
                      <a:pt x="0" y="34"/>
                    </a:lnTo>
                    <a:close/>
                    <a:moveTo>
                      <a:pt x="0" y="3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  <a:moveTo>
                      <a:pt x="4" y="0"/>
                    </a:moveTo>
                    <a:lnTo>
                      <a:pt x="124" y="0"/>
                    </a:lnTo>
                    <a:lnTo>
                      <a:pt x="124" y="8"/>
                    </a:lnTo>
                    <a:lnTo>
                      <a:pt x="4" y="8"/>
                    </a:lnTo>
                    <a:lnTo>
                      <a:pt x="4" y="0"/>
                    </a:lnTo>
                    <a:close/>
                    <a:moveTo>
                      <a:pt x="124" y="0"/>
                    </a:moveTo>
                    <a:lnTo>
                      <a:pt x="128" y="0"/>
                    </a:lnTo>
                    <a:lnTo>
                      <a:pt x="128" y="3"/>
                    </a:lnTo>
                    <a:lnTo>
                      <a:pt x="124" y="3"/>
                    </a:lnTo>
                    <a:lnTo>
                      <a:pt x="124" y="0"/>
                    </a:lnTo>
                    <a:close/>
                    <a:moveTo>
                      <a:pt x="128" y="3"/>
                    </a:moveTo>
                    <a:lnTo>
                      <a:pt x="128" y="34"/>
                    </a:lnTo>
                    <a:lnTo>
                      <a:pt x="120" y="34"/>
                    </a:lnTo>
                    <a:lnTo>
                      <a:pt x="119" y="3"/>
                    </a:lnTo>
                    <a:lnTo>
                      <a:pt x="128" y="3"/>
                    </a:lnTo>
                    <a:close/>
                    <a:moveTo>
                      <a:pt x="128" y="34"/>
                    </a:moveTo>
                    <a:lnTo>
                      <a:pt x="128" y="38"/>
                    </a:lnTo>
                    <a:lnTo>
                      <a:pt x="124" y="38"/>
                    </a:lnTo>
                    <a:lnTo>
                      <a:pt x="124" y="34"/>
                    </a:lnTo>
                    <a:lnTo>
                      <a:pt x="128" y="34"/>
                    </a:lnTo>
                    <a:close/>
                    <a:moveTo>
                      <a:pt x="124" y="38"/>
                    </a:moveTo>
                    <a:lnTo>
                      <a:pt x="4" y="38"/>
                    </a:lnTo>
                    <a:lnTo>
                      <a:pt x="4" y="31"/>
                    </a:lnTo>
                    <a:lnTo>
                      <a:pt x="124" y="31"/>
                    </a:lnTo>
                    <a:lnTo>
                      <a:pt x="124" y="38"/>
                    </a:lnTo>
                    <a:close/>
                    <a:moveTo>
                      <a:pt x="4" y="38"/>
                    </a:moveTo>
                    <a:lnTo>
                      <a:pt x="0" y="38"/>
                    </a:lnTo>
                    <a:lnTo>
                      <a:pt x="0" y="34"/>
                    </a:lnTo>
                    <a:lnTo>
                      <a:pt x="4" y="34"/>
                    </a:lnTo>
                    <a:lnTo>
                      <a:pt x="4" y="3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68" name="Freeform 50">
                <a:extLst>
                  <a:ext uri="{FF2B5EF4-FFF2-40B4-BE49-F238E27FC236}">
                    <a16:creationId xmlns:a16="http://schemas.microsoft.com/office/drawing/2014/main" id="{F632F78E-0F0A-4C77-9936-7F5C6F285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6" y="338"/>
                <a:ext cx="34" cy="373"/>
              </a:xfrm>
              <a:custGeom>
                <a:avLst/>
                <a:gdLst>
                  <a:gd name="T0" fmla="*/ 0 w 34"/>
                  <a:gd name="T1" fmla="*/ 0 h 373"/>
                  <a:gd name="T2" fmla="*/ 34 w 34"/>
                  <a:gd name="T3" fmla="*/ 0 h 373"/>
                  <a:gd name="T4" fmla="*/ 34 w 34"/>
                  <a:gd name="T5" fmla="*/ 281 h 373"/>
                  <a:gd name="T6" fmla="*/ 0 w 34"/>
                  <a:gd name="T7" fmla="*/ 373 h 373"/>
                  <a:gd name="T8" fmla="*/ 0 w 34"/>
                  <a:gd name="T9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73">
                    <a:moveTo>
                      <a:pt x="0" y="0"/>
                    </a:moveTo>
                    <a:lnTo>
                      <a:pt x="34" y="0"/>
                    </a:lnTo>
                    <a:lnTo>
                      <a:pt x="34" y="281"/>
                    </a:lnTo>
                    <a:lnTo>
                      <a:pt x="0" y="3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69" name="Freeform 51">
                <a:extLst>
                  <a:ext uri="{FF2B5EF4-FFF2-40B4-BE49-F238E27FC236}">
                    <a16:creationId xmlns:a16="http://schemas.microsoft.com/office/drawing/2014/main" id="{D79609A1-E248-4E9E-9743-8C02F97BB4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43" y="335"/>
                <a:ext cx="40" cy="399"/>
              </a:xfrm>
              <a:custGeom>
                <a:avLst/>
                <a:gdLst>
                  <a:gd name="T0" fmla="*/ 3 w 40"/>
                  <a:gd name="T1" fmla="*/ 0 h 399"/>
                  <a:gd name="T2" fmla="*/ 37 w 40"/>
                  <a:gd name="T3" fmla="*/ 0 h 399"/>
                  <a:gd name="T4" fmla="*/ 37 w 40"/>
                  <a:gd name="T5" fmla="*/ 7 h 399"/>
                  <a:gd name="T6" fmla="*/ 3 w 40"/>
                  <a:gd name="T7" fmla="*/ 7 h 399"/>
                  <a:gd name="T8" fmla="*/ 3 w 40"/>
                  <a:gd name="T9" fmla="*/ 0 h 399"/>
                  <a:gd name="T10" fmla="*/ 37 w 40"/>
                  <a:gd name="T11" fmla="*/ 0 h 399"/>
                  <a:gd name="T12" fmla="*/ 40 w 40"/>
                  <a:gd name="T13" fmla="*/ 0 h 399"/>
                  <a:gd name="T14" fmla="*/ 40 w 40"/>
                  <a:gd name="T15" fmla="*/ 3 h 399"/>
                  <a:gd name="T16" fmla="*/ 37 w 40"/>
                  <a:gd name="T17" fmla="*/ 3 h 399"/>
                  <a:gd name="T18" fmla="*/ 37 w 40"/>
                  <a:gd name="T19" fmla="*/ 0 h 399"/>
                  <a:gd name="T20" fmla="*/ 40 w 40"/>
                  <a:gd name="T21" fmla="*/ 3 h 399"/>
                  <a:gd name="T22" fmla="*/ 40 w 40"/>
                  <a:gd name="T23" fmla="*/ 284 h 399"/>
                  <a:gd name="T24" fmla="*/ 33 w 40"/>
                  <a:gd name="T25" fmla="*/ 284 h 399"/>
                  <a:gd name="T26" fmla="*/ 33 w 40"/>
                  <a:gd name="T27" fmla="*/ 3 h 399"/>
                  <a:gd name="T28" fmla="*/ 40 w 40"/>
                  <a:gd name="T29" fmla="*/ 3 h 399"/>
                  <a:gd name="T30" fmla="*/ 40 w 40"/>
                  <a:gd name="T31" fmla="*/ 284 h 399"/>
                  <a:gd name="T32" fmla="*/ 40 w 40"/>
                  <a:gd name="T33" fmla="*/ 284 h 399"/>
                  <a:gd name="T34" fmla="*/ 40 w 40"/>
                  <a:gd name="T35" fmla="*/ 286 h 399"/>
                  <a:gd name="T36" fmla="*/ 37 w 40"/>
                  <a:gd name="T37" fmla="*/ 284 h 399"/>
                  <a:gd name="T38" fmla="*/ 40 w 40"/>
                  <a:gd name="T39" fmla="*/ 284 h 399"/>
                  <a:gd name="T40" fmla="*/ 40 w 40"/>
                  <a:gd name="T41" fmla="*/ 286 h 399"/>
                  <a:gd name="T42" fmla="*/ 7 w 40"/>
                  <a:gd name="T43" fmla="*/ 378 h 399"/>
                  <a:gd name="T44" fmla="*/ 0 w 40"/>
                  <a:gd name="T45" fmla="*/ 374 h 399"/>
                  <a:gd name="T46" fmla="*/ 33 w 40"/>
                  <a:gd name="T47" fmla="*/ 283 h 399"/>
                  <a:gd name="T48" fmla="*/ 40 w 40"/>
                  <a:gd name="T49" fmla="*/ 286 h 399"/>
                  <a:gd name="T50" fmla="*/ 7 w 40"/>
                  <a:gd name="T51" fmla="*/ 378 h 399"/>
                  <a:gd name="T52" fmla="*/ 0 w 40"/>
                  <a:gd name="T53" fmla="*/ 399 h 399"/>
                  <a:gd name="T54" fmla="*/ 0 w 40"/>
                  <a:gd name="T55" fmla="*/ 376 h 399"/>
                  <a:gd name="T56" fmla="*/ 3 w 40"/>
                  <a:gd name="T57" fmla="*/ 376 h 399"/>
                  <a:gd name="T58" fmla="*/ 7 w 40"/>
                  <a:gd name="T59" fmla="*/ 378 h 399"/>
                  <a:gd name="T60" fmla="*/ 0 w 40"/>
                  <a:gd name="T61" fmla="*/ 376 h 399"/>
                  <a:gd name="T62" fmla="*/ 0 w 40"/>
                  <a:gd name="T63" fmla="*/ 3 h 399"/>
                  <a:gd name="T64" fmla="*/ 7 w 40"/>
                  <a:gd name="T65" fmla="*/ 3 h 399"/>
                  <a:gd name="T66" fmla="*/ 7 w 40"/>
                  <a:gd name="T67" fmla="*/ 376 h 399"/>
                  <a:gd name="T68" fmla="*/ 0 w 40"/>
                  <a:gd name="T69" fmla="*/ 376 h 399"/>
                  <a:gd name="T70" fmla="*/ 0 w 40"/>
                  <a:gd name="T71" fmla="*/ 3 h 399"/>
                  <a:gd name="T72" fmla="*/ 0 w 40"/>
                  <a:gd name="T73" fmla="*/ 0 h 399"/>
                  <a:gd name="T74" fmla="*/ 3 w 40"/>
                  <a:gd name="T75" fmla="*/ 0 h 399"/>
                  <a:gd name="T76" fmla="*/ 3 w 40"/>
                  <a:gd name="T77" fmla="*/ 3 h 399"/>
                  <a:gd name="T78" fmla="*/ 0 w 40"/>
                  <a:gd name="T79" fmla="*/ 3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0" h="399">
                    <a:moveTo>
                      <a:pt x="3" y="0"/>
                    </a:moveTo>
                    <a:lnTo>
                      <a:pt x="37" y="0"/>
                    </a:lnTo>
                    <a:lnTo>
                      <a:pt x="37" y="7"/>
                    </a:lnTo>
                    <a:lnTo>
                      <a:pt x="3" y="7"/>
                    </a:lnTo>
                    <a:lnTo>
                      <a:pt x="3" y="0"/>
                    </a:lnTo>
                    <a:close/>
                    <a:moveTo>
                      <a:pt x="37" y="0"/>
                    </a:moveTo>
                    <a:lnTo>
                      <a:pt x="40" y="0"/>
                    </a:lnTo>
                    <a:lnTo>
                      <a:pt x="40" y="3"/>
                    </a:lnTo>
                    <a:lnTo>
                      <a:pt x="37" y="3"/>
                    </a:lnTo>
                    <a:lnTo>
                      <a:pt x="37" y="0"/>
                    </a:lnTo>
                    <a:close/>
                    <a:moveTo>
                      <a:pt x="40" y="3"/>
                    </a:moveTo>
                    <a:lnTo>
                      <a:pt x="40" y="284"/>
                    </a:lnTo>
                    <a:lnTo>
                      <a:pt x="33" y="284"/>
                    </a:lnTo>
                    <a:lnTo>
                      <a:pt x="33" y="3"/>
                    </a:lnTo>
                    <a:lnTo>
                      <a:pt x="40" y="3"/>
                    </a:lnTo>
                    <a:close/>
                    <a:moveTo>
                      <a:pt x="40" y="284"/>
                    </a:moveTo>
                    <a:lnTo>
                      <a:pt x="40" y="284"/>
                    </a:lnTo>
                    <a:lnTo>
                      <a:pt x="40" y="286"/>
                    </a:lnTo>
                    <a:lnTo>
                      <a:pt x="37" y="284"/>
                    </a:lnTo>
                    <a:lnTo>
                      <a:pt x="40" y="284"/>
                    </a:lnTo>
                    <a:close/>
                    <a:moveTo>
                      <a:pt x="40" y="286"/>
                    </a:moveTo>
                    <a:lnTo>
                      <a:pt x="7" y="378"/>
                    </a:lnTo>
                    <a:lnTo>
                      <a:pt x="0" y="374"/>
                    </a:lnTo>
                    <a:lnTo>
                      <a:pt x="33" y="283"/>
                    </a:lnTo>
                    <a:lnTo>
                      <a:pt x="40" y="286"/>
                    </a:lnTo>
                    <a:close/>
                    <a:moveTo>
                      <a:pt x="7" y="378"/>
                    </a:moveTo>
                    <a:lnTo>
                      <a:pt x="0" y="399"/>
                    </a:lnTo>
                    <a:lnTo>
                      <a:pt x="0" y="376"/>
                    </a:lnTo>
                    <a:lnTo>
                      <a:pt x="3" y="376"/>
                    </a:lnTo>
                    <a:lnTo>
                      <a:pt x="7" y="378"/>
                    </a:lnTo>
                    <a:close/>
                    <a:moveTo>
                      <a:pt x="0" y="376"/>
                    </a:moveTo>
                    <a:lnTo>
                      <a:pt x="0" y="3"/>
                    </a:lnTo>
                    <a:lnTo>
                      <a:pt x="7" y="3"/>
                    </a:lnTo>
                    <a:lnTo>
                      <a:pt x="7" y="376"/>
                    </a:lnTo>
                    <a:lnTo>
                      <a:pt x="0" y="376"/>
                    </a:lnTo>
                    <a:close/>
                    <a:moveTo>
                      <a:pt x="0" y="3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869C3D22-082F-4741-8D9C-6C1BF79989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9" y="338"/>
                <a:ext cx="120" cy="31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71" name="Freeform 53">
                <a:extLst>
                  <a:ext uri="{FF2B5EF4-FFF2-40B4-BE49-F238E27FC236}">
                    <a16:creationId xmlns:a16="http://schemas.microsoft.com/office/drawing/2014/main" id="{B4820D13-845B-42D5-9473-3ECE1831F0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15" y="335"/>
                <a:ext cx="128" cy="38"/>
              </a:xfrm>
              <a:custGeom>
                <a:avLst/>
                <a:gdLst>
                  <a:gd name="T0" fmla="*/ 9 w 128"/>
                  <a:gd name="T1" fmla="*/ 3 h 38"/>
                  <a:gd name="T2" fmla="*/ 9 w 128"/>
                  <a:gd name="T3" fmla="*/ 34 h 38"/>
                  <a:gd name="T4" fmla="*/ 0 w 128"/>
                  <a:gd name="T5" fmla="*/ 34 h 38"/>
                  <a:gd name="T6" fmla="*/ 0 w 128"/>
                  <a:gd name="T7" fmla="*/ 3 h 38"/>
                  <a:gd name="T8" fmla="*/ 9 w 128"/>
                  <a:gd name="T9" fmla="*/ 3 h 38"/>
                  <a:gd name="T10" fmla="*/ 4 w 128"/>
                  <a:gd name="T11" fmla="*/ 38 h 38"/>
                  <a:gd name="T12" fmla="*/ 0 w 128"/>
                  <a:gd name="T13" fmla="*/ 38 h 38"/>
                  <a:gd name="T14" fmla="*/ 0 w 128"/>
                  <a:gd name="T15" fmla="*/ 34 h 38"/>
                  <a:gd name="T16" fmla="*/ 4 w 128"/>
                  <a:gd name="T17" fmla="*/ 34 h 38"/>
                  <a:gd name="T18" fmla="*/ 4 w 128"/>
                  <a:gd name="T19" fmla="*/ 38 h 38"/>
                  <a:gd name="T20" fmla="*/ 4 w 128"/>
                  <a:gd name="T21" fmla="*/ 29 h 38"/>
                  <a:gd name="T22" fmla="*/ 124 w 128"/>
                  <a:gd name="T23" fmla="*/ 29 h 38"/>
                  <a:gd name="T24" fmla="*/ 124 w 128"/>
                  <a:gd name="T25" fmla="*/ 38 h 38"/>
                  <a:gd name="T26" fmla="*/ 4 w 128"/>
                  <a:gd name="T27" fmla="*/ 38 h 38"/>
                  <a:gd name="T28" fmla="*/ 4 w 128"/>
                  <a:gd name="T29" fmla="*/ 29 h 38"/>
                  <a:gd name="T30" fmla="*/ 128 w 128"/>
                  <a:gd name="T31" fmla="*/ 34 h 38"/>
                  <a:gd name="T32" fmla="*/ 128 w 128"/>
                  <a:gd name="T33" fmla="*/ 38 h 38"/>
                  <a:gd name="T34" fmla="*/ 124 w 128"/>
                  <a:gd name="T35" fmla="*/ 38 h 38"/>
                  <a:gd name="T36" fmla="*/ 124 w 128"/>
                  <a:gd name="T37" fmla="*/ 34 h 38"/>
                  <a:gd name="T38" fmla="*/ 128 w 128"/>
                  <a:gd name="T39" fmla="*/ 34 h 38"/>
                  <a:gd name="T40" fmla="*/ 119 w 128"/>
                  <a:gd name="T41" fmla="*/ 34 h 38"/>
                  <a:gd name="T42" fmla="*/ 120 w 128"/>
                  <a:gd name="T43" fmla="*/ 3 h 38"/>
                  <a:gd name="T44" fmla="*/ 128 w 128"/>
                  <a:gd name="T45" fmla="*/ 3 h 38"/>
                  <a:gd name="T46" fmla="*/ 128 w 128"/>
                  <a:gd name="T47" fmla="*/ 34 h 38"/>
                  <a:gd name="T48" fmla="*/ 119 w 128"/>
                  <a:gd name="T49" fmla="*/ 34 h 38"/>
                  <a:gd name="T50" fmla="*/ 124 w 128"/>
                  <a:gd name="T51" fmla="*/ 0 h 38"/>
                  <a:gd name="T52" fmla="*/ 128 w 128"/>
                  <a:gd name="T53" fmla="*/ 0 h 38"/>
                  <a:gd name="T54" fmla="*/ 128 w 128"/>
                  <a:gd name="T55" fmla="*/ 3 h 38"/>
                  <a:gd name="T56" fmla="*/ 124 w 128"/>
                  <a:gd name="T57" fmla="*/ 3 h 38"/>
                  <a:gd name="T58" fmla="*/ 124 w 128"/>
                  <a:gd name="T59" fmla="*/ 0 h 38"/>
                  <a:gd name="T60" fmla="*/ 124 w 128"/>
                  <a:gd name="T61" fmla="*/ 7 h 38"/>
                  <a:gd name="T62" fmla="*/ 4 w 128"/>
                  <a:gd name="T63" fmla="*/ 7 h 38"/>
                  <a:gd name="T64" fmla="*/ 4 w 128"/>
                  <a:gd name="T65" fmla="*/ 0 h 38"/>
                  <a:gd name="T66" fmla="*/ 124 w 128"/>
                  <a:gd name="T67" fmla="*/ 0 h 38"/>
                  <a:gd name="T68" fmla="*/ 124 w 128"/>
                  <a:gd name="T69" fmla="*/ 7 h 38"/>
                  <a:gd name="T70" fmla="*/ 0 w 128"/>
                  <a:gd name="T71" fmla="*/ 3 h 38"/>
                  <a:gd name="T72" fmla="*/ 0 w 128"/>
                  <a:gd name="T73" fmla="*/ 0 h 38"/>
                  <a:gd name="T74" fmla="*/ 4 w 128"/>
                  <a:gd name="T75" fmla="*/ 0 h 38"/>
                  <a:gd name="T76" fmla="*/ 4 w 128"/>
                  <a:gd name="T77" fmla="*/ 3 h 38"/>
                  <a:gd name="T78" fmla="*/ 0 w 128"/>
                  <a:gd name="T7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8" h="38">
                    <a:moveTo>
                      <a:pt x="9" y="3"/>
                    </a:moveTo>
                    <a:lnTo>
                      <a:pt x="9" y="34"/>
                    </a:lnTo>
                    <a:lnTo>
                      <a:pt x="0" y="34"/>
                    </a:lnTo>
                    <a:lnTo>
                      <a:pt x="0" y="3"/>
                    </a:lnTo>
                    <a:lnTo>
                      <a:pt x="9" y="3"/>
                    </a:lnTo>
                    <a:close/>
                    <a:moveTo>
                      <a:pt x="4" y="38"/>
                    </a:moveTo>
                    <a:lnTo>
                      <a:pt x="0" y="38"/>
                    </a:lnTo>
                    <a:lnTo>
                      <a:pt x="0" y="34"/>
                    </a:lnTo>
                    <a:lnTo>
                      <a:pt x="4" y="34"/>
                    </a:lnTo>
                    <a:lnTo>
                      <a:pt x="4" y="38"/>
                    </a:lnTo>
                    <a:close/>
                    <a:moveTo>
                      <a:pt x="4" y="29"/>
                    </a:moveTo>
                    <a:lnTo>
                      <a:pt x="124" y="29"/>
                    </a:lnTo>
                    <a:lnTo>
                      <a:pt x="124" y="38"/>
                    </a:lnTo>
                    <a:lnTo>
                      <a:pt x="4" y="38"/>
                    </a:lnTo>
                    <a:lnTo>
                      <a:pt x="4" y="29"/>
                    </a:lnTo>
                    <a:close/>
                    <a:moveTo>
                      <a:pt x="128" y="34"/>
                    </a:moveTo>
                    <a:lnTo>
                      <a:pt x="128" y="38"/>
                    </a:lnTo>
                    <a:lnTo>
                      <a:pt x="124" y="38"/>
                    </a:lnTo>
                    <a:lnTo>
                      <a:pt x="124" y="34"/>
                    </a:lnTo>
                    <a:lnTo>
                      <a:pt x="128" y="34"/>
                    </a:lnTo>
                    <a:close/>
                    <a:moveTo>
                      <a:pt x="119" y="34"/>
                    </a:moveTo>
                    <a:lnTo>
                      <a:pt x="120" y="3"/>
                    </a:lnTo>
                    <a:lnTo>
                      <a:pt x="128" y="3"/>
                    </a:lnTo>
                    <a:lnTo>
                      <a:pt x="128" y="34"/>
                    </a:lnTo>
                    <a:lnTo>
                      <a:pt x="119" y="34"/>
                    </a:lnTo>
                    <a:close/>
                    <a:moveTo>
                      <a:pt x="124" y="0"/>
                    </a:moveTo>
                    <a:lnTo>
                      <a:pt x="128" y="0"/>
                    </a:lnTo>
                    <a:lnTo>
                      <a:pt x="128" y="3"/>
                    </a:lnTo>
                    <a:lnTo>
                      <a:pt x="124" y="3"/>
                    </a:lnTo>
                    <a:lnTo>
                      <a:pt x="124" y="0"/>
                    </a:lnTo>
                    <a:close/>
                    <a:moveTo>
                      <a:pt x="124" y="7"/>
                    </a:moveTo>
                    <a:lnTo>
                      <a:pt x="4" y="7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4" y="7"/>
                    </a:lnTo>
                    <a:close/>
                    <a:moveTo>
                      <a:pt x="0" y="3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cxnSp>
            <p:nvCxnSpPr>
              <p:cNvPr id="72" name="Line 40">
                <a:extLst>
                  <a:ext uri="{FF2B5EF4-FFF2-40B4-BE49-F238E27FC236}">
                    <a16:creationId xmlns:a16="http://schemas.microsoft.com/office/drawing/2014/main" id="{B730D6C0-570F-4BA9-A807-76A55176BA43}"/>
                  </a:ext>
                </a:extLst>
              </p:cNvPr>
              <p:cNvCxnSpPr/>
              <p:nvPr/>
            </p:nvCxnSpPr>
            <p:spPr bwMode="auto">
              <a:xfrm flipH="1">
                <a:off x="1970" y="1503"/>
                <a:ext cx="0" cy="0"/>
              </a:xfrm>
              <a:prstGeom prst="line">
                <a:avLst/>
              </a:pr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3" name="Freeform 55">
                <a:extLst>
                  <a:ext uri="{FF2B5EF4-FFF2-40B4-BE49-F238E27FC236}">
                    <a16:creationId xmlns:a16="http://schemas.microsoft.com/office/drawing/2014/main" id="{F14ADC50-8CF6-4684-B556-BD2C36BDF7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24" y="0"/>
                <a:ext cx="97" cy="353"/>
              </a:xfrm>
              <a:custGeom>
                <a:avLst/>
                <a:gdLst>
                  <a:gd name="T0" fmla="*/ 11 w 97"/>
                  <a:gd name="T1" fmla="*/ 333 h 353"/>
                  <a:gd name="T2" fmla="*/ 87 w 97"/>
                  <a:gd name="T3" fmla="*/ 333 h 353"/>
                  <a:gd name="T4" fmla="*/ 87 w 97"/>
                  <a:gd name="T5" fmla="*/ 353 h 353"/>
                  <a:gd name="T6" fmla="*/ 11 w 97"/>
                  <a:gd name="T7" fmla="*/ 353 h 353"/>
                  <a:gd name="T8" fmla="*/ 11 w 97"/>
                  <a:gd name="T9" fmla="*/ 333 h 353"/>
                  <a:gd name="T10" fmla="*/ 97 w 97"/>
                  <a:gd name="T11" fmla="*/ 343 h 353"/>
                  <a:gd name="T12" fmla="*/ 97 w 97"/>
                  <a:gd name="T13" fmla="*/ 353 h 353"/>
                  <a:gd name="T14" fmla="*/ 87 w 97"/>
                  <a:gd name="T15" fmla="*/ 353 h 353"/>
                  <a:gd name="T16" fmla="*/ 87 w 97"/>
                  <a:gd name="T17" fmla="*/ 343 h 353"/>
                  <a:gd name="T18" fmla="*/ 97 w 97"/>
                  <a:gd name="T19" fmla="*/ 343 h 353"/>
                  <a:gd name="T20" fmla="*/ 76 w 97"/>
                  <a:gd name="T21" fmla="*/ 343 h 353"/>
                  <a:gd name="T22" fmla="*/ 76 w 97"/>
                  <a:gd name="T23" fmla="*/ 10 h 353"/>
                  <a:gd name="T24" fmla="*/ 97 w 97"/>
                  <a:gd name="T25" fmla="*/ 10 h 353"/>
                  <a:gd name="T26" fmla="*/ 97 w 97"/>
                  <a:gd name="T27" fmla="*/ 343 h 353"/>
                  <a:gd name="T28" fmla="*/ 76 w 97"/>
                  <a:gd name="T29" fmla="*/ 343 h 353"/>
                  <a:gd name="T30" fmla="*/ 87 w 97"/>
                  <a:gd name="T31" fmla="*/ 0 h 353"/>
                  <a:gd name="T32" fmla="*/ 97 w 97"/>
                  <a:gd name="T33" fmla="*/ 0 h 353"/>
                  <a:gd name="T34" fmla="*/ 97 w 97"/>
                  <a:gd name="T35" fmla="*/ 10 h 353"/>
                  <a:gd name="T36" fmla="*/ 87 w 97"/>
                  <a:gd name="T37" fmla="*/ 10 h 353"/>
                  <a:gd name="T38" fmla="*/ 87 w 97"/>
                  <a:gd name="T39" fmla="*/ 0 h 353"/>
                  <a:gd name="T40" fmla="*/ 87 w 97"/>
                  <a:gd name="T41" fmla="*/ 19 h 353"/>
                  <a:gd name="T42" fmla="*/ 11 w 97"/>
                  <a:gd name="T43" fmla="*/ 19 h 353"/>
                  <a:gd name="T44" fmla="*/ 11 w 97"/>
                  <a:gd name="T45" fmla="*/ 0 h 353"/>
                  <a:gd name="T46" fmla="*/ 87 w 97"/>
                  <a:gd name="T47" fmla="*/ 0 h 353"/>
                  <a:gd name="T48" fmla="*/ 87 w 97"/>
                  <a:gd name="T49" fmla="*/ 19 h 353"/>
                  <a:gd name="T50" fmla="*/ 0 w 97"/>
                  <a:gd name="T51" fmla="*/ 10 h 353"/>
                  <a:gd name="T52" fmla="*/ 0 w 97"/>
                  <a:gd name="T53" fmla="*/ 0 h 353"/>
                  <a:gd name="T54" fmla="*/ 11 w 97"/>
                  <a:gd name="T55" fmla="*/ 0 h 353"/>
                  <a:gd name="T56" fmla="*/ 11 w 97"/>
                  <a:gd name="T57" fmla="*/ 10 h 353"/>
                  <a:gd name="T58" fmla="*/ 0 w 97"/>
                  <a:gd name="T59" fmla="*/ 10 h 353"/>
                  <a:gd name="T60" fmla="*/ 21 w 97"/>
                  <a:gd name="T61" fmla="*/ 10 h 353"/>
                  <a:gd name="T62" fmla="*/ 21 w 97"/>
                  <a:gd name="T63" fmla="*/ 343 h 353"/>
                  <a:gd name="T64" fmla="*/ 0 w 97"/>
                  <a:gd name="T65" fmla="*/ 343 h 353"/>
                  <a:gd name="T66" fmla="*/ 0 w 97"/>
                  <a:gd name="T67" fmla="*/ 10 h 353"/>
                  <a:gd name="T68" fmla="*/ 21 w 97"/>
                  <a:gd name="T69" fmla="*/ 10 h 353"/>
                  <a:gd name="T70" fmla="*/ 11 w 97"/>
                  <a:gd name="T71" fmla="*/ 353 h 353"/>
                  <a:gd name="T72" fmla="*/ 0 w 97"/>
                  <a:gd name="T73" fmla="*/ 353 h 353"/>
                  <a:gd name="T74" fmla="*/ 0 w 97"/>
                  <a:gd name="T75" fmla="*/ 343 h 353"/>
                  <a:gd name="T76" fmla="*/ 11 w 97"/>
                  <a:gd name="T77" fmla="*/ 343 h 353"/>
                  <a:gd name="T78" fmla="*/ 11 w 97"/>
                  <a:gd name="T79" fmla="*/ 353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7" h="353">
                    <a:moveTo>
                      <a:pt x="11" y="333"/>
                    </a:moveTo>
                    <a:lnTo>
                      <a:pt x="87" y="333"/>
                    </a:lnTo>
                    <a:lnTo>
                      <a:pt x="87" y="353"/>
                    </a:lnTo>
                    <a:lnTo>
                      <a:pt x="11" y="353"/>
                    </a:lnTo>
                    <a:lnTo>
                      <a:pt x="11" y="333"/>
                    </a:lnTo>
                    <a:close/>
                    <a:moveTo>
                      <a:pt x="97" y="343"/>
                    </a:moveTo>
                    <a:lnTo>
                      <a:pt x="97" y="353"/>
                    </a:lnTo>
                    <a:lnTo>
                      <a:pt x="87" y="353"/>
                    </a:lnTo>
                    <a:lnTo>
                      <a:pt x="87" y="343"/>
                    </a:lnTo>
                    <a:lnTo>
                      <a:pt x="97" y="343"/>
                    </a:lnTo>
                    <a:close/>
                    <a:moveTo>
                      <a:pt x="76" y="343"/>
                    </a:moveTo>
                    <a:lnTo>
                      <a:pt x="76" y="10"/>
                    </a:lnTo>
                    <a:lnTo>
                      <a:pt x="97" y="10"/>
                    </a:lnTo>
                    <a:lnTo>
                      <a:pt x="97" y="343"/>
                    </a:lnTo>
                    <a:lnTo>
                      <a:pt x="76" y="343"/>
                    </a:lnTo>
                    <a:close/>
                    <a:moveTo>
                      <a:pt x="87" y="0"/>
                    </a:moveTo>
                    <a:lnTo>
                      <a:pt x="97" y="0"/>
                    </a:lnTo>
                    <a:lnTo>
                      <a:pt x="97" y="10"/>
                    </a:lnTo>
                    <a:lnTo>
                      <a:pt x="87" y="10"/>
                    </a:lnTo>
                    <a:lnTo>
                      <a:pt x="87" y="0"/>
                    </a:lnTo>
                    <a:close/>
                    <a:moveTo>
                      <a:pt x="87" y="19"/>
                    </a:moveTo>
                    <a:lnTo>
                      <a:pt x="11" y="19"/>
                    </a:lnTo>
                    <a:lnTo>
                      <a:pt x="11" y="0"/>
                    </a:lnTo>
                    <a:lnTo>
                      <a:pt x="87" y="0"/>
                    </a:lnTo>
                    <a:lnTo>
                      <a:pt x="87" y="19"/>
                    </a:lnTo>
                    <a:close/>
                    <a:moveTo>
                      <a:pt x="0" y="1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10"/>
                    </a:lnTo>
                    <a:lnTo>
                      <a:pt x="0" y="10"/>
                    </a:lnTo>
                    <a:close/>
                    <a:moveTo>
                      <a:pt x="21" y="10"/>
                    </a:moveTo>
                    <a:lnTo>
                      <a:pt x="21" y="343"/>
                    </a:lnTo>
                    <a:lnTo>
                      <a:pt x="0" y="343"/>
                    </a:lnTo>
                    <a:lnTo>
                      <a:pt x="0" y="10"/>
                    </a:lnTo>
                    <a:lnTo>
                      <a:pt x="21" y="10"/>
                    </a:lnTo>
                    <a:close/>
                    <a:moveTo>
                      <a:pt x="11" y="353"/>
                    </a:moveTo>
                    <a:lnTo>
                      <a:pt x="0" y="353"/>
                    </a:lnTo>
                    <a:lnTo>
                      <a:pt x="0" y="343"/>
                    </a:lnTo>
                    <a:lnTo>
                      <a:pt x="11" y="343"/>
                    </a:lnTo>
                    <a:lnTo>
                      <a:pt x="11" y="35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74" name="Freeform 56">
                <a:extLst>
                  <a:ext uri="{FF2B5EF4-FFF2-40B4-BE49-F238E27FC236}">
                    <a16:creationId xmlns:a16="http://schemas.microsoft.com/office/drawing/2014/main" id="{1BB1F4FF-9104-4FB5-ADD4-9F7526D6AB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22" y="1254"/>
                <a:ext cx="98" cy="353"/>
              </a:xfrm>
              <a:custGeom>
                <a:avLst/>
                <a:gdLst>
                  <a:gd name="T0" fmla="*/ 11 w 98"/>
                  <a:gd name="T1" fmla="*/ 333 h 353"/>
                  <a:gd name="T2" fmla="*/ 87 w 98"/>
                  <a:gd name="T3" fmla="*/ 333 h 353"/>
                  <a:gd name="T4" fmla="*/ 87 w 98"/>
                  <a:gd name="T5" fmla="*/ 353 h 353"/>
                  <a:gd name="T6" fmla="*/ 11 w 98"/>
                  <a:gd name="T7" fmla="*/ 353 h 353"/>
                  <a:gd name="T8" fmla="*/ 11 w 98"/>
                  <a:gd name="T9" fmla="*/ 333 h 353"/>
                  <a:gd name="T10" fmla="*/ 98 w 98"/>
                  <a:gd name="T11" fmla="*/ 343 h 353"/>
                  <a:gd name="T12" fmla="*/ 98 w 98"/>
                  <a:gd name="T13" fmla="*/ 353 h 353"/>
                  <a:gd name="T14" fmla="*/ 87 w 98"/>
                  <a:gd name="T15" fmla="*/ 353 h 353"/>
                  <a:gd name="T16" fmla="*/ 87 w 98"/>
                  <a:gd name="T17" fmla="*/ 343 h 353"/>
                  <a:gd name="T18" fmla="*/ 98 w 98"/>
                  <a:gd name="T19" fmla="*/ 343 h 353"/>
                  <a:gd name="T20" fmla="*/ 76 w 98"/>
                  <a:gd name="T21" fmla="*/ 343 h 353"/>
                  <a:gd name="T22" fmla="*/ 76 w 98"/>
                  <a:gd name="T23" fmla="*/ 10 h 353"/>
                  <a:gd name="T24" fmla="*/ 98 w 98"/>
                  <a:gd name="T25" fmla="*/ 10 h 353"/>
                  <a:gd name="T26" fmla="*/ 98 w 98"/>
                  <a:gd name="T27" fmla="*/ 343 h 353"/>
                  <a:gd name="T28" fmla="*/ 76 w 98"/>
                  <a:gd name="T29" fmla="*/ 343 h 353"/>
                  <a:gd name="T30" fmla="*/ 87 w 98"/>
                  <a:gd name="T31" fmla="*/ 0 h 353"/>
                  <a:gd name="T32" fmla="*/ 98 w 98"/>
                  <a:gd name="T33" fmla="*/ 0 h 353"/>
                  <a:gd name="T34" fmla="*/ 98 w 98"/>
                  <a:gd name="T35" fmla="*/ 10 h 353"/>
                  <a:gd name="T36" fmla="*/ 87 w 98"/>
                  <a:gd name="T37" fmla="*/ 10 h 353"/>
                  <a:gd name="T38" fmla="*/ 87 w 98"/>
                  <a:gd name="T39" fmla="*/ 0 h 353"/>
                  <a:gd name="T40" fmla="*/ 87 w 98"/>
                  <a:gd name="T41" fmla="*/ 20 h 353"/>
                  <a:gd name="T42" fmla="*/ 11 w 98"/>
                  <a:gd name="T43" fmla="*/ 20 h 353"/>
                  <a:gd name="T44" fmla="*/ 11 w 98"/>
                  <a:gd name="T45" fmla="*/ 0 h 353"/>
                  <a:gd name="T46" fmla="*/ 87 w 98"/>
                  <a:gd name="T47" fmla="*/ 0 h 353"/>
                  <a:gd name="T48" fmla="*/ 87 w 98"/>
                  <a:gd name="T49" fmla="*/ 20 h 353"/>
                  <a:gd name="T50" fmla="*/ 0 w 98"/>
                  <a:gd name="T51" fmla="*/ 10 h 353"/>
                  <a:gd name="T52" fmla="*/ 0 w 98"/>
                  <a:gd name="T53" fmla="*/ 0 h 353"/>
                  <a:gd name="T54" fmla="*/ 11 w 98"/>
                  <a:gd name="T55" fmla="*/ 0 h 353"/>
                  <a:gd name="T56" fmla="*/ 11 w 98"/>
                  <a:gd name="T57" fmla="*/ 10 h 353"/>
                  <a:gd name="T58" fmla="*/ 0 w 98"/>
                  <a:gd name="T59" fmla="*/ 10 h 353"/>
                  <a:gd name="T60" fmla="*/ 22 w 98"/>
                  <a:gd name="T61" fmla="*/ 10 h 353"/>
                  <a:gd name="T62" fmla="*/ 22 w 98"/>
                  <a:gd name="T63" fmla="*/ 343 h 353"/>
                  <a:gd name="T64" fmla="*/ 0 w 98"/>
                  <a:gd name="T65" fmla="*/ 343 h 353"/>
                  <a:gd name="T66" fmla="*/ 0 w 98"/>
                  <a:gd name="T67" fmla="*/ 10 h 353"/>
                  <a:gd name="T68" fmla="*/ 22 w 98"/>
                  <a:gd name="T69" fmla="*/ 10 h 353"/>
                  <a:gd name="T70" fmla="*/ 11 w 98"/>
                  <a:gd name="T71" fmla="*/ 353 h 353"/>
                  <a:gd name="T72" fmla="*/ 0 w 98"/>
                  <a:gd name="T73" fmla="*/ 353 h 353"/>
                  <a:gd name="T74" fmla="*/ 0 w 98"/>
                  <a:gd name="T75" fmla="*/ 343 h 353"/>
                  <a:gd name="T76" fmla="*/ 11 w 98"/>
                  <a:gd name="T77" fmla="*/ 343 h 353"/>
                  <a:gd name="T78" fmla="*/ 11 w 98"/>
                  <a:gd name="T79" fmla="*/ 353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8" h="353">
                    <a:moveTo>
                      <a:pt x="11" y="333"/>
                    </a:moveTo>
                    <a:lnTo>
                      <a:pt x="87" y="333"/>
                    </a:lnTo>
                    <a:lnTo>
                      <a:pt x="87" y="353"/>
                    </a:lnTo>
                    <a:lnTo>
                      <a:pt x="11" y="353"/>
                    </a:lnTo>
                    <a:lnTo>
                      <a:pt x="11" y="333"/>
                    </a:lnTo>
                    <a:close/>
                    <a:moveTo>
                      <a:pt x="98" y="343"/>
                    </a:moveTo>
                    <a:lnTo>
                      <a:pt x="98" y="353"/>
                    </a:lnTo>
                    <a:lnTo>
                      <a:pt x="87" y="353"/>
                    </a:lnTo>
                    <a:lnTo>
                      <a:pt x="87" y="343"/>
                    </a:lnTo>
                    <a:lnTo>
                      <a:pt x="98" y="343"/>
                    </a:lnTo>
                    <a:close/>
                    <a:moveTo>
                      <a:pt x="76" y="343"/>
                    </a:moveTo>
                    <a:lnTo>
                      <a:pt x="76" y="10"/>
                    </a:lnTo>
                    <a:lnTo>
                      <a:pt x="98" y="10"/>
                    </a:lnTo>
                    <a:lnTo>
                      <a:pt x="98" y="343"/>
                    </a:lnTo>
                    <a:lnTo>
                      <a:pt x="76" y="343"/>
                    </a:lnTo>
                    <a:close/>
                    <a:moveTo>
                      <a:pt x="87" y="0"/>
                    </a:moveTo>
                    <a:lnTo>
                      <a:pt x="98" y="0"/>
                    </a:lnTo>
                    <a:lnTo>
                      <a:pt x="98" y="10"/>
                    </a:lnTo>
                    <a:lnTo>
                      <a:pt x="87" y="10"/>
                    </a:lnTo>
                    <a:lnTo>
                      <a:pt x="87" y="0"/>
                    </a:lnTo>
                    <a:close/>
                    <a:moveTo>
                      <a:pt x="87" y="20"/>
                    </a:moveTo>
                    <a:lnTo>
                      <a:pt x="11" y="20"/>
                    </a:lnTo>
                    <a:lnTo>
                      <a:pt x="11" y="0"/>
                    </a:lnTo>
                    <a:lnTo>
                      <a:pt x="87" y="0"/>
                    </a:lnTo>
                    <a:lnTo>
                      <a:pt x="87" y="20"/>
                    </a:lnTo>
                    <a:close/>
                    <a:moveTo>
                      <a:pt x="0" y="1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10"/>
                    </a:lnTo>
                    <a:lnTo>
                      <a:pt x="0" y="10"/>
                    </a:lnTo>
                    <a:close/>
                    <a:moveTo>
                      <a:pt x="22" y="10"/>
                    </a:moveTo>
                    <a:lnTo>
                      <a:pt x="22" y="343"/>
                    </a:lnTo>
                    <a:lnTo>
                      <a:pt x="0" y="343"/>
                    </a:lnTo>
                    <a:lnTo>
                      <a:pt x="0" y="10"/>
                    </a:lnTo>
                    <a:lnTo>
                      <a:pt x="22" y="10"/>
                    </a:lnTo>
                    <a:close/>
                    <a:moveTo>
                      <a:pt x="11" y="353"/>
                    </a:moveTo>
                    <a:lnTo>
                      <a:pt x="0" y="353"/>
                    </a:lnTo>
                    <a:lnTo>
                      <a:pt x="0" y="343"/>
                    </a:lnTo>
                    <a:lnTo>
                      <a:pt x="11" y="343"/>
                    </a:lnTo>
                    <a:lnTo>
                      <a:pt x="11" y="35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75" name="Freeform 57">
                <a:extLst>
                  <a:ext uri="{FF2B5EF4-FFF2-40B4-BE49-F238E27FC236}">
                    <a16:creationId xmlns:a16="http://schemas.microsoft.com/office/drawing/2014/main" id="{D3AC276B-B9E2-4342-AA7B-7890B3CEF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6"/>
                <a:ext cx="153" cy="609"/>
              </a:xfrm>
              <a:custGeom>
                <a:avLst/>
                <a:gdLst>
                  <a:gd name="T0" fmla="*/ 71 w 153"/>
                  <a:gd name="T1" fmla="*/ 0 h 609"/>
                  <a:gd name="T2" fmla="*/ 124 w 153"/>
                  <a:gd name="T3" fmla="*/ 0 h 609"/>
                  <a:gd name="T4" fmla="*/ 124 w 153"/>
                  <a:gd name="T5" fmla="*/ 344 h 609"/>
                  <a:gd name="T6" fmla="*/ 153 w 153"/>
                  <a:gd name="T7" fmla="*/ 344 h 609"/>
                  <a:gd name="T8" fmla="*/ 153 w 153"/>
                  <a:gd name="T9" fmla="*/ 370 h 609"/>
                  <a:gd name="T10" fmla="*/ 124 w 153"/>
                  <a:gd name="T11" fmla="*/ 370 h 609"/>
                  <a:gd name="T12" fmla="*/ 124 w 153"/>
                  <a:gd name="T13" fmla="*/ 520 h 609"/>
                  <a:gd name="T14" fmla="*/ 124 w 153"/>
                  <a:gd name="T15" fmla="*/ 573 h 609"/>
                  <a:gd name="T16" fmla="*/ 124 w 153"/>
                  <a:gd name="T17" fmla="*/ 609 h 609"/>
                  <a:gd name="T18" fmla="*/ 98 w 153"/>
                  <a:gd name="T19" fmla="*/ 609 h 609"/>
                  <a:gd name="T20" fmla="*/ 98 w 153"/>
                  <a:gd name="T21" fmla="*/ 555 h 609"/>
                  <a:gd name="T22" fmla="*/ 29 w 153"/>
                  <a:gd name="T23" fmla="*/ 555 h 609"/>
                  <a:gd name="T24" fmla="*/ 29 w 153"/>
                  <a:gd name="T25" fmla="*/ 527 h 609"/>
                  <a:gd name="T26" fmla="*/ 61 w 153"/>
                  <a:gd name="T27" fmla="*/ 527 h 609"/>
                  <a:gd name="T28" fmla="*/ 61 w 153"/>
                  <a:gd name="T29" fmla="*/ 457 h 609"/>
                  <a:gd name="T30" fmla="*/ 0 w 153"/>
                  <a:gd name="T31" fmla="*/ 455 h 609"/>
                  <a:gd name="T32" fmla="*/ 0 w 153"/>
                  <a:gd name="T33" fmla="*/ 345 h 609"/>
                  <a:gd name="T34" fmla="*/ 71 w 153"/>
                  <a:gd name="T35" fmla="*/ 345 h 609"/>
                  <a:gd name="T36" fmla="*/ 71 w 153"/>
                  <a:gd name="T37" fmla="*/ 0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3" h="609">
                    <a:moveTo>
                      <a:pt x="71" y="0"/>
                    </a:moveTo>
                    <a:lnTo>
                      <a:pt x="124" y="0"/>
                    </a:lnTo>
                    <a:lnTo>
                      <a:pt x="124" y="344"/>
                    </a:lnTo>
                    <a:lnTo>
                      <a:pt x="153" y="344"/>
                    </a:lnTo>
                    <a:lnTo>
                      <a:pt x="153" y="370"/>
                    </a:lnTo>
                    <a:lnTo>
                      <a:pt x="124" y="370"/>
                    </a:lnTo>
                    <a:lnTo>
                      <a:pt x="124" y="520"/>
                    </a:lnTo>
                    <a:lnTo>
                      <a:pt x="124" y="573"/>
                    </a:lnTo>
                    <a:lnTo>
                      <a:pt x="124" y="609"/>
                    </a:lnTo>
                    <a:lnTo>
                      <a:pt x="98" y="609"/>
                    </a:lnTo>
                    <a:lnTo>
                      <a:pt x="98" y="555"/>
                    </a:lnTo>
                    <a:lnTo>
                      <a:pt x="29" y="555"/>
                    </a:lnTo>
                    <a:lnTo>
                      <a:pt x="29" y="527"/>
                    </a:lnTo>
                    <a:lnTo>
                      <a:pt x="61" y="527"/>
                    </a:lnTo>
                    <a:lnTo>
                      <a:pt x="61" y="457"/>
                    </a:lnTo>
                    <a:lnTo>
                      <a:pt x="0" y="455"/>
                    </a:lnTo>
                    <a:lnTo>
                      <a:pt x="0" y="345"/>
                    </a:lnTo>
                    <a:lnTo>
                      <a:pt x="71" y="345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99B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76" name="Freeform 58">
                <a:extLst>
                  <a:ext uri="{FF2B5EF4-FFF2-40B4-BE49-F238E27FC236}">
                    <a16:creationId xmlns:a16="http://schemas.microsoft.com/office/drawing/2014/main" id="{12657A6B-119D-4604-9F5C-7E26CD2145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47" y="1"/>
                <a:ext cx="163" cy="618"/>
              </a:xfrm>
              <a:custGeom>
                <a:avLst/>
                <a:gdLst>
                  <a:gd name="T0" fmla="*/ 129 w 163"/>
                  <a:gd name="T1" fmla="*/ 10 h 618"/>
                  <a:gd name="T2" fmla="*/ 129 w 163"/>
                  <a:gd name="T3" fmla="*/ 0 h 618"/>
                  <a:gd name="T4" fmla="*/ 129 w 163"/>
                  <a:gd name="T5" fmla="*/ 5 h 618"/>
                  <a:gd name="T6" fmla="*/ 135 w 163"/>
                  <a:gd name="T7" fmla="*/ 349 h 618"/>
                  <a:gd name="T8" fmla="*/ 135 w 163"/>
                  <a:gd name="T9" fmla="*/ 5 h 618"/>
                  <a:gd name="T10" fmla="*/ 124 w 163"/>
                  <a:gd name="T11" fmla="*/ 349 h 618"/>
                  <a:gd name="T12" fmla="*/ 129 w 163"/>
                  <a:gd name="T13" fmla="*/ 344 h 618"/>
                  <a:gd name="T14" fmla="*/ 129 w 163"/>
                  <a:gd name="T15" fmla="*/ 354 h 618"/>
                  <a:gd name="T16" fmla="*/ 163 w 163"/>
                  <a:gd name="T17" fmla="*/ 344 h 618"/>
                  <a:gd name="T18" fmla="*/ 158 w 163"/>
                  <a:gd name="T19" fmla="*/ 344 h 618"/>
                  <a:gd name="T20" fmla="*/ 152 w 163"/>
                  <a:gd name="T21" fmla="*/ 375 h 618"/>
                  <a:gd name="T22" fmla="*/ 163 w 163"/>
                  <a:gd name="T23" fmla="*/ 375 h 618"/>
                  <a:gd name="T24" fmla="*/ 158 w 163"/>
                  <a:gd name="T25" fmla="*/ 375 h 618"/>
                  <a:gd name="T26" fmla="*/ 129 w 163"/>
                  <a:gd name="T27" fmla="*/ 380 h 618"/>
                  <a:gd name="T28" fmla="*/ 158 w 163"/>
                  <a:gd name="T29" fmla="*/ 380 h 618"/>
                  <a:gd name="T30" fmla="*/ 129 w 163"/>
                  <a:gd name="T31" fmla="*/ 370 h 618"/>
                  <a:gd name="T32" fmla="*/ 135 w 163"/>
                  <a:gd name="T33" fmla="*/ 375 h 618"/>
                  <a:gd name="T34" fmla="*/ 124 w 163"/>
                  <a:gd name="T35" fmla="*/ 375 h 618"/>
                  <a:gd name="T36" fmla="*/ 135 w 163"/>
                  <a:gd name="T37" fmla="*/ 578 h 618"/>
                  <a:gd name="T38" fmla="*/ 135 w 163"/>
                  <a:gd name="T39" fmla="*/ 525 h 618"/>
                  <a:gd name="T40" fmla="*/ 124 w 163"/>
                  <a:gd name="T41" fmla="*/ 614 h 618"/>
                  <a:gd name="T42" fmla="*/ 135 w 163"/>
                  <a:gd name="T43" fmla="*/ 614 h 618"/>
                  <a:gd name="T44" fmla="*/ 129 w 163"/>
                  <a:gd name="T45" fmla="*/ 614 h 618"/>
                  <a:gd name="T46" fmla="*/ 103 w 163"/>
                  <a:gd name="T47" fmla="*/ 618 h 618"/>
                  <a:gd name="T48" fmla="*/ 129 w 163"/>
                  <a:gd name="T49" fmla="*/ 618 h 618"/>
                  <a:gd name="T50" fmla="*/ 97 w 163"/>
                  <a:gd name="T51" fmla="*/ 614 h 618"/>
                  <a:gd name="T52" fmla="*/ 97 w 163"/>
                  <a:gd name="T53" fmla="*/ 614 h 618"/>
                  <a:gd name="T54" fmla="*/ 108 w 163"/>
                  <a:gd name="T55" fmla="*/ 614 h 618"/>
                  <a:gd name="T56" fmla="*/ 108 w 163"/>
                  <a:gd name="T57" fmla="*/ 555 h 618"/>
                  <a:gd name="T58" fmla="*/ 103 w 163"/>
                  <a:gd name="T59" fmla="*/ 555 h 618"/>
                  <a:gd name="T60" fmla="*/ 34 w 163"/>
                  <a:gd name="T61" fmla="*/ 555 h 618"/>
                  <a:gd name="T62" fmla="*/ 34 w 163"/>
                  <a:gd name="T63" fmla="*/ 565 h 618"/>
                  <a:gd name="T64" fmla="*/ 34 w 163"/>
                  <a:gd name="T65" fmla="*/ 560 h 618"/>
                  <a:gd name="T66" fmla="*/ 28 w 163"/>
                  <a:gd name="T67" fmla="*/ 532 h 618"/>
                  <a:gd name="T68" fmla="*/ 28 w 163"/>
                  <a:gd name="T69" fmla="*/ 560 h 618"/>
                  <a:gd name="T70" fmla="*/ 34 w 163"/>
                  <a:gd name="T71" fmla="*/ 527 h 618"/>
                  <a:gd name="T72" fmla="*/ 34 w 163"/>
                  <a:gd name="T73" fmla="*/ 527 h 618"/>
                  <a:gd name="T74" fmla="*/ 34 w 163"/>
                  <a:gd name="T75" fmla="*/ 537 h 618"/>
                  <a:gd name="T76" fmla="*/ 71 w 163"/>
                  <a:gd name="T77" fmla="*/ 537 h 618"/>
                  <a:gd name="T78" fmla="*/ 71 w 163"/>
                  <a:gd name="T79" fmla="*/ 532 h 618"/>
                  <a:gd name="T80" fmla="*/ 71 w 163"/>
                  <a:gd name="T81" fmla="*/ 462 h 618"/>
                  <a:gd name="T82" fmla="*/ 66 w 163"/>
                  <a:gd name="T83" fmla="*/ 457 h 618"/>
                  <a:gd name="T84" fmla="*/ 66 w 163"/>
                  <a:gd name="T85" fmla="*/ 462 h 618"/>
                  <a:gd name="T86" fmla="*/ 4 w 163"/>
                  <a:gd name="T87" fmla="*/ 465 h 618"/>
                  <a:gd name="T88" fmla="*/ 66 w 163"/>
                  <a:gd name="T89" fmla="*/ 466 h 618"/>
                  <a:gd name="T90" fmla="*/ 0 w 163"/>
                  <a:gd name="T91" fmla="*/ 460 h 618"/>
                  <a:gd name="T92" fmla="*/ 0 w 163"/>
                  <a:gd name="T93" fmla="*/ 460 h 618"/>
                  <a:gd name="T94" fmla="*/ 11 w 163"/>
                  <a:gd name="T95" fmla="*/ 460 h 618"/>
                  <a:gd name="T96" fmla="*/ 0 w 163"/>
                  <a:gd name="T97" fmla="*/ 345 h 618"/>
                  <a:gd name="T98" fmla="*/ 0 w 163"/>
                  <a:gd name="T99" fmla="*/ 350 h 618"/>
                  <a:gd name="T100" fmla="*/ 76 w 163"/>
                  <a:gd name="T101" fmla="*/ 355 h 618"/>
                  <a:gd name="T102" fmla="*/ 81 w 163"/>
                  <a:gd name="T103" fmla="*/ 350 h 618"/>
                  <a:gd name="T104" fmla="*/ 76 w 163"/>
                  <a:gd name="T105" fmla="*/ 350 h 618"/>
                  <a:gd name="T106" fmla="*/ 71 w 163"/>
                  <a:gd name="T107" fmla="*/ 5 h 618"/>
                  <a:gd name="T108" fmla="*/ 71 w 163"/>
                  <a:gd name="T109" fmla="*/ 350 h 618"/>
                  <a:gd name="T110" fmla="*/ 76 w 163"/>
                  <a:gd name="T111" fmla="*/ 0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3" h="618">
                    <a:moveTo>
                      <a:pt x="76" y="0"/>
                    </a:moveTo>
                    <a:lnTo>
                      <a:pt x="129" y="0"/>
                    </a:lnTo>
                    <a:lnTo>
                      <a:pt x="129" y="10"/>
                    </a:lnTo>
                    <a:lnTo>
                      <a:pt x="76" y="10"/>
                    </a:lnTo>
                    <a:lnTo>
                      <a:pt x="76" y="0"/>
                    </a:lnTo>
                    <a:close/>
                    <a:moveTo>
                      <a:pt x="129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29" y="5"/>
                    </a:lnTo>
                    <a:lnTo>
                      <a:pt x="129" y="0"/>
                    </a:lnTo>
                    <a:close/>
                    <a:moveTo>
                      <a:pt x="135" y="5"/>
                    </a:moveTo>
                    <a:lnTo>
                      <a:pt x="135" y="349"/>
                    </a:lnTo>
                    <a:lnTo>
                      <a:pt x="124" y="349"/>
                    </a:lnTo>
                    <a:lnTo>
                      <a:pt x="124" y="5"/>
                    </a:lnTo>
                    <a:lnTo>
                      <a:pt x="135" y="5"/>
                    </a:lnTo>
                    <a:close/>
                    <a:moveTo>
                      <a:pt x="129" y="354"/>
                    </a:moveTo>
                    <a:lnTo>
                      <a:pt x="124" y="354"/>
                    </a:lnTo>
                    <a:lnTo>
                      <a:pt x="124" y="349"/>
                    </a:lnTo>
                    <a:lnTo>
                      <a:pt x="129" y="349"/>
                    </a:lnTo>
                    <a:lnTo>
                      <a:pt x="129" y="354"/>
                    </a:lnTo>
                    <a:close/>
                    <a:moveTo>
                      <a:pt x="129" y="344"/>
                    </a:moveTo>
                    <a:lnTo>
                      <a:pt x="158" y="344"/>
                    </a:lnTo>
                    <a:lnTo>
                      <a:pt x="158" y="354"/>
                    </a:lnTo>
                    <a:lnTo>
                      <a:pt x="129" y="354"/>
                    </a:lnTo>
                    <a:lnTo>
                      <a:pt x="129" y="344"/>
                    </a:lnTo>
                    <a:close/>
                    <a:moveTo>
                      <a:pt x="158" y="344"/>
                    </a:moveTo>
                    <a:lnTo>
                      <a:pt x="163" y="344"/>
                    </a:lnTo>
                    <a:lnTo>
                      <a:pt x="163" y="349"/>
                    </a:lnTo>
                    <a:lnTo>
                      <a:pt x="158" y="349"/>
                    </a:lnTo>
                    <a:lnTo>
                      <a:pt x="158" y="344"/>
                    </a:lnTo>
                    <a:close/>
                    <a:moveTo>
                      <a:pt x="163" y="349"/>
                    </a:moveTo>
                    <a:lnTo>
                      <a:pt x="163" y="375"/>
                    </a:lnTo>
                    <a:lnTo>
                      <a:pt x="152" y="375"/>
                    </a:lnTo>
                    <a:lnTo>
                      <a:pt x="152" y="349"/>
                    </a:lnTo>
                    <a:lnTo>
                      <a:pt x="163" y="349"/>
                    </a:lnTo>
                    <a:close/>
                    <a:moveTo>
                      <a:pt x="163" y="375"/>
                    </a:moveTo>
                    <a:lnTo>
                      <a:pt x="163" y="380"/>
                    </a:lnTo>
                    <a:lnTo>
                      <a:pt x="158" y="380"/>
                    </a:lnTo>
                    <a:lnTo>
                      <a:pt x="158" y="375"/>
                    </a:lnTo>
                    <a:lnTo>
                      <a:pt x="163" y="375"/>
                    </a:lnTo>
                    <a:close/>
                    <a:moveTo>
                      <a:pt x="158" y="380"/>
                    </a:moveTo>
                    <a:lnTo>
                      <a:pt x="129" y="380"/>
                    </a:lnTo>
                    <a:lnTo>
                      <a:pt x="129" y="370"/>
                    </a:lnTo>
                    <a:lnTo>
                      <a:pt x="158" y="370"/>
                    </a:lnTo>
                    <a:lnTo>
                      <a:pt x="158" y="380"/>
                    </a:lnTo>
                    <a:close/>
                    <a:moveTo>
                      <a:pt x="124" y="375"/>
                    </a:moveTo>
                    <a:lnTo>
                      <a:pt x="124" y="370"/>
                    </a:lnTo>
                    <a:lnTo>
                      <a:pt x="129" y="370"/>
                    </a:lnTo>
                    <a:lnTo>
                      <a:pt x="129" y="375"/>
                    </a:lnTo>
                    <a:lnTo>
                      <a:pt x="124" y="375"/>
                    </a:lnTo>
                    <a:close/>
                    <a:moveTo>
                      <a:pt x="135" y="375"/>
                    </a:moveTo>
                    <a:lnTo>
                      <a:pt x="135" y="525"/>
                    </a:lnTo>
                    <a:lnTo>
                      <a:pt x="124" y="525"/>
                    </a:lnTo>
                    <a:lnTo>
                      <a:pt x="124" y="375"/>
                    </a:lnTo>
                    <a:lnTo>
                      <a:pt x="135" y="375"/>
                    </a:lnTo>
                    <a:close/>
                    <a:moveTo>
                      <a:pt x="135" y="525"/>
                    </a:moveTo>
                    <a:lnTo>
                      <a:pt x="135" y="578"/>
                    </a:lnTo>
                    <a:lnTo>
                      <a:pt x="124" y="578"/>
                    </a:lnTo>
                    <a:lnTo>
                      <a:pt x="124" y="525"/>
                    </a:lnTo>
                    <a:lnTo>
                      <a:pt x="135" y="525"/>
                    </a:lnTo>
                    <a:close/>
                    <a:moveTo>
                      <a:pt x="135" y="578"/>
                    </a:moveTo>
                    <a:lnTo>
                      <a:pt x="135" y="614"/>
                    </a:lnTo>
                    <a:lnTo>
                      <a:pt x="124" y="614"/>
                    </a:lnTo>
                    <a:lnTo>
                      <a:pt x="124" y="578"/>
                    </a:lnTo>
                    <a:lnTo>
                      <a:pt x="135" y="578"/>
                    </a:lnTo>
                    <a:close/>
                    <a:moveTo>
                      <a:pt x="135" y="614"/>
                    </a:moveTo>
                    <a:lnTo>
                      <a:pt x="135" y="618"/>
                    </a:lnTo>
                    <a:lnTo>
                      <a:pt x="129" y="618"/>
                    </a:lnTo>
                    <a:lnTo>
                      <a:pt x="129" y="614"/>
                    </a:lnTo>
                    <a:lnTo>
                      <a:pt x="135" y="614"/>
                    </a:lnTo>
                    <a:close/>
                    <a:moveTo>
                      <a:pt x="129" y="618"/>
                    </a:moveTo>
                    <a:lnTo>
                      <a:pt x="103" y="618"/>
                    </a:lnTo>
                    <a:lnTo>
                      <a:pt x="103" y="609"/>
                    </a:lnTo>
                    <a:lnTo>
                      <a:pt x="129" y="609"/>
                    </a:lnTo>
                    <a:lnTo>
                      <a:pt x="129" y="618"/>
                    </a:lnTo>
                    <a:close/>
                    <a:moveTo>
                      <a:pt x="103" y="618"/>
                    </a:moveTo>
                    <a:lnTo>
                      <a:pt x="97" y="618"/>
                    </a:lnTo>
                    <a:lnTo>
                      <a:pt x="97" y="614"/>
                    </a:lnTo>
                    <a:lnTo>
                      <a:pt x="103" y="614"/>
                    </a:lnTo>
                    <a:lnTo>
                      <a:pt x="103" y="618"/>
                    </a:lnTo>
                    <a:close/>
                    <a:moveTo>
                      <a:pt x="97" y="614"/>
                    </a:moveTo>
                    <a:lnTo>
                      <a:pt x="97" y="560"/>
                    </a:lnTo>
                    <a:lnTo>
                      <a:pt x="108" y="560"/>
                    </a:lnTo>
                    <a:lnTo>
                      <a:pt x="108" y="614"/>
                    </a:lnTo>
                    <a:lnTo>
                      <a:pt x="97" y="614"/>
                    </a:lnTo>
                    <a:close/>
                    <a:moveTo>
                      <a:pt x="103" y="555"/>
                    </a:moveTo>
                    <a:lnTo>
                      <a:pt x="108" y="555"/>
                    </a:lnTo>
                    <a:lnTo>
                      <a:pt x="108" y="560"/>
                    </a:lnTo>
                    <a:lnTo>
                      <a:pt x="103" y="560"/>
                    </a:lnTo>
                    <a:lnTo>
                      <a:pt x="103" y="555"/>
                    </a:lnTo>
                    <a:close/>
                    <a:moveTo>
                      <a:pt x="103" y="565"/>
                    </a:moveTo>
                    <a:lnTo>
                      <a:pt x="34" y="565"/>
                    </a:lnTo>
                    <a:lnTo>
                      <a:pt x="34" y="555"/>
                    </a:lnTo>
                    <a:lnTo>
                      <a:pt x="103" y="555"/>
                    </a:lnTo>
                    <a:lnTo>
                      <a:pt x="103" y="565"/>
                    </a:lnTo>
                    <a:close/>
                    <a:moveTo>
                      <a:pt x="34" y="565"/>
                    </a:moveTo>
                    <a:lnTo>
                      <a:pt x="28" y="565"/>
                    </a:lnTo>
                    <a:lnTo>
                      <a:pt x="28" y="560"/>
                    </a:lnTo>
                    <a:lnTo>
                      <a:pt x="34" y="560"/>
                    </a:lnTo>
                    <a:lnTo>
                      <a:pt x="34" y="565"/>
                    </a:lnTo>
                    <a:close/>
                    <a:moveTo>
                      <a:pt x="28" y="560"/>
                    </a:moveTo>
                    <a:lnTo>
                      <a:pt x="28" y="532"/>
                    </a:lnTo>
                    <a:lnTo>
                      <a:pt x="39" y="532"/>
                    </a:lnTo>
                    <a:lnTo>
                      <a:pt x="39" y="560"/>
                    </a:lnTo>
                    <a:lnTo>
                      <a:pt x="28" y="560"/>
                    </a:lnTo>
                    <a:close/>
                    <a:moveTo>
                      <a:pt x="28" y="532"/>
                    </a:moveTo>
                    <a:lnTo>
                      <a:pt x="28" y="527"/>
                    </a:lnTo>
                    <a:lnTo>
                      <a:pt x="34" y="527"/>
                    </a:lnTo>
                    <a:lnTo>
                      <a:pt x="34" y="532"/>
                    </a:lnTo>
                    <a:lnTo>
                      <a:pt x="28" y="532"/>
                    </a:lnTo>
                    <a:close/>
                    <a:moveTo>
                      <a:pt x="34" y="527"/>
                    </a:moveTo>
                    <a:lnTo>
                      <a:pt x="66" y="527"/>
                    </a:lnTo>
                    <a:lnTo>
                      <a:pt x="66" y="537"/>
                    </a:lnTo>
                    <a:lnTo>
                      <a:pt x="34" y="537"/>
                    </a:lnTo>
                    <a:lnTo>
                      <a:pt x="34" y="527"/>
                    </a:lnTo>
                    <a:close/>
                    <a:moveTo>
                      <a:pt x="71" y="532"/>
                    </a:moveTo>
                    <a:lnTo>
                      <a:pt x="71" y="537"/>
                    </a:lnTo>
                    <a:lnTo>
                      <a:pt x="66" y="537"/>
                    </a:lnTo>
                    <a:lnTo>
                      <a:pt x="66" y="532"/>
                    </a:lnTo>
                    <a:lnTo>
                      <a:pt x="71" y="532"/>
                    </a:lnTo>
                    <a:close/>
                    <a:moveTo>
                      <a:pt x="60" y="532"/>
                    </a:moveTo>
                    <a:lnTo>
                      <a:pt x="60" y="462"/>
                    </a:lnTo>
                    <a:lnTo>
                      <a:pt x="71" y="462"/>
                    </a:lnTo>
                    <a:lnTo>
                      <a:pt x="71" y="532"/>
                    </a:lnTo>
                    <a:lnTo>
                      <a:pt x="60" y="532"/>
                    </a:lnTo>
                    <a:close/>
                    <a:moveTo>
                      <a:pt x="66" y="457"/>
                    </a:moveTo>
                    <a:lnTo>
                      <a:pt x="71" y="457"/>
                    </a:lnTo>
                    <a:lnTo>
                      <a:pt x="71" y="462"/>
                    </a:lnTo>
                    <a:lnTo>
                      <a:pt x="66" y="462"/>
                    </a:lnTo>
                    <a:lnTo>
                      <a:pt x="66" y="457"/>
                    </a:lnTo>
                    <a:close/>
                    <a:moveTo>
                      <a:pt x="66" y="466"/>
                    </a:moveTo>
                    <a:lnTo>
                      <a:pt x="4" y="465"/>
                    </a:lnTo>
                    <a:lnTo>
                      <a:pt x="5" y="455"/>
                    </a:lnTo>
                    <a:lnTo>
                      <a:pt x="66" y="457"/>
                    </a:lnTo>
                    <a:lnTo>
                      <a:pt x="66" y="466"/>
                    </a:lnTo>
                    <a:close/>
                    <a:moveTo>
                      <a:pt x="4" y="465"/>
                    </a:moveTo>
                    <a:lnTo>
                      <a:pt x="0" y="465"/>
                    </a:lnTo>
                    <a:lnTo>
                      <a:pt x="0" y="460"/>
                    </a:lnTo>
                    <a:lnTo>
                      <a:pt x="5" y="460"/>
                    </a:lnTo>
                    <a:lnTo>
                      <a:pt x="4" y="465"/>
                    </a:lnTo>
                    <a:close/>
                    <a:moveTo>
                      <a:pt x="0" y="460"/>
                    </a:moveTo>
                    <a:lnTo>
                      <a:pt x="0" y="350"/>
                    </a:lnTo>
                    <a:lnTo>
                      <a:pt x="11" y="350"/>
                    </a:lnTo>
                    <a:lnTo>
                      <a:pt x="11" y="460"/>
                    </a:lnTo>
                    <a:lnTo>
                      <a:pt x="0" y="460"/>
                    </a:lnTo>
                    <a:close/>
                    <a:moveTo>
                      <a:pt x="0" y="350"/>
                    </a:moveTo>
                    <a:lnTo>
                      <a:pt x="0" y="345"/>
                    </a:lnTo>
                    <a:lnTo>
                      <a:pt x="5" y="345"/>
                    </a:lnTo>
                    <a:lnTo>
                      <a:pt x="5" y="350"/>
                    </a:lnTo>
                    <a:lnTo>
                      <a:pt x="0" y="350"/>
                    </a:lnTo>
                    <a:close/>
                    <a:moveTo>
                      <a:pt x="5" y="345"/>
                    </a:moveTo>
                    <a:lnTo>
                      <a:pt x="76" y="345"/>
                    </a:lnTo>
                    <a:lnTo>
                      <a:pt x="76" y="355"/>
                    </a:lnTo>
                    <a:lnTo>
                      <a:pt x="5" y="355"/>
                    </a:lnTo>
                    <a:lnTo>
                      <a:pt x="5" y="345"/>
                    </a:lnTo>
                    <a:close/>
                    <a:moveTo>
                      <a:pt x="81" y="350"/>
                    </a:moveTo>
                    <a:lnTo>
                      <a:pt x="81" y="355"/>
                    </a:lnTo>
                    <a:lnTo>
                      <a:pt x="76" y="355"/>
                    </a:lnTo>
                    <a:lnTo>
                      <a:pt x="76" y="350"/>
                    </a:lnTo>
                    <a:lnTo>
                      <a:pt x="81" y="350"/>
                    </a:lnTo>
                    <a:close/>
                    <a:moveTo>
                      <a:pt x="71" y="350"/>
                    </a:moveTo>
                    <a:lnTo>
                      <a:pt x="71" y="5"/>
                    </a:lnTo>
                    <a:lnTo>
                      <a:pt x="81" y="5"/>
                    </a:lnTo>
                    <a:lnTo>
                      <a:pt x="81" y="350"/>
                    </a:lnTo>
                    <a:lnTo>
                      <a:pt x="71" y="350"/>
                    </a:lnTo>
                    <a:close/>
                    <a:moveTo>
                      <a:pt x="71" y="5"/>
                    </a:moveTo>
                    <a:lnTo>
                      <a:pt x="71" y="0"/>
                    </a:lnTo>
                    <a:lnTo>
                      <a:pt x="76" y="0"/>
                    </a:lnTo>
                    <a:lnTo>
                      <a:pt x="76" y="5"/>
                    </a:lnTo>
                    <a:lnTo>
                      <a:pt x="71" y="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77" name="Freeform 59">
                <a:extLst>
                  <a:ext uri="{FF2B5EF4-FFF2-40B4-BE49-F238E27FC236}">
                    <a16:creationId xmlns:a16="http://schemas.microsoft.com/office/drawing/2014/main" id="{53183782-A5AC-40EB-A670-8B2A03FA2A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7" y="989"/>
                <a:ext cx="154" cy="610"/>
              </a:xfrm>
              <a:custGeom>
                <a:avLst/>
                <a:gdLst>
                  <a:gd name="T0" fmla="*/ 74 w 154"/>
                  <a:gd name="T1" fmla="*/ 610 h 610"/>
                  <a:gd name="T2" fmla="*/ 126 w 154"/>
                  <a:gd name="T3" fmla="*/ 610 h 610"/>
                  <a:gd name="T4" fmla="*/ 126 w 154"/>
                  <a:gd name="T5" fmla="*/ 267 h 610"/>
                  <a:gd name="T6" fmla="*/ 154 w 154"/>
                  <a:gd name="T7" fmla="*/ 267 h 610"/>
                  <a:gd name="T8" fmla="*/ 154 w 154"/>
                  <a:gd name="T9" fmla="*/ 240 h 610"/>
                  <a:gd name="T10" fmla="*/ 126 w 154"/>
                  <a:gd name="T11" fmla="*/ 240 h 610"/>
                  <a:gd name="T12" fmla="*/ 126 w 154"/>
                  <a:gd name="T13" fmla="*/ 88 h 610"/>
                  <a:gd name="T14" fmla="*/ 126 w 154"/>
                  <a:gd name="T15" fmla="*/ 36 h 610"/>
                  <a:gd name="T16" fmla="*/ 126 w 154"/>
                  <a:gd name="T17" fmla="*/ 0 h 610"/>
                  <a:gd name="T18" fmla="*/ 101 w 154"/>
                  <a:gd name="T19" fmla="*/ 0 h 610"/>
                  <a:gd name="T20" fmla="*/ 101 w 154"/>
                  <a:gd name="T21" fmla="*/ 54 h 610"/>
                  <a:gd name="T22" fmla="*/ 30 w 154"/>
                  <a:gd name="T23" fmla="*/ 54 h 610"/>
                  <a:gd name="T24" fmla="*/ 30 w 154"/>
                  <a:gd name="T25" fmla="*/ 83 h 610"/>
                  <a:gd name="T26" fmla="*/ 66 w 154"/>
                  <a:gd name="T27" fmla="*/ 83 h 610"/>
                  <a:gd name="T28" fmla="*/ 66 w 154"/>
                  <a:gd name="T29" fmla="*/ 154 h 610"/>
                  <a:gd name="T30" fmla="*/ 0 w 154"/>
                  <a:gd name="T31" fmla="*/ 155 h 610"/>
                  <a:gd name="T32" fmla="*/ 2 w 154"/>
                  <a:gd name="T33" fmla="*/ 263 h 610"/>
                  <a:gd name="T34" fmla="*/ 74 w 154"/>
                  <a:gd name="T35" fmla="*/ 263 h 610"/>
                  <a:gd name="T36" fmla="*/ 74 w 154"/>
                  <a:gd name="T37" fmla="*/ 610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4" h="610">
                    <a:moveTo>
                      <a:pt x="74" y="610"/>
                    </a:moveTo>
                    <a:lnTo>
                      <a:pt x="126" y="610"/>
                    </a:lnTo>
                    <a:lnTo>
                      <a:pt x="126" y="267"/>
                    </a:lnTo>
                    <a:lnTo>
                      <a:pt x="154" y="267"/>
                    </a:lnTo>
                    <a:lnTo>
                      <a:pt x="154" y="240"/>
                    </a:lnTo>
                    <a:lnTo>
                      <a:pt x="126" y="240"/>
                    </a:lnTo>
                    <a:lnTo>
                      <a:pt x="126" y="88"/>
                    </a:lnTo>
                    <a:lnTo>
                      <a:pt x="126" y="36"/>
                    </a:lnTo>
                    <a:lnTo>
                      <a:pt x="126" y="0"/>
                    </a:lnTo>
                    <a:lnTo>
                      <a:pt x="101" y="0"/>
                    </a:lnTo>
                    <a:lnTo>
                      <a:pt x="101" y="54"/>
                    </a:lnTo>
                    <a:lnTo>
                      <a:pt x="30" y="54"/>
                    </a:lnTo>
                    <a:lnTo>
                      <a:pt x="30" y="83"/>
                    </a:lnTo>
                    <a:lnTo>
                      <a:pt x="66" y="83"/>
                    </a:lnTo>
                    <a:lnTo>
                      <a:pt x="66" y="154"/>
                    </a:lnTo>
                    <a:lnTo>
                      <a:pt x="0" y="155"/>
                    </a:lnTo>
                    <a:lnTo>
                      <a:pt x="2" y="263"/>
                    </a:lnTo>
                    <a:lnTo>
                      <a:pt x="74" y="263"/>
                    </a:lnTo>
                    <a:lnTo>
                      <a:pt x="74" y="610"/>
                    </a:lnTo>
                    <a:close/>
                  </a:path>
                </a:pathLst>
              </a:custGeom>
              <a:solidFill>
                <a:srgbClr val="99B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78" name="Freeform 60">
                <a:extLst>
                  <a:ext uri="{FF2B5EF4-FFF2-40B4-BE49-F238E27FC236}">
                    <a16:creationId xmlns:a16="http://schemas.microsoft.com/office/drawing/2014/main" id="{4833897B-E5AE-404B-9BC1-49DD1CB0AE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42" y="984"/>
                <a:ext cx="164" cy="620"/>
              </a:xfrm>
              <a:custGeom>
                <a:avLst/>
                <a:gdLst>
                  <a:gd name="T0" fmla="*/ 131 w 164"/>
                  <a:gd name="T1" fmla="*/ 620 h 620"/>
                  <a:gd name="T2" fmla="*/ 136 w 164"/>
                  <a:gd name="T3" fmla="*/ 615 h 620"/>
                  <a:gd name="T4" fmla="*/ 131 w 164"/>
                  <a:gd name="T5" fmla="*/ 615 h 620"/>
                  <a:gd name="T6" fmla="*/ 125 w 164"/>
                  <a:gd name="T7" fmla="*/ 272 h 620"/>
                  <a:gd name="T8" fmla="*/ 125 w 164"/>
                  <a:gd name="T9" fmla="*/ 615 h 620"/>
                  <a:gd name="T10" fmla="*/ 131 w 164"/>
                  <a:gd name="T11" fmla="*/ 267 h 620"/>
                  <a:gd name="T12" fmla="*/ 131 w 164"/>
                  <a:gd name="T13" fmla="*/ 267 h 620"/>
                  <a:gd name="T14" fmla="*/ 131 w 164"/>
                  <a:gd name="T15" fmla="*/ 276 h 620"/>
                  <a:gd name="T16" fmla="*/ 164 w 164"/>
                  <a:gd name="T17" fmla="*/ 276 h 620"/>
                  <a:gd name="T18" fmla="*/ 164 w 164"/>
                  <a:gd name="T19" fmla="*/ 272 h 620"/>
                  <a:gd name="T20" fmla="*/ 164 w 164"/>
                  <a:gd name="T21" fmla="*/ 245 h 620"/>
                  <a:gd name="T22" fmla="*/ 159 w 164"/>
                  <a:gd name="T23" fmla="*/ 240 h 620"/>
                  <a:gd name="T24" fmla="*/ 159 w 164"/>
                  <a:gd name="T25" fmla="*/ 245 h 620"/>
                  <a:gd name="T26" fmla="*/ 131 w 164"/>
                  <a:gd name="T27" fmla="*/ 250 h 620"/>
                  <a:gd name="T28" fmla="*/ 159 w 164"/>
                  <a:gd name="T29" fmla="*/ 250 h 620"/>
                  <a:gd name="T30" fmla="*/ 125 w 164"/>
                  <a:gd name="T31" fmla="*/ 245 h 620"/>
                  <a:gd name="T32" fmla="*/ 125 w 164"/>
                  <a:gd name="T33" fmla="*/ 245 h 620"/>
                  <a:gd name="T34" fmla="*/ 136 w 164"/>
                  <a:gd name="T35" fmla="*/ 245 h 620"/>
                  <a:gd name="T36" fmla="*/ 125 w 164"/>
                  <a:gd name="T37" fmla="*/ 41 h 620"/>
                  <a:gd name="T38" fmla="*/ 125 w 164"/>
                  <a:gd name="T39" fmla="*/ 93 h 620"/>
                  <a:gd name="T40" fmla="*/ 136 w 164"/>
                  <a:gd name="T41" fmla="*/ 5 h 620"/>
                  <a:gd name="T42" fmla="*/ 131 w 164"/>
                  <a:gd name="T43" fmla="*/ 0 h 620"/>
                  <a:gd name="T44" fmla="*/ 131 w 164"/>
                  <a:gd name="T45" fmla="*/ 5 h 620"/>
                  <a:gd name="T46" fmla="*/ 106 w 164"/>
                  <a:gd name="T47" fmla="*/ 10 h 620"/>
                  <a:gd name="T48" fmla="*/ 131 w 164"/>
                  <a:gd name="T49" fmla="*/ 10 h 620"/>
                  <a:gd name="T50" fmla="*/ 106 w 164"/>
                  <a:gd name="T51" fmla="*/ 0 h 620"/>
                  <a:gd name="T52" fmla="*/ 111 w 164"/>
                  <a:gd name="T53" fmla="*/ 5 h 620"/>
                  <a:gd name="T54" fmla="*/ 101 w 164"/>
                  <a:gd name="T55" fmla="*/ 5 h 620"/>
                  <a:gd name="T56" fmla="*/ 111 w 164"/>
                  <a:gd name="T57" fmla="*/ 64 h 620"/>
                  <a:gd name="T58" fmla="*/ 111 w 164"/>
                  <a:gd name="T59" fmla="*/ 59 h 620"/>
                  <a:gd name="T60" fmla="*/ 35 w 164"/>
                  <a:gd name="T61" fmla="*/ 54 h 620"/>
                  <a:gd name="T62" fmla="*/ 30 w 164"/>
                  <a:gd name="T63" fmla="*/ 59 h 620"/>
                  <a:gd name="T64" fmla="*/ 35 w 164"/>
                  <a:gd name="T65" fmla="*/ 59 h 620"/>
                  <a:gd name="T66" fmla="*/ 40 w 164"/>
                  <a:gd name="T67" fmla="*/ 88 h 620"/>
                  <a:gd name="T68" fmla="*/ 40 w 164"/>
                  <a:gd name="T69" fmla="*/ 59 h 620"/>
                  <a:gd name="T70" fmla="*/ 30 w 164"/>
                  <a:gd name="T71" fmla="*/ 88 h 620"/>
                  <a:gd name="T72" fmla="*/ 35 w 164"/>
                  <a:gd name="T73" fmla="*/ 83 h 620"/>
                  <a:gd name="T74" fmla="*/ 35 w 164"/>
                  <a:gd name="T75" fmla="*/ 93 h 620"/>
                  <a:gd name="T76" fmla="*/ 76 w 164"/>
                  <a:gd name="T77" fmla="*/ 83 h 620"/>
                  <a:gd name="T78" fmla="*/ 71 w 164"/>
                  <a:gd name="T79" fmla="*/ 83 h 620"/>
                  <a:gd name="T80" fmla="*/ 65 w 164"/>
                  <a:gd name="T81" fmla="*/ 159 h 620"/>
                  <a:gd name="T82" fmla="*/ 76 w 164"/>
                  <a:gd name="T83" fmla="*/ 159 h 620"/>
                  <a:gd name="T84" fmla="*/ 71 w 164"/>
                  <a:gd name="T85" fmla="*/ 159 h 620"/>
                  <a:gd name="T86" fmla="*/ 5 w 164"/>
                  <a:gd name="T87" fmla="*/ 165 h 620"/>
                  <a:gd name="T88" fmla="*/ 71 w 164"/>
                  <a:gd name="T89" fmla="*/ 164 h 620"/>
                  <a:gd name="T90" fmla="*/ 5 w 164"/>
                  <a:gd name="T91" fmla="*/ 155 h 620"/>
                  <a:gd name="T92" fmla="*/ 10 w 164"/>
                  <a:gd name="T93" fmla="*/ 160 h 620"/>
                  <a:gd name="T94" fmla="*/ 0 w 164"/>
                  <a:gd name="T95" fmla="*/ 160 h 620"/>
                  <a:gd name="T96" fmla="*/ 2 w 164"/>
                  <a:gd name="T97" fmla="*/ 273 h 620"/>
                  <a:gd name="T98" fmla="*/ 7 w 164"/>
                  <a:gd name="T99" fmla="*/ 273 h 620"/>
                  <a:gd name="T100" fmla="*/ 79 w 164"/>
                  <a:gd name="T101" fmla="*/ 273 h 620"/>
                  <a:gd name="T102" fmla="*/ 79 w 164"/>
                  <a:gd name="T103" fmla="*/ 263 h 620"/>
                  <a:gd name="T104" fmla="*/ 79 w 164"/>
                  <a:gd name="T105" fmla="*/ 268 h 620"/>
                  <a:gd name="T106" fmla="*/ 85 w 164"/>
                  <a:gd name="T107" fmla="*/ 615 h 620"/>
                  <a:gd name="T108" fmla="*/ 85 w 164"/>
                  <a:gd name="T109" fmla="*/ 268 h 620"/>
                  <a:gd name="T110" fmla="*/ 74 w 164"/>
                  <a:gd name="T111" fmla="*/ 615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4" h="620">
                    <a:moveTo>
                      <a:pt x="79" y="610"/>
                    </a:moveTo>
                    <a:lnTo>
                      <a:pt x="131" y="610"/>
                    </a:lnTo>
                    <a:lnTo>
                      <a:pt x="131" y="620"/>
                    </a:lnTo>
                    <a:lnTo>
                      <a:pt x="79" y="620"/>
                    </a:lnTo>
                    <a:lnTo>
                      <a:pt x="79" y="610"/>
                    </a:lnTo>
                    <a:close/>
                    <a:moveTo>
                      <a:pt x="136" y="615"/>
                    </a:moveTo>
                    <a:lnTo>
                      <a:pt x="136" y="620"/>
                    </a:lnTo>
                    <a:lnTo>
                      <a:pt x="131" y="620"/>
                    </a:lnTo>
                    <a:lnTo>
                      <a:pt x="131" y="615"/>
                    </a:lnTo>
                    <a:lnTo>
                      <a:pt x="136" y="615"/>
                    </a:lnTo>
                    <a:close/>
                    <a:moveTo>
                      <a:pt x="125" y="615"/>
                    </a:moveTo>
                    <a:lnTo>
                      <a:pt x="125" y="272"/>
                    </a:lnTo>
                    <a:lnTo>
                      <a:pt x="136" y="272"/>
                    </a:lnTo>
                    <a:lnTo>
                      <a:pt x="136" y="615"/>
                    </a:lnTo>
                    <a:lnTo>
                      <a:pt x="125" y="615"/>
                    </a:lnTo>
                    <a:close/>
                    <a:moveTo>
                      <a:pt x="125" y="272"/>
                    </a:moveTo>
                    <a:lnTo>
                      <a:pt x="125" y="267"/>
                    </a:lnTo>
                    <a:lnTo>
                      <a:pt x="131" y="267"/>
                    </a:lnTo>
                    <a:lnTo>
                      <a:pt x="131" y="272"/>
                    </a:lnTo>
                    <a:lnTo>
                      <a:pt x="125" y="272"/>
                    </a:lnTo>
                    <a:close/>
                    <a:moveTo>
                      <a:pt x="131" y="267"/>
                    </a:moveTo>
                    <a:lnTo>
                      <a:pt x="159" y="267"/>
                    </a:lnTo>
                    <a:lnTo>
                      <a:pt x="159" y="276"/>
                    </a:lnTo>
                    <a:lnTo>
                      <a:pt x="131" y="276"/>
                    </a:lnTo>
                    <a:lnTo>
                      <a:pt x="131" y="267"/>
                    </a:lnTo>
                    <a:close/>
                    <a:moveTo>
                      <a:pt x="164" y="272"/>
                    </a:moveTo>
                    <a:lnTo>
                      <a:pt x="164" y="276"/>
                    </a:lnTo>
                    <a:lnTo>
                      <a:pt x="159" y="276"/>
                    </a:lnTo>
                    <a:lnTo>
                      <a:pt x="159" y="272"/>
                    </a:lnTo>
                    <a:lnTo>
                      <a:pt x="164" y="272"/>
                    </a:lnTo>
                    <a:close/>
                    <a:moveTo>
                      <a:pt x="154" y="272"/>
                    </a:moveTo>
                    <a:lnTo>
                      <a:pt x="154" y="245"/>
                    </a:lnTo>
                    <a:lnTo>
                      <a:pt x="164" y="245"/>
                    </a:lnTo>
                    <a:lnTo>
                      <a:pt x="164" y="272"/>
                    </a:lnTo>
                    <a:lnTo>
                      <a:pt x="154" y="272"/>
                    </a:lnTo>
                    <a:close/>
                    <a:moveTo>
                      <a:pt x="159" y="240"/>
                    </a:moveTo>
                    <a:lnTo>
                      <a:pt x="164" y="240"/>
                    </a:lnTo>
                    <a:lnTo>
                      <a:pt x="164" y="245"/>
                    </a:lnTo>
                    <a:lnTo>
                      <a:pt x="159" y="245"/>
                    </a:lnTo>
                    <a:lnTo>
                      <a:pt x="159" y="240"/>
                    </a:lnTo>
                    <a:close/>
                    <a:moveTo>
                      <a:pt x="159" y="250"/>
                    </a:moveTo>
                    <a:lnTo>
                      <a:pt x="131" y="250"/>
                    </a:lnTo>
                    <a:lnTo>
                      <a:pt x="131" y="240"/>
                    </a:lnTo>
                    <a:lnTo>
                      <a:pt x="159" y="240"/>
                    </a:lnTo>
                    <a:lnTo>
                      <a:pt x="159" y="250"/>
                    </a:lnTo>
                    <a:close/>
                    <a:moveTo>
                      <a:pt x="131" y="250"/>
                    </a:moveTo>
                    <a:lnTo>
                      <a:pt x="125" y="250"/>
                    </a:lnTo>
                    <a:lnTo>
                      <a:pt x="125" y="245"/>
                    </a:lnTo>
                    <a:lnTo>
                      <a:pt x="131" y="245"/>
                    </a:lnTo>
                    <a:lnTo>
                      <a:pt x="131" y="250"/>
                    </a:lnTo>
                    <a:close/>
                    <a:moveTo>
                      <a:pt x="125" y="245"/>
                    </a:moveTo>
                    <a:lnTo>
                      <a:pt x="125" y="93"/>
                    </a:lnTo>
                    <a:lnTo>
                      <a:pt x="136" y="93"/>
                    </a:lnTo>
                    <a:lnTo>
                      <a:pt x="136" y="245"/>
                    </a:lnTo>
                    <a:lnTo>
                      <a:pt x="125" y="245"/>
                    </a:lnTo>
                    <a:close/>
                    <a:moveTo>
                      <a:pt x="125" y="93"/>
                    </a:moveTo>
                    <a:lnTo>
                      <a:pt x="125" y="41"/>
                    </a:lnTo>
                    <a:lnTo>
                      <a:pt x="136" y="41"/>
                    </a:lnTo>
                    <a:lnTo>
                      <a:pt x="136" y="93"/>
                    </a:lnTo>
                    <a:lnTo>
                      <a:pt x="125" y="93"/>
                    </a:lnTo>
                    <a:close/>
                    <a:moveTo>
                      <a:pt x="125" y="41"/>
                    </a:moveTo>
                    <a:lnTo>
                      <a:pt x="125" y="5"/>
                    </a:lnTo>
                    <a:lnTo>
                      <a:pt x="136" y="5"/>
                    </a:lnTo>
                    <a:lnTo>
                      <a:pt x="136" y="41"/>
                    </a:lnTo>
                    <a:lnTo>
                      <a:pt x="125" y="41"/>
                    </a:lnTo>
                    <a:close/>
                    <a:moveTo>
                      <a:pt x="131" y="0"/>
                    </a:moveTo>
                    <a:lnTo>
                      <a:pt x="136" y="0"/>
                    </a:lnTo>
                    <a:lnTo>
                      <a:pt x="136" y="5"/>
                    </a:lnTo>
                    <a:lnTo>
                      <a:pt x="131" y="5"/>
                    </a:lnTo>
                    <a:lnTo>
                      <a:pt x="131" y="0"/>
                    </a:lnTo>
                    <a:close/>
                    <a:moveTo>
                      <a:pt x="131" y="10"/>
                    </a:moveTo>
                    <a:lnTo>
                      <a:pt x="106" y="10"/>
                    </a:lnTo>
                    <a:lnTo>
                      <a:pt x="106" y="0"/>
                    </a:lnTo>
                    <a:lnTo>
                      <a:pt x="131" y="0"/>
                    </a:lnTo>
                    <a:lnTo>
                      <a:pt x="131" y="10"/>
                    </a:lnTo>
                    <a:close/>
                    <a:moveTo>
                      <a:pt x="101" y="5"/>
                    </a:moveTo>
                    <a:lnTo>
                      <a:pt x="101" y="0"/>
                    </a:lnTo>
                    <a:lnTo>
                      <a:pt x="106" y="0"/>
                    </a:lnTo>
                    <a:lnTo>
                      <a:pt x="106" y="5"/>
                    </a:lnTo>
                    <a:lnTo>
                      <a:pt x="101" y="5"/>
                    </a:lnTo>
                    <a:close/>
                    <a:moveTo>
                      <a:pt x="111" y="5"/>
                    </a:moveTo>
                    <a:lnTo>
                      <a:pt x="111" y="59"/>
                    </a:lnTo>
                    <a:lnTo>
                      <a:pt x="101" y="59"/>
                    </a:lnTo>
                    <a:lnTo>
                      <a:pt x="101" y="5"/>
                    </a:lnTo>
                    <a:lnTo>
                      <a:pt x="111" y="5"/>
                    </a:lnTo>
                    <a:close/>
                    <a:moveTo>
                      <a:pt x="111" y="59"/>
                    </a:moveTo>
                    <a:lnTo>
                      <a:pt x="111" y="64"/>
                    </a:lnTo>
                    <a:lnTo>
                      <a:pt x="106" y="64"/>
                    </a:lnTo>
                    <a:lnTo>
                      <a:pt x="106" y="59"/>
                    </a:lnTo>
                    <a:lnTo>
                      <a:pt x="111" y="59"/>
                    </a:lnTo>
                    <a:close/>
                    <a:moveTo>
                      <a:pt x="106" y="64"/>
                    </a:moveTo>
                    <a:lnTo>
                      <a:pt x="35" y="64"/>
                    </a:lnTo>
                    <a:lnTo>
                      <a:pt x="35" y="54"/>
                    </a:lnTo>
                    <a:lnTo>
                      <a:pt x="106" y="54"/>
                    </a:lnTo>
                    <a:lnTo>
                      <a:pt x="106" y="64"/>
                    </a:lnTo>
                    <a:close/>
                    <a:moveTo>
                      <a:pt x="30" y="59"/>
                    </a:moveTo>
                    <a:lnTo>
                      <a:pt x="30" y="54"/>
                    </a:lnTo>
                    <a:lnTo>
                      <a:pt x="35" y="54"/>
                    </a:lnTo>
                    <a:lnTo>
                      <a:pt x="35" y="59"/>
                    </a:lnTo>
                    <a:lnTo>
                      <a:pt x="30" y="59"/>
                    </a:lnTo>
                    <a:close/>
                    <a:moveTo>
                      <a:pt x="40" y="59"/>
                    </a:moveTo>
                    <a:lnTo>
                      <a:pt x="40" y="88"/>
                    </a:lnTo>
                    <a:lnTo>
                      <a:pt x="30" y="88"/>
                    </a:lnTo>
                    <a:lnTo>
                      <a:pt x="30" y="59"/>
                    </a:lnTo>
                    <a:lnTo>
                      <a:pt x="40" y="59"/>
                    </a:lnTo>
                    <a:close/>
                    <a:moveTo>
                      <a:pt x="35" y="93"/>
                    </a:moveTo>
                    <a:lnTo>
                      <a:pt x="30" y="93"/>
                    </a:lnTo>
                    <a:lnTo>
                      <a:pt x="30" y="88"/>
                    </a:lnTo>
                    <a:lnTo>
                      <a:pt x="35" y="88"/>
                    </a:lnTo>
                    <a:lnTo>
                      <a:pt x="35" y="93"/>
                    </a:lnTo>
                    <a:close/>
                    <a:moveTo>
                      <a:pt x="35" y="83"/>
                    </a:moveTo>
                    <a:lnTo>
                      <a:pt x="71" y="83"/>
                    </a:lnTo>
                    <a:lnTo>
                      <a:pt x="71" y="93"/>
                    </a:lnTo>
                    <a:lnTo>
                      <a:pt x="35" y="93"/>
                    </a:lnTo>
                    <a:lnTo>
                      <a:pt x="35" y="83"/>
                    </a:lnTo>
                    <a:close/>
                    <a:moveTo>
                      <a:pt x="71" y="83"/>
                    </a:moveTo>
                    <a:lnTo>
                      <a:pt x="76" y="83"/>
                    </a:lnTo>
                    <a:lnTo>
                      <a:pt x="76" y="88"/>
                    </a:lnTo>
                    <a:lnTo>
                      <a:pt x="71" y="88"/>
                    </a:lnTo>
                    <a:lnTo>
                      <a:pt x="71" y="83"/>
                    </a:lnTo>
                    <a:close/>
                    <a:moveTo>
                      <a:pt x="76" y="88"/>
                    </a:moveTo>
                    <a:lnTo>
                      <a:pt x="76" y="159"/>
                    </a:lnTo>
                    <a:lnTo>
                      <a:pt x="65" y="159"/>
                    </a:lnTo>
                    <a:lnTo>
                      <a:pt x="65" y="88"/>
                    </a:lnTo>
                    <a:lnTo>
                      <a:pt x="76" y="88"/>
                    </a:lnTo>
                    <a:close/>
                    <a:moveTo>
                      <a:pt x="76" y="159"/>
                    </a:moveTo>
                    <a:lnTo>
                      <a:pt x="76" y="164"/>
                    </a:lnTo>
                    <a:lnTo>
                      <a:pt x="71" y="164"/>
                    </a:lnTo>
                    <a:lnTo>
                      <a:pt x="71" y="159"/>
                    </a:lnTo>
                    <a:lnTo>
                      <a:pt x="76" y="159"/>
                    </a:lnTo>
                    <a:close/>
                    <a:moveTo>
                      <a:pt x="71" y="164"/>
                    </a:moveTo>
                    <a:lnTo>
                      <a:pt x="5" y="165"/>
                    </a:lnTo>
                    <a:lnTo>
                      <a:pt x="5" y="155"/>
                    </a:lnTo>
                    <a:lnTo>
                      <a:pt x="71" y="154"/>
                    </a:lnTo>
                    <a:lnTo>
                      <a:pt x="71" y="164"/>
                    </a:lnTo>
                    <a:close/>
                    <a:moveTo>
                      <a:pt x="0" y="160"/>
                    </a:moveTo>
                    <a:lnTo>
                      <a:pt x="0" y="155"/>
                    </a:lnTo>
                    <a:lnTo>
                      <a:pt x="5" y="155"/>
                    </a:lnTo>
                    <a:lnTo>
                      <a:pt x="5" y="160"/>
                    </a:lnTo>
                    <a:lnTo>
                      <a:pt x="0" y="160"/>
                    </a:lnTo>
                    <a:close/>
                    <a:moveTo>
                      <a:pt x="10" y="160"/>
                    </a:moveTo>
                    <a:lnTo>
                      <a:pt x="12" y="268"/>
                    </a:lnTo>
                    <a:lnTo>
                      <a:pt x="2" y="268"/>
                    </a:lnTo>
                    <a:lnTo>
                      <a:pt x="0" y="160"/>
                    </a:lnTo>
                    <a:lnTo>
                      <a:pt x="10" y="160"/>
                    </a:lnTo>
                    <a:close/>
                    <a:moveTo>
                      <a:pt x="7" y="273"/>
                    </a:moveTo>
                    <a:lnTo>
                      <a:pt x="2" y="273"/>
                    </a:lnTo>
                    <a:lnTo>
                      <a:pt x="2" y="268"/>
                    </a:lnTo>
                    <a:lnTo>
                      <a:pt x="7" y="268"/>
                    </a:lnTo>
                    <a:lnTo>
                      <a:pt x="7" y="273"/>
                    </a:lnTo>
                    <a:close/>
                    <a:moveTo>
                      <a:pt x="7" y="263"/>
                    </a:moveTo>
                    <a:lnTo>
                      <a:pt x="79" y="263"/>
                    </a:lnTo>
                    <a:lnTo>
                      <a:pt x="79" y="273"/>
                    </a:lnTo>
                    <a:lnTo>
                      <a:pt x="7" y="273"/>
                    </a:lnTo>
                    <a:lnTo>
                      <a:pt x="7" y="263"/>
                    </a:lnTo>
                    <a:close/>
                    <a:moveTo>
                      <a:pt x="79" y="263"/>
                    </a:moveTo>
                    <a:lnTo>
                      <a:pt x="85" y="263"/>
                    </a:lnTo>
                    <a:lnTo>
                      <a:pt x="85" y="268"/>
                    </a:lnTo>
                    <a:lnTo>
                      <a:pt x="79" y="268"/>
                    </a:lnTo>
                    <a:lnTo>
                      <a:pt x="79" y="263"/>
                    </a:lnTo>
                    <a:close/>
                    <a:moveTo>
                      <a:pt x="85" y="268"/>
                    </a:moveTo>
                    <a:lnTo>
                      <a:pt x="85" y="615"/>
                    </a:lnTo>
                    <a:lnTo>
                      <a:pt x="74" y="615"/>
                    </a:lnTo>
                    <a:lnTo>
                      <a:pt x="74" y="268"/>
                    </a:lnTo>
                    <a:lnTo>
                      <a:pt x="85" y="268"/>
                    </a:lnTo>
                    <a:close/>
                    <a:moveTo>
                      <a:pt x="79" y="620"/>
                    </a:moveTo>
                    <a:lnTo>
                      <a:pt x="74" y="620"/>
                    </a:lnTo>
                    <a:lnTo>
                      <a:pt x="74" y="615"/>
                    </a:lnTo>
                    <a:lnTo>
                      <a:pt x="79" y="615"/>
                    </a:lnTo>
                    <a:lnTo>
                      <a:pt x="79" y="62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404EB64-D3AB-4BF8-88B9-ECD93DFAEC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5" y="404"/>
                <a:ext cx="21" cy="852"/>
              </a:xfrm>
              <a:prstGeom prst="rect">
                <a:avLst/>
              </a:prstGeom>
              <a:solidFill>
                <a:srgbClr val="605E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80" name="Freeform 62">
                <a:extLst>
                  <a:ext uri="{FF2B5EF4-FFF2-40B4-BE49-F238E27FC236}">
                    <a16:creationId xmlns:a16="http://schemas.microsoft.com/office/drawing/2014/main" id="{3F9B53BF-BD1C-42D9-8A88-088B4D1320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81" y="400"/>
                <a:ext cx="28" cy="859"/>
              </a:xfrm>
              <a:custGeom>
                <a:avLst/>
                <a:gdLst>
                  <a:gd name="T0" fmla="*/ 4 w 28"/>
                  <a:gd name="T1" fmla="*/ 852 h 859"/>
                  <a:gd name="T2" fmla="*/ 25 w 28"/>
                  <a:gd name="T3" fmla="*/ 852 h 859"/>
                  <a:gd name="T4" fmla="*/ 25 w 28"/>
                  <a:gd name="T5" fmla="*/ 859 h 859"/>
                  <a:gd name="T6" fmla="*/ 4 w 28"/>
                  <a:gd name="T7" fmla="*/ 859 h 859"/>
                  <a:gd name="T8" fmla="*/ 4 w 28"/>
                  <a:gd name="T9" fmla="*/ 852 h 859"/>
                  <a:gd name="T10" fmla="*/ 28 w 28"/>
                  <a:gd name="T11" fmla="*/ 856 h 859"/>
                  <a:gd name="T12" fmla="*/ 28 w 28"/>
                  <a:gd name="T13" fmla="*/ 859 h 859"/>
                  <a:gd name="T14" fmla="*/ 25 w 28"/>
                  <a:gd name="T15" fmla="*/ 859 h 859"/>
                  <a:gd name="T16" fmla="*/ 25 w 28"/>
                  <a:gd name="T17" fmla="*/ 856 h 859"/>
                  <a:gd name="T18" fmla="*/ 28 w 28"/>
                  <a:gd name="T19" fmla="*/ 856 h 859"/>
                  <a:gd name="T20" fmla="*/ 21 w 28"/>
                  <a:gd name="T21" fmla="*/ 856 h 859"/>
                  <a:gd name="T22" fmla="*/ 21 w 28"/>
                  <a:gd name="T23" fmla="*/ 4 h 859"/>
                  <a:gd name="T24" fmla="*/ 28 w 28"/>
                  <a:gd name="T25" fmla="*/ 4 h 859"/>
                  <a:gd name="T26" fmla="*/ 28 w 28"/>
                  <a:gd name="T27" fmla="*/ 856 h 859"/>
                  <a:gd name="T28" fmla="*/ 21 w 28"/>
                  <a:gd name="T29" fmla="*/ 856 h 859"/>
                  <a:gd name="T30" fmla="*/ 25 w 28"/>
                  <a:gd name="T31" fmla="*/ 0 h 859"/>
                  <a:gd name="T32" fmla="*/ 28 w 28"/>
                  <a:gd name="T33" fmla="*/ 0 h 859"/>
                  <a:gd name="T34" fmla="*/ 28 w 28"/>
                  <a:gd name="T35" fmla="*/ 4 h 859"/>
                  <a:gd name="T36" fmla="*/ 25 w 28"/>
                  <a:gd name="T37" fmla="*/ 4 h 859"/>
                  <a:gd name="T38" fmla="*/ 25 w 28"/>
                  <a:gd name="T39" fmla="*/ 0 h 859"/>
                  <a:gd name="T40" fmla="*/ 25 w 28"/>
                  <a:gd name="T41" fmla="*/ 7 h 859"/>
                  <a:gd name="T42" fmla="*/ 4 w 28"/>
                  <a:gd name="T43" fmla="*/ 7 h 859"/>
                  <a:gd name="T44" fmla="*/ 4 w 28"/>
                  <a:gd name="T45" fmla="*/ 0 h 859"/>
                  <a:gd name="T46" fmla="*/ 25 w 28"/>
                  <a:gd name="T47" fmla="*/ 0 h 859"/>
                  <a:gd name="T48" fmla="*/ 25 w 28"/>
                  <a:gd name="T49" fmla="*/ 7 h 859"/>
                  <a:gd name="T50" fmla="*/ 0 w 28"/>
                  <a:gd name="T51" fmla="*/ 4 h 859"/>
                  <a:gd name="T52" fmla="*/ 0 w 28"/>
                  <a:gd name="T53" fmla="*/ 0 h 859"/>
                  <a:gd name="T54" fmla="*/ 4 w 28"/>
                  <a:gd name="T55" fmla="*/ 0 h 859"/>
                  <a:gd name="T56" fmla="*/ 4 w 28"/>
                  <a:gd name="T57" fmla="*/ 4 h 859"/>
                  <a:gd name="T58" fmla="*/ 0 w 28"/>
                  <a:gd name="T59" fmla="*/ 4 h 859"/>
                  <a:gd name="T60" fmla="*/ 7 w 28"/>
                  <a:gd name="T61" fmla="*/ 4 h 859"/>
                  <a:gd name="T62" fmla="*/ 7 w 28"/>
                  <a:gd name="T63" fmla="*/ 856 h 859"/>
                  <a:gd name="T64" fmla="*/ 0 w 28"/>
                  <a:gd name="T65" fmla="*/ 856 h 859"/>
                  <a:gd name="T66" fmla="*/ 0 w 28"/>
                  <a:gd name="T67" fmla="*/ 4 h 859"/>
                  <a:gd name="T68" fmla="*/ 7 w 28"/>
                  <a:gd name="T69" fmla="*/ 4 h 859"/>
                  <a:gd name="T70" fmla="*/ 4 w 28"/>
                  <a:gd name="T71" fmla="*/ 859 h 859"/>
                  <a:gd name="T72" fmla="*/ 0 w 28"/>
                  <a:gd name="T73" fmla="*/ 859 h 859"/>
                  <a:gd name="T74" fmla="*/ 0 w 28"/>
                  <a:gd name="T75" fmla="*/ 856 h 859"/>
                  <a:gd name="T76" fmla="*/ 4 w 28"/>
                  <a:gd name="T77" fmla="*/ 856 h 859"/>
                  <a:gd name="T78" fmla="*/ 4 w 28"/>
                  <a:gd name="T79" fmla="*/ 859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8" h="859">
                    <a:moveTo>
                      <a:pt x="4" y="852"/>
                    </a:moveTo>
                    <a:lnTo>
                      <a:pt x="25" y="852"/>
                    </a:lnTo>
                    <a:lnTo>
                      <a:pt x="25" y="859"/>
                    </a:lnTo>
                    <a:lnTo>
                      <a:pt x="4" y="859"/>
                    </a:lnTo>
                    <a:lnTo>
                      <a:pt x="4" y="852"/>
                    </a:lnTo>
                    <a:close/>
                    <a:moveTo>
                      <a:pt x="28" y="856"/>
                    </a:moveTo>
                    <a:lnTo>
                      <a:pt x="28" y="859"/>
                    </a:lnTo>
                    <a:lnTo>
                      <a:pt x="25" y="859"/>
                    </a:lnTo>
                    <a:lnTo>
                      <a:pt x="25" y="856"/>
                    </a:lnTo>
                    <a:lnTo>
                      <a:pt x="28" y="856"/>
                    </a:lnTo>
                    <a:close/>
                    <a:moveTo>
                      <a:pt x="21" y="856"/>
                    </a:moveTo>
                    <a:lnTo>
                      <a:pt x="21" y="4"/>
                    </a:lnTo>
                    <a:lnTo>
                      <a:pt x="28" y="4"/>
                    </a:lnTo>
                    <a:lnTo>
                      <a:pt x="28" y="856"/>
                    </a:lnTo>
                    <a:lnTo>
                      <a:pt x="21" y="856"/>
                    </a:lnTo>
                    <a:close/>
                    <a:moveTo>
                      <a:pt x="25" y="0"/>
                    </a:moveTo>
                    <a:lnTo>
                      <a:pt x="28" y="0"/>
                    </a:lnTo>
                    <a:lnTo>
                      <a:pt x="28" y="4"/>
                    </a:lnTo>
                    <a:lnTo>
                      <a:pt x="25" y="4"/>
                    </a:lnTo>
                    <a:lnTo>
                      <a:pt x="25" y="0"/>
                    </a:lnTo>
                    <a:close/>
                    <a:moveTo>
                      <a:pt x="25" y="7"/>
                    </a:moveTo>
                    <a:lnTo>
                      <a:pt x="4" y="7"/>
                    </a:lnTo>
                    <a:lnTo>
                      <a:pt x="4" y="0"/>
                    </a:lnTo>
                    <a:lnTo>
                      <a:pt x="25" y="0"/>
                    </a:lnTo>
                    <a:lnTo>
                      <a:pt x="25" y="7"/>
                    </a:lnTo>
                    <a:close/>
                    <a:moveTo>
                      <a:pt x="0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  <a:moveTo>
                      <a:pt x="7" y="4"/>
                    </a:moveTo>
                    <a:lnTo>
                      <a:pt x="7" y="856"/>
                    </a:lnTo>
                    <a:lnTo>
                      <a:pt x="0" y="856"/>
                    </a:lnTo>
                    <a:lnTo>
                      <a:pt x="0" y="4"/>
                    </a:lnTo>
                    <a:lnTo>
                      <a:pt x="7" y="4"/>
                    </a:lnTo>
                    <a:close/>
                    <a:moveTo>
                      <a:pt x="4" y="859"/>
                    </a:moveTo>
                    <a:lnTo>
                      <a:pt x="0" y="859"/>
                    </a:lnTo>
                    <a:lnTo>
                      <a:pt x="0" y="856"/>
                    </a:lnTo>
                    <a:lnTo>
                      <a:pt x="4" y="856"/>
                    </a:lnTo>
                    <a:lnTo>
                      <a:pt x="4" y="85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626B6DE-8062-4951-811D-497B99C7E1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5" y="353"/>
                <a:ext cx="21" cy="23"/>
              </a:xfrm>
              <a:prstGeom prst="rect">
                <a:avLst/>
              </a:prstGeom>
              <a:solidFill>
                <a:srgbClr val="605E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82" name="Freeform 64">
                <a:extLst>
                  <a:ext uri="{FF2B5EF4-FFF2-40B4-BE49-F238E27FC236}">
                    <a16:creationId xmlns:a16="http://schemas.microsoft.com/office/drawing/2014/main" id="{314CECF2-3B3D-49D5-9F80-53700FECDE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81" y="350"/>
                <a:ext cx="28" cy="29"/>
              </a:xfrm>
              <a:custGeom>
                <a:avLst/>
                <a:gdLst>
                  <a:gd name="T0" fmla="*/ 4 w 28"/>
                  <a:gd name="T1" fmla="*/ 23 h 29"/>
                  <a:gd name="T2" fmla="*/ 25 w 28"/>
                  <a:gd name="T3" fmla="*/ 23 h 29"/>
                  <a:gd name="T4" fmla="*/ 25 w 28"/>
                  <a:gd name="T5" fmla="*/ 29 h 29"/>
                  <a:gd name="T6" fmla="*/ 4 w 28"/>
                  <a:gd name="T7" fmla="*/ 29 h 29"/>
                  <a:gd name="T8" fmla="*/ 4 w 28"/>
                  <a:gd name="T9" fmla="*/ 23 h 29"/>
                  <a:gd name="T10" fmla="*/ 28 w 28"/>
                  <a:gd name="T11" fmla="*/ 26 h 29"/>
                  <a:gd name="T12" fmla="*/ 28 w 28"/>
                  <a:gd name="T13" fmla="*/ 29 h 29"/>
                  <a:gd name="T14" fmla="*/ 25 w 28"/>
                  <a:gd name="T15" fmla="*/ 29 h 29"/>
                  <a:gd name="T16" fmla="*/ 25 w 28"/>
                  <a:gd name="T17" fmla="*/ 26 h 29"/>
                  <a:gd name="T18" fmla="*/ 28 w 28"/>
                  <a:gd name="T19" fmla="*/ 26 h 29"/>
                  <a:gd name="T20" fmla="*/ 21 w 28"/>
                  <a:gd name="T21" fmla="*/ 26 h 29"/>
                  <a:gd name="T22" fmla="*/ 21 w 28"/>
                  <a:gd name="T23" fmla="*/ 3 h 29"/>
                  <a:gd name="T24" fmla="*/ 28 w 28"/>
                  <a:gd name="T25" fmla="*/ 3 h 29"/>
                  <a:gd name="T26" fmla="*/ 28 w 28"/>
                  <a:gd name="T27" fmla="*/ 26 h 29"/>
                  <a:gd name="T28" fmla="*/ 21 w 28"/>
                  <a:gd name="T29" fmla="*/ 26 h 29"/>
                  <a:gd name="T30" fmla="*/ 25 w 28"/>
                  <a:gd name="T31" fmla="*/ 0 h 29"/>
                  <a:gd name="T32" fmla="*/ 28 w 28"/>
                  <a:gd name="T33" fmla="*/ 0 h 29"/>
                  <a:gd name="T34" fmla="*/ 28 w 28"/>
                  <a:gd name="T35" fmla="*/ 3 h 29"/>
                  <a:gd name="T36" fmla="*/ 25 w 28"/>
                  <a:gd name="T37" fmla="*/ 3 h 29"/>
                  <a:gd name="T38" fmla="*/ 25 w 28"/>
                  <a:gd name="T39" fmla="*/ 0 h 29"/>
                  <a:gd name="T40" fmla="*/ 25 w 28"/>
                  <a:gd name="T41" fmla="*/ 6 h 29"/>
                  <a:gd name="T42" fmla="*/ 4 w 28"/>
                  <a:gd name="T43" fmla="*/ 6 h 29"/>
                  <a:gd name="T44" fmla="*/ 4 w 28"/>
                  <a:gd name="T45" fmla="*/ 0 h 29"/>
                  <a:gd name="T46" fmla="*/ 25 w 28"/>
                  <a:gd name="T47" fmla="*/ 0 h 29"/>
                  <a:gd name="T48" fmla="*/ 25 w 28"/>
                  <a:gd name="T49" fmla="*/ 6 h 29"/>
                  <a:gd name="T50" fmla="*/ 0 w 28"/>
                  <a:gd name="T51" fmla="*/ 3 h 29"/>
                  <a:gd name="T52" fmla="*/ 0 w 28"/>
                  <a:gd name="T53" fmla="*/ 0 h 29"/>
                  <a:gd name="T54" fmla="*/ 4 w 28"/>
                  <a:gd name="T55" fmla="*/ 0 h 29"/>
                  <a:gd name="T56" fmla="*/ 4 w 28"/>
                  <a:gd name="T57" fmla="*/ 3 h 29"/>
                  <a:gd name="T58" fmla="*/ 0 w 28"/>
                  <a:gd name="T59" fmla="*/ 3 h 29"/>
                  <a:gd name="T60" fmla="*/ 7 w 28"/>
                  <a:gd name="T61" fmla="*/ 3 h 29"/>
                  <a:gd name="T62" fmla="*/ 7 w 28"/>
                  <a:gd name="T63" fmla="*/ 26 h 29"/>
                  <a:gd name="T64" fmla="*/ 0 w 28"/>
                  <a:gd name="T65" fmla="*/ 26 h 29"/>
                  <a:gd name="T66" fmla="*/ 0 w 28"/>
                  <a:gd name="T67" fmla="*/ 3 h 29"/>
                  <a:gd name="T68" fmla="*/ 7 w 28"/>
                  <a:gd name="T69" fmla="*/ 3 h 29"/>
                  <a:gd name="T70" fmla="*/ 4 w 28"/>
                  <a:gd name="T71" fmla="*/ 29 h 29"/>
                  <a:gd name="T72" fmla="*/ 0 w 28"/>
                  <a:gd name="T73" fmla="*/ 29 h 29"/>
                  <a:gd name="T74" fmla="*/ 0 w 28"/>
                  <a:gd name="T75" fmla="*/ 26 h 29"/>
                  <a:gd name="T76" fmla="*/ 4 w 28"/>
                  <a:gd name="T77" fmla="*/ 26 h 29"/>
                  <a:gd name="T78" fmla="*/ 4 w 28"/>
                  <a:gd name="T7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8" h="29">
                    <a:moveTo>
                      <a:pt x="4" y="23"/>
                    </a:moveTo>
                    <a:lnTo>
                      <a:pt x="25" y="23"/>
                    </a:lnTo>
                    <a:lnTo>
                      <a:pt x="25" y="29"/>
                    </a:lnTo>
                    <a:lnTo>
                      <a:pt x="4" y="29"/>
                    </a:lnTo>
                    <a:lnTo>
                      <a:pt x="4" y="23"/>
                    </a:lnTo>
                    <a:close/>
                    <a:moveTo>
                      <a:pt x="28" y="26"/>
                    </a:moveTo>
                    <a:lnTo>
                      <a:pt x="28" y="29"/>
                    </a:lnTo>
                    <a:lnTo>
                      <a:pt x="25" y="29"/>
                    </a:lnTo>
                    <a:lnTo>
                      <a:pt x="25" y="26"/>
                    </a:lnTo>
                    <a:lnTo>
                      <a:pt x="28" y="26"/>
                    </a:lnTo>
                    <a:close/>
                    <a:moveTo>
                      <a:pt x="21" y="26"/>
                    </a:moveTo>
                    <a:lnTo>
                      <a:pt x="21" y="3"/>
                    </a:lnTo>
                    <a:lnTo>
                      <a:pt x="28" y="3"/>
                    </a:lnTo>
                    <a:lnTo>
                      <a:pt x="28" y="26"/>
                    </a:lnTo>
                    <a:lnTo>
                      <a:pt x="21" y="26"/>
                    </a:lnTo>
                    <a:close/>
                    <a:moveTo>
                      <a:pt x="25" y="0"/>
                    </a:moveTo>
                    <a:lnTo>
                      <a:pt x="28" y="0"/>
                    </a:lnTo>
                    <a:lnTo>
                      <a:pt x="28" y="3"/>
                    </a:lnTo>
                    <a:lnTo>
                      <a:pt x="25" y="3"/>
                    </a:lnTo>
                    <a:lnTo>
                      <a:pt x="25" y="0"/>
                    </a:lnTo>
                    <a:close/>
                    <a:moveTo>
                      <a:pt x="25" y="6"/>
                    </a:moveTo>
                    <a:lnTo>
                      <a:pt x="4" y="6"/>
                    </a:lnTo>
                    <a:lnTo>
                      <a:pt x="4" y="0"/>
                    </a:lnTo>
                    <a:lnTo>
                      <a:pt x="25" y="0"/>
                    </a:lnTo>
                    <a:lnTo>
                      <a:pt x="25" y="6"/>
                    </a:lnTo>
                    <a:close/>
                    <a:moveTo>
                      <a:pt x="0" y="3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  <a:moveTo>
                      <a:pt x="7" y="3"/>
                    </a:moveTo>
                    <a:lnTo>
                      <a:pt x="7" y="26"/>
                    </a:lnTo>
                    <a:lnTo>
                      <a:pt x="0" y="26"/>
                    </a:lnTo>
                    <a:lnTo>
                      <a:pt x="0" y="3"/>
                    </a:lnTo>
                    <a:lnTo>
                      <a:pt x="7" y="3"/>
                    </a:lnTo>
                    <a:close/>
                    <a:moveTo>
                      <a:pt x="4" y="29"/>
                    </a:moveTo>
                    <a:lnTo>
                      <a:pt x="0" y="29"/>
                    </a:lnTo>
                    <a:lnTo>
                      <a:pt x="0" y="26"/>
                    </a:lnTo>
                    <a:lnTo>
                      <a:pt x="4" y="26"/>
                    </a:lnTo>
                    <a:lnTo>
                      <a:pt x="4" y="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CA9C8284-0831-4CC3-8832-FBD21836DD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2" y="469"/>
                <a:ext cx="147" cy="670"/>
              </a:xfrm>
              <a:prstGeom prst="rect">
                <a:avLst/>
              </a:prstGeom>
              <a:solidFill>
                <a:srgbClr val="605E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84" name="Freeform 66">
                <a:extLst>
                  <a:ext uri="{FF2B5EF4-FFF2-40B4-BE49-F238E27FC236}">
                    <a16:creationId xmlns:a16="http://schemas.microsoft.com/office/drawing/2014/main" id="{671043B1-80B6-442F-94F8-D15BA90FA8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48" y="466"/>
                <a:ext cx="154" cy="677"/>
              </a:xfrm>
              <a:custGeom>
                <a:avLst/>
                <a:gdLst>
                  <a:gd name="T0" fmla="*/ 4 w 154"/>
                  <a:gd name="T1" fmla="*/ 670 h 677"/>
                  <a:gd name="T2" fmla="*/ 151 w 154"/>
                  <a:gd name="T3" fmla="*/ 670 h 677"/>
                  <a:gd name="T4" fmla="*/ 151 w 154"/>
                  <a:gd name="T5" fmla="*/ 677 h 677"/>
                  <a:gd name="T6" fmla="*/ 4 w 154"/>
                  <a:gd name="T7" fmla="*/ 677 h 677"/>
                  <a:gd name="T8" fmla="*/ 4 w 154"/>
                  <a:gd name="T9" fmla="*/ 670 h 677"/>
                  <a:gd name="T10" fmla="*/ 154 w 154"/>
                  <a:gd name="T11" fmla="*/ 673 h 677"/>
                  <a:gd name="T12" fmla="*/ 154 w 154"/>
                  <a:gd name="T13" fmla="*/ 677 h 677"/>
                  <a:gd name="T14" fmla="*/ 151 w 154"/>
                  <a:gd name="T15" fmla="*/ 677 h 677"/>
                  <a:gd name="T16" fmla="*/ 151 w 154"/>
                  <a:gd name="T17" fmla="*/ 673 h 677"/>
                  <a:gd name="T18" fmla="*/ 154 w 154"/>
                  <a:gd name="T19" fmla="*/ 673 h 677"/>
                  <a:gd name="T20" fmla="*/ 147 w 154"/>
                  <a:gd name="T21" fmla="*/ 673 h 677"/>
                  <a:gd name="T22" fmla="*/ 147 w 154"/>
                  <a:gd name="T23" fmla="*/ 3 h 677"/>
                  <a:gd name="T24" fmla="*/ 154 w 154"/>
                  <a:gd name="T25" fmla="*/ 3 h 677"/>
                  <a:gd name="T26" fmla="*/ 154 w 154"/>
                  <a:gd name="T27" fmla="*/ 673 h 677"/>
                  <a:gd name="T28" fmla="*/ 147 w 154"/>
                  <a:gd name="T29" fmla="*/ 673 h 677"/>
                  <a:gd name="T30" fmla="*/ 151 w 154"/>
                  <a:gd name="T31" fmla="*/ 0 h 677"/>
                  <a:gd name="T32" fmla="*/ 154 w 154"/>
                  <a:gd name="T33" fmla="*/ 0 h 677"/>
                  <a:gd name="T34" fmla="*/ 154 w 154"/>
                  <a:gd name="T35" fmla="*/ 3 h 677"/>
                  <a:gd name="T36" fmla="*/ 151 w 154"/>
                  <a:gd name="T37" fmla="*/ 3 h 677"/>
                  <a:gd name="T38" fmla="*/ 151 w 154"/>
                  <a:gd name="T39" fmla="*/ 0 h 677"/>
                  <a:gd name="T40" fmla="*/ 151 w 154"/>
                  <a:gd name="T41" fmla="*/ 8 h 677"/>
                  <a:gd name="T42" fmla="*/ 4 w 154"/>
                  <a:gd name="T43" fmla="*/ 8 h 677"/>
                  <a:gd name="T44" fmla="*/ 4 w 154"/>
                  <a:gd name="T45" fmla="*/ 0 h 677"/>
                  <a:gd name="T46" fmla="*/ 151 w 154"/>
                  <a:gd name="T47" fmla="*/ 0 h 677"/>
                  <a:gd name="T48" fmla="*/ 151 w 154"/>
                  <a:gd name="T49" fmla="*/ 8 h 677"/>
                  <a:gd name="T50" fmla="*/ 0 w 154"/>
                  <a:gd name="T51" fmla="*/ 3 h 677"/>
                  <a:gd name="T52" fmla="*/ 0 w 154"/>
                  <a:gd name="T53" fmla="*/ 0 h 677"/>
                  <a:gd name="T54" fmla="*/ 4 w 154"/>
                  <a:gd name="T55" fmla="*/ 0 h 677"/>
                  <a:gd name="T56" fmla="*/ 4 w 154"/>
                  <a:gd name="T57" fmla="*/ 3 h 677"/>
                  <a:gd name="T58" fmla="*/ 0 w 154"/>
                  <a:gd name="T59" fmla="*/ 3 h 677"/>
                  <a:gd name="T60" fmla="*/ 7 w 154"/>
                  <a:gd name="T61" fmla="*/ 3 h 677"/>
                  <a:gd name="T62" fmla="*/ 7 w 154"/>
                  <a:gd name="T63" fmla="*/ 673 h 677"/>
                  <a:gd name="T64" fmla="*/ 0 w 154"/>
                  <a:gd name="T65" fmla="*/ 673 h 677"/>
                  <a:gd name="T66" fmla="*/ 0 w 154"/>
                  <a:gd name="T67" fmla="*/ 3 h 677"/>
                  <a:gd name="T68" fmla="*/ 7 w 154"/>
                  <a:gd name="T69" fmla="*/ 3 h 677"/>
                  <a:gd name="T70" fmla="*/ 4 w 154"/>
                  <a:gd name="T71" fmla="*/ 677 h 677"/>
                  <a:gd name="T72" fmla="*/ 0 w 154"/>
                  <a:gd name="T73" fmla="*/ 677 h 677"/>
                  <a:gd name="T74" fmla="*/ 0 w 154"/>
                  <a:gd name="T75" fmla="*/ 673 h 677"/>
                  <a:gd name="T76" fmla="*/ 4 w 154"/>
                  <a:gd name="T77" fmla="*/ 673 h 677"/>
                  <a:gd name="T78" fmla="*/ 4 w 154"/>
                  <a:gd name="T79" fmla="*/ 677 h 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4" h="677">
                    <a:moveTo>
                      <a:pt x="4" y="670"/>
                    </a:moveTo>
                    <a:lnTo>
                      <a:pt x="151" y="670"/>
                    </a:lnTo>
                    <a:lnTo>
                      <a:pt x="151" y="677"/>
                    </a:lnTo>
                    <a:lnTo>
                      <a:pt x="4" y="677"/>
                    </a:lnTo>
                    <a:lnTo>
                      <a:pt x="4" y="670"/>
                    </a:lnTo>
                    <a:close/>
                    <a:moveTo>
                      <a:pt x="154" y="673"/>
                    </a:moveTo>
                    <a:lnTo>
                      <a:pt x="154" y="677"/>
                    </a:lnTo>
                    <a:lnTo>
                      <a:pt x="151" y="677"/>
                    </a:lnTo>
                    <a:lnTo>
                      <a:pt x="151" y="673"/>
                    </a:lnTo>
                    <a:lnTo>
                      <a:pt x="154" y="673"/>
                    </a:lnTo>
                    <a:close/>
                    <a:moveTo>
                      <a:pt x="147" y="673"/>
                    </a:moveTo>
                    <a:lnTo>
                      <a:pt x="147" y="3"/>
                    </a:lnTo>
                    <a:lnTo>
                      <a:pt x="154" y="3"/>
                    </a:lnTo>
                    <a:lnTo>
                      <a:pt x="154" y="673"/>
                    </a:lnTo>
                    <a:lnTo>
                      <a:pt x="147" y="673"/>
                    </a:lnTo>
                    <a:close/>
                    <a:moveTo>
                      <a:pt x="151" y="0"/>
                    </a:moveTo>
                    <a:lnTo>
                      <a:pt x="154" y="0"/>
                    </a:lnTo>
                    <a:lnTo>
                      <a:pt x="154" y="3"/>
                    </a:lnTo>
                    <a:lnTo>
                      <a:pt x="151" y="3"/>
                    </a:lnTo>
                    <a:lnTo>
                      <a:pt x="151" y="0"/>
                    </a:lnTo>
                    <a:close/>
                    <a:moveTo>
                      <a:pt x="151" y="8"/>
                    </a:moveTo>
                    <a:lnTo>
                      <a:pt x="4" y="8"/>
                    </a:lnTo>
                    <a:lnTo>
                      <a:pt x="4" y="0"/>
                    </a:lnTo>
                    <a:lnTo>
                      <a:pt x="151" y="0"/>
                    </a:lnTo>
                    <a:lnTo>
                      <a:pt x="151" y="8"/>
                    </a:lnTo>
                    <a:close/>
                    <a:moveTo>
                      <a:pt x="0" y="3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  <a:moveTo>
                      <a:pt x="7" y="3"/>
                    </a:moveTo>
                    <a:lnTo>
                      <a:pt x="7" y="673"/>
                    </a:lnTo>
                    <a:lnTo>
                      <a:pt x="0" y="673"/>
                    </a:lnTo>
                    <a:lnTo>
                      <a:pt x="0" y="3"/>
                    </a:lnTo>
                    <a:lnTo>
                      <a:pt x="7" y="3"/>
                    </a:lnTo>
                    <a:close/>
                    <a:moveTo>
                      <a:pt x="4" y="677"/>
                    </a:moveTo>
                    <a:lnTo>
                      <a:pt x="0" y="677"/>
                    </a:lnTo>
                    <a:lnTo>
                      <a:pt x="0" y="673"/>
                    </a:lnTo>
                    <a:lnTo>
                      <a:pt x="4" y="673"/>
                    </a:lnTo>
                    <a:lnTo>
                      <a:pt x="4" y="67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B506FC7-AD5B-46DE-917A-80FDB74E9E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0" y="762"/>
                <a:ext cx="97" cy="90"/>
              </a:xfrm>
              <a:prstGeom prst="rect">
                <a:avLst/>
              </a:pr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86" name="Freeform 68">
                <a:extLst>
                  <a:ext uri="{FF2B5EF4-FFF2-40B4-BE49-F238E27FC236}">
                    <a16:creationId xmlns:a16="http://schemas.microsoft.com/office/drawing/2014/main" id="{C9D4DC57-FDDF-4A14-A34A-B672B6D794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6" y="758"/>
                <a:ext cx="105" cy="97"/>
              </a:xfrm>
              <a:custGeom>
                <a:avLst/>
                <a:gdLst>
                  <a:gd name="T0" fmla="*/ 4 w 105"/>
                  <a:gd name="T1" fmla="*/ 90 h 97"/>
                  <a:gd name="T2" fmla="*/ 101 w 105"/>
                  <a:gd name="T3" fmla="*/ 90 h 97"/>
                  <a:gd name="T4" fmla="*/ 101 w 105"/>
                  <a:gd name="T5" fmla="*/ 97 h 97"/>
                  <a:gd name="T6" fmla="*/ 4 w 105"/>
                  <a:gd name="T7" fmla="*/ 97 h 97"/>
                  <a:gd name="T8" fmla="*/ 4 w 105"/>
                  <a:gd name="T9" fmla="*/ 90 h 97"/>
                  <a:gd name="T10" fmla="*/ 105 w 105"/>
                  <a:gd name="T11" fmla="*/ 94 h 97"/>
                  <a:gd name="T12" fmla="*/ 105 w 105"/>
                  <a:gd name="T13" fmla="*/ 97 h 97"/>
                  <a:gd name="T14" fmla="*/ 101 w 105"/>
                  <a:gd name="T15" fmla="*/ 97 h 97"/>
                  <a:gd name="T16" fmla="*/ 101 w 105"/>
                  <a:gd name="T17" fmla="*/ 94 h 97"/>
                  <a:gd name="T18" fmla="*/ 105 w 105"/>
                  <a:gd name="T19" fmla="*/ 94 h 97"/>
                  <a:gd name="T20" fmla="*/ 98 w 105"/>
                  <a:gd name="T21" fmla="*/ 94 h 97"/>
                  <a:gd name="T22" fmla="*/ 98 w 105"/>
                  <a:gd name="T23" fmla="*/ 4 h 97"/>
                  <a:gd name="T24" fmla="*/ 105 w 105"/>
                  <a:gd name="T25" fmla="*/ 4 h 97"/>
                  <a:gd name="T26" fmla="*/ 105 w 105"/>
                  <a:gd name="T27" fmla="*/ 94 h 97"/>
                  <a:gd name="T28" fmla="*/ 98 w 105"/>
                  <a:gd name="T29" fmla="*/ 94 h 97"/>
                  <a:gd name="T30" fmla="*/ 101 w 105"/>
                  <a:gd name="T31" fmla="*/ 0 h 97"/>
                  <a:gd name="T32" fmla="*/ 105 w 105"/>
                  <a:gd name="T33" fmla="*/ 0 h 97"/>
                  <a:gd name="T34" fmla="*/ 105 w 105"/>
                  <a:gd name="T35" fmla="*/ 4 h 97"/>
                  <a:gd name="T36" fmla="*/ 101 w 105"/>
                  <a:gd name="T37" fmla="*/ 4 h 97"/>
                  <a:gd name="T38" fmla="*/ 101 w 105"/>
                  <a:gd name="T39" fmla="*/ 0 h 97"/>
                  <a:gd name="T40" fmla="*/ 101 w 105"/>
                  <a:gd name="T41" fmla="*/ 7 h 97"/>
                  <a:gd name="T42" fmla="*/ 4 w 105"/>
                  <a:gd name="T43" fmla="*/ 7 h 97"/>
                  <a:gd name="T44" fmla="*/ 4 w 105"/>
                  <a:gd name="T45" fmla="*/ 0 h 97"/>
                  <a:gd name="T46" fmla="*/ 101 w 105"/>
                  <a:gd name="T47" fmla="*/ 0 h 97"/>
                  <a:gd name="T48" fmla="*/ 101 w 105"/>
                  <a:gd name="T49" fmla="*/ 7 h 97"/>
                  <a:gd name="T50" fmla="*/ 0 w 105"/>
                  <a:gd name="T51" fmla="*/ 4 h 97"/>
                  <a:gd name="T52" fmla="*/ 0 w 105"/>
                  <a:gd name="T53" fmla="*/ 0 h 97"/>
                  <a:gd name="T54" fmla="*/ 4 w 105"/>
                  <a:gd name="T55" fmla="*/ 0 h 97"/>
                  <a:gd name="T56" fmla="*/ 4 w 105"/>
                  <a:gd name="T57" fmla="*/ 4 h 97"/>
                  <a:gd name="T58" fmla="*/ 0 w 105"/>
                  <a:gd name="T59" fmla="*/ 4 h 97"/>
                  <a:gd name="T60" fmla="*/ 7 w 105"/>
                  <a:gd name="T61" fmla="*/ 4 h 97"/>
                  <a:gd name="T62" fmla="*/ 7 w 105"/>
                  <a:gd name="T63" fmla="*/ 94 h 97"/>
                  <a:gd name="T64" fmla="*/ 0 w 105"/>
                  <a:gd name="T65" fmla="*/ 94 h 97"/>
                  <a:gd name="T66" fmla="*/ 0 w 105"/>
                  <a:gd name="T67" fmla="*/ 4 h 97"/>
                  <a:gd name="T68" fmla="*/ 7 w 105"/>
                  <a:gd name="T69" fmla="*/ 4 h 97"/>
                  <a:gd name="T70" fmla="*/ 4 w 105"/>
                  <a:gd name="T71" fmla="*/ 97 h 97"/>
                  <a:gd name="T72" fmla="*/ 0 w 105"/>
                  <a:gd name="T73" fmla="*/ 97 h 97"/>
                  <a:gd name="T74" fmla="*/ 0 w 105"/>
                  <a:gd name="T75" fmla="*/ 94 h 97"/>
                  <a:gd name="T76" fmla="*/ 4 w 105"/>
                  <a:gd name="T77" fmla="*/ 94 h 97"/>
                  <a:gd name="T78" fmla="*/ 4 w 105"/>
                  <a:gd name="T79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5" h="97">
                    <a:moveTo>
                      <a:pt x="4" y="90"/>
                    </a:moveTo>
                    <a:lnTo>
                      <a:pt x="101" y="90"/>
                    </a:lnTo>
                    <a:lnTo>
                      <a:pt x="101" y="97"/>
                    </a:lnTo>
                    <a:lnTo>
                      <a:pt x="4" y="97"/>
                    </a:lnTo>
                    <a:lnTo>
                      <a:pt x="4" y="90"/>
                    </a:lnTo>
                    <a:close/>
                    <a:moveTo>
                      <a:pt x="105" y="94"/>
                    </a:moveTo>
                    <a:lnTo>
                      <a:pt x="105" y="97"/>
                    </a:lnTo>
                    <a:lnTo>
                      <a:pt x="101" y="97"/>
                    </a:lnTo>
                    <a:lnTo>
                      <a:pt x="101" y="94"/>
                    </a:lnTo>
                    <a:lnTo>
                      <a:pt x="105" y="94"/>
                    </a:lnTo>
                    <a:close/>
                    <a:moveTo>
                      <a:pt x="98" y="94"/>
                    </a:moveTo>
                    <a:lnTo>
                      <a:pt x="98" y="4"/>
                    </a:lnTo>
                    <a:lnTo>
                      <a:pt x="105" y="4"/>
                    </a:lnTo>
                    <a:lnTo>
                      <a:pt x="105" y="94"/>
                    </a:lnTo>
                    <a:lnTo>
                      <a:pt x="98" y="94"/>
                    </a:lnTo>
                    <a:close/>
                    <a:moveTo>
                      <a:pt x="101" y="0"/>
                    </a:moveTo>
                    <a:lnTo>
                      <a:pt x="105" y="0"/>
                    </a:lnTo>
                    <a:lnTo>
                      <a:pt x="105" y="4"/>
                    </a:lnTo>
                    <a:lnTo>
                      <a:pt x="101" y="4"/>
                    </a:lnTo>
                    <a:lnTo>
                      <a:pt x="101" y="0"/>
                    </a:lnTo>
                    <a:close/>
                    <a:moveTo>
                      <a:pt x="101" y="7"/>
                    </a:moveTo>
                    <a:lnTo>
                      <a:pt x="4" y="7"/>
                    </a:lnTo>
                    <a:lnTo>
                      <a:pt x="4" y="0"/>
                    </a:lnTo>
                    <a:lnTo>
                      <a:pt x="101" y="0"/>
                    </a:lnTo>
                    <a:lnTo>
                      <a:pt x="101" y="7"/>
                    </a:lnTo>
                    <a:close/>
                    <a:moveTo>
                      <a:pt x="0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  <a:moveTo>
                      <a:pt x="7" y="4"/>
                    </a:moveTo>
                    <a:lnTo>
                      <a:pt x="7" y="94"/>
                    </a:lnTo>
                    <a:lnTo>
                      <a:pt x="0" y="94"/>
                    </a:lnTo>
                    <a:lnTo>
                      <a:pt x="0" y="4"/>
                    </a:lnTo>
                    <a:lnTo>
                      <a:pt x="7" y="4"/>
                    </a:lnTo>
                    <a:close/>
                    <a:moveTo>
                      <a:pt x="4" y="97"/>
                    </a:moveTo>
                    <a:lnTo>
                      <a:pt x="0" y="97"/>
                    </a:lnTo>
                    <a:lnTo>
                      <a:pt x="0" y="94"/>
                    </a:lnTo>
                    <a:lnTo>
                      <a:pt x="4" y="94"/>
                    </a:lnTo>
                    <a:lnTo>
                      <a:pt x="4" y="9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28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cxnSp>
            <p:nvCxnSpPr>
              <p:cNvPr id="87" name="Line 55">
                <a:extLst>
                  <a:ext uri="{FF2B5EF4-FFF2-40B4-BE49-F238E27FC236}">
                    <a16:creationId xmlns:a16="http://schemas.microsoft.com/office/drawing/2014/main" id="{1460F7BB-AA40-4020-BA5A-BBA9D1DC8677}"/>
                  </a:ext>
                </a:extLst>
              </p:cNvPr>
              <p:cNvCxnSpPr/>
              <p:nvPr/>
            </p:nvCxnSpPr>
            <p:spPr bwMode="auto">
              <a:xfrm>
                <a:off x="1659" y="793"/>
                <a:ext cx="347" cy="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8" name="Line 56">
                <a:extLst>
                  <a:ext uri="{FF2B5EF4-FFF2-40B4-BE49-F238E27FC236}">
                    <a16:creationId xmlns:a16="http://schemas.microsoft.com/office/drawing/2014/main" id="{5D908460-0D6C-4C69-A46C-B31AEAB71E0A}"/>
                  </a:ext>
                </a:extLst>
              </p:cNvPr>
              <p:cNvCxnSpPr/>
              <p:nvPr/>
            </p:nvCxnSpPr>
            <p:spPr bwMode="auto">
              <a:xfrm>
                <a:off x="1654" y="814"/>
                <a:ext cx="350" cy="1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pic>
          <p:nvPicPr>
            <p:cNvPr id="24" name="Picture 23" descr="UHTBB unlabelled Very small">
              <a:extLst>
                <a:ext uri="{FF2B5EF4-FFF2-40B4-BE49-F238E27FC236}">
                  <a16:creationId xmlns:a16="http://schemas.microsoft.com/office/drawing/2014/main" id="{4E47255C-60B2-43B3-A677-BB6C3BEBFE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2250" y="4028100"/>
              <a:ext cx="1600369" cy="916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39CC794-3FA3-4B99-88CC-8D11C931E4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550" y="5333025"/>
              <a:ext cx="499879" cy="1350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1A5895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Text Box 159">
              <a:extLst>
                <a:ext uri="{FF2B5EF4-FFF2-40B4-BE49-F238E27FC236}">
                  <a16:creationId xmlns:a16="http://schemas.microsoft.com/office/drawing/2014/main" id="{4980D71F-E33F-41F4-85AC-35E1F7208E9E}"/>
                </a:ext>
              </a:extLst>
            </p:cNvPr>
            <p:cNvSpPr txBox="1"/>
            <p:nvPr/>
          </p:nvSpPr>
          <p:spPr>
            <a:xfrm>
              <a:off x="1256183" y="322234"/>
              <a:ext cx="1465875" cy="31435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Cryogenic Radiometer</a:t>
              </a:r>
            </a:p>
          </p:txBody>
        </p:sp>
        <p:sp>
          <p:nvSpPr>
            <p:cNvPr id="30" name="Text Box 160">
              <a:extLst>
                <a:ext uri="{FF2B5EF4-FFF2-40B4-BE49-F238E27FC236}">
                  <a16:creationId xmlns:a16="http://schemas.microsoft.com/office/drawing/2014/main" id="{15E81DA6-DED0-4B7A-97DC-4783DB624C2A}"/>
                </a:ext>
              </a:extLst>
            </p:cNvPr>
            <p:cNvSpPr txBox="1"/>
            <p:nvPr/>
          </p:nvSpPr>
          <p:spPr>
            <a:xfrm>
              <a:off x="1626388" y="1747986"/>
              <a:ext cx="1095374" cy="31435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Trap Detector</a:t>
              </a:r>
            </a:p>
          </p:txBody>
        </p:sp>
        <p:sp>
          <p:nvSpPr>
            <p:cNvPr id="31" name="Text Box 161">
              <a:extLst>
                <a:ext uri="{FF2B5EF4-FFF2-40B4-BE49-F238E27FC236}">
                  <a16:creationId xmlns:a16="http://schemas.microsoft.com/office/drawing/2014/main" id="{BB288C80-2B0D-46F1-BE0E-675641E2DDE4}"/>
                </a:ext>
              </a:extLst>
            </p:cNvPr>
            <p:cNvSpPr txBox="1"/>
            <p:nvPr/>
          </p:nvSpPr>
          <p:spPr>
            <a:xfrm>
              <a:off x="1453668" y="3068535"/>
              <a:ext cx="1268215" cy="31435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Filter Radiometer</a:t>
              </a:r>
            </a:p>
          </p:txBody>
        </p:sp>
        <p:sp>
          <p:nvSpPr>
            <p:cNvPr id="32" name="Text Box 162">
              <a:extLst>
                <a:ext uri="{FF2B5EF4-FFF2-40B4-BE49-F238E27FC236}">
                  <a16:creationId xmlns:a16="http://schemas.microsoft.com/office/drawing/2014/main" id="{D7F0CCAB-2D19-42A3-93FB-78EEE00CCF5D}"/>
                </a:ext>
              </a:extLst>
            </p:cNvPr>
            <p:cNvSpPr txBox="1"/>
            <p:nvPr/>
          </p:nvSpPr>
          <p:spPr>
            <a:xfrm>
              <a:off x="1626388" y="4231030"/>
              <a:ext cx="1095669" cy="43129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Blackbody</a:t>
              </a:r>
            </a:p>
          </p:txBody>
        </p:sp>
        <p:sp>
          <p:nvSpPr>
            <p:cNvPr id="33" name="Text Box 163">
              <a:extLst>
                <a:ext uri="{FF2B5EF4-FFF2-40B4-BE49-F238E27FC236}">
                  <a16:creationId xmlns:a16="http://schemas.microsoft.com/office/drawing/2014/main" id="{DD0BEFAF-CB6D-4090-BB89-6DA83373305B}"/>
                </a:ext>
              </a:extLst>
            </p:cNvPr>
            <p:cNvSpPr txBox="1"/>
            <p:nvPr/>
          </p:nvSpPr>
          <p:spPr>
            <a:xfrm>
              <a:off x="1902613" y="5756999"/>
              <a:ext cx="819149" cy="31435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FEL Lamp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F940C716-428C-45B5-9C48-2D107F3D999B}"/>
                </a:ext>
              </a:extLst>
            </p:cNvPr>
            <p:cNvCxnSpPr/>
            <p:nvPr/>
          </p:nvCxnSpPr>
          <p:spPr>
            <a:xfrm>
              <a:off x="2514599" y="820108"/>
              <a:ext cx="0" cy="69939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C622A1F-9241-4B53-A5C7-8A3514ED8CD1}"/>
                </a:ext>
              </a:extLst>
            </p:cNvPr>
            <p:cNvCxnSpPr/>
            <p:nvPr/>
          </p:nvCxnSpPr>
          <p:spPr>
            <a:xfrm>
              <a:off x="2505075" y="2221231"/>
              <a:ext cx="0" cy="71368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D042BB6-3645-4C4A-A7C5-7D735A349702}"/>
                </a:ext>
              </a:extLst>
            </p:cNvPr>
            <p:cNvCxnSpPr/>
            <p:nvPr/>
          </p:nvCxnSpPr>
          <p:spPr>
            <a:xfrm>
              <a:off x="2514599" y="3677059"/>
              <a:ext cx="0" cy="55397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2604993-6A33-4159-A52D-30B594087071}"/>
                </a:ext>
              </a:extLst>
            </p:cNvPr>
            <p:cNvCxnSpPr/>
            <p:nvPr/>
          </p:nvCxnSpPr>
          <p:spPr>
            <a:xfrm>
              <a:off x="2505075" y="4816658"/>
              <a:ext cx="0" cy="68335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Canvas 169">
            <a:extLst>
              <a:ext uri="{FF2B5EF4-FFF2-40B4-BE49-F238E27FC236}">
                <a16:creationId xmlns:a16="http://schemas.microsoft.com/office/drawing/2014/main" id="{FC30EC00-B9BC-42A3-B800-2E0D2A03C6A7}"/>
              </a:ext>
            </a:extLst>
          </p:cNvPr>
          <p:cNvGrpSpPr/>
          <p:nvPr/>
        </p:nvGrpSpPr>
        <p:grpSpPr>
          <a:xfrm>
            <a:off x="6273536" y="981537"/>
            <a:ext cx="4789111" cy="4873979"/>
            <a:chOff x="0" y="0"/>
            <a:chExt cx="5486400" cy="5845810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7118F20-A7DF-47CD-9891-800E7810725F}"/>
                </a:ext>
              </a:extLst>
            </p:cNvPr>
            <p:cNvSpPr/>
            <p:nvPr/>
          </p:nvSpPr>
          <p:spPr>
            <a:xfrm>
              <a:off x="0" y="0"/>
              <a:ext cx="5486400" cy="5845810"/>
            </a:xfrm>
            <a:prstGeom prst="rect">
              <a:avLst/>
            </a:prstGeom>
          </p:spPr>
        </p: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25E5B275-80EE-4224-8431-40C79E863EED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7075" y="35999"/>
              <a:ext cx="499745" cy="1350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1A5895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3" name="Text Box 163">
              <a:extLst>
                <a:ext uri="{FF2B5EF4-FFF2-40B4-BE49-F238E27FC236}">
                  <a16:creationId xmlns:a16="http://schemas.microsoft.com/office/drawing/2014/main" id="{0B3E3830-6820-4DF4-851B-C8F48E7999C7}"/>
                </a:ext>
              </a:extLst>
            </p:cNvPr>
            <p:cNvSpPr txBox="1"/>
            <p:nvPr/>
          </p:nvSpPr>
          <p:spPr>
            <a:xfrm>
              <a:off x="1860438" y="592580"/>
              <a:ext cx="818515" cy="3143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lnSpc>
                  <a:spcPct val="106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ea typeface="Calibri" panose="020F0502020204030204" pitchFamily="34" charset="0"/>
                </a:rPr>
                <a:t>FEL Lamp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05165090-673B-4847-AF5B-CE1192CBF19B}"/>
                </a:ext>
              </a:extLst>
            </p:cNvPr>
            <p:cNvPicPr/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04" t="46982" r="39783" b="19701"/>
            <a:stretch/>
          </p:blipFill>
          <p:spPr bwMode="auto">
            <a:xfrm>
              <a:off x="3228000" y="1530449"/>
              <a:ext cx="941901" cy="12662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B4FA2BD3-4FEC-4DF8-99D2-15C533992C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02" t="21282" r="51282" b="29487"/>
            <a:stretch/>
          </p:blipFill>
          <p:spPr>
            <a:xfrm rot="5400000">
              <a:off x="3092699" y="3027827"/>
              <a:ext cx="1233602" cy="1153500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8C0F7A15-F185-43F9-A85C-ED5D0807E1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58" t="55470" r="27307" b="2650"/>
            <a:stretch/>
          </p:blipFill>
          <p:spPr>
            <a:xfrm>
              <a:off x="2884465" y="4396500"/>
              <a:ext cx="1611335" cy="969968"/>
            </a:xfrm>
            <a:prstGeom prst="rect">
              <a:avLst/>
            </a:prstGeom>
          </p:spPr>
        </p:pic>
        <p:sp>
          <p:nvSpPr>
            <p:cNvPr id="97" name="Text Box 163">
              <a:extLst>
                <a:ext uri="{FF2B5EF4-FFF2-40B4-BE49-F238E27FC236}">
                  <a16:creationId xmlns:a16="http://schemas.microsoft.com/office/drawing/2014/main" id="{D703F7BC-E0DC-4367-97D6-41E4D13BC03B}"/>
                </a:ext>
              </a:extLst>
            </p:cNvPr>
            <p:cNvSpPr txBox="1"/>
            <p:nvPr/>
          </p:nvSpPr>
          <p:spPr>
            <a:xfrm>
              <a:off x="1154659" y="1973705"/>
              <a:ext cx="1523999" cy="3143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lnSpc>
                  <a:spcPct val="106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ea typeface="Calibri" panose="020F0502020204030204" pitchFamily="34" charset="0"/>
                </a:rPr>
                <a:t>Transfer Spectrometer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8" name="Text Box 163">
              <a:extLst>
                <a:ext uri="{FF2B5EF4-FFF2-40B4-BE49-F238E27FC236}">
                  <a16:creationId xmlns:a16="http://schemas.microsoft.com/office/drawing/2014/main" id="{287826CE-4014-41FB-9955-D6854B7D525D}"/>
                </a:ext>
              </a:extLst>
            </p:cNvPr>
            <p:cNvSpPr txBox="1"/>
            <p:nvPr/>
          </p:nvSpPr>
          <p:spPr>
            <a:xfrm>
              <a:off x="1715024" y="3421505"/>
              <a:ext cx="963634" cy="3143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lnSpc>
                  <a:spcPct val="106000"/>
                </a:lnSpc>
                <a:spcAft>
                  <a:spcPts val="800"/>
                </a:spcAft>
              </a:pPr>
              <a:r>
                <a:rPr lang="en-GB" sz="1100">
                  <a:effectLst/>
                  <a:ea typeface="Calibri" panose="020F0502020204030204" pitchFamily="34" charset="0"/>
                </a:rPr>
                <a:t>Miner’s lamp</a:t>
              </a:r>
              <a:endParaRPr lang="en-GB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9" name="Text Box 163">
              <a:extLst>
                <a:ext uri="{FF2B5EF4-FFF2-40B4-BE49-F238E27FC236}">
                  <a16:creationId xmlns:a16="http://schemas.microsoft.com/office/drawing/2014/main" id="{E84D04A5-9FB8-49EC-9E68-398E1309FE26}"/>
                </a:ext>
              </a:extLst>
            </p:cNvPr>
            <p:cNvSpPr txBox="1"/>
            <p:nvPr/>
          </p:nvSpPr>
          <p:spPr>
            <a:xfrm>
              <a:off x="1364209" y="4755005"/>
              <a:ext cx="1314449" cy="3143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lnSpc>
                  <a:spcPct val="106000"/>
                </a:lnSpc>
                <a:spcAft>
                  <a:spcPts val="800"/>
                </a:spcAft>
              </a:pPr>
              <a:r>
                <a:rPr lang="en-GB" sz="1100">
                  <a:effectLst/>
                  <a:ea typeface="Calibri" panose="020F0502020204030204" pitchFamily="34" charset="0"/>
                </a:rPr>
                <a:t>Lunar Photometer</a:t>
              </a:r>
              <a:endParaRPr lang="en-GB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34F8CF9F-638F-45B4-BEBD-EDA1CC1612E0}"/>
                </a:ext>
              </a:extLst>
            </p:cNvPr>
            <p:cNvCxnSpPr/>
            <p:nvPr/>
          </p:nvCxnSpPr>
          <p:spPr>
            <a:xfrm>
              <a:off x="2544968" y="1218089"/>
              <a:ext cx="0" cy="62016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63B84379-3446-4ECD-BCFB-4DC148824E9D}"/>
                </a:ext>
              </a:extLst>
            </p:cNvPr>
            <p:cNvCxnSpPr/>
            <p:nvPr/>
          </p:nvCxnSpPr>
          <p:spPr>
            <a:xfrm>
              <a:off x="2544333" y="2651093"/>
              <a:ext cx="0" cy="62543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BD651BCD-E4B5-4361-824F-361E48375F70}"/>
                </a:ext>
              </a:extLst>
            </p:cNvPr>
            <p:cNvCxnSpPr/>
            <p:nvPr/>
          </p:nvCxnSpPr>
          <p:spPr>
            <a:xfrm>
              <a:off x="2544628" y="4124506"/>
              <a:ext cx="0" cy="52361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7E04902-560C-453D-916F-D719DADA903D}"/>
              </a:ext>
            </a:extLst>
          </p:cNvPr>
          <p:cNvSpPr txBox="1"/>
          <p:nvPr/>
        </p:nvSpPr>
        <p:spPr>
          <a:xfrm>
            <a:off x="728926" y="3044477"/>
            <a:ext cx="1545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Standard to FEL calibration</a:t>
            </a:r>
            <a:endParaRPr lang="en-BE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623E9D6-2BF3-44B1-B57E-C3714EEB6E62}"/>
              </a:ext>
            </a:extLst>
          </p:cNvPr>
          <p:cNvSpPr txBox="1"/>
          <p:nvPr/>
        </p:nvSpPr>
        <p:spPr>
          <a:xfrm>
            <a:off x="7946599" y="5809881"/>
            <a:ext cx="285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Transfer FEL to Miners lamp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898664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8ABAC5F-3C49-499C-9A87-CE77DA36518F}"/>
              </a:ext>
            </a:extLst>
          </p:cNvPr>
          <p:cNvGrpSpPr/>
          <p:nvPr/>
        </p:nvGrpSpPr>
        <p:grpSpPr>
          <a:xfrm>
            <a:off x="151597" y="6004644"/>
            <a:ext cx="5269246" cy="720090"/>
            <a:chOff x="1309278" y="5752974"/>
            <a:chExt cx="5269246" cy="72009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23E4537-CE02-408D-BE42-9554C98A3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7274" y="5874039"/>
              <a:ext cx="1647651" cy="4659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18D3FEB-468B-4C64-8A70-AAEC81F88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6455" y="5874039"/>
              <a:ext cx="526636" cy="528440"/>
            </a:xfrm>
            <a:prstGeom prst="rect">
              <a:avLst/>
            </a:prstGeom>
          </p:spPr>
        </p:pic>
        <p:pic>
          <p:nvPicPr>
            <p:cNvPr id="22" name="Picture 21" descr="Related image">
              <a:hlinkClick r:id="rId4"/>
              <a:extLst>
                <a:ext uri="{FF2B5EF4-FFF2-40B4-BE49-F238E27FC236}">
                  <a16:creationId xmlns:a16="http://schemas.microsoft.com/office/drawing/2014/main" id="{51312101-3D0D-4691-9BD1-015D229584AC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278" y="5866371"/>
              <a:ext cx="1367155" cy="5899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F33F95F-3F81-4C70-9DC8-BBF8FE0FE63C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914" y="5752974"/>
              <a:ext cx="1451610" cy="720090"/>
            </a:xfrm>
            <a:prstGeom prst="rect">
              <a:avLst/>
            </a:prstGeom>
          </p:spPr>
        </p:pic>
      </p:grp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F27F79-0DB6-428B-AD5C-E77F90F9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8</a:t>
            </a:fld>
            <a:endParaRPr lang="en-B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77379B-8BD6-4849-8E6E-74835548FD4C}"/>
              </a:ext>
            </a:extLst>
          </p:cNvPr>
          <p:cNvSpPr txBox="1"/>
          <p:nvPr/>
        </p:nvSpPr>
        <p:spPr>
          <a:xfrm>
            <a:off x="755009" y="570451"/>
            <a:ext cx="9999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Operations</a:t>
            </a:r>
            <a:endParaRPr lang="en-BE" sz="2800" b="1" dirty="0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4D8228-90DF-4214-86B0-538806C68E9B}"/>
              </a:ext>
            </a:extLst>
          </p:cNvPr>
          <p:cNvSpPr txBox="1"/>
          <p:nvPr/>
        </p:nvSpPr>
        <p:spPr>
          <a:xfrm>
            <a:off x="755009" y="1510018"/>
            <a:ext cx="9999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CEB24D-D55F-4BAE-94AE-8252DA9FA68F}"/>
              </a:ext>
            </a:extLst>
          </p:cNvPr>
          <p:cNvSpPr/>
          <p:nvPr/>
        </p:nvSpPr>
        <p:spPr>
          <a:xfrm>
            <a:off x="755008" y="1577845"/>
            <a:ext cx="956345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Develop an automated processing scheme for deriving lunar spectral irradiance measurements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Archive the raw data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Process the raw data into lunar spectral irradiance measurements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Build a database of lunar spectral irradiance measurements</a:t>
            </a:r>
          </a:p>
        </p:txBody>
      </p:sp>
      <p:pic>
        <p:nvPicPr>
          <p:cNvPr id="11" name="Imagen 18" descr="DSC03569.redimensionado.JPG">
            <a:extLst>
              <a:ext uri="{FF2B5EF4-FFF2-40B4-BE49-F238E27FC236}">
                <a16:creationId xmlns:a16="http://schemas.microsoft.com/office/drawing/2014/main" id="{78A3F623-3EED-49D9-B299-FC5038B8E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244" y="3686414"/>
            <a:ext cx="2638425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22" descr="DSC03573.redimensionado.JPG">
            <a:extLst>
              <a:ext uri="{FF2B5EF4-FFF2-40B4-BE49-F238E27FC236}">
                <a16:creationId xmlns:a16="http://schemas.microsoft.com/office/drawing/2014/main" id="{9AF314D4-A119-4CA8-9E8F-6A6B9BB401A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33" y="3644827"/>
            <a:ext cx="2562225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5" descr="DSC03578.redimensionado.JPG">
            <a:extLst>
              <a:ext uri="{FF2B5EF4-FFF2-40B4-BE49-F238E27FC236}">
                <a16:creationId xmlns:a16="http://schemas.microsoft.com/office/drawing/2014/main" id="{966A2072-AB05-4835-8028-D203AF5E3F99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3696882"/>
            <a:ext cx="2647950" cy="198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4755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8ABAC5F-3C49-499C-9A87-CE77DA36518F}"/>
              </a:ext>
            </a:extLst>
          </p:cNvPr>
          <p:cNvGrpSpPr/>
          <p:nvPr/>
        </p:nvGrpSpPr>
        <p:grpSpPr>
          <a:xfrm>
            <a:off x="151597" y="6004644"/>
            <a:ext cx="5269246" cy="720090"/>
            <a:chOff x="1309278" y="5752974"/>
            <a:chExt cx="5269246" cy="72009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23E4537-CE02-408D-BE42-9554C98A3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7274" y="5874039"/>
              <a:ext cx="1647651" cy="4659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18D3FEB-468B-4C64-8A70-AAEC81F88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6455" y="5874039"/>
              <a:ext cx="526636" cy="528440"/>
            </a:xfrm>
            <a:prstGeom prst="rect">
              <a:avLst/>
            </a:prstGeom>
          </p:spPr>
        </p:pic>
        <p:pic>
          <p:nvPicPr>
            <p:cNvPr id="22" name="Picture 21" descr="Related image">
              <a:hlinkClick r:id="rId4"/>
              <a:extLst>
                <a:ext uri="{FF2B5EF4-FFF2-40B4-BE49-F238E27FC236}">
                  <a16:creationId xmlns:a16="http://schemas.microsoft.com/office/drawing/2014/main" id="{51312101-3D0D-4691-9BD1-015D229584AC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278" y="5866371"/>
              <a:ext cx="1367155" cy="5899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F33F95F-3F81-4C70-9DC8-BBF8FE0FE63C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914" y="5752974"/>
              <a:ext cx="1451610" cy="720090"/>
            </a:xfrm>
            <a:prstGeom prst="rect">
              <a:avLst/>
            </a:prstGeom>
          </p:spPr>
        </p:pic>
      </p:grp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F27F79-0DB6-428B-AD5C-E77F90F9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841F-013D-4B61-BCBA-AFAFC65815AC}" type="slidenum">
              <a:rPr lang="en-BE" smtClean="0"/>
              <a:t>9</a:t>
            </a:fld>
            <a:endParaRPr lang="en-B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77379B-8BD6-4849-8E6E-74835548FD4C}"/>
              </a:ext>
            </a:extLst>
          </p:cNvPr>
          <p:cNvSpPr txBox="1"/>
          <p:nvPr/>
        </p:nvSpPr>
        <p:spPr>
          <a:xfrm>
            <a:off x="755009" y="570451"/>
            <a:ext cx="9999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Uncertainties</a:t>
            </a:r>
            <a:endParaRPr lang="en-BE" sz="2800" b="1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70BB7A-5001-4621-A242-DD5B5AB9E8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9533" y="1298690"/>
            <a:ext cx="8072667" cy="456452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2B03E79-3E76-4AA0-BB9E-8F070ABF1264}"/>
              </a:ext>
            </a:extLst>
          </p:cNvPr>
          <p:cNvGrpSpPr/>
          <p:nvPr/>
        </p:nvGrpSpPr>
        <p:grpSpPr>
          <a:xfrm>
            <a:off x="1887523" y="1670170"/>
            <a:ext cx="5670598" cy="1232421"/>
            <a:chOff x="1887523" y="1670170"/>
            <a:chExt cx="5670598" cy="123242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55FE1CB-0571-4EF4-8062-C1D1B0F8F43A}"/>
                </a:ext>
              </a:extLst>
            </p:cNvPr>
            <p:cNvSpPr/>
            <p:nvPr/>
          </p:nvSpPr>
          <p:spPr>
            <a:xfrm>
              <a:off x="1887523" y="1694576"/>
              <a:ext cx="5637402" cy="120801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9302A6F-72AF-4A97-B983-8CADF244556A}"/>
                </a:ext>
              </a:extLst>
            </p:cNvPr>
            <p:cNvSpPr txBox="1"/>
            <p:nvPr/>
          </p:nvSpPr>
          <p:spPr>
            <a:xfrm>
              <a:off x="6349407" y="1670170"/>
              <a:ext cx="12087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calibration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FD23CC7-29DA-4F0B-B62F-43D9391688D0}"/>
              </a:ext>
            </a:extLst>
          </p:cNvPr>
          <p:cNvGrpSpPr/>
          <p:nvPr/>
        </p:nvGrpSpPr>
        <p:grpSpPr>
          <a:xfrm>
            <a:off x="1876337" y="2985333"/>
            <a:ext cx="4692243" cy="1212134"/>
            <a:chOff x="1876337" y="2985333"/>
            <a:chExt cx="4692243" cy="121213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AA28591-9F62-463F-A3FB-A71BF8050E22}"/>
                </a:ext>
              </a:extLst>
            </p:cNvPr>
            <p:cNvSpPr/>
            <p:nvPr/>
          </p:nvSpPr>
          <p:spPr>
            <a:xfrm>
              <a:off x="1876337" y="2985333"/>
              <a:ext cx="4692243" cy="120801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64C79B-4B58-43FE-B756-3F8F20AF502D}"/>
                </a:ext>
              </a:extLst>
            </p:cNvPr>
            <p:cNvSpPr txBox="1"/>
            <p:nvPr/>
          </p:nvSpPr>
          <p:spPr>
            <a:xfrm>
              <a:off x="1876337" y="3858913"/>
              <a:ext cx="17784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Langley TOA signal</a:t>
              </a:r>
              <a:endParaRPr lang="en-BE" sz="16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86DC3CC-1EB4-4F5C-AE82-A225D9AA8A4A}"/>
              </a:ext>
            </a:extLst>
          </p:cNvPr>
          <p:cNvGrpSpPr/>
          <p:nvPr/>
        </p:nvGrpSpPr>
        <p:grpSpPr>
          <a:xfrm>
            <a:off x="6953765" y="2959886"/>
            <a:ext cx="3061632" cy="1212134"/>
            <a:chOff x="1876337" y="2985333"/>
            <a:chExt cx="4692243" cy="121213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3787BC7-B7A7-4B19-9781-CA03DB7676B3}"/>
                </a:ext>
              </a:extLst>
            </p:cNvPr>
            <p:cNvSpPr/>
            <p:nvPr/>
          </p:nvSpPr>
          <p:spPr>
            <a:xfrm>
              <a:off x="1876337" y="2985333"/>
              <a:ext cx="4692243" cy="120801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49841E7-285C-4EEA-8803-D74D8DD6AA11}"/>
                </a:ext>
              </a:extLst>
            </p:cNvPr>
            <p:cNvSpPr txBox="1"/>
            <p:nvPr/>
          </p:nvSpPr>
          <p:spPr>
            <a:xfrm>
              <a:off x="1876337" y="3858913"/>
              <a:ext cx="30867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model</a:t>
              </a:r>
              <a:endParaRPr lang="en-BE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2149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800</Words>
  <Application>Microsoft Office PowerPoint</Application>
  <PresentationFormat>Widescreen</PresentationFormat>
  <Paragraphs>172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Times New Roman</vt:lpstr>
      <vt:lpstr>ヒラギノ角ゴ Pro W3</vt:lpstr>
      <vt:lpstr>Office Theme</vt:lpstr>
      <vt:lpstr>Lunar irradiance measurement and modelling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Lunar irradiance measurement and modelling for absolute radiometric calibration of EO sensors</dc:title>
  <dc:creator>Adriaensen Stefan</dc:creator>
  <cp:lastModifiedBy>Adriaensen Stefan</cp:lastModifiedBy>
  <cp:revision>25</cp:revision>
  <dcterms:created xsi:type="dcterms:W3CDTF">2019-02-28T12:06:07Z</dcterms:created>
  <dcterms:modified xsi:type="dcterms:W3CDTF">2019-03-06T07:39:58Z</dcterms:modified>
</cp:coreProperties>
</file>