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94" r:id="rId2"/>
  </p:sldMasterIdLst>
  <p:notesMasterIdLst>
    <p:notesMasterId r:id="rId43"/>
  </p:notesMasterIdLst>
  <p:handoutMasterIdLst>
    <p:handoutMasterId r:id="rId44"/>
  </p:handoutMasterIdLst>
  <p:sldIdLst>
    <p:sldId id="693" r:id="rId3"/>
    <p:sldId id="283" r:id="rId4"/>
    <p:sldId id="312" r:id="rId5"/>
    <p:sldId id="401" r:id="rId6"/>
    <p:sldId id="289" r:id="rId7"/>
    <p:sldId id="478" r:id="rId8"/>
    <p:sldId id="350" r:id="rId9"/>
    <p:sldId id="726" r:id="rId10"/>
    <p:sldId id="357" r:id="rId11"/>
    <p:sldId id="356" r:id="rId12"/>
    <p:sldId id="716" r:id="rId13"/>
    <p:sldId id="717" r:id="rId14"/>
    <p:sldId id="718" r:id="rId15"/>
    <p:sldId id="358" r:id="rId16"/>
    <p:sldId id="359" r:id="rId17"/>
    <p:sldId id="721" r:id="rId18"/>
    <p:sldId id="379" r:id="rId19"/>
    <p:sldId id="360" r:id="rId20"/>
    <p:sldId id="361" r:id="rId21"/>
    <p:sldId id="722" r:id="rId22"/>
    <p:sldId id="362" r:id="rId23"/>
    <p:sldId id="363" r:id="rId24"/>
    <p:sldId id="385" r:id="rId25"/>
    <p:sldId id="383" r:id="rId26"/>
    <p:sldId id="384" r:id="rId27"/>
    <p:sldId id="380" r:id="rId28"/>
    <p:sldId id="706" r:id="rId29"/>
    <p:sldId id="708" r:id="rId30"/>
    <p:sldId id="524" r:id="rId31"/>
    <p:sldId id="669" r:id="rId32"/>
    <p:sldId id="689" r:id="rId33"/>
    <p:sldId id="720" r:id="rId34"/>
    <p:sldId id="690" r:id="rId35"/>
    <p:sldId id="724" r:id="rId36"/>
    <p:sldId id="725" r:id="rId37"/>
    <p:sldId id="711" r:id="rId38"/>
    <p:sldId id="719" r:id="rId39"/>
    <p:sldId id="714" r:id="rId40"/>
    <p:sldId id="715" r:id="rId41"/>
    <p:sldId id="712" r:id="rId42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82D448A-CFFF-6E46-BE08-D34CA005FD34}">
          <p14:sldIdLst>
            <p14:sldId id="693"/>
            <p14:sldId id="283"/>
            <p14:sldId id="312"/>
            <p14:sldId id="401"/>
            <p14:sldId id="289"/>
            <p14:sldId id="478"/>
            <p14:sldId id="350"/>
            <p14:sldId id="726"/>
            <p14:sldId id="357"/>
            <p14:sldId id="356"/>
            <p14:sldId id="716"/>
            <p14:sldId id="717"/>
            <p14:sldId id="718"/>
            <p14:sldId id="358"/>
            <p14:sldId id="359"/>
            <p14:sldId id="721"/>
            <p14:sldId id="379"/>
            <p14:sldId id="360"/>
            <p14:sldId id="361"/>
            <p14:sldId id="722"/>
            <p14:sldId id="362"/>
            <p14:sldId id="363"/>
            <p14:sldId id="385"/>
            <p14:sldId id="383"/>
            <p14:sldId id="384"/>
            <p14:sldId id="380"/>
            <p14:sldId id="706"/>
            <p14:sldId id="708"/>
            <p14:sldId id="524"/>
            <p14:sldId id="669"/>
            <p14:sldId id="689"/>
            <p14:sldId id="720"/>
            <p14:sldId id="690"/>
            <p14:sldId id="724"/>
            <p14:sldId id="725"/>
            <p14:sldId id="711"/>
            <p14:sldId id="719"/>
            <p14:sldId id="714"/>
            <p14:sldId id="715"/>
            <p14:sldId id="7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78"/>
    <a:srgbClr val="FFFF00"/>
    <a:srgbClr val="0000FF"/>
    <a:srgbClr val="3F6DFF"/>
    <a:srgbClr val="317378"/>
    <a:srgbClr val="00B2D6"/>
    <a:srgbClr val="0096B4"/>
    <a:srgbClr val="D0D8E8"/>
    <a:srgbClr val="7D7D7D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 autoAdjust="0"/>
    <p:restoredTop sz="50000" autoAdjust="0"/>
  </p:normalViewPr>
  <p:slideViewPr>
    <p:cSldViewPr snapToGrid="0">
      <p:cViewPr varScale="1">
        <p:scale>
          <a:sx n="100" d="100"/>
          <a:sy n="100" d="100"/>
        </p:scale>
        <p:origin x="2216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2196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2.xml"/><Relationship Id="rId1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, Dave (STFC,RAL,RALSP)" userId="6cd0d8d8-d871-4ab8-a96a-840747a26667" providerId="ADAL" clId="{320519B1-BAF5-BB47-8313-DEAFB76FC7C2}"/>
    <pc:docChg chg="custSel addSld delSld modSld modSection">
      <pc:chgData name="Smith, Dave (STFC,RAL,RALSP)" userId="6cd0d8d8-d871-4ab8-a96a-840747a26667" providerId="ADAL" clId="{320519B1-BAF5-BB47-8313-DEAFB76FC7C2}" dt="2019-02-03T19:42:32.593" v="391" actId="2696"/>
      <pc:docMkLst>
        <pc:docMk/>
      </pc:docMkLst>
      <pc:sldChg chg="addSp delSp modSp add">
        <pc:chgData name="Smith, Dave (STFC,RAL,RALSP)" userId="6cd0d8d8-d871-4ab8-a96a-840747a26667" providerId="ADAL" clId="{320519B1-BAF5-BB47-8313-DEAFB76FC7C2}" dt="2019-01-29T14:29:04.193" v="100" actId="1076"/>
        <pc:sldMkLst>
          <pc:docMk/>
          <pc:sldMk cId="4034486431" sldId="706"/>
        </pc:sldMkLst>
        <pc:spChg chg="mod">
          <ac:chgData name="Smith, Dave (STFC,RAL,RALSP)" userId="6cd0d8d8-d871-4ab8-a96a-840747a26667" providerId="ADAL" clId="{320519B1-BAF5-BB47-8313-DEAFB76FC7C2}" dt="2019-01-29T14:28:15.896" v="85" actId="20577"/>
          <ac:spMkLst>
            <pc:docMk/>
            <pc:sldMk cId="4034486431" sldId="706"/>
            <ac:spMk id="2" creationId="{EC969A2E-AC5F-D945-9E60-49A23E0C5BF1}"/>
          </ac:spMkLst>
        </pc:spChg>
        <pc:spChg chg="add mod">
          <ac:chgData name="Smith, Dave (STFC,RAL,RALSP)" userId="6cd0d8d8-d871-4ab8-a96a-840747a26667" providerId="ADAL" clId="{320519B1-BAF5-BB47-8313-DEAFB76FC7C2}" dt="2019-01-29T14:28:21.218" v="86" actId="1076"/>
          <ac:spMkLst>
            <pc:docMk/>
            <pc:sldMk cId="4034486431" sldId="706"/>
            <ac:spMk id="3" creationId="{797FB371-3C7E-F544-8B23-172E6AC78A05}"/>
          </ac:spMkLst>
        </pc:spChg>
        <pc:spChg chg="add mod">
          <ac:chgData name="Smith, Dave (STFC,RAL,RALSP)" userId="6cd0d8d8-d871-4ab8-a96a-840747a26667" providerId="ADAL" clId="{320519B1-BAF5-BB47-8313-DEAFB76FC7C2}" dt="2019-01-29T14:29:04.193" v="100" actId="1076"/>
          <ac:spMkLst>
            <pc:docMk/>
            <pc:sldMk cId="4034486431" sldId="706"/>
            <ac:spMk id="4" creationId="{6D808AE1-223C-7C42-B270-FADEB832B72A}"/>
          </ac:spMkLst>
        </pc:spChg>
        <pc:spChg chg="add mod">
          <ac:chgData name="Smith, Dave (STFC,RAL,RALSP)" userId="6cd0d8d8-d871-4ab8-a96a-840747a26667" providerId="ADAL" clId="{320519B1-BAF5-BB47-8313-DEAFB76FC7C2}" dt="2019-01-29T14:28:47.629" v="98" actId="1037"/>
          <ac:spMkLst>
            <pc:docMk/>
            <pc:sldMk cId="4034486431" sldId="706"/>
            <ac:spMk id="20" creationId="{C9132C1B-0542-4544-861A-D542FAABC707}"/>
          </ac:spMkLst>
        </pc:spChg>
        <pc:spChg chg="del mod">
          <ac:chgData name="Smith, Dave (STFC,RAL,RALSP)" userId="6cd0d8d8-d871-4ab8-a96a-840747a26667" providerId="ADAL" clId="{320519B1-BAF5-BB47-8313-DEAFB76FC7C2}" dt="2019-01-29T14:27:21.997" v="33" actId="478"/>
          <ac:spMkLst>
            <pc:docMk/>
            <pc:sldMk cId="4034486431" sldId="706"/>
            <ac:spMk id="22" creationId="{D306F3D0-AD24-D746-8A7A-E5FAC4E51283}"/>
          </ac:spMkLst>
        </pc:spChg>
        <pc:spChg chg="add mod">
          <ac:chgData name="Smith, Dave (STFC,RAL,RALSP)" userId="6cd0d8d8-d871-4ab8-a96a-840747a26667" providerId="ADAL" clId="{320519B1-BAF5-BB47-8313-DEAFB76FC7C2}" dt="2019-01-29T14:28:42.795" v="88" actId="1076"/>
          <ac:spMkLst>
            <pc:docMk/>
            <pc:sldMk cId="4034486431" sldId="706"/>
            <ac:spMk id="23" creationId="{90F362DA-E936-E943-903A-DD4A702B02AB}"/>
          </ac:spMkLst>
        </pc:spChg>
        <pc:spChg chg="del">
          <ac:chgData name="Smith, Dave (STFC,RAL,RALSP)" userId="6cd0d8d8-d871-4ab8-a96a-840747a26667" providerId="ADAL" clId="{320519B1-BAF5-BB47-8313-DEAFB76FC7C2}" dt="2019-01-29T14:27:19.511" v="30" actId="478"/>
          <ac:spMkLst>
            <pc:docMk/>
            <pc:sldMk cId="4034486431" sldId="706"/>
            <ac:spMk id="24" creationId="{B5B606D2-924F-584A-AA3D-B16517F0EBAD}"/>
          </ac:spMkLst>
        </pc:spChg>
        <pc:spChg chg="del">
          <ac:chgData name="Smith, Dave (STFC,RAL,RALSP)" userId="6cd0d8d8-d871-4ab8-a96a-840747a26667" providerId="ADAL" clId="{320519B1-BAF5-BB47-8313-DEAFB76FC7C2}" dt="2019-01-29T14:27:19.511" v="30" actId="478"/>
          <ac:spMkLst>
            <pc:docMk/>
            <pc:sldMk cId="4034486431" sldId="706"/>
            <ac:spMk id="25" creationId="{7DF18AC2-AD50-8F49-AD0E-0C2F5BD29675}"/>
          </ac:spMkLst>
        </pc:spChg>
        <pc:spChg chg="mod">
          <ac:chgData name="Smith, Dave (STFC,RAL,RALSP)" userId="6cd0d8d8-d871-4ab8-a96a-840747a26667" providerId="ADAL" clId="{320519B1-BAF5-BB47-8313-DEAFB76FC7C2}" dt="2019-01-29T14:28:21.218" v="86" actId="1076"/>
          <ac:spMkLst>
            <pc:docMk/>
            <pc:sldMk cId="4034486431" sldId="706"/>
            <ac:spMk id="26" creationId="{8B19028B-FD2A-4747-A5A5-F6A6EA340117}"/>
          </ac:spMkLst>
        </pc:spChg>
        <pc:spChg chg="mod">
          <ac:chgData name="Smith, Dave (STFC,RAL,RALSP)" userId="6cd0d8d8-d871-4ab8-a96a-840747a26667" providerId="ADAL" clId="{320519B1-BAF5-BB47-8313-DEAFB76FC7C2}" dt="2019-01-29T14:28:21.218" v="86" actId="1076"/>
          <ac:spMkLst>
            <pc:docMk/>
            <pc:sldMk cId="4034486431" sldId="706"/>
            <ac:spMk id="27" creationId="{76311543-0AF5-EA4E-85CB-A04D61E0D5C9}"/>
          </ac:spMkLst>
        </pc:spChg>
        <pc:spChg chg="mod">
          <ac:chgData name="Smith, Dave (STFC,RAL,RALSP)" userId="6cd0d8d8-d871-4ab8-a96a-840747a26667" providerId="ADAL" clId="{320519B1-BAF5-BB47-8313-DEAFB76FC7C2}" dt="2019-01-29T14:28:21.218" v="86" actId="1076"/>
          <ac:spMkLst>
            <pc:docMk/>
            <pc:sldMk cId="4034486431" sldId="706"/>
            <ac:spMk id="28" creationId="{AB2B4680-9D74-E34E-8E1A-0C58A1108269}"/>
          </ac:spMkLst>
        </pc:spChg>
        <pc:spChg chg="add mod">
          <ac:chgData name="Smith, Dave (STFC,RAL,RALSP)" userId="6cd0d8d8-d871-4ab8-a96a-840747a26667" providerId="ADAL" clId="{320519B1-BAF5-BB47-8313-DEAFB76FC7C2}" dt="2019-01-29T14:28:42.795" v="88" actId="1076"/>
          <ac:spMkLst>
            <pc:docMk/>
            <pc:sldMk cId="4034486431" sldId="706"/>
            <ac:spMk id="29" creationId="{C643C6B5-DA26-0749-9418-AD2D1F0CE3E9}"/>
          </ac:spMkLst>
        </pc:spChg>
        <pc:picChg chg="del">
          <ac:chgData name="Smith, Dave (STFC,RAL,RALSP)" userId="6cd0d8d8-d871-4ab8-a96a-840747a26667" providerId="ADAL" clId="{320519B1-BAF5-BB47-8313-DEAFB76FC7C2}" dt="2019-01-29T14:27:20.522" v="31" actId="478"/>
          <ac:picMkLst>
            <pc:docMk/>
            <pc:sldMk cId="4034486431" sldId="706"/>
            <ac:picMk id="7" creationId="{3EA66080-BEDB-5D47-8D65-862E47D644CB}"/>
          </ac:picMkLst>
        </pc:picChg>
        <pc:picChg chg="del">
          <ac:chgData name="Smith, Dave (STFC,RAL,RALSP)" userId="6cd0d8d8-d871-4ab8-a96a-840747a26667" providerId="ADAL" clId="{320519B1-BAF5-BB47-8313-DEAFB76FC7C2}" dt="2019-01-29T14:27:17.272" v="29" actId="478"/>
          <ac:picMkLst>
            <pc:docMk/>
            <pc:sldMk cId="4034486431" sldId="706"/>
            <ac:picMk id="15" creationId="{6E548C70-C16F-CB42-B98B-9EBD03E6BED5}"/>
          </ac:picMkLst>
        </pc:picChg>
        <pc:picChg chg="add mod">
          <ac:chgData name="Smith, Dave (STFC,RAL,RALSP)" userId="6cd0d8d8-d871-4ab8-a96a-840747a26667" providerId="ADAL" clId="{320519B1-BAF5-BB47-8313-DEAFB76FC7C2}" dt="2019-01-29T14:28:47.629" v="98" actId="1037"/>
          <ac:picMkLst>
            <pc:docMk/>
            <pc:sldMk cId="4034486431" sldId="706"/>
            <ac:picMk id="16" creationId="{054F0EE7-7425-F241-B115-E23DBBF2C107}"/>
          </ac:picMkLst>
        </pc:picChg>
        <pc:picChg chg="del">
          <ac:chgData name="Smith, Dave (STFC,RAL,RALSP)" userId="6cd0d8d8-d871-4ab8-a96a-840747a26667" providerId="ADAL" clId="{320519B1-BAF5-BB47-8313-DEAFB76FC7C2}" dt="2019-01-29T14:27:16.147" v="28" actId="478"/>
          <ac:picMkLst>
            <pc:docMk/>
            <pc:sldMk cId="4034486431" sldId="706"/>
            <ac:picMk id="17" creationId="{C5081C38-7EE0-504D-810C-A836137940E4}"/>
          </ac:picMkLst>
        </pc:picChg>
        <pc:picChg chg="add mod">
          <ac:chgData name="Smith, Dave (STFC,RAL,RALSP)" userId="6cd0d8d8-d871-4ab8-a96a-840747a26667" providerId="ADAL" clId="{320519B1-BAF5-BB47-8313-DEAFB76FC7C2}" dt="2019-01-29T14:28:42.795" v="88" actId="1076"/>
          <ac:picMkLst>
            <pc:docMk/>
            <pc:sldMk cId="4034486431" sldId="706"/>
            <ac:picMk id="18" creationId="{931BE26E-83E7-9540-BC33-92F620BB847C}"/>
          </ac:picMkLst>
        </pc:picChg>
        <pc:picChg chg="mod">
          <ac:chgData name="Smith, Dave (STFC,RAL,RALSP)" userId="6cd0d8d8-d871-4ab8-a96a-840747a26667" providerId="ADAL" clId="{320519B1-BAF5-BB47-8313-DEAFB76FC7C2}" dt="2019-01-29T14:28:21.218" v="86" actId="1076"/>
          <ac:picMkLst>
            <pc:docMk/>
            <pc:sldMk cId="4034486431" sldId="706"/>
            <ac:picMk id="19" creationId="{6CF5C8E0-8912-434E-AB94-85CD1F286E2B}"/>
          </ac:picMkLst>
        </pc:picChg>
        <pc:picChg chg="mod">
          <ac:chgData name="Smith, Dave (STFC,RAL,RALSP)" userId="6cd0d8d8-d871-4ab8-a96a-840747a26667" providerId="ADAL" clId="{320519B1-BAF5-BB47-8313-DEAFB76FC7C2}" dt="2019-01-29T14:28:21.218" v="86" actId="1076"/>
          <ac:picMkLst>
            <pc:docMk/>
            <pc:sldMk cId="4034486431" sldId="706"/>
            <ac:picMk id="21" creationId="{F58B981D-985A-7147-926C-1A3F4B06C53F}"/>
          </ac:picMkLst>
        </pc:picChg>
      </pc:sldChg>
      <pc:sldChg chg="addSp delSp modSp add">
        <pc:chgData name="Smith, Dave (STFC,RAL,RALSP)" userId="6cd0d8d8-d871-4ab8-a96a-840747a26667" providerId="ADAL" clId="{320519B1-BAF5-BB47-8313-DEAFB76FC7C2}" dt="2019-01-29T14:32:53.388" v="186" actId="1076"/>
        <pc:sldMkLst>
          <pc:docMk/>
          <pc:sldMk cId="2297486959" sldId="708"/>
        </pc:sldMkLst>
        <pc:spChg chg="mod">
          <ac:chgData name="Smith, Dave (STFC,RAL,RALSP)" userId="6cd0d8d8-d871-4ab8-a96a-840747a26667" providerId="ADAL" clId="{320519B1-BAF5-BB47-8313-DEAFB76FC7C2}" dt="2019-01-29T14:29:43.487" v="124" actId="20577"/>
          <ac:spMkLst>
            <pc:docMk/>
            <pc:sldMk cId="2297486959" sldId="708"/>
            <ac:spMk id="2" creationId="{99D218D6-A3B4-0B4A-A7DE-14FE233E46F1}"/>
          </ac:spMkLst>
        </pc:spChg>
        <pc:spChg chg="mod">
          <ac:chgData name="Smith, Dave (STFC,RAL,RALSP)" userId="6cd0d8d8-d871-4ab8-a96a-840747a26667" providerId="ADAL" clId="{320519B1-BAF5-BB47-8313-DEAFB76FC7C2}" dt="2019-01-29T14:32:26.241" v="183" actId="1076"/>
          <ac:spMkLst>
            <pc:docMk/>
            <pc:sldMk cId="2297486959" sldId="708"/>
            <ac:spMk id="3" creationId="{FEBDE6C3-F244-7F47-8037-E816431D42F5}"/>
          </ac:spMkLst>
        </pc:spChg>
        <pc:spChg chg="mod">
          <ac:chgData name="Smith, Dave (STFC,RAL,RALSP)" userId="6cd0d8d8-d871-4ab8-a96a-840747a26667" providerId="ADAL" clId="{320519B1-BAF5-BB47-8313-DEAFB76FC7C2}" dt="2019-01-29T14:32:08.523" v="160" actId="1036"/>
          <ac:spMkLst>
            <pc:docMk/>
            <pc:sldMk cId="2297486959" sldId="708"/>
            <ac:spMk id="13" creationId="{29C29DB3-94BA-F74B-8134-E6048B5FF70A}"/>
          </ac:spMkLst>
        </pc:spChg>
        <pc:spChg chg="add mod">
          <ac:chgData name="Smith, Dave (STFC,RAL,RALSP)" userId="6cd0d8d8-d871-4ab8-a96a-840747a26667" providerId="ADAL" clId="{320519B1-BAF5-BB47-8313-DEAFB76FC7C2}" dt="2019-01-29T14:32:19.232" v="182" actId="1035"/>
          <ac:spMkLst>
            <pc:docMk/>
            <pc:sldMk cId="2297486959" sldId="708"/>
            <ac:spMk id="17" creationId="{96108A56-40E0-1A4B-B15B-E9CB54396A82}"/>
          </ac:spMkLst>
        </pc:spChg>
        <pc:graphicFrameChg chg="mod modGraphic">
          <ac:chgData name="Smith, Dave (STFC,RAL,RALSP)" userId="6cd0d8d8-d871-4ab8-a96a-840747a26667" providerId="ADAL" clId="{320519B1-BAF5-BB47-8313-DEAFB76FC7C2}" dt="2019-01-29T14:32:08.523" v="160" actId="1036"/>
          <ac:graphicFrameMkLst>
            <pc:docMk/>
            <pc:sldMk cId="2297486959" sldId="708"/>
            <ac:graphicFrameMk id="11" creationId="{3AD39691-CB8D-124D-B6A6-2C0EDC1928E6}"/>
          </ac:graphicFrameMkLst>
        </pc:graphicFrameChg>
        <pc:graphicFrameChg chg="add mod">
          <ac:chgData name="Smith, Dave (STFC,RAL,RALSP)" userId="6cd0d8d8-d871-4ab8-a96a-840747a26667" providerId="ADAL" clId="{320519B1-BAF5-BB47-8313-DEAFB76FC7C2}" dt="2019-01-29T14:32:53.388" v="186" actId="1076"/>
          <ac:graphicFrameMkLst>
            <pc:docMk/>
            <pc:sldMk cId="2297486959" sldId="708"/>
            <ac:graphicFrameMk id="19" creationId="{F53780F3-DD57-234F-B2E8-15C9FA5F4BF6}"/>
          </ac:graphicFrameMkLst>
        </pc:graphicFrameChg>
        <pc:picChg chg="mod">
          <ac:chgData name="Smith, Dave (STFC,RAL,RALSP)" userId="6cd0d8d8-d871-4ab8-a96a-840747a26667" providerId="ADAL" clId="{320519B1-BAF5-BB47-8313-DEAFB76FC7C2}" dt="2019-01-29T14:32:08.523" v="160" actId="1036"/>
          <ac:picMkLst>
            <pc:docMk/>
            <pc:sldMk cId="2297486959" sldId="708"/>
            <ac:picMk id="5" creationId="{3B89B830-CF36-A049-8DC0-7BD72C815EC1}"/>
          </ac:picMkLst>
        </pc:picChg>
        <pc:picChg chg="del">
          <ac:chgData name="Smith, Dave (STFC,RAL,RALSP)" userId="6cd0d8d8-d871-4ab8-a96a-840747a26667" providerId="ADAL" clId="{320519B1-BAF5-BB47-8313-DEAFB76FC7C2}" dt="2019-01-29T14:29:59.316" v="127" actId="478"/>
          <ac:picMkLst>
            <pc:docMk/>
            <pc:sldMk cId="2297486959" sldId="708"/>
            <ac:picMk id="6" creationId="{EBEF5255-EC7B-C14F-9E1D-6CB0F8A3FB31}"/>
          </ac:picMkLst>
        </pc:picChg>
        <pc:picChg chg="del">
          <ac:chgData name="Smith, Dave (STFC,RAL,RALSP)" userId="6cd0d8d8-d871-4ab8-a96a-840747a26667" providerId="ADAL" clId="{320519B1-BAF5-BB47-8313-DEAFB76FC7C2}" dt="2019-01-29T14:29:59.316" v="127" actId="478"/>
          <ac:picMkLst>
            <pc:docMk/>
            <pc:sldMk cId="2297486959" sldId="708"/>
            <ac:picMk id="12" creationId="{E5441DC2-FA0B-924E-8F41-F27734365FDA}"/>
          </ac:picMkLst>
        </pc:picChg>
        <pc:picChg chg="add mod">
          <ac:chgData name="Smith, Dave (STFC,RAL,RALSP)" userId="6cd0d8d8-d871-4ab8-a96a-840747a26667" providerId="ADAL" clId="{320519B1-BAF5-BB47-8313-DEAFB76FC7C2}" dt="2019-01-29T14:32:19.232" v="182" actId="1035"/>
          <ac:picMkLst>
            <pc:docMk/>
            <pc:sldMk cId="2297486959" sldId="708"/>
            <ac:picMk id="14" creationId="{9AED8C58-93B5-7949-9722-25EF7E4C4288}"/>
          </ac:picMkLst>
        </pc:picChg>
        <pc:picChg chg="del">
          <ac:chgData name="Smith, Dave (STFC,RAL,RALSP)" userId="6cd0d8d8-d871-4ab8-a96a-840747a26667" providerId="ADAL" clId="{320519B1-BAF5-BB47-8313-DEAFB76FC7C2}" dt="2019-01-29T14:29:59.316" v="127" actId="478"/>
          <ac:picMkLst>
            <pc:docMk/>
            <pc:sldMk cId="2297486959" sldId="708"/>
            <ac:picMk id="15" creationId="{3A8DE351-84B5-3F41-ADA5-FCC14DCF8FE2}"/>
          </ac:picMkLst>
        </pc:picChg>
        <pc:picChg chg="mod">
          <ac:chgData name="Smith, Dave (STFC,RAL,RALSP)" userId="6cd0d8d8-d871-4ab8-a96a-840747a26667" providerId="ADAL" clId="{320519B1-BAF5-BB47-8313-DEAFB76FC7C2}" dt="2019-01-29T14:32:08.523" v="160" actId="1036"/>
          <ac:picMkLst>
            <pc:docMk/>
            <pc:sldMk cId="2297486959" sldId="708"/>
            <ac:picMk id="16" creationId="{203F20C8-A09C-EB4E-B400-E469288DBA0A}"/>
          </ac:picMkLst>
        </pc:picChg>
        <pc:picChg chg="add mod">
          <ac:chgData name="Smith, Dave (STFC,RAL,RALSP)" userId="6cd0d8d8-d871-4ab8-a96a-840747a26667" providerId="ADAL" clId="{320519B1-BAF5-BB47-8313-DEAFB76FC7C2}" dt="2019-01-29T14:32:19.232" v="182" actId="1035"/>
          <ac:picMkLst>
            <pc:docMk/>
            <pc:sldMk cId="2297486959" sldId="708"/>
            <ac:picMk id="18" creationId="{76884BE7-7D55-C648-AB40-E09CBEF382DC}"/>
          </ac:picMkLst>
        </pc:picChg>
      </pc:sldChg>
      <pc:sldChg chg="add">
        <pc:chgData name="Smith, Dave (STFC,RAL,RALSP)" userId="6cd0d8d8-d871-4ab8-a96a-840747a26667" providerId="ADAL" clId="{320519B1-BAF5-BB47-8313-DEAFB76FC7C2}" dt="2019-01-29T14:24:28.347" v="0"/>
        <pc:sldMkLst>
          <pc:docMk/>
          <pc:sldMk cId="4134939152" sldId="711"/>
        </pc:sldMkLst>
      </pc:sldChg>
      <pc:sldChg chg="add">
        <pc:chgData name="Smith, Dave (STFC,RAL,RALSP)" userId="6cd0d8d8-d871-4ab8-a96a-840747a26667" providerId="ADAL" clId="{320519B1-BAF5-BB47-8313-DEAFB76FC7C2}" dt="2019-01-29T14:24:28.347" v="0"/>
        <pc:sldMkLst>
          <pc:docMk/>
          <pc:sldMk cId="2474872454" sldId="712"/>
        </pc:sldMkLst>
      </pc:sldChg>
    </pc:docChg>
  </pc:docChgLst>
  <pc:docChgLst>
    <pc:chgData name="Smith, Dave (STFC,RAL,RALSP)" userId="6cd0d8d8-d871-4ab8-a96a-840747a26667" providerId="ADAL" clId="{CFE8C6A4-5171-5549-84CC-41FB520BED01}"/>
    <pc:docChg chg="undo redo custSel addSld delSld modSld sldOrd modSection">
      <pc:chgData name="Smith, Dave (STFC,RAL,RALSP)" userId="6cd0d8d8-d871-4ab8-a96a-840747a26667" providerId="ADAL" clId="{CFE8C6A4-5171-5549-84CC-41FB520BED01}" dt="2019-03-06T13:57:19.050" v="4770" actId="18331"/>
      <pc:docMkLst>
        <pc:docMk/>
      </pc:docMkLst>
      <pc:sldChg chg="add ord">
        <pc:chgData name="Smith, Dave (STFC,RAL,RALSP)" userId="6cd0d8d8-d871-4ab8-a96a-840747a26667" providerId="ADAL" clId="{CFE8C6A4-5171-5549-84CC-41FB520BED01}" dt="2019-03-06T08:30:47.685" v="4564"/>
        <pc:sldMkLst>
          <pc:docMk/>
          <pc:sldMk cId="542509925" sldId="283"/>
        </pc:sldMkLst>
      </pc:sldChg>
      <pc:sldChg chg="modSp add ord">
        <pc:chgData name="Smith, Dave (STFC,RAL,RALSP)" userId="6cd0d8d8-d871-4ab8-a96a-840747a26667" providerId="ADAL" clId="{CFE8C6A4-5171-5549-84CC-41FB520BED01}" dt="2019-03-06T08:30:32.315" v="4562"/>
        <pc:sldMkLst>
          <pc:docMk/>
          <pc:sldMk cId="2313680503" sldId="289"/>
        </pc:sldMkLst>
        <pc:spChg chg="mod">
          <ac:chgData name="Smith, Dave (STFC,RAL,RALSP)" userId="6cd0d8d8-d871-4ab8-a96a-840747a26667" providerId="ADAL" clId="{CFE8C6A4-5171-5549-84CC-41FB520BED01}" dt="2019-03-04T09:14:53.806" v="81" actId="14100"/>
          <ac:spMkLst>
            <pc:docMk/>
            <pc:sldMk cId="2313680503" sldId="289"/>
            <ac:spMk id="28673" creationId="{00000000-0000-0000-0000-000000000000}"/>
          </ac:spMkLst>
        </pc:spChg>
        <pc:spChg chg="mod">
          <ac:chgData name="Smith, Dave (STFC,RAL,RALSP)" userId="6cd0d8d8-d871-4ab8-a96a-840747a26667" providerId="ADAL" clId="{CFE8C6A4-5171-5549-84CC-41FB520BED01}" dt="2019-03-04T09:15:39.918" v="86" actId="207"/>
          <ac:spMkLst>
            <pc:docMk/>
            <pc:sldMk cId="2313680503" sldId="289"/>
            <ac:spMk id="28679" creationId="{00000000-0000-0000-0000-000000000000}"/>
          </ac:spMkLst>
        </pc:spChg>
        <pc:spChg chg="mod">
          <ac:chgData name="Smith, Dave (STFC,RAL,RALSP)" userId="6cd0d8d8-d871-4ab8-a96a-840747a26667" providerId="ADAL" clId="{CFE8C6A4-5171-5549-84CC-41FB520BED01}" dt="2019-03-04T09:15:57.500" v="88" actId="207"/>
          <ac:spMkLst>
            <pc:docMk/>
            <pc:sldMk cId="2313680503" sldId="289"/>
            <ac:spMk id="28680" creationId="{00000000-0000-0000-0000-000000000000}"/>
          </ac:spMkLst>
        </pc:spChg>
      </pc:sldChg>
      <pc:sldChg chg="modSp add ord">
        <pc:chgData name="Smith, Dave (STFC,RAL,RALSP)" userId="6cd0d8d8-d871-4ab8-a96a-840747a26667" providerId="ADAL" clId="{CFE8C6A4-5171-5549-84CC-41FB520BED01}" dt="2019-03-06T13:57:19.050" v="4770" actId="18331"/>
        <pc:sldMkLst>
          <pc:docMk/>
          <pc:sldMk cId="2893074427" sldId="312"/>
        </pc:sldMkLst>
        <pc:spChg chg="mod">
          <ac:chgData name="Smith, Dave (STFC,RAL,RALSP)" userId="6cd0d8d8-d871-4ab8-a96a-840747a26667" providerId="ADAL" clId="{CFE8C6A4-5171-5549-84CC-41FB520BED01}" dt="2019-03-06T08:27:36.870" v="4552" actId="20577"/>
          <ac:spMkLst>
            <pc:docMk/>
            <pc:sldMk cId="2893074427" sldId="312"/>
            <ac:spMk id="19457" creationId="{00000000-0000-0000-0000-000000000000}"/>
          </ac:spMkLst>
        </pc:spChg>
        <pc:picChg chg="mod">
          <ac:chgData name="Smith, Dave (STFC,RAL,RALSP)" userId="6cd0d8d8-d871-4ab8-a96a-840747a26667" providerId="ADAL" clId="{CFE8C6A4-5171-5549-84CC-41FB520BED01}" dt="2019-03-06T13:57:19.050" v="4770" actId="18331"/>
          <ac:picMkLst>
            <pc:docMk/>
            <pc:sldMk cId="2893074427" sldId="312"/>
            <ac:picMk id="11" creationId="{47229B85-4E6F-3A46-BA3A-E35D9E38DA14}"/>
          </ac:picMkLst>
        </pc:picChg>
      </pc:sldChg>
      <pc:sldChg chg="addSp delSp modSp add del">
        <pc:chgData name="Smith, Dave (STFC,RAL,RALSP)" userId="6cd0d8d8-d871-4ab8-a96a-840747a26667" providerId="ADAL" clId="{CFE8C6A4-5171-5549-84CC-41FB520BED01}" dt="2019-03-06T08:46:35.934" v="4690"/>
        <pc:sldMkLst>
          <pc:docMk/>
          <pc:sldMk cId="1178973681" sldId="324"/>
        </pc:sldMkLst>
        <pc:spChg chg="mod">
          <ac:chgData name="Smith, Dave (STFC,RAL,RALSP)" userId="6cd0d8d8-d871-4ab8-a96a-840747a26667" providerId="ADAL" clId="{CFE8C6A4-5171-5549-84CC-41FB520BED01}" dt="2019-03-06T08:46:35.617" v="4689" actId="20577"/>
          <ac:spMkLst>
            <pc:docMk/>
            <pc:sldMk cId="1178973681" sldId="324"/>
            <ac:spMk id="2" creationId="{00000000-0000-0000-0000-000000000000}"/>
          </ac:spMkLst>
        </pc:spChg>
        <pc:spChg chg="mod">
          <ac:chgData name="Smith, Dave (STFC,RAL,RALSP)" userId="6cd0d8d8-d871-4ab8-a96a-840747a26667" providerId="ADAL" clId="{CFE8C6A4-5171-5549-84CC-41FB520BED01}" dt="2019-03-06T08:46:34.329" v="4685" actId="12"/>
          <ac:spMkLst>
            <pc:docMk/>
            <pc:sldMk cId="1178973681" sldId="324"/>
            <ac:spMk id="3" creationId="{00000000-0000-0000-0000-000000000000}"/>
          </ac:spMkLst>
        </pc:spChg>
        <pc:spChg chg="add del">
          <ac:chgData name="Smith, Dave (STFC,RAL,RALSP)" userId="6cd0d8d8-d871-4ab8-a96a-840747a26667" providerId="ADAL" clId="{CFE8C6A4-5171-5549-84CC-41FB520BED01}" dt="2019-03-06T08:46:33.066" v="4681" actId="478"/>
          <ac:spMkLst>
            <pc:docMk/>
            <pc:sldMk cId="1178973681" sldId="324"/>
            <ac:spMk id="4" creationId="{00000000-0000-0000-0000-000000000000}"/>
          </ac:spMkLst>
        </pc:spChg>
        <pc:picChg chg="add del">
          <ac:chgData name="Smith, Dave (STFC,RAL,RALSP)" userId="6cd0d8d8-d871-4ab8-a96a-840747a26667" providerId="ADAL" clId="{CFE8C6A4-5171-5549-84CC-41FB520BED01}" dt="2019-03-06T08:46:33.066" v="4681" actId="478"/>
          <ac:picMkLst>
            <pc:docMk/>
            <pc:sldMk cId="1178973681" sldId="324"/>
            <ac:picMk id="10" creationId="{00000000-0000-0000-0000-000000000000}"/>
          </ac:picMkLst>
        </pc:picChg>
        <pc:picChg chg="mod">
          <ac:chgData name="Smith, Dave (STFC,RAL,RALSP)" userId="6cd0d8d8-d871-4ab8-a96a-840747a26667" providerId="ADAL" clId="{CFE8C6A4-5171-5549-84CC-41FB520BED01}" dt="2019-03-06T08:46:33.911" v="4683" actId="1076"/>
          <ac:picMkLst>
            <pc:docMk/>
            <pc:sldMk cId="1178973681" sldId="324"/>
            <ac:picMk id="11" creationId="{00000000-0000-0000-0000-000000000000}"/>
          </ac:picMkLst>
        </pc:picChg>
      </pc:sldChg>
      <pc:sldChg chg="modSp add">
        <pc:chgData name="Smith, Dave (STFC,RAL,RALSP)" userId="6cd0d8d8-d871-4ab8-a96a-840747a26667" providerId="ADAL" clId="{CFE8C6A4-5171-5549-84CC-41FB520BED01}" dt="2019-03-06T07:53:41.648" v="4420" actId="1076"/>
        <pc:sldMkLst>
          <pc:docMk/>
          <pc:sldMk cId="3449113711" sldId="350"/>
        </pc:sldMkLst>
        <pc:spChg chg="mod">
          <ac:chgData name="Smith, Dave (STFC,RAL,RALSP)" userId="6cd0d8d8-d871-4ab8-a96a-840747a26667" providerId="ADAL" clId="{CFE8C6A4-5171-5549-84CC-41FB520BED01}" dt="2019-03-06T07:53:41.648" v="4420" actId="1076"/>
          <ac:spMkLst>
            <pc:docMk/>
            <pc:sldMk cId="3449113711" sldId="350"/>
            <ac:spMk id="3" creationId="{00000000-0000-0000-0000-000000000000}"/>
          </ac:spMkLst>
        </pc:spChg>
      </pc:sldChg>
      <pc:sldChg chg="modSp add">
        <pc:chgData name="Smith, Dave (STFC,RAL,RALSP)" userId="6cd0d8d8-d871-4ab8-a96a-840747a26667" providerId="ADAL" clId="{CFE8C6A4-5171-5549-84CC-41FB520BED01}" dt="2019-03-04T11:05:28.137" v="765" actId="14826"/>
        <pc:sldMkLst>
          <pc:docMk/>
          <pc:sldMk cId="4000494659" sldId="356"/>
        </pc:sldMkLst>
        <pc:spChg chg="mod">
          <ac:chgData name="Smith, Dave (STFC,RAL,RALSP)" userId="6cd0d8d8-d871-4ab8-a96a-840747a26667" providerId="ADAL" clId="{CFE8C6A4-5171-5549-84CC-41FB520BED01}" dt="2019-03-04T09:27:13.834" v="713" actId="1076"/>
          <ac:spMkLst>
            <pc:docMk/>
            <pc:sldMk cId="4000494659" sldId="356"/>
            <ac:spMk id="2" creationId="{00000000-0000-0000-0000-000000000000}"/>
          </ac:spMkLst>
        </pc:spChg>
        <pc:picChg chg="mod">
          <ac:chgData name="Smith, Dave (STFC,RAL,RALSP)" userId="6cd0d8d8-d871-4ab8-a96a-840747a26667" providerId="ADAL" clId="{CFE8C6A4-5171-5549-84CC-41FB520BED01}" dt="2019-03-04T11:05:28.137" v="765" actId="14826"/>
          <ac:picMkLst>
            <pc:docMk/>
            <pc:sldMk cId="4000494659" sldId="356"/>
            <ac:picMk id="7" creationId="{00000000-0000-0000-0000-000000000000}"/>
          </ac:picMkLst>
        </pc:picChg>
      </pc:sldChg>
      <pc:sldChg chg="add">
        <pc:chgData name="Smith, Dave (STFC,RAL,RALSP)" userId="6cd0d8d8-d871-4ab8-a96a-840747a26667" providerId="ADAL" clId="{CFE8C6A4-5171-5549-84CC-41FB520BED01}" dt="2019-03-04T09:08:23.745" v="36"/>
        <pc:sldMkLst>
          <pc:docMk/>
          <pc:sldMk cId="2994141031" sldId="357"/>
        </pc:sldMkLst>
      </pc:sldChg>
      <pc:sldChg chg="modSp add">
        <pc:chgData name="Smith, Dave (STFC,RAL,RALSP)" userId="6cd0d8d8-d871-4ab8-a96a-840747a26667" providerId="ADAL" clId="{CFE8C6A4-5171-5549-84CC-41FB520BED01}" dt="2019-03-04T14:00:07.275" v="1084" actId="20577"/>
        <pc:sldMkLst>
          <pc:docMk/>
          <pc:sldMk cId="2098073514" sldId="358"/>
        </pc:sldMkLst>
        <pc:spChg chg="mod">
          <ac:chgData name="Smith, Dave (STFC,RAL,RALSP)" userId="6cd0d8d8-d871-4ab8-a96a-840747a26667" providerId="ADAL" clId="{CFE8C6A4-5171-5549-84CC-41FB520BED01}" dt="2019-03-04T14:00:07.275" v="1084" actId="20577"/>
          <ac:spMkLst>
            <pc:docMk/>
            <pc:sldMk cId="2098073514" sldId="358"/>
            <ac:spMk id="45058" creationId="{00000000-0000-0000-0000-000000000000}"/>
          </ac:spMkLst>
        </pc:spChg>
      </pc:sldChg>
      <pc:sldChg chg="addSp delSp modSp add">
        <pc:chgData name="Smith, Dave (STFC,RAL,RALSP)" userId="6cd0d8d8-d871-4ab8-a96a-840747a26667" providerId="ADAL" clId="{CFE8C6A4-5171-5549-84CC-41FB520BED01}" dt="2019-03-04T13:58:10.326" v="952" actId="14100"/>
        <pc:sldMkLst>
          <pc:docMk/>
          <pc:sldMk cId="3360353295" sldId="359"/>
        </pc:sldMkLst>
        <pc:spChg chg="mod">
          <ac:chgData name="Smith, Dave (STFC,RAL,RALSP)" userId="6cd0d8d8-d871-4ab8-a96a-840747a26667" providerId="ADAL" clId="{CFE8C6A4-5171-5549-84CC-41FB520BED01}" dt="2019-03-04T13:57:57.309" v="950" actId="20577"/>
          <ac:spMkLst>
            <pc:docMk/>
            <pc:sldMk cId="3360353295" sldId="359"/>
            <ac:spMk id="2" creationId="{00000000-0000-0000-0000-000000000000}"/>
          </ac:spMkLst>
        </pc:spChg>
        <pc:spChg chg="del">
          <ac:chgData name="Smith, Dave (STFC,RAL,RALSP)" userId="6cd0d8d8-d871-4ab8-a96a-840747a26667" providerId="ADAL" clId="{CFE8C6A4-5171-5549-84CC-41FB520BED01}" dt="2019-03-04T12:17:56.404" v="886" actId="478"/>
          <ac:spMkLst>
            <pc:docMk/>
            <pc:sldMk cId="3360353295" sldId="359"/>
            <ac:spMk id="6" creationId="{00000000-0000-0000-0000-000000000000}"/>
          </ac:spMkLst>
        </pc:spChg>
        <pc:spChg chg="del">
          <ac:chgData name="Smith, Dave (STFC,RAL,RALSP)" userId="6cd0d8d8-d871-4ab8-a96a-840747a26667" providerId="ADAL" clId="{CFE8C6A4-5171-5549-84CC-41FB520BED01}" dt="2019-03-04T12:17:47.572" v="884" actId="478"/>
          <ac:spMkLst>
            <pc:docMk/>
            <pc:sldMk cId="3360353295" sldId="359"/>
            <ac:spMk id="7" creationId="{00000000-0000-0000-0000-000000000000}"/>
          </ac:spMkLst>
        </pc:spChg>
        <pc:spChg chg="add mod">
          <ac:chgData name="Smith, Dave (STFC,RAL,RALSP)" userId="6cd0d8d8-d871-4ab8-a96a-840747a26667" providerId="ADAL" clId="{CFE8C6A4-5171-5549-84CC-41FB520BED01}" dt="2019-03-04T13:57:25.691" v="947" actId="166"/>
          <ac:spMkLst>
            <pc:docMk/>
            <pc:sldMk cId="3360353295" sldId="359"/>
            <ac:spMk id="9" creationId="{C0A2E5BD-3C58-AA45-A38E-F0AD642B95FE}"/>
          </ac:spMkLst>
        </pc:spChg>
        <pc:graphicFrameChg chg="add mod">
          <ac:chgData name="Smith, Dave (STFC,RAL,RALSP)" userId="6cd0d8d8-d871-4ab8-a96a-840747a26667" providerId="ADAL" clId="{CFE8C6A4-5171-5549-84CC-41FB520BED01}" dt="2019-03-04T12:18:10.487" v="894" actId="1036"/>
          <ac:graphicFrameMkLst>
            <pc:docMk/>
            <pc:sldMk cId="3360353295" sldId="359"/>
            <ac:graphicFrameMk id="10" creationId="{3B990A44-AF30-214A-B357-7D0CBEFF1BFD}"/>
          </ac:graphicFrameMkLst>
        </pc:graphicFrameChg>
        <pc:picChg chg="add del mod">
          <ac:chgData name="Smith, Dave (STFC,RAL,RALSP)" userId="6cd0d8d8-d871-4ab8-a96a-840747a26667" providerId="ADAL" clId="{CFE8C6A4-5171-5549-84CC-41FB520BED01}" dt="2019-03-04T13:58:07.168" v="951" actId="14100"/>
          <ac:picMkLst>
            <pc:docMk/>
            <pc:sldMk cId="3360353295" sldId="359"/>
            <ac:picMk id="4" creationId="{1D1CDB05-3761-DD41-87DF-19F8E8D28D95}"/>
          </ac:picMkLst>
        </pc:picChg>
        <pc:picChg chg="del">
          <ac:chgData name="Smith, Dave (STFC,RAL,RALSP)" userId="6cd0d8d8-d871-4ab8-a96a-840747a26667" providerId="ADAL" clId="{CFE8C6A4-5171-5549-84CC-41FB520BED01}" dt="2019-03-04T12:17:03.251" v="880" actId="478"/>
          <ac:picMkLst>
            <pc:docMk/>
            <pc:sldMk cId="3360353295" sldId="359"/>
            <ac:picMk id="5" creationId="{00000000-0000-0000-0000-000000000000}"/>
          </ac:picMkLst>
        </pc:picChg>
        <pc:picChg chg="add del mod">
          <ac:chgData name="Smith, Dave (STFC,RAL,RALSP)" userId="6cd0d8d8-d871-4ab8-a96a-840747a26667" providerId="ADAL" clId="{CFE8C6A4-5171-5549-84CC-41FB520BED01}" dt="2019-03-04T13:52:56.924" v="917" actId="478"/>
          <ac:picMkLst>
            <pc:docMk/>
            <pc:sldMk cId="3360353295" sldId="359"/>
            <ac:picMk id="8" creationId="{96AB048C-C89E-4D46-BF81-02E34BCA1578}"/>
          </ac:picMkLst>
        </pc:picChg>
        <pc:picChg chg="add mod modCrop">
          <ac:chgData name="Smith, Dave (STFC,RAL,RALSP)" userId="6cd0d8d8-d871-4ab8-a96a-840747a26667" providerId="ADAL" clId="{CFE8C6A4-5171-5549-84CC-41FB520BED01}" dt="2019-03-04T13:58:10.326" v="952" actId="14100"/>
          <ac:picMkLst>
            <pc:docMk/>
            <pc:sldMk cId="3360353295" sldId="359"/>
            <ac:picMk id="11" creationId="{DE6B3705-0132-4F48-8280-8C405C27FCEA}"/>
          </ac:picMkLst>
        </pc:picChg>
      </pc:sldChg>
      <pc:sldChg chg="modSp add">
        <pc:chgData name="Smith, Dave (STFC,RAL,RALSP)" userId="6cd0d8d8-d871-4ab8-a96a-840747a26667" providerId="ADAL" clId="{CFE8C6A4-5171-5549-84CC-41FB520BED01}" dt="2019-03-04T13:59:53.595" v="1080" actId="20577"/>
        <pc:sldMkLst>
          <pc:docMk/>
          <pc:sldMk cId="3036715541" sldId="360"/>
        </pc:sldMkLst>
        <pc:spChg chg="mod">
          <ac:chgData name="Smith, Dave (STFC,RAL,RALSP)" userId="6cd0d8d8-d871-4ab8-a96a-840747a26667" providerId="ADAL" clId="{CFE8C6A4-5171-5549-84CC-41FB520BED01}" dt="2019-03-04T13:59:53.595" v="1080" actId="20577"/>
          <ac:spMkLst>
            <pc:docMk/>
            <pc:sldMk cId="3036715541" sldId="360"/>
            <ac:spMk id="31746" creationId="{00000000-0000-0000-0000-000000000000}"/>
          </ac:spMkLst>
        </pc:spChg>
      </pc:sldChg>
      <pc:sldChg chg="addSp delSp modSp add">
        <pc:chgData name="Smith, Dave (STFC,RAL,RALSP)" userId="6cd0d8d8-d871-4ab8-a96a-840747a26667" providerId="ADAL" clId="{CFE8C6A4-5171-5549-84CC-41FB520BED01}" dt="2019-03-04T14:23:50.103" v="1435" actId="20577"/>
        <pc:sldMkLst>
          <pc:docMk/>
          <pc:sldMk cId="870567220" sldId="361"/>
        </pc:sldMkLst>
        <pc:spChg chg="mod">
          <ac:chgData name="Smith, Dave (STFC,RAL,RALSP)" userId="6cd0d8d8-d871-4ab8-a96a-840747a26667" providerId="ADAL" clId="{CFE8C6A4-5171-5549-84CC-41FB520BED01}" dt="2019-03-04T14:23:50.103" v="1435" actId="20577"/>
          <ac:spMkLst>
            <pc:docMk/>
            <pc:sldMk cId="870567220" sldId="361"/>
            <ac:spMk id="2" creationId="{00000000-0000-0000-0000-000000000000}"/>
          </ac:spMkLst>
        </pc:spChg>
        <pc:spChg chg="del">
          <ac:chgData name="Smith, Dave (STFC,RAL,RALSP)" userId="6cd0d8d8-d871-4ab8-a96a-840747a26667" providerId="ADAL" clId="{CFE8C6A4-5171-5549-84CC-41FB520BED01}" dt="2019-03-04T14:05:29.122" v="1166" actId="478"/>
          <ac:spMkLst>
            <pc:docMk/>
            <pc:sldMk cId="870567220" sldId="361"/>
            <ac:spMk id="5" creationId="{00000000-0000-0000-0000-000000000000}"/>
          </ac:spMkLst>
        </pc:spChg>
        <pc:spChg chg="add mod">
          <ac:chgData name="Smith, Dave (STFC,RAL,RALSP)" userId="6cd0d8d8-d871-4ab8-a96a-840747a26667" providerId="ADAL" clId="{CFE8C6A4-5171-5549-84CC-41FB520BED01}" dt="2019-03-04T14:05:40.858" v="1222" actId="1038"/>
          <ac:spMkLst>
            <pc:docMk/>
            <pc:sldMk cId="870567220" sldId="361"/>
            <ac:spMk id="6" creationId="{659A9889-C747-5040-8083-55CC624769F7}"/>
          </ac:spMkLst>
        </pc:spChg>
        <pc:spChg chg="add mod">
          <ac:chgData name="Smith, Dave (STFC,RAL,RALSP)" userId="6cd0d8d8-d871-4ab8-a96a-840747a26667" providerId="ADAL" clId="{CFE8C6A4-5171-5549-84CC-41FB520BED01}" dt="2019-03-04T14:05:40.858" v="1222" actId="1038"/>
          <ac:spMkLst>
            <pc:docMk/>
            <pc:sldMk cId="870567220" sldId="361"/>
            <ac:spMk id="7" creationId="{D00BC5D0-3B83-E94F-AAE0-A516F2DADF7A}"/>
          </ac:spMkLst>
        </pc:spChg>
        <pc:graphicFrameChg chg="add mod modGraphic">
          <ac:chgData name="Smith, Dave (STFC,RAL,RALSP)" userId="6cd0d8d8-d871-4ab8-a96a-840747a26667" providerId="ADAL" clId="{CFE8C6A4-5171-5549-84CC-41FB520BED01}" dt="2019-03-04T14:06:41.006" v="1257" actId="20577"/>
          <ac:graphicFrameMkLst>
            <pc:docMk/>
            <pc:sldMk cId="870567220" sldId="361"/>
            <ac:graphicFrameMk id="8" creationId="{E435A56A-E10D-ED4B-9EDD-CFD6587506BB}"/>
          </ac:graphicFrameMkLst>
        </pc:graphicFrameChg>
        <pc:picChg chg="mod modCrop">
          <ac:chgData name="Smith, Dave (STFC,RAL,RALSP)" userId="6cd0d8d8-d871-4ab8-a96a-840747a26667" providerId="ADAL" clId="{CFE8C6A4-5171-5549-84CC-41FB520BED01}" dt="2019-03-04T14:05:45.252" v="1223" actId="14100"/>
          <ac:picMkLst>
            <pc:docMk/>
            <pc:sldMk cId="870567220" sldId="361"/>
            <ac:picMk id="4" creationId="{00000000-0000-0000-0000-000000000000}"/>
          </ac:picMkLst>
        </pc:picChg>
      </pc:sldChg>
      <pc:sldChg chg="modSp add">
        <pc:chgData name="Smith, Dave (STFC,RAL,RALSP)" userId="6cd0d8d8-d871-4ab8-a96a-840747a26667" providerId="ADAL" clId="{CFE8C6A4-5171-5549-84CC-41FB520BED01}" dt="2019-03-04T14:00:42.805" v="1162" actId="20577"/>
        <pc:sldMkLst>
          <pc:docMk/>
          <pc:sldMk cId="163678402" sldId="362"/>
        </pc:sldMkLst>
        <pc:spChg chg="mod">
          <ac:chgData name="Smith, Dave (STFC,RAL,RALSP)" userId="6cd0d8d8-d871-4ab8-a96a-840747a26667" providerId="ADAL" clId="{CFE8C6A4-5171-5549-84CC-41FB520BED01}" dt="2019-03-04T14:00:42.805" v="1162" actId="20577"/>
          <ac:spMkLst>
            <pc:docMk/>
            <pc:sldMk cId="163678402" sldId="362"/>
            <ac:spMk id="39938" creationId="{00000000-0000-0000-0000-000000000000}"/>
          </ac:spMkLst>
        </pc:spChg>
      </pc:sldChg>
      <pc:sldChg chg="addSp delSp modSp add">
        <pc:chgData name="Smith, Dave (STFC,RAL,RALSP)" userId="6cd0d8d8-d871-4ab8-a96a-840747a26667" providerId="ADAL" clId="{CFE8C6A4-5171-5549-84CC-41FB520BED01}" dt="2019-03-04T14:09:42.646" v="1343" actId="20577"/>
        <pc:sldMkLst>
          <pc:docMk/>
          <pc:sldMk cId="82458944" sldId="363"/>
        </pc:sldMkLst>
        <pc:spChg chg="mod">
          <ac:chgData name="Smith, Dave (STFC,RAL,RALSP)" userId="6cd0d8d8-d871-4ab8-a96a-840747a26667" providerId="ADAL" clId="{CFE8C6A4-5171-5549-84CC-41FB520BED01}" dt="2019-03-04T14:08:03.738" v="1261" actId="1076"/>
          <ac:spMkLst>
            <pc:docMk/>
            <pc:sldMk cId="82458944" sldId="363"/>
            <ac:spMk id="2" creationId="{00000000-0000-0000-0000-000000000000}"/>
          </ac:spMkLst>
        </pc:spChg>
        <pc:spChg chg="del mod">
          <ac:chgData name="Smith, Dave (STFC,RAL,RALSP)" userId="6cd0d8d8-d871-4ab8-a96a-840747a26667" providerId="ADAL" clId="{CFE8C6A4-5171-5549-84CC-41FB520BED01}" dt="2019-03-04T14:07:59.281" v="1260" actId="478"/>
          <ac:spMkLst>
            <pc:docMk/>
            <pc:sldMk cId="82458944" sldId="363"/>
            <ac:spMk id="7" creationId="{00000000-0000-0000-0000-000000000000}"/>
          </ac:spMkLst>
        </pc:spChg>
        <pc:spChg chg="del">
          <ac:chgData name="Smith, Dave (STFC,RAL,RALSP)" userId="6cd0d8d8-d871-4ab8-a96a-840747a26667" providerId="ADAL" clId="{CFE8C6A4-5171-5549-84CC-41FB520BED01}" dt="2019-03-04T12:09:00.033" v="782" actId="478"/>
          <ac:spMkLst>
            <pc:docMk/>
            <pc:sldMk cId="82458944" sldId="363"/>
            <ac:spMk id="8" creationId="{00000000-0000-0000-0000-000000000000}"/>
          </ac:spMkLst>
        </pc:spChg>
        <pc:spChg chg="del">
          <ac:chgData name="Smith, Dave (STFC,RAL,RALSP)" userId="6cd0d8d8-d871-4ab8-a96a-840747a26667" providerId="ADAL" clId="{CFE8C6A4-5171-5549-84CC-41FB520BED01}" dt="2019-03-04T12:07:51.150" v="772" actId="478"/>
          <ac:spMkLst>
            <pc:docMk/>
            <pc:sldMk cId="82458944" sldId="363"/>
            <ac:spMk id="9" creationId="{00000000-0000-0000-0000-000000000000}"/>
          </ac:spMkLst>
        </pc:spChg>
        <pc:spChg chg="add mod">
          <ac:chgData name="Smith, Dave (STFC,RAL,RALSP)" userId="6cd0d8d8-d871-4ab8-a96a-840747a26667" providerId="ADAL" clId="{CFE8C6A4-5171-5549-84CC-41FB520BED01}" dt="2019-03-04T14:08:19.361" v="1268" actId="1035"/>
          <ac:spMkLst>
            <pc:docMk/>
            <pc:sldMk cId="82458944" sldId="363"/>
            <ac:spMk id="17" creationId="{45303149-1377-304C-A152-3A621CD38231}"/>
          </ac:spMkLst>
        </pc:spChg>
        <pc:spChg chg="add mod">
          <ac:chgData name="Smith, Dave (STFC,RAL,RALSP)" userId="6cd0d8d8-d871-4ab8-a96a-840747a26667" providerId="ADAL" clId="{CFE8C6A4-5171-5549-84CC-41FB520BED01}" dt="2019-03-04T14:08:19.361" v="1268" actId="1035"/>
          <ac:spMkLst>
            <pc:docMk/>
            <pc:sldMk cId="82458944" sldId="363"/>
            <ac:spMk id="18" creationId="{C98CF9D2-405F-6D49-990B-EC47784F771E}"/>
          </ac:spMkLst>
        </pc:spChg>
        <pc:spChg chg="add mod">
          <ac:chgData name="Smith, Dave (STFC,RAL,RALSP)" userId="6cd0d8d8-d871-4ab8-a96a-840747a26667" providerId="ADAL" clId="{CFE8C6A4-5171-5549-84CC-41FB520BED01}" dt="2019-03-04T14:08:31.135" v="1269" actId="1076"/>
          <ac:spMkLst>
            <pc:docMk/>
            <pc:sldMk cId="82458944" sldId="363"/>
            <ac:spMk id="20" creationId="{45984A4C-F947-6348-BDE4-3F0F6B42F897}"/>
          </ac:spMkLst>
        </pc:spChg>
        <pc:graphicFrameChg chg="add mod modGraphic">
          <ac:chgData name="Smith, Dave (STFC,RAL,RALSP)" userId="6cd0d8d8-d871-4ab8-a96a-840747a26667" providerId="ADAL" clId="{CFE8C6A4-5171-5549-84CC-41FB520BED01}" dt="2019-03-04T14:09:42.646" v="1343" actId="20577"/>
          <ac:graphicFrameMkLst>
            <pc:docMk/>
            <pc:sldMk cId="82458944" sldId="363"/>
            <ac:graphicFrameMk id="19" creationId="{BD0A9663-F719-6647-9669-8E7ABE78EE3D}"/>
          </ac:graphicFrameMkLst>
        </pc:graphicFrameChg>
        <pc:picChg chg="del">
          <ac:chgData name="Smith, Dave (STFC,RAL,RALSP)" userId="6cd0d8d8-d871-4ab8-a96a-840747a26667" providerId="ADAL" clId="{CFE8C6A4-5171-5549-84CC-41FB520BED01}" dt="2019-03-04T12:07:46.021" v="771" actId="478"/>
          <ac:picMkLst>
            <pc:docMk/>
            <pc:sldMk cId="82458944" sldId="363"/>
            <ac:picMk id="5" creationId="{00000000-0000-0000-0000-000000000000}"/>
          </ac:picMkLst>
        </pc:picChg>
        <pc:picChg chg="add del mod">
          <ac:chgData name="Smith, Dave (STFC,RAL,RALSP)" userId="6cd0d8d8-d871-4ab8-a96a-840747a26667" providerId="ADAL" clId="{CFE8C6A4-5171-5549-84CC-41FB520BED01}" dt="2019-03-04T12:08:52.593" v="781" actId="478"/>
          <ac:picMkLst>
            <pc:docMk/>
            <pc:sldMk cId="82458944" sldId="363"/>
            <ac:picMk id="6" creationId="{9D8CB10B-4E35-C24A-A0A2-8D16B6D24672}"/>
          </ac:picMkLst>
        </pc:picChg>
        <pc:picChg chg="add del mod">
          <ac:chgData name="Smith, Dave (STFC,RAL,RALSP)" userId="6cd0d8d8-d871-4ab8-a96a-840747a26667" providerId="ADAL" clId="{CFE8C6A4-5171-5549-84CC-41FB520BED01}" dt="2019-03-04T12:08:47.559" v="780" actId="478"/>
          <ac:picMkLst>
            <pc:docMk/>
            <pc:sldMk cId="82458944" sldId="363"/>
            <ac:picMk id="12" creationId="{1B59D193-9CFB-0D4D-8E28-8C22EA56E2D7}"/>
          </ac:picMkLst>
        </pc:picChg>
        <pc:picChg chg="add mod">
          <ac:chgData name="Smith, Dave (STFC,RAL,RALSP)" userId="6cd0d8d8-d871-4ab8-a96a-840747a26667" providerId="ADAL" clId="{CFE8C6A4-5171-5549-84CC-41FB520BED01}" dt="2019-03-04T12:11:01.472" v="786" actId="14100"/>
          <ac:picMkLst>
            <pc:docMk/>
            <pc:sldMk cId="82458944" sldId="363"/>
            <ac:picMk id="14" creationId="{15442B68-6E15-304F-910F-A161AE6B1F8A}"/>
          </ac:picMkLst>
        </pc:picChg>
        <pc:picChg chg="add mod modCrop">
          <ac:chgData name="Smith, Dave (STFC,RAL,RALSP)" userId="6cd0d8d8-d871-4ab8-a96a-840747a26667" providerId="ADAL" clId="{CFE8C6A4-5171-5549-84CC-41FB520BED01}" dt="2019-03-04T12:11:34.119" v="792" actId="14100"/>
          <ac:picMkLst>
            <pc:docMk/>
            <pc:sldMk cId="82458944" sldId="363"/>
            <ac:picMk id="16" creationId="{3FA860C2-0845-964F-9842-E1D88E6E5F9F}"/>
          </ac:picMkLst>
        </pc:picChg>
        <pc:cxnChg chg="del">
          <ac:chgData name="Smith, Dave (STFC,RAL,RALSP)" userId="6cd0d8d8-d871-4ab8-a96a-840747a26667" providerId="ADAL" clId="{CFE8C6A4-5171-5549-84CC-41FB520BED01}" dt="2019-03-04T12:07:51.150" v="772" actId="478"/>
          <ac:cxnSpMkLst>
            <pc:docMk/>
            <pc:sldMk cId="82458944" sldId="363"/>
            <ac:cxnSpMk id="4" creationId="{00000000-0000-0000-0000-000000000000}"/>
          </ac:cxnSpMkLst>
        </pc:cxnChg>
        <pc:cxnChg chg="del">
          <ac:chgData name="Smith, Dave (STFC,RAL,RALSP)" userId="6cd0d8d8-d871-4ab8-a96a-840747a26667" providerId="ADAL" clId="{CFE8C6A4-5171-5549-84CC-41FB520BED01}" dt="2019-03-04T12:07:51.150" v="772" actId="478"/>
          <ac:cxnSpMkLst>
            <pc:docMk/>
            <pc:sldMk cId="82458944" sldId="363"/>
            <ac:cxnSpMk id="10" creationId="{00000000-0000-0000-0000-000000000000}"/>
          </ac:cxnSpMkLst>
        </pc:cxnChg>
      </pc:sldChg>
      <pc:sldChg chg="addSp delSp modSp add">
        <pc:chgData name="Smith, Dave (STFC,RAL,RALSP)" userId="6cd0d8d8-d871-4ab8-a96a-840747a26667" providerId="ADAL" clId="{CFE8C6A4-5171-5549-84CC-41FB520BED01}" dt="2019-03-04T13:59:43.874" v="1077" actId="20577"/>
        <pc:sldMkLst>
          <pc:docMk/>
          <pc:sldMk cId="2659357032" sldId="379"/>
        </pc:sldMkLst>
        <pc:spChg chg="mod">
          <ac:chgData name="Smith, Dave (STFC,RAL,RALSP)" userId="6cd0d8d8-d871-4ab8-a96a-840747a26667" providerId="ADAL" clId="{CFE8C6A4-5171-5549-84CC-41FB520BED01}" dt="2019-03-04T13:59:43.874" v="1077" actId="20577"/>
          <ac:spMkLst>
            <pc:docMk/>
            <pc:sldMk cId="2659357032" sldId="379"/>
            <ac:spMk id="2" creationId="{00000000-0000-0000-0000-000000000000}"/>
          </ac:spMkLst>
        </pc:spChg>
        <pc:spChg chg="del">
          <ac:chgData name="Smith, Dave (STFC,RAL,RALSP)" userId="6cd0d8d8-d871-4ab8-a96a-840747a26667" providerId="ADAL" clId="{CFE8C6A4-5171-5549-84CC-41FB520BED01}" dt="2019-03-04T12:20:29.191" v="914" actId="478"/>
          <ac:spMkLst>
            <pc:docMk/>
            <pc:sldMk cId="2659357032" sldId="379"/>
            <ac:spMk id="4" creationId="{00000000-0000-0000-0000-000000000000}"/>
          </ac:spMkLst>
        </pc:spChg>
        <pc:spChg chg="del">
          <ac:chgData name="Smith, Dave (STFC,RAL,RALSP)" userId="6cd0d8d8-d871-4ab8-a96a-840747a26667" providerId="ADAL" clId="{CFE8C6A4-5171-5549-84CC-41FB520BED01}" dt="2019-03-04T12:20:29.191" v="914" actId="478"/>
          <ac:spMkLst>
            <pc:docMk/>
            <pc:sldMk cId="2659357032" sldId="379"/>
            <ac:spMk id="6" creationId="{00000000-0000-0000-0000-000000000000}"/>
          </ac:spMkLst>
        </pc:spChg>
        <pc:spChg chg="add">
          <ac:chgData name="Smith, Dave (STFC,RAL,RALSP)" userId="6cd0d8d8-d871-4ab8-a96a-840747a26667" providerId="ADAL" clId="{CFE8C6A4-5171-5549-84CC-41FB520BED01}" dt="2019-03-04T12:20:40.118" v="915"/>
          <ac:spMkLst>
            <pc:docMk/>
            <pc:sldMk cId="2659357032" sldId="379"/>
            <ac:spMk id="7" creationId="{0390DC69-E493-764F-B0EF-12E5F8ECEC96}"/>
          </ac:spMkLst>
        </pc:spChg>
        <pc:graphicFrameChg chg="add">
          <ac:chgData name="Smith, Dave (STFC,RAL,RALSP)" userId="6cd0d8d8-d871-4ab8-a96a-840747a26667" providerId="ADAL" clId="{CFE8C6A4-5171-5549-84CC-41FB520BED01}" dt="2019-03-04T12:20:40.118" v="915"/>
          <ac:graphicFrameMkLst>
            <pc:docMk/>
            <pc:sldMk cId="2659357032" sldId="379"/>
            <ac:graphicFrameMk id="8" creationId="{4BBD617F-03D2-3A43-88D1-C7FC03BE8870}"/>
          </ac:graphicFrameMkLst>
        </pc:graphicFrameChg>
        <pc:picChg chg="del">
          <ac:chgData name="Smith, Dave (STFC,RAL,RALSP)" userId="6cd0d8d8-d871-4ab8-a96a-840747a26667" providerId="ADAL" clId="{CFE8C6A4-5171-5549-84CC-41FB520BED01}" dt="2019-03-04T12:20:29.191" v="914" actId="478"/>
          <ac:picMkLst>
            <pc:docMk/>
            <pc:sldMk cId="2659357032" sldId="379"/>
            <ac:picMk id="5" creationId="{00000000-0000-0000-0000-000000000000}"/>
          </ac:picMkLst>
        </pc:picChg>
        <pc:picChg chg="add mod">
          <ac:chgData name="Smith, Dave (STFC,RAL,RALSP)" userId="6cd0d8d8-d871-4ab8-a96a-840747a26667" providerId="ADAL" clId="{CFE8C6A4-5171-5549-84CC-41FB520BED01}" dt="2019-03-04T13:58:27.181" v="954" actId="14100"/>
          <ac:picMkLst>
            <pc:docMk/>
            <pc:sldMk cId="2659357032" sldId="379"/>
            <ac:picMk id="9" creationId="{8009E2E2-8B4F-4548-82DE-E06AB9E26F4D}"/>
          </ac:picMkLst>
        </pc:picChg>
      </pc:sldChg>
      <pc:sldChg chg="modSp add">
        <pc:chgData name="Smith, Dave (STFC,RAL,RALSP)" userId="6cd0d8d8-d871-4ab8-a96a-840747a26667" providerId="ADAL" clId="{CFE8C6A4-5171-5549-84CC-41FB520BED01}" dt="2019-03-06T08:56:38.307" v="4769" actId="403"/>
        <pc:sldMkLst>
          <pc:docMk/>
          <pc:sldMk cId="208449779" sldId="380"/>
        </pc:sldMkLst>
        <pc:spChg chg="mod">
          <ac:chgData name="Smith, Dave (STFC,RAL,RALSP)" userId="6cd0d8d8-d871-4ab8-a96a-840747a26667" providerId="ADAL" clId="{CFE8C6A4-5171-5549-84CC-41FB520BED01}" dt="2019-03-06T08:56:38.307" v="4769" actId="403"/>
          <ac:spMkLst>
            <pc:docMk/>
            <pc:sldMk cId="208449779" sldId="380"/>
            <ac:spMk id="3" creationId="{00000000-0000-0000-0000-000000000000}"/>
          </ac:spMkLst>
        </pc:spChg>
        <pc:spChg chg="mod">
          <ac:chgData name="Smith, Dave (STFC,RAL,RALSP)" userId="6cd0d8d8-d871-4ab8-a96a-840747a26667" providerId="ADAL" clId="{CFE8C6A4-5171-5549-84CC-41FB520BED01}" dt="2019-03-04T15:58:27.421" v="2197" actId="1076"/>
          <ac:spMkLst>
            <pc:docMk/>
            <pc:sldMk cId="208449779" sldId="380"/>
            <ac:spMk id="6" creationId="{00000000-0000-0000-0000-000000000000}"/>
          </ac:spMkLst>
        </pc:spChg>
      </pc:sldChg>
      <pc:sldChg chg="modSp add">
        <pc:chgData name="Smith, Dave (STFC,RAL,RALSP)" userId="6cd0d8d8-d871-4ab8-a96a-840747a26667" providerId="ADAL" clId="{CFE8C6A4-5171-5549-84CC-41FB520BED01}" dt="2019-03-04T15:57:20.908" v="2196" actId="1076"/>
        <pc:sldMkLst>
          <pc:docMk/>
          <pc:sldMk cId="2113120826" sldId="383"/>
        </pc:sldMkLst>
        <pc:spChg chg="mod">
          <ac:chgData name="Smith, Dave (STFC,RAL,RALSP)" userId="6cd0d8d8-d871-4ab8-a96a-840747a26667" providerId="ADAL" clId="{CFE8C6A4-5171-5549-84CC-41FB520BED01}" dt="2019-03-04T15:57:20.908" v="2196" actId="1076"/>
          <ac:spMkLst>
            <pc:docMk/>
            <pc:sldMk cId="2113120826" sldId="383"/>
            <ac:spMk id="3" creationId="{00000000-0000-0000-0000-000000000000}"/>
          </ac:spMkLst>
        </pc:spChg>
      </pc:sldChg>
      <pc:sldChg chg="modSp add">
        <pc:chgData name="Smith, Dave (STFC,RAL,RALSP)" userId="6cd0d8d8-d871-4ab8-a96a-840747a26667" providerId="ADAL" clId="{CFE8C6A4-5171-5549-84CC-41FB520BED01}" dt="2019-03-04T16:10:29.475" v="3304" actId="1076"/>
        <pc:sldMkLst>
          <pc:docMk/>
          <pc:sldMk cId="1406374241" sldId="384"/>
        </pc:sldMkLst>
        <pc:spChg chg="mod">
          <ac:chgData name="Smith, Dave (STFC,RAL,RALSP)" userId="6cd0d8d8-d871-4ab8-a96a-840747a26667" providerId="ADAL" clId="{CFE8C6A4-5171-5549-84CC-41FB520BED01}" dt="2019-03-04T16:10:29.475" v="3304" actId="1076"/>
          <ac:spMkLst>
            <pc:docMk/>
            <pc:sldMk cId="1406374241" sldId="384"/>
            <ac:spMk id="7" creationId="{00000000-0000-0000-0000-000000000000}"/>
          </ac:spMkLst>
        </pc:spChg>
      </pc:sldChg>
      <pc:sldChg chg="modSp add">
        <pc:chgData name="Smith, Dave (STFC,RAL,RALSP)" userId="6cd0d8d8-d871-4ab8-a96a-840747a26667" providerId="ADAL" clId="{CFE8C6A4-5171-5549-84CC-41FB520BED01}" dt="2019-03-04T16:10:20.533" v="3303" actId="1076"/>
        <pc:sldMkLst>
          <pc:docMk/>
          <pc:sldMk cId="733304594" sldId="385"/>
        </pc:sldMkLst>
        <pc:spChg chg="mod">
          <ac:chgData name="Smith, Dave (STFC,RAL,RALSP)" userId="6cd0d8d8-d871-4ab8-a96a-840747a26667" providerId="ADAL" clId="{CFE8C6A4-5171-5549-84CC-41FB520BED01}" dt="2019-03-04T16:10:20.533" v="3303" actId="1076"/>
          <ac:spMkLst>
            <pc:docMk/>
            <pc:sldMk cId="733304594" sldId="385"/>
            <ac:spMk id="2" creationId="{00000000-0000-0000-0000-000000000000}"/>
          </ac:spMkLst>
        </pc:spChg>
      </pc:sldChg>
      <pc:sldChg chg="modSp add ord">
        <pc:chgData name="Smith, Dave (STFC,RAL,RALSP)" userId="6cd0d8d8-d871-4ab8-a96a-840747a26667" providerId="ADAL" clId="{CFE8C6A4-5171-5549-84CC-41FB520BED01}" dt="2019-03-06T08:30:32.315" v="4562"/>
        <pc:sldMkLst>
          <pc:docMk/>
          <pc:sldMk cId="2756354825" sldId="401"/>
        </pc:sldMkLst>
        <pc:spChg chg="mod">
          <ac:chgData name="Smith, Dave (STFC,RAL,RALSP)" userId="6cd0d8d8-d871-4ab8-a96a-840747a26667" providerId="ADAL" clId="{CFE8C6A4-5171-5549-84CC-41FB520BED01}" dt="2019-03-06T08:27:20.838" v="4531" actId="20577"/>
          <ac:spMkLst>
            <pc:docMk/>
            <pc:sldMk cId="2756354825" sldId="401"/>
            <ac:spMk id="20481" creationId="{00000000-0000-0000-0000-000000000000}"/>
          </ac:spMkLst>
        </pc:spChg>
        <pc:spChg chg="mod">
          <ac:chgData name="Smith, Dave (STFC,RAL,RALSP)" userId="6cd0d8d8-d871-4ab8-a96a-840747a26667" providerId="ADAL" clId="{CFE8C6A4-5171-5549-84CC-41FB520BED01}" dt="2019-03-04T14:30:00.625" v="1478" actId="1076"/>
          <ac:spMkLst>
            <pc:docMk/>
            <pc:sldMk cId="2756354825" sldId="401"/>
            <ac:spMk id="20482" creationId="{00000000-0000-0000-0000-000000000000}"/>
          </ac:spMkLst>
        </pc:spChg>
        <pc:picChg chg="mod">
          <ac:chgData name="Smith, Dave (STFC,RAL,RALSP)" userId="6cd0d8d8-d871-4ab8-a96a-840747a26667" providerId="ADAL" clId="{CFE8C6A4-5171-5549-84CC-41FB520BED01}" dt="2019-03-04T14:29:58.020" v="1477" actId="14100"/>
          <ac:picMkLst>
            <pc:docMk/>
            <pc:sldMk cId="2756354825" sldId="401"/>
            <ac:picMk id="3" creationId="{00000000-0000-0000-0000-000000000000}"/>
          </ac:picMkLst>
        </pc:picChg>
      </pc:sldChg>
      <pc:sldChg chg="addSp delSp modSp add modTransition">
        <pc:chgData name="Smith, Dave (STFC,RAL,RALSP)" userId="6cd0d8d8-d871-4ab8-a96a-840747a26667" providerId="ADAL" clId="{CFE8C6A4-5171-5549-84CC-41FB520BED01}" dt="2019-03-06T08:53:45.639" v="4768" actId="20577"/>
        <pc:sldMkLst>
          <pc:docMk/>
          <pc:sldMk cId="1279768155" sldId="478"/>
        </pc:sldMkLst>
        <pc:spChg chg="mod">
          <ac:chgData name="Smith, Dave (STFC,RAL,RALSP)" userId="6cd0d8d8-d871-4ab8-a96a-840747a26667" providerId="ADAL" clId="{CFE8C6A4-5171-5549-84CC-41FB520BED01}" dt="2019-03-06T08:48:34.977" v="4707" actId="20577"/>
          <ac:spMkLst>
            <pc:docMk/>
            <pc:sldMk cId="1279768155" sldId="478"/>
            <ac:spMk id="2" creationId="{00000000-0000-0000-0000-000000000000}"/>
          </ac:spMkLst>
        </pc:spChg>
        <pc:spChg chg="add mod">
          <ac:chgData name="Smith, Dave (STFC,RAL,RALSP)" userId="6cd0d8d8-d871-4ab8-a96a-840747a26667" providerId="ADAL" clId="{CFE8C6A4-5171-5549-84CC-41FB520BED01}" dt="2019-03-06T08:53:45.639" v="4768" actId="20577"/>
          <ac:spMkLst>
            <pc:docMk/>
            <pc:sldMk cId="1279768155" sldId="478"/>
            <ac:spMk id="3" creationId="{0E4531A9-077A-5D46-A56C-E49587DFF049}"/>
          </ac:spMkLst>
        </pc:spChg>
        <pc:spChg chg="mod">
          <ac:chgData name="Smith, Dave (STFC,RAL,RALSP)" userId="6cd0d8d8-d871-4ab8-a96a-840747a26667" providerId="ADAL" clId="{CFE8C6A4-5171-5549-84CC-41FB520BED01}" dt="2019-03-06T08:48:03.837" v="4691"/>
          <ac:spMkLst>
            <pc:docMk/>
            <pc:sldMk cId="1279768155" sldId="478"/>
            <ac:spMk id="4" creationId="{00000000-0000-0000-0000-000000000000}"/>
          </ac:spMkLst>
        </pc:spChg>
        <pc:spChg chg="del mod">
          <ac:chgData name="Smith, Dave (STFC,RAL,RALSP)" userId="6cd0d8d8-d871-4ab8-a96a-840747a26667" providerId="ADAL" clId="{CFE8C6A4-5171-5549-84CC-41FB520BED01}" dt="2019-03-06T08:49:21.835" v="4716" actId="478"/>
          <ac:spMkLst>
            <pc:docMk/>
            <pc:sldMk cId="1279768155" sldId="478"/>
            <ac:spMk id="5" creationId="{00000000-0000-0000-0000-000000000000}"/>
          </ac:spMkLst>
        </pc:spChg>
        <pc:spChg chg="add mod">
          <ac:chgData name="Smith, Dave (STFC,RAL,RALSP)" userId="6cd0d8d8-d871-4ab8-a96a-840747a26667" providerId="ADAL" clId="{CFE8C6A4-5171-5549-84CC-41FB520BED01}" dt="2019-03-06T08:53:34.403" v="4765" actId="1076"/>
          <ac:spMkLst>
            <pc:docMk/>
            <pc:sldMk cId="1279768155" sldId="478"/>
            <ac:spMk id="6" creationId="{C6FB49B5-8B05-6F47-840F-5BA2326B8BD7}"/>
          </ac:spMkLst>
        </pc:spChg>
        <pc:picChg chg="mod">
          <ac:chgData name="Smith, Dave (STFC,RAL,RALSP)" userId="6cd0d8d8-d871-4ab8-a96a-840747a26667" providerId="ADAL" clId="{CFE8C6A4-5171-5549-84CC-41FB520BED01}" dt="2019-03-06T08:50:13.496" v="4725" actId="1076"/>
          <ac:picMkLst>
            <pc:docMk/>
            <pc:sldMk cId="1279768155" sldId="478"/>
            <ac:picMk id="8" creationId="{00000000-0000-0000-0000-000000000000}"/>
          </ac:picMkLst>
        </pc:picChg>
        <pc:picChg chg="mod">
          <ac:chgData name="Smith, Dave (STFC,RAL,RALSP)" userId="6cd0d8d8-d871-4ab8-a96a-840747a26667" providerId="ADAL" clId="{CFE8C6A4-5171-5549-84CC-41FB520BED01}" dt="2019-03-06T08:50:09.778" v="4724" actId="14100"/>
          <ac:picMkLst>
            <pc:docMk/>
            <pc:sldMk cId="1279768155" sldId="478"/>
            <ac:picMk id="9" creationId="{00000000-0000-0000-0000-000000000000}"/>
          </ac:picMkLst>
        </pc:picChg>
        <pc:picChg chg="add mod">
          <ac:chgData name="Smith, Dave (STFC,RAL,RALSP)" userId="6cd0d8d8-d871-4ab8-a96a-840747a26667" providerId="ADAL" clId="{CFE8C6A4-5171-5549-84CC-41FB520BED01}" dt="2019-03-06T08:53:29.949" v="4764" actId="14100"/>
          <ac:picMkLst>
            <pc:docMk/>
            <pc:sldMk cId="1279768155" sldId="478"/>
            <ac:picMk id="10" creationId="{0A825A2C-9BC0-564A-BB3E-440365EB1C0D}"/>
          </ac:picMkLst>
        </pc:picChg>
      </pc:sldChg>
      <pc:sldChg chg="add">
        <pc:chgData name="Smith, Dave (STFC,RAL,RALSP)" userId="6cd0d8d8-d871-4ab8-a96a-840747a26667" providerId="ADAL" clId="{CFE8C6A4-5171-5549-84CC-41FB520BED01}" dt="2019-03-05T17:04:18.024" v="3963"/>
        <pc:sldMkLst>
          <pc:docMk/>
          <pc:sldMk cId="1491236539" sldId="524"/>
        </pc:sldMkLst>
      </pc:sldChg>
      <pc:sldChg chg="add">
        <pc:chgData name="Smith, Dave (STFC,RAL,RALSP)" userId="6cd0d8d8-d871-4ab8-a96a-840747a26667" providerId="ADAL" clId="{CFE8C6A4-5171-5549-84CC-41FB520BED01}" dt="2019-03-05T17:04:18.024" v="3963"/>
        <pc:sldMkLst>
          <pc:docMk/>
          <pc:sldMk cId="2016809990" sldId="669"/>
        </pc:sldMkLst>
      </pc:sldChg>
      <pc:sldChg chg="add">
        <pc:chgData name="Smith, Dave (STFC,RAL,RALSP)" userId="6cd0d8d8-d871-4ab8-a96a-840747a26667" providerId="ADAL" clId="{CFE8C6A4-5171-5549-84CC-41FB520BED01}" dt="2019-03-05T17:03:37.443" v="3962"/>
        <pc:sldMkLst>
          <pc:docMk/>
          <pc:sldMk cId="425863792" sldId="689"/>
        </pc:sldMkLst>
      </pc:sldChg>
      <pc:sldChg chg="modSp add del">
        <pc:chgData name="Smith, Dave (STFC,RAL,RALSP)" userId="6cd0d8d8-d871-4ab8-a96a-840747a26667" providerId="ADAL" clId="{CFE8C6A4-5171-5549-84CC-41FB520BED01}" dt="2019-03-05T17:03:28.410" v="3957" actId="2696"/>
        <pc:sldMkLst>
          <pc:docMk/>
          <pc:sldMk cId="1870403805" sldId="689"/>
        </pc:sldMkLst>
        <pc:spChg chg="mod">
          <ac:chgData name="Smith, Dave (STFC,RAL,RALSP)" userId="6cd0d8d8-d871-4ab8-a96a-840747a26667" providerId="ADAL" clId="{CFE8C6A4-5171-5549-84CC-41FB520BED01}" dt="2019-03-04T09:14:43.149" v="80" actId="20577"/>
          <ac:spMkLst>
            <pc:docMk/>
            <pc:sldMk cId="1870403805" sldId="689"/>
            <ac:spMk id="2" creationId="{9A9B6D4F-D392-4543-B2F5-5D17FAFFF3CF}"/>
          </ac:spMkLst>
        </pc:spChg>
        <pc:picChg chg="mod">
          <ac:chgData name="Smith, Dave (STFC,RAL,RALSP)" userId="6cd0d8d8-d871-4ab8-a96a-840747a26667" providerId="ADAL" clId="{CFE8C6A4-5171-5549-84CC-41FB520BED01}" dt="2019-03-04T09:16:42.427" v="89" actId="14826"/>
          <ac:picMkLst>
            <pc:docMk/>
            <pc:sldMk cId="1870403805" sldId="689"/>
            <ac:picMk id="4" creationId="{B8F37B73-452C-5142-8EEB-2133A1D83C60}"/>
          </ac:picMkLst>
        </pc:picChg>
      </pc:sldChg>
      <pc:sldChg chg="addSp modSp add del">
        <pc:chgData name="Smith, Dave (STFC,RAL,RALSP)" userId="6cd0d8d8-d871-4ab8-a96a-840747a26667" providerId="ADAL" clId="{CFE8C6A4-5171-5549-84CC-41FB520BED01}" dt="2019-03-05T17:03:28.425" v="3959" actId="2696"/>
        <pc:sldMkLst>
          <pc:docMk/>
          <pc:sldMk cId="3539615608" sldId="690"/>
        </pc:sldMkLst>
        <pc:spChg chg="add mod">
          <ac:chgData name="Smith, Dave (STFC,RAL,RALSP)" userId="6cd0d8d8-d871-4ab8-a96a-840747a26667" providerId="ADAL" clId="{CFE8C6A4-5171-5549-84CC-41FB520BED01}" dt="2019-03-04T15:06:19.050" v="1905" actId="207"/>
          <ac:spMkLst>
            <pc:docMk/>
            <pc:sldMk cId="3539615608" sldId="690"/>
            <ac:spMk id="4" creationId="{2F2C624C-73D5-4A4A-8532-64DA9B260417}"/>
          </ac:spMkLst>
        </pc:spChg>
        <pc:spChg chg="mod">
          <ac:chgData name="Smith, Dave (STFC,RAL,RALSP)" userId="6cd0d8d8-d871-4ab8-a96a-840747a26667" providerId="ADAL" clId="{CFE8C6A4-5171-5549-84CC-41FB520BED01}" dt="2019-03-04T15:06:10.071" v="1903" actId="1035"/>
          <ac:spMkLst>
            <pc:docMk/>
            <pc:sldMk cId="3539615608" sldId="690"/>
            <ac:spMk id="10" creationId="{CAA1C115-FDC0-0C49-A02E-B8FCFFE6FD72}"/>
          </ac:spMkLst>
        </pc:spChg>
        <pc:spChg chg="mod">
          <ac:chgData name="Smith, Dave (STFC,RAL,RALSP)" userId="6cd0d8d8-d871-4ab8-a96a-840747a26667" providerId="ADAL" clId="{CFE8C6A4-5171-5549-84CC-41FB520BED01}" dt="2019-03-04T15:06:10.071" v="1903" actId="1035"/>
          <ac:spMkLst>
            <pc:docMk/>
            <pc:sldMk cId="3539615608" sldId="690"/>
            <ac:spMk id="11" creationId="{D19204CF-E9C7-7948-91DD-3B0F36F0B5A5}"/>
          </ac:spMkLst>
        </pc:spChg>
        <pc:spChg chg="mod">
          <ac:chgData name="Smith, Dave (STFC,RAL,RALSP)" userId="6cd0d8d8-d871-4ab8-a96a-840747a26667" providerId="ADAL" clId="{CFE8C6A4-5171-5549-84CC-41FB520BED01}" dt="2019-03-04T15:06:10.071" v="1903" actId="1035"/>
          <ac:spMkLst>
            <pc:docMk/>
            <pc:sldMk cId="3539615608" sldId="690"/>
            <ac:spMk id="12" creationId="{672A394F-99B9-F144-9EE5-DF15592904EE}"/>
          </ac:spMkLst>
        </pc:spChg>
        <pc:spChg chg="mod">
          <ac:chgData name="Smith, Dave (STFC,RAL,RALSP)" userId="6cd0d8d8-d871-4ab8-a96a-840747a26667" providerId="ADAL" clId="{CFE8C6A4-5171-5549-84CC-41FB520BED01}" dt="2019-03-04T15:06:10.071" v="1903" actId="1035"/>
          <ac:spMkLst>
            <pc:docMk/>
            <pc:sldMk cId="3539615608" sldId="690"/>
            <ac:spMk id="13" creationId="{160F5F0F-FBC0-FD4D-8A16-7EC9FC884BF9}"/>
          </ac:spMkLst>
        </pc:spChg>
        <pc:spChg chg="mod">
          <ac:chgData name="Smith, Dave (STFC,RAL,RALSP)" userId="6cd0d8d8-d871-4ab8-a96a-840747a26667" providerId="ADAL" clId="{CFE8C6A4-5171-5549-84CC-41FB520BED01}" dt="2019-03-04T15:06:10.071" v="1903" actId="1035"/>
          <ac:spMkLst>
            <pc:docMk/>
            <pc:sldMk cId="3539615608" sldId="690"/>
            <ac:spMk id="14" creationId="{D7012A4D-043E-564E-A325-AE540D77B9A8}"/>
          </ac:spMkLst>
        </pc:spChg>
        <pc:spChg chg="mod">
          <ac:chgData name="Smith, Dave (STFC,RAL,RALSP)" userId="6cd0d8d8-d871-4ab8-a96a-840747a26667" providerId="ADAL" clId="{CFE8C6A4-5171-5549-84CC-41FB520BED01}" dt="2019-03-04T15:06:10.071" v="1903" actId="1035"/>
          <ac:spMkLst>
            <pc:docMk/>
            <pc:sldMk cId="3539615608" sldId="690"/>
            <ac:spMk id="15" creationId="{0111B441-4C22-324F-8066-FB91E6B186CF}"/>
          </ac:spMkLst>
        </pc:spChg>
        <pc:picChg chg="mod">
          <ac:chgData name="Smith, Dave (STFC,RAL,RALSP)" userId="6cd0d8d8-d871-4ab8-a96a-840747a26667" providerId="ADAL" clId="{CFE8C6A4-5171-5549-84CC-41FB520BED01}" dt="2019-03-04T15:06:10.071" v="1903" actId="1035"/>
          <ac:picMkLst>
            <pc:docMk/>
            <pc:sldMk cId="3539615608" sldId="690"/>
            <ac:picMk id="3" creationId="{3B6D6E0A-D26F-3748-BE45-22EC7C8D8097}"/>
          </ac:picMkLst>
        </pc:picChg>
        <pc:picChg chg="mod">
          <ac:chgData name="Smith, Dave (STFC,RAL,RALSP)" userId="6cd0d8d8-d871-4ab8-a96a-840747a26667" providerId="ADAL" clId="{CFE8C6A4-5171-5549-84CC-41FB520BED01}" dt="2019-03-04T15:06:10.071" v="1903" actId="1035"/>
          <ac:picMkLst>
            <pc:docMk/>
            <pc:sldMk cId="3539615608" sldId="690"/>
            <ac:picMk id="5" creationId="{214B5871-3DFC-784F-AF27-83D82DB2826B}"/>
          </ac:picMkLst>
        </pc:picChg>
        <pc:picChg chg="mod">
          <ac:chgData name="Smith, Dave (STFC,RAL,RALSP)" userId="6cd0d8d8-d871-4ab8-a96a-840747a26667" providerId="ADAL" clId="{CFE8C6A4-5171-5549-84CC-41FB520BED01}" dt="2019-03-04T15:06:10.071" v="1903" actId="1035"/>
          <ac:picMkLst>
            <pc:docMk/>
            <pc:sldMk cId="3539615608" sldId="690"/>
            <ac:picMk id="6" creationId="{DBB3C4A5-8744-E543-B44D-6F157C7B9728}"/>
          </ac:picMkLst>
        </pc:picChg>
        <pc:picChg chg="mod">
          <ac:chgData name="Smith, Dave (STFC,RAL,RALSP)" userId="6cd0d8d8-d871-4ab8-a96a-840747a26667" providerId="ADAL" clId="{CFE8C6A4-5171-5549-84CC-41FB520BED01}" dt="2019-03-04T15:06:10.071" v="1903" actId="1035"/>
          <ac:picMkLst>
            <pc:docMk/>
            <pc:sldMk cId="3539615608" sldId="690"/>
            <ac:picMk id="7" creationId="{F2D035B7-D338-0C45-A4AB-8523CBD4EB8D}"/>
          </ac:picMkLst>
        </pc:picChg>
        <pc:picChg chg="mod">
          <ac:chgData name="Smith, Dave (STFC,RAL,RALSP)" userId="6cd0d8d8-d871-4ab8-a96a-840747a26667" providerId="ADAL" clId="{CFE8C6A4-5171-5549-84CC-41FB520BED01}" dt="2019-03-04T15:06:10.071" v="1903" actId="1035"/>
          <ac:picMkLst>
            <pc:docMk/>
            <pc:sldMk cId="3539615608" sldId="690"/>
            <ac:picMk id="8" creationId="{5E4F5257-BA9C-1E4E-AE1D-2E362439F873}"/>
          </ac:picMkLst>
        </pc:picChg>
        <pc:picChg chg="mod">
          <ac:chgData name="Smith, Dave (STFC,RAL,RALSP)" userId="6cd0d8d8-d871-4ab8-a96a-840747a26667" providerId="ADAL" clId="{CFE8C6A4-5171-5549-84CC-41FB520BED01}" dt="2019-03-04T15:06:10.071" v="1903" actId="1035"/>
          <ac:picMkLst>
            <pc:docMk/>
            <pc:sldMk cId="3539615608" sldId="690"/>
            <ac:picMk id="9" creationId="{769A69B0-5F45-0F42-839F-CAEADA17898C}"/>
          </ac:picMkLst>
        </pc:picChg>
      </pc:sldChg>
      <pc:sldChg chg="add">
        <pc:chgData name="Smith, Dave (STFC,RAL,RALSP)" userId="6cd0d8d8-d871-4ab8-a96a-840747a26667" providerId="ADAL" clId="{CFE8C6A4-5171-5549-84CC-41FB520BED01}" dt="2019-03-05T17:03:37.443" v="3962"/>
        <pc:sldMkLst>
          <pc:docMk/>
          <pc:sldMk cId="3853454816" sldId="690"/>
        </pc:sldMkLst>
      </pc:sldChg>
      <pc:sldChg chg="modSp add ord">
        <pc:chgData name="Smith, Dave (STFC,RAL,RALSP)" userId="6cd0d8d8-d871-4ab8-a96a-840747a26667" providerId="ADAL" clId="{CFE8C6A4-5171-5549-84CC-41FB520BED01}" dt="2019-03-06T08:26:06.520" v="4488" actId="20577"/>
        <pc:sldMkLst>
          <pc:docMk/>
          <pc:sldMk cId="1298388578" sldId="693"/>
        </pc:sldMkLst>
        <pc:spChg chg="mod">
          <ac:chgData name="Smith, Dave (STFC,RAL,RALSP)" userId="6cd0d8d8-d871-4ab8-a96a-840747a26667" providerId="ADAL" clId="{CFE8C6A4-5171-5549-84CC-41FB520BED01}" dt="2019-03-06T08:26:06.520" v="4488" actId="20577"/>
          <ac:spMkLst>
            <pc:docMk/>
            <pc:sldMk cId="1298388578" sldId="693"/>
            <ac:spMk id="2" creationId="{09B55ED1-8664-5647-9CD2-20709172C054}"/>
          </ac:spMkLst>
        </pc:spChg>
        <pc:spChg chg="mod">
          <ac:chgData name="Smith, Dave (STFC,RAL,RALSP)" userId="6cd0d8d8-d871-4ab8-a96a-840747a26667" providerId="ADAL" clId="{CFE8C6A4-5171-5549-84CC-41FB520BED01}" dt="2019-03-06T08:24:30.796" v="4477" actId="1035"/>
          <ac:spMkLst>
            <pc:docMk/>
            <pc:sldMk cId="1298388578" sldId="693"/>
            <ac:spMk id="4" creationId="{0A695ABC-5F16-7145-A3D4-9E6224051228}"/>
          </ac:spMkLst>
        </pc:spChg>
      </pc:sldChg>
      <pc:sldChg chg="addSp delSp modSp">
        <pc:chgData name="Smith, Dave (STFC,RAL,RALSP)" userId="6cd0d8d8-d871-4ab8-a96a-840747a26667" providerId="ADAL" clId="{CFE8C6A4-5171-5549-84CC-41FB520BED01}" dt="2019-03-04T20:46:05.945" v="3548" actId="1076"/>
        <pc:sldMkLst>
          <pc:docMk/>
          <pc:sldMk cId="2297486959" sldId="708"/>
        </pc:sldMkLst>
        <pc:spChg chg="mod">
          <ac:chgData name="Smith, Dave (STFC,RAL,RALSP)" userId="6cd0d8d8-d871-4ab8-a96a-840747a26667" providerId="ADAL" clId="{CFE8C6A4-5171-5549-84CC-41FB520BED01}" dt="2019-03-04T20:42:29.157" v="3397" actId="1076"/>
          <ac:spMkLst>
            <pc:docMk/>
            <pc:sldMk cId="2297486959" sldId="708"/>
            <ac:spMk id="3" creationId="{FEBDE6C3-F244-7F47-8037-E816431D42F5}"/>
          </ac:spMkLst>
        </pc:spChg>
        <pc:spChg chg="mod">
          <ac:chgData name="Smith, Dave (STFC,RAL,RALSP)" userId="6cd0d8d8-d871-4ab8-a96a-840747a26667" providerId="ADAL" clId="{CFE8C6A4-5171-5549-84CC-41FB520BED01}" dt="2019-03-04T20:44:03.639" v="3409" actId="1076"/>
          <ac:spMkLst>
            <pc:docMk/>
            <pc:sldMk cId="2297486959" sldId="708"/>
            <ac:spMk id="13" creationId="{29C29DB3-94BA-F74B-8134-E6048B5FF70A}"/>
          </ac:spMkLst>
        </pc:spChg>
        <pc:spChg chg="mod">
          <ac:chgData name="Smith, Dave (STFC,RAL,RALSP)" userId="6cd0d8d8-d871-4ab8-a96a-840747a26667" providerId="ADAL" clId="{CFE8C6A4-5171-5549-84CC-41FB520BED01}" dt="2019-03-04T20:43:54.047" v="3406" actId="1076"/>
          <ac:spMkLst>
            <pc:docMk/>
            <pc:sldMk cId="2297486959" sldId="708"/>
            <ac:spMk id="17" creationId="{96108A56-40E0-1A4B-B15B-E9CB54396A82}"/>
          </ac:spMkLst>
        </pc:spChg>
        <pc:spChg chg="add mod">
          <ac:chgData name="Smith, Dave (STFC,RAL,RALSP)" userId="6cd0d8d8-d871-4ab8-a96a-840747a26667" providerId="ADAL" clId="{CFE8C6A4-5171-5549-84CC-41FB520BED01}" dt="2019-03-04T20:45:57.203" v="3547" actId="14100"/>
          <ac:spMkLst>
            <pc:docMk/>
            <pc:sldMk cId="2297486959" sldId="708"/>
            <ac:spMk id="20" creationId="{40939926-D39B-6041-99A8-A11305575083}"/>
          </ac:spMkLst>
        </pc:spChg>
        <pc:graphicFrameChg chg="mod modGraphic">
          <ac:chgData name="Smith, Dave (STFC,RAL,RALSP)" userId="6cd0d8d8-d871-4ab8-a96a-840747a26667" providerId="ADAL" clId="{CFE8C6A4-5171-5549-84CC-41FB520BED01}" dt="2019-03-04T20:44:40.001" v="3425" actId="20577"/>
          <ac:graphicFrameMkLst>
            <pc:docMk/>
            <pc:sldMk cId="2297486959" sldId="708"/>
            <ac:graphicFrameMk id="11" creationId="{3AD39691-CB8D-124D-B6A6-2C0EDC1928E6}"/>
          </ac:graphicFrameMkLst>
        </pc:graphicFrameChg>
        <pc:graphicFrameChg chg="mod modGraphic">
          <ac:chgData name="Smith, Dave (STFC,RAL,RALSP)" userId="6cd0d8d8-d871-4ab8-a96a-840747a26667" providerId="ADAL" clId="{CFE8C6A4-5171-5549-84CC-41FB520BED01}" dt="2019-03-04T20:46:05.945" v="3548" actId="1076"/>
          <ac:graphicFrameMkLst>
            <pc:docMk/>
            <pc:sldMk cId="2297486959" sldId="708"/>
            <ac:graphicFrameMk id="19" creationId="{F53780F3-DD57-234F-B2E8-15C9FA5F4BF6}"/>
          </ac:graphicFrameMkLst>
        </pc:graphicFrameChg>
        <pc:picChg chg="del">
          <ac:chgData name="Smith, Dave (STFC,RAL,RALSP)" userId="6cd0d8d8-d871-4ab8-a96a-840747a26667" providerId="ADAL" clId="{CFE8C6A4-5171-5549-84CC-41FB520BED01}" dt="2019-03-04T20:39:29.230" v="3376" actId="478"/>
          <ac:picMkLst>
            <pc:docMk/>
            <pc:sldMk cId="2297486959" sldId="708"/>
            <ac:picMk id="5" creationId="{3B89B830-CF36-A049-8DC0-7BD72C815EC1}"/>
          </ac:picMkLst>
        </pc:picChg>
        <pc:picChg chg="add del mod">
          <ac:chgData name="Smith, Dave (STFC,RAL,RALSP)" userId="6cd0d8d8-d871-4ab8-a96a-840747a26667" providerId="ADAL" clId="{CFE8C6A4-5171-5549-84CC-41FB520BED01}" dt="2019-03-04T20:38:17.349" v="3370" actId="478"/>
          <ac:picMkLst>
            <pc:docMk/>
            <pc:sldMk cId="2297486959" sldId="708"/>
            <ac:picMk id="6" creationId="{37005415-35A2-6841-8E71-176FEC36A655}"/>
          </ac:picMkLst>
        </pc:picChg>
        <pc:picChg chg="add del mod">
          <ac:chgData name="Smith, Dave (STFC,RAL,RALSP)" userId="6cd0d8d8-d871-4ab8-a96a-840747a26667" providerId="ADAL" clId="{CFE8C6A4-5171-5549-84CC-41FB520BED01}" dt="2019-03-04T20:39:38.878" v="3377" actId="478"/>
          <ac:picMkLst>
            <pc:docMk/>
            <pc:sldMk cId="2297486959" sldId="708"/>
            <ac:picMk id="8" creationId="{1C58D58E-3FBA-784C-A9F8-6C50D507CACA}"/>
          </ac:picMkLst>
        </pc:picChg>
        <pc:picChg chg="add mod modCrop">
          <ac:chgData name="Smith, Dave (STFC,RAL,RALSP)" userId="6cd0d8d8-d871-4ab8-a96a-840747a26667" providerId="ADAL" clId="{CFE8C6A4-5171-5549-84CC-41FB520BED01}" dt="2019-03-04T20:43:30.996" v="3403" actId="167"/>
          <ac:picMkLst>
            <pc:docMk/>
            <pc:sldMk cId="2297486959" sldId="708"/>
            <ac:picMk id="10" creationId="{6DF3AE17-2D30-AA42-AE73-D631C4F8482D}"/>
          </ac:picMkLst>
        </pc:picChg>
        <pc:picChg chg="del">
          <ac:chgData name="Smith, Dave (STFC,RAL,RALSP)" userId="6cd0d8d8-d871-4ab8-a96a-840747a26667" providerId="ADAL" clId="{CFE8C6A4-5171-5549-84CC-41FB520BED01}" dt="2019-03-04T20:37:46.188" v="3366" actId="478"/>
          <ac:picMkLst>
            <pc:docMk/>
            <pc:sldMk cId="2297486959" sldId="708"/>
            <ac:picMk id="14" creationId="{9AED8C58-93B5-7949-9722-25EF7E4C4288}"/>
          </ac:picMkLst>
        </pc:picChg>
        <pc:picChg chg="add mod modCrop">
          <ac:chgData name="Smith, Dave (STFC,RAL,RALSP)" userId="6cd0d8d8-d871-4ab8-a96a-840747a26667" providerId="ADAL" clId="{CFE8C6A4-5171-5549-84CC-41FB520BED01}" dt="2019-03-04T20:43:59.327" v="3408" actId="1076"/>
          <ac:picMkLst>
            <pc:docMk/>
            <pc:sldMk cId="2297486959" sldId="708"/>
            <ac:picMk id="15" creationId="{5E971C0F-FEC8-D747-9038-0C68C5178B94}"/>
          </ac:picMkLst>
        </pc:picChg>
        <pc:picChg chg="del">
          <ac:chgData name="Smith, Dave (STFC,RAL,RALSP)" userId="6cd0d8d8-d871-4ab8-a96a-840747a26667" providerId="ADAL" clId="{CFE8C6A4-5171-5549-84CC-41FB520BED01}" dt="2019-03-04T20:39:29.230" v="3376" actId="478"/>
          <ac:picMkLst>
            <pc:docMk/>
            <pc:sldMk cId="2297486959" sldId="708"/>
            <ac:picMk id="16" creationId="{203F20C8-A09C-EB4E-B400-E469288DBA0A}"/>
          </ac:picMkLst>
        </pc:picChg>
        <pc:picChg chg="del">
          <ac:chgData name="Smith, Dave (STFC,RAL,RALSP)" userId="6cd0d8d8-d871-4ab8-a96a-840747a26667" providerId="ADAL" clId="{CFE8C6A4-5171-5549-84CC-41FB520BED01}" dt="2019-03-04T20:37:43.529" v="3365" actId="478"/>
          <ac:picMkLst>
            <pc:docMk/>
            <pc:sldMk cId="2297486959" sldId="708"/>
            <ac:picMk id="18" creationId="{76884BE7-7D55-C648-AB40-E09CBEF382DC}"/>
          </ac:picMkLst>
        </pc:picChg>
      </pc:sldChg>
      <pc:sldChg chg="modSp">
        <pc:chgData name="Smith, Dave (STFC,RAL,RALSP)" userId="6cd0d8d8-d871-4ab8-a96a-840747a26667" providerId="ADAL" clId="{CFE8C6A4-5171-5549-84CC-41FB520BED01}" dt="2019-03-04T20:48:17.572" v="3572" actId="20577"/>
        <pc:sldMkLst>
          <pc:docMk/>
          <pc:sldMk cId="4134939152" sldId="711"/>
        </pc:sldMkLst>
        <pc:spChg chg="mod">
          <ac:chgData name="Smith, Dave (STFC,RAL,RALSP)" userId="6cd0d8d8-d871-4ab8-a96a-840747a26667" providerId="ADAL" clId="{CFE8C6A4-5171-5549-84CC-41FB520BED01}" dt="2019-03-04T09:30:54.323" v="764" actId="14100"/>
          <ac:spMkLst>
            <pc:docMk/>
            <pc:sldMk cId="4134939152" sldId="711"/>
            <ac:spMk id="2" creationId="{00000000-0000-0000-0000-000000000000}"/>
          </ac:spMkLst>
        </pc:spChg>
        <pc:graphicFrameChg chg="modGraphic">
          <ac:chgData name="Smith, Dave (STFC,RAL,RALSP)" userId="6cd0d8d8-d871-4ab8-a96a-840747a26667" providerId="ADAL" clId="{CFE8C6A4-5171-5549-84CC-41FB520BED01}" dt="2019-03-04T20:48:17.572" v="3572" actId="20577"/>
          <ac:graphicFrameMkLst>
            <pc:docMk/>
            <pc:sldMk cId="4134939152" sldId="711"/>
            <ac:graphicFrameMk id="3" creationId="{00000000-0000-0000-0000-000000000000}"/>
          </ac:graphicFrameMkLst>
        </pc:graphicFrameChg>
      </pc:sldChg>
      <pc:sldChg chg="addSp delSp modSp">
        <pc:chgData name="Smith, Dave (STFC,RAL,RALSP)" userId="6cd0d8d8-d871-4ab8-a96a-840747a26667" providerId="ADAL" clId="{CFE8C6A4-5171-5549-84CC-41FB520BED01}" dt="2019-03-04T16:09:54.430" v="3302"/>
        <pc:sldMkLst>
          <pc:docMk/>
          <pc:sldMk cId="2474872454" sldId="712"/>
        </pc:sldMkLst>
        <pc:spChg chg="mod">
          <ac:chgData name="Smith, Dave (STFC,RAL,RALSP)" userId="6cd0d8d8-d871-4ab8-a96a-840747a26667" providerId="ADAL" clId="{CFE8C6A4-5171-5549-84CC-41FB520BED01}" dt="2019-03-04T16:08:39.660" v="3299" actId="1076"/>
          <ac:spMkLst>
            <pc:docMk/>
            <pc:sldMk cId="2474872454" sldId="712"/>
            <ac:spMk id="3" creationId="{DC6F525C-A31F-E046-8146-E5921F99AF3E}"/>
          </ac:spMkLst>
        </pc:spChg>
        <pc:spChg chg="add del mod">
          <ac:chgData name="Smith, Dave (STFC,RAL,RALSP)" userId="6cd0d8d8-d871-4ab8-a96a-840747a26667" providerId="ADAL" clId="{CFE8C6A4-5171-5549-84CC-41FB520BED01}" dt="2019-03-04T16:09:54.430" v="3302"/>
          <ac:spMkLst>
            <pc:docMk/>
            <pc:sldMk cId="2474872454" sldId="712"/>
            <ac:spMk id="4" creationId="{89CCFFFA-5BF4-FD4B-92C5-7FD955FC4129}"/>
          </ac:spMkLst>
        </pc:spChg>
      </pc:sldChg>
      <pc:sldChg chg="add del">
        <pc:chgData name="Smith, Dave (STFC,RAL,RALSP)" userId="6cd0d8d8-d871-4ab8-a96a-840747a26667" providerId="ADAL" clId="{CFE8C6A4-5171-5549-84CC-41FB520BED01}" dt="2019-03-06T08:29:07.636" v="4558" actId="2696"/>
        <pc:sldMkLst>
          <pc:docMk/>
          <pc:sldMk cId="416282457" sldId="714"/>
        </pc:sldMkLst>
      </pc:sldChg>
      <pc:sldChg chg="add">
        <pc:chgData name="Smith, Dave (STFC,RAL,RALSP)" userId="6cd0d8d8-d871-4ab8-a96a-840747a26667" providerId="ADAL" clId="{CFE8C6A4-5171-5549-84CC-41FB520BED01}" dt="2019-03-06T08:29:23.535" v="4560"/>
        <pc:sldMkLst>
          <pc:docMk/>
          <pc:sldMk cId="3700931989" sldId="714"/>
        </pc:sldMkLst>
      </pc:sldChg>
      <pc:sldChg chg="add">
        <pc:chgData name="Smith, Dave (STFC,RAL,RALSP)" userId="6cd0d8d8-d871-4ab8-a96a-840747a26667" providerId="ADAL" clId="{CFE8C6A4-5171-5549-84CC-41FB520BED01}" dt="2019-03-06T08:29:23.535" v="4560"/>
        <pc:sldMkLst>
          <pc:docMk/>
          <pc:sldMk cId="1444861875" sldId="715"/>
        </pc:sldMkLst>
      </pc:sldChg>
      <pc:sldChg chg="add del">
        <pc:chgData name="Smith, Dave (STFC,RAL,RALSP)" userId="6cd0d8d8-d871-4ab8-a96a-840747a26667" providerId="ADAL" clId="{CFE8C6A4-5171-5549-84CC-41FB520BED01}" dt="2019-03-06T08:29:07.646" v="4559" actId="2696"/>
        <pc:sldMkLst>
          <pc:docMk/>
          <pc:sldMk cId="3738873167" sldId="715"/>
        </pc:sldMkLst>
      </pc:sldChg>
      <pc:sldChg chg="addSp delSp modSp add del">
        <pc:chgData name="Smith, Dave (STFC,RAL,RALSP)" userId="6cd0d8d8-d871-4ab8-a96a-840747a26667" providerId="ADAL" clId="{CFE8C6A4-5171-5549-84CC-41FB520BED01}" dt="2019-03-04T16:16:38.022" v="3364" actId="1036"/>
        <pc:sldMkLst>
          <pc:docMk/>
          <pc:sldMk cId="1631894222" sldId="716"/>
        </pc:sldMkLst>
        <pc:spChg chg="mod">
          <ac:chgData name="Smith, Dave (STFC,RAL,RALSP)" userId="6cd0d8d8-d871-4ab8-a96a-840747a26667" providerId="ADAL" clId="{CFE8C6A4-5171-5549-84CC-41FB520BED01}" dt="2019-03-04T09:23:44.327" v="325" actId="20577"/>
          <ac:spMkLst>
            <pc:docMk/>
            <pc:sldMk cId="1631894222" sldId="716"/>
            <ac:spMk id="2" creationId="{790EB3F9-E267-0B45-B1E4-2B65CE4F49D5}"/>
          </ac:spMkLst>
        </pc:spChg>
        <pc:spChg chg="mod">
          <ac:chgData name="Smith, Dave (STFC,RAL,RALSP)" userId="6cd0d8d8-d871-4ab8-a96a-840747a26667" providerId="ADAL" clId="{CFE8C6A4-5171-5549-84CC-41FB520BED01}" dt="2019-03-04T16:16:38.022" v="3364" actId="1036"/>
          <ac:spMkLst>
            <pc:docMk/>
            <pc:sldMk cId="1631894222" sldId="716"/>
            <ac:spMk id="3" creationId="{9A6B4820-B58B-3640-AB26-B6D6B05560BB}"/>
          </ac:spMkLst>
        </pc:spChg>
        <pc:picChg chg="add del mod">
          <ac:chgData name="Smith, Dave (STFC,RAL,RALSP)" userId="6cd0d8d8-d871-4ab8-a96a-840747a26667" providerId="ADAL" clId="{CFE8C6A4-5171-5549-84CC-41FB520BED01}" dt="2019-03-04T09:26:54.155" v="712" actId="14100"/>
          <ac:picMkLst>
            <pc:docMk/>
            <pc:sldMk cId="1631894222" sldId="716"/>
            <ac:picMk id="5" creationId="{733C3C3F-9D35-5B4C-B13B-8594299A1595}"/>
          </ac:picMkLst>
        </pc:picChg>
      </pc:sldChg>
      <pc:sldChg chg="addSp modSp add">
        <pc:chgData name="Smith, Dave (STFC,RAL,RALSP)" userId="6cd0d8d8-d871-4ab8-a96a-840747a26667" providerId="ADAL" clId="{CFE8C6A4-5171-5549-84CC-41FB520BED01}" dt="2019-03-04T09:23:28.899" v="305" actId="1076"/>
        <pc:sldMkLst>
          <pc:docMk/>
          <pc:sldMk cId="914246806" sldId="717"/>
        </pc:sldMkLst>
        <pc:spChg chg="add mod">
          <ac:chgData name="Smith, Dave (STFC,RAL,RALSP)" userId="6cd0d8d8-d871-4ab8-a96a-840747a26667" providerId="ADAL" clId="{CFE8C6A4-5171-5549-84CC-41FB520BED01}" dt="2019-03-04T09:23:28.899" v="305" actId="1076"/>
          <ac:spMkLst>
            <pc:docMk/>
            <pc:sldMk cId="914246806" sldId="717"/>
            <ac:spMk id="4" creationId="{FD0DF092-5BA5-5C44-A610-7FCF96D93695}"/>
          </ac:spMkLst>
        </pc:spChg>
        <pc:picChg chg="mod">
          <ac:chgData name="Smith, Dave (STFC,RAL,RALSP)" userId="6cd0d8d8-d871-4ab8-a96a-840747a26667" providerId="ADAL" clId="{CFE8C6A4-5171-5549-84CC-41FB520BED01}" dt="2019-03-04T09:23:11.320" v="299" actId="1076"/>
          <ac:picMkLst>
            <pc:docMk/>
            <pc:sldMk cId="914246806" sldId="717"/>
            <ac:picMk id="8" creationId="{329A48D5-6726-514B-A451-9906107F7AB8}"/>
          </ac:picMkLst>
        </pc:picChg>
      </pc:sldChg>
      <pc:sldChg chg="addSp delSp modSp add">
        <pc:chgData name="Smith, Dave (STFC,RAL,RALSP)" userId="6cd0d8d8-d871-4ab8-a96a-840747a26667" providerId="ADAL" clId="{CFE8C6A4-5171-5549-84CC-41FB520BED01}" dt="2019-03-04T09:22:53.904" v="296" actId="1076"/>
        <pc:sldMkLst>
          <pc:docMk/>
          <pc:sldMk cId="1294221519" sldId="718"/>
        </pc:sldMkLst>
        <pc:spChg chg="mod">
          <ac:chgData name="Smith, Dave (STFC,RAL,RALSP)" userId="6cd0d8d8-d871-4ab8-a96a-840747a26667" providerId="ADAL" clId="{CFE8C6A4-5171-5549-84CC-41FB520BED01}" dt="2019-03-04T09:19:34.407" v="136" actId="20577"/>
          <ac:spMkLst>
            <pc:docMk/>
            <pc:sldMk cId="1294221519" sldId="718"/>
            <ac:spMk id="2" creationId="{B67E8B82-A405-E343-B2ED-4EE0A13A0055}"/>
          </ac:spMkLst>
        </pc:spChg>
        <pc:spChg chg="mod">
          <ac:chgData name="Smith, Dave (STFC,RAL,RALSP)" userId="6cd0d8d8-d871-4ab8-a96a-840747a26667" providerId="ADAL" clId="{CFE8C6A4-5171-5549-84CC-41FB520BED01}" dt="2019-03-04T09:19:44.045" v="138" actId="1076"/>
          <ac:spMkLst>
            <pc:docMk/>
            <pc:sldMk cId="1294221519" sldId="718"/>
            <ac:spMk id="3" creationId="{D0E19460-4B2C-1C43-B1B2-6324FCDF520A}"/>
          </ac:spMkLst>
        </pc:spChg>
        <pc:spChg chg="mod">
          <ac:chgData name="Smith, Dave (STFC,RAL,RALSP)" userId="6cd0d8d8-d871-4ab8-a96a-840747a26667" providerId="ADAL" clId="{CFE8C6A4-5171-5549-84CC-41FB520BED01}" dt="2019-03-04T09:22:53.904" v="296" actId="1076"/>
          <ac:spMkLst>
            <pc:docMk/>
            <pc:sldMk cId="1294221519" sldId="718"/>
            <ac:spMk id="5" creationId="{91D4BB3A-F0C8-AB4C-AE75-36C361ADD442}"/>
          </ac:spMkLst>
        </pc:spChg>
        <pc:spChg chg="add del mod">
          <ac:chgData name="Smith, Dave (STFC,RAL,RALSP)" userId="6cd0d8d8-d871-4ab8-a96a-840747a26667" providerId="ADAL" clId="{CFE8C6A4-5171-5549-84CC-41FB520BED01}" dt="2019-03-04T09:22:46.728" v="295"/>
          <ac:spMkLst>
            <pc:docMk/>
            <pc:sldMk cId="1294221519" sldId="718"/>
            <ac:spMk id="7" creationId="{A87DB557-C738-A249-AD69-10645143C037}"/>
          </ac:spMkLst>
        </pc:spChg>
        <pc:picChg chg="mod">
          <ac:chgData name="Smith, Dave (STFC,RAL,RALSP)" userId="6cd0d8d8-d871-4ab8-a96a-840747a26667" providerId="ADAL" clId="{CFE8C6A4-5171-5549-84CC-41FB520BED01}" dt="2019-03-04T09:21:17.898" v="239" actId="1076"/>
          <ac:picMkLst>
            <pc:docMk/>
            <pc:sldMk cId="1294221519" sldId="718"/>
            <ac:picMk id="6" creationId="{0DB50D73-BDD1-8E43-88D1-34CF8EDC9B58}"/>
          </ac:picMkLst>
        </pc:picChg>
      </pc:sldChg>
      <pc:sldChg chg="add">
        <pc:chgData name="Smith, Dave (STFC,RAL,RALSP)" userId="6cd0d8d8-d871-4ab8-a96a-840747a26667" providerId="ADAL" clId="{CFE8C6A4-5171-5549-84CC-41FB520BED01}" dt="2019-03-06T08:29:23.535" v="4560"/>
        <pc:sldMkLst>
          <pc:docMk/>
          <pc:sldMk cId="484274497" sldId="719"/>
        </pc:sldMkLst>
      </pc:sldChg>
      <pc:sldChg chg="modSp add del">
        <pc:chgData name="Smith, Dave (STFC,RAL,RALSP)" userId="6cd0d8d8-d871-4ab8-a96a-840747a26667" providerId="ADAL" clId="{CFE8C6A4-5171-5549-84CC-41FB520BED01}" dt="2019-03-06T08:29:07.626" v="4557" actId="2696"/>
        <pc:sldMkLst>
          <pc:docMk/>
          <pc:sldMk cId="1955269210" sldId="719"/>
        </pc:sldMkLst>
        <pc:spChg chg="mod">
          <ac:chgData name="Smith, Dave (STFC,RAL,RALSP)" userId="6cd0d8d8-d871-4ab8-a96a-840747a26667" providerId="ADAL" clId="{CFE8C6A4-5171-5549-84CC-41FB520BED01}" dt="2019-03-04T09:17:26.953" v="94" actId="20577"/>
          <ac:spMkLst>
            <pc:docMk/>
            <pc:sldMk cId="1955269210" sldId="719"/>
            <ac:spMk id="3" creationId="{430DE2D5-AD14-3641-9EB1-D82A2AEC29AC}"/>
          </ac:spMkLst>
        </pc:spChg>
      </pc:sldChg>
      <pc:sldChg chg="add">
        <pc:chgData name="Smith, Dave (STFC,RAL,RALSP)" userId="6cd0d8d8-d871-4ab8-a96a-840747a26667" providerId="ADAL" clId="{CFE8C6A4-5171-5549-84CC-41FB520BED01}" dt="2019-03-05T17:03:37.443" v="3962"/>
        <pc:sldMkLst>
          <pc:docMk/>
          <pc:sldMk cId="1508437925" sldId="720"/>
        </pc:sldMkLst>
      </pc:sldChg>
      <pc:sldChg chg="add del">
        <pc:chgData name="Smith, Dave (STFC,RAL,RALSP)" userId="6cd0d8d8-d871-4ab8-a96a-840747a26667" providerId="ADAL" clId="{CFE8C6A4-5171-5549-84CC-41FB520BED01}" dt="2019-03-05T17:03:28.417" v="3958" actId="2696"/>
        <pc:sldMkLst>
          <pc:docMk/>
          <pc:sldMk cId="2160337836" sldId="720"/>
        </pc:sldMkLst>
      </pc:sldChg>
      <pc:sldChg chg="addSp delSp modSp add">
        <pc:chgData name="Smith, Dave (STFC,RAL,RALSP)" userId="6cd0d8d8-d871-4ab8-a96a-840747a26667" providerId="ADAL" clId="{CFE8C6A4-5171-5549-84CC-41FB520BED01}" dt="2019-03-04T14:22:19.605" v="1411" actId="20577"/>
        <pc:sldMkLst>
          <pc:docMk/>
          <pc:sldMk cId="1630332450" sldId="721"/>
        </pc:sldMkLst>
        <pc:spChg chg="mod">
          <ac:chgData name="Smith, Dave (STFC,RAL,RALSP)" userId="6cd0d8d8-d871-4ab8-a96a-840747a26667" providerId="ADAL" clId="{CFE8C6A4-5171-5549-84CC-41FB520BED01}" dt="2019-03-04T14:19:46.128" v="1361" actId="20577"/>
          <ac:spMkLst>
            <pc:docMk/>
            <pc:sldMk cId="1630332450" sldId="721"/>
            <ac:spMk id="2" creationId="{00000000-0000-0000-0000-000000000000}"/>
          </ac:spMkLst>
        </pc:spChg>
        <pc:spChg chg="mod">
          <ac:chgData name="Smith, Dave (STFC,RAL,RALSP)" userId="6cd0d8d8-d871-4ab8-a96a-840747a26667" providerId="ADAL" clId="{CFE8C6A4-5171-5549-84CC-41FB520BED01}" dt="2019-03-04T14:22:19.605" v="1411" actId="20577"/>
          <ac:spMkLst>
            <pc:docMk/>
            <pc:sldMk cId="1630332450" sldId="721"/>
            <ac:spMk id="9" creationId="{C0A2E5BD-3C58-AA45-A38E-F0AD642B95FE}"/>
          </ac:spMkLst>
        </pc:spChg>
        <pc:graphicFrameChg chg="add del modGraphic">
          <ac:chgData name="Smith, Dave (STFC,RAL,RALSP)" userId="6cd0d8d8-d871-4ab8-a96a-840747a26667" providerId="ADAL" clId="{CFE8C6A4-5171-5549-84CC-41FB520BED01}" dt="2019-03-04T14:22:07.627" v="1410" actId="20577"/>
          <ac:graphicFrameMkLst>
            <pc:docMk/>
            <pc:sldMk cId="1630332450" sldId="721"/>
            <ac:graphicFrameMk id="10" creationId="{3B990A44-AF30-214A-B357-7D0CBEFF1BFD}"/>
          </ac:graphicFrameMkLst>
        </pc:graphicFrameChg>
        <pc:picChg chg="mod">
          <ac:chgData name="Smith, Dave (STFC,RAL,RALSP)" userId="6cd0d8d8-d871-4ab8-a96a-840747a26667" providerId="ADAL" clId="{CFE8C6A4-5171-5549-84CC-41FB520BED01}" dt="2019-03-04T14:20:00.482" v="1362" actId="14826"/>
          <ac:picMkLst>
            <pc:docMk/>
            <pc:sldMk cId="1630332450" sldId="721"/>
            <ac:picMk id="4" creationId="{1D1CDB05-3761-DD41-87DF-19F8E8D28D95}"/>
          </ac:picMkLst>
        </pc:picChg>
        <pc:picChg chg="mod modCrop">
          <ac:chgData name="Smith, Dave (STFC,RAL,RALSP)" userId="6cd0d8d8-d871-4ab8-a96a-840747a26667" providerId="ADAL" clId="{CFE8C6A4-5171-5549-84CC-41FB520BED01}" dt="2019-03-04T14:21:05.222" v="1374" actId="1035"/>
          <ac:picMkLst>
            <pc:docMk/>
            <pc:sldMk cId="1630332450" sldId="721"/>
            <ac:picMk id="11" creationId="{DE6B3705-0132-4F48-8280-8C405C27FCEA}"/>
          </ac:picMkLst>
        </pc:picChg>
      </pc:sldChg>
      <pc:sldChg chg="modSp add">
        <pc:chgData name="Smith, Dave (STFC,RAL,RALSP)" userId="6cd0d8d8-d871-4ab8-a96a-840747a26667" providerId="ADAL" clId="{CFE8C6A4-5171-5549-84CC-41FB520BED01}" dt="2019-03-04T14:24:38.016" v="1471" actId="1035"/>
        <pc:sldMkLst>
          <pc:docMk/>
          <pc:sldMk cId="2192806813" sldId="722"/>
        </pc:sldMkLst>
        <pc:spChg chg="mod">
          <ac:chgData name="Smith, Dave (STFC,RAL,RALSP)" userId="6cd0d8d8-d871-4ab8-a96a-840747a26667" providerId="ADAL" clId="{CFE8C6A4-5171-5549-84CC-41FB520BED01}" dt="2019-03-04T14:22:57.517" v="1417" actId="20577"/>
          <ac:spMkLst>
            <pc:docMk/>
            <pc:sldMk cId="2192806813" sldId="722"/>
            <ac:spMk id="2" creationId="{00000000-0000-0000-0000-000000000000}"/>
          </ac:spMkLst>
        </pc:spChg>
        <pc:spChg chg="mod">
          <ac:chgData name="Smith, Dave (STFC,RAL,RALSP)" userId="6cd0d8d8-d871-4ab8-a96a-840747a26667" providerId="ADAL" clId="{CFE8C6A4-5171-5549-84CC-41FB520BED01}" dt="2019-03-04T14:24:38.016" v="1471" actId="1035"/>
          <ac:spMkLst>
            <pc:docMk/>
            <pc:sldMk cId="2192806813" sldId="722"/>
            <ac:spMk id="6" creationId="{659A9889-C747-5040-8083-55CC624769F7}"/>
          </ac:spMkLst>
        </pc:spChg>
        <pc:graphicFrameChg chg="modGraphic">
          <ac:chgData name="Smith, Dave (STFC,RAL,RALSP)" userId="6cd0d8d8-d871-4ab8-a96a-840747a26667" providerId="ADAL" clId="{CFE8C6A4-5171-5549-84CC-41FB520BED01}" dt="2019-03-04T14:24:33.949" v="1470" actId="20577"/>
          <ac:graphicFrameMkLst>
            <pc:docMk/>
            <pc:sldMk cId="2192806813" sldId="722"/>
            <ac:graphicFrameMk id="8" creationId="{E435A56A-E10D-ED4B-9EDD-CFD6587506BB}"/>
          </ac:graphicFrameMkLst>
        </pc:graphicFrameChg>
        <pc:picChg chg="mod modCrop">
          <ac:chgData name="Smith, Dave (STFC,RAL,RALSP)" userId="6cd0d8d8-d871-4ab8-a96a-840747a26667" providerId="ADAL" clId="{CFE8C6A4-5171-5549-84CC-41FB520BED01}" dt="2019-03-04T14:23:55.031" v="1436" actId="1076"/>
          <ac:picMkLst>
            <pc:docMk/>
            <pc:sldMk cId="2192806813" sldId="722"/>
            <ac:picMk id="4" creationId="{00000000-0000-0000-0000-000000000000}"/>
          </ac:picMkLst>
        </pc:picChg>
      </pc:sldChg>
      <pc:sldChg chg="addSp delSp modSp add del">
        <pc:chgData name="Smith, Dave (STFC,RAL,RALSP)" userId="6cd0d8d8-d871-4ab8-a96a-840747a26667" providerId="ADAL" clId="{CFE8C6A4-5171-5549-84CC-41FB520BED01}" dt="2019-03-05T17:03:28.433" v="3960" actId="2696"/>
        <pc:sldMkLst>
          <pc:docMk/>
          <pc:sldMk cId="2184260447" sldId="724"/>
        </pc:sldMkLst>
        <pc:spChg chg="mod">
          <ac:chgData name="Smith, Dave (STFC,RAL,RALSP)" userId="6cd0d8d8-d871-4ab8-a96a-840747a26667" providerId="ADAL" clId="{CFE8C6A4-5171-5549-84CC-41FB520BED01}" dt="2019-03-04T15:54:26.063" v="2164" actId="20577"/>
          <ac:spMkLst>
            <pc:docMk/>
            <pc:sldMk cId="2184260447" sldId="724"/>
            <ac:spMk id="2" creationId="{F8B0BC31-5218-EB4B-9F05-3BECD934F9B9}"/>
          </ac:spMkLst>
        </pc:spChg>
        <pc:spChg chg="add mod">
          <ac:chgData name="Smith, Dave (STFC,RAL,RALSP)" userId="6cd0d8d8-d871-4ab8-a96a-840747a26667" providerId="ADAL" clId="{CFE8C6A4-5171-5549-84CC-41FB520BED01}" dt="2019-03-05T16:29:09.755" v="3848" actId="20577"/>
          <ac:spMkLst>
            <pc:docMk/>
            <pc:sldMk cId="2184260447" sldId="724"/>
            <ac:spMk id="3" creationId="{4EF372F7-C5FA-6948-B874-5878E78DA2DB}"/>
          </ac:spMkLst>
        </pc:spChg>
        <pc:spChg chg="del">
          <ac:chgData name="Smith, Dave (STFC,RAL,RALSP)" userId="6cd0d8d8-d871-4ab8-a96a-840747a26667" providerId="ADAL" clId="{CFE8C6A4-5171-5549-84CC-41FB520BED01}" dt="2019-03-04T14:58:54.150" v="1647" actId="478"/>
          <ac:spMkLst>
            <pc:docMk/>
            <pc:sldMk cId="2184260447" sldId="724"/>
            <ac:spMk id="8" creationId="{C48E5D63-9748-CC4C-A78F-FBEDB8A4FC11}"/>
          </ac:spMkLst>
        </pc:spChg>
        <pc:spChg chg="del">
          <ac:chgData name="Smith, Dave (STFC,RAL,RALSP)" userId="6cd0d8d8-d871-4ab8-a96a-840747a26667" providerId="ADAL" clId="{CFE8C6A4-5171-5549-84CC-41FB520BED01}" dt="2019-03-04T14:59:02.684" v="1650" actId="478"/>
          <ac:spMkLst>
            <pc:docMk/>
            <pc:sldMk cId="2184260447" sldId="724"/>
            <ac:spMk id="10" creationId="{77D20556-BC2A-674C-9CD6-F208D4C9A303}"/>
          </ac:spMkLst>
        </pc:spChg>
        <pc:spChg chg="del">
          <ac:chgData name="Smith, Dave (STFC,RAL,RALSP)" userId="6cd0d8d8-d871-4ab8-a96a-840747a26667" providerId="ADAL" clId="{CFE8C6A4-5171-5549-84CC-41FB520BED01}" dt="2019-03-04T14:58:59.219" v="1649" actId="478"/>
          <ac:spMkLst>
            <pc:docMk/>
            <pc:sldMk cId="2184260447" sldId="724"/>
            <ac:spMk id="12" creationId="{6B8AAA56-E815-CD47-97A6-323557A39D67}"/>
          </ac:spMkLst>
        </pc:spChg>
        <pc:spChg chg="del">
          <ac:chgData name="Smith, Dave (STFC,RAL,RALSP)" userId="6cd0d8d8-d871-4ab8-a96a-840747a26667" providerId="ADAL" clId="{CFE8C6A4-5171-5549-84CC-41FB520BED01}" dt="2019-03-04T14:58:50.803" v="1646" actId="478"/>
          <ac:spMkLst>
            <pc:docMk/>
            <pc:sldMk cId="2184260447" sldId="724"/>
            <ac:spMk id="13" creationId="{9E7DAE40-F8C7-6C42-9157-30AC961DE848}"/>
          </ac:spMkLst>
        </pc:spChg>
        <pc:spChg chg="add del mod">
          <ac:chgData name="Smith, Dave (STFC,RAL,RALSP)" userId="6cd0d8d8-d871-4ab8-a96a-840747a26667" providerId="ADAL" clId="{CFE8C6A4-5171-5549-84CC-41FB520BED01}" dt="2019-03-04T14:58:56.306" v="1648" actId="478"/>
          <ac:spMkLst>
            <pc:docMk/>
            <pc:sldMk cId="2184260447" sldId="724"/>
            <ac:spMk id="15" creationId="{8EF869EF-B564-EF43-A1EF-0FE9912F0F80}"/>
          </ac:spMkLst>
        </pc:spChg>
        <pc:spChg chg="add mod">
          <ac:chgData name="Smith, Dave (STFC,RAL,RALSP)" userId="6cd0d8d8-d871-4ab8-a96a-840747a26667" providerId="ADAL" clId="{CFE8C6A4-5171-5549-84CC-41FB520BED01}" dt="2019-03-05T16:26:32.087" v="3591" actId="1038"/>
          <ac:spMkLst>
            <pc:docMk/>
            <pc:sldMk cId="2184260447" sldId="724"/>
            <ac:spMk id="16" creationId="{7BE01F63-66C4-D242-99D3-43BA83C18DA6}"/>
          </ac:spMkLst>
        </pc:spChg>
        <pc:spChg chg="add mod">
          <ac:chgData name="Smith, Dave (STFC,RAL,RALSP)" userId="6cd0d8d8-d871-4ab8-a96a-840747a26667" providerId="ADAL" clId="{CFE8C6A4-5171-5549-84CC-41FB520BED01}" dt="2019-03-05T16:26:32.087" v="3591" actId="1038"/>
          <ac:spMkLst>
            <pc:docMk/>
            <pc:sldMk cId="2184260447" sldId="724"/>
            <ac:spMk id="17" creationId="{C5B174E3-8C3D-FD48-8364-95A8EE560479}"/>
          </ac:spMkLst>
        </pc:spChg>
        <pc:spChg chg="add mod">
          <ac:chgData name="Smith, Dave (STFC,RAL,RALSP)" userId="6cd0d8d8-d871-4ab8-a96a-840747a26667" providerId="ADAL" clId="{CFE8C6A4-5171-5549-84CC-41FB520BED01}" dt="2019-03-05T16:26:32.087" v="3591" actId="1038"/>
          <ac:spMkLst>
            <pc:docMk/>
            <pc:sldMk cId="2184260447" sldId="724"/>
            <ac:spMk id="18" creationId="{71440F84-D12A-304D-BC54-5F285619A59F}"/>
          </ac:spMkLst>
        </pc:spChg>
        <pc:spChg chg="add mod">
          <ac:chgData name="Smith, Dave (STFC,RAL,RALSP)" userId="6cd0d8d8-d871-4ab8-a96a-840747a26667" providerId="ADAL" clId="{CFE8C6A4-5171-5549-84CC-41FB520BED01}" dt="2019-03-05T16:26:32.087" v="3591" actId="1038"/>
          <ac:spMkLst>
            <pc:docMk/>
            <pc:sldMk cId="2184260447" sldId="724"/>
            <ac:spMk id="19" creationId="{56737A84-E9F6-7941-81C9-25DD4B0267C7}"/>
          </ac:spMkLst>
        </pc:spChg>
        <pc:spChg chg="add mod">
          <ac:chgData name="Smith, Dave (STFC,RAL,RALSP)" userId="6cd0d8d8-d871-4ab8-a96a-840747a26667" providerId="ADAL" clId="{CFE8C6A4-5171-5549-84CC-41FB520BED01}" dt="2019-03-05T16:26:32.087" v="3591" actId="1038"/>
          <ac:spMkLst>
            <pc:docMk/>
            <pc:sldMk cId="2184260447" sldId="724"/>
            <ac:spMk id="20" creationId="{5F9B0CCE-A734-2D41-9323-F549D45EDEAB}"/>
          </ac:spMkLst>
        </pc:spChg>
        <pc:spChg chg="add mod">
          <ac:chgData name="Smith, Dave (STFC,RAL,RALSP)" userId="6cd0d8d8-d871-4ab8-a96a-840747a26667" providerId="ADAL" clId="{CFE8C6A4-5171-5549-84CC-41FB520BED01}" dt="2019-03-05T16:26:32.087" v="3591" actId="1038"/>
          <ac:spMkLst>
            <pc:docMk/>
            <pc:sldMk cId="2184260447" sldId="724"/>
            <ac:spMk id="21" creationId="{EFCA9168-6A9C-5347-9051-AA63751ADE0A}"/>
          </ac:spMkLst>
        </pc:spChg>
        <pc:picChg chg="del mod">
          <ac:chgData name="Smith, Dave (STFC,RAL,RALSP)" userId="6cd0d8d8-d871-4ab8-a96a-840747a26667" providerId="ADAL" clId="{CFE8C6A4-5171-5549-84CC-41FB520BED01}" dt="2019-03-04T15:14:55.810" v="2046" actId="478"/>
          <ac:picMkLst>
            <pc:docMk/>
            <pc:sldMk cId="2184260447" sldId="724"/>
            <ac:picMk id="3" creationId="{EE51F6BB-E8D4-2B44-9E2B-4C773E275B44}"/>
          </ac:picMkLst>
        </pc:picChg>
        <pc:picChg chg="del mod">
          <ac:chgData name="Smith, Dave (STFC,RAL,RALSP)" userId="6cd0d8d8-d871-4ab8-a96a-840747a26667" providerId="ADAL" clId="{CFE8C6A4-5171-5549-84CC-41FB520BED01}" dt="2019-03-04T15:15:58.272" v="2057" actId="478"/>
          <ac:picMkLst>
            <pc:docMk/>
            <pc:sldMk cId="2184260447" sldId="724"/>
            <ac:picMk id="4" creationId="{155BADD5-B859-FA4B-AC12-C7187BD9F329}"/>
          </ac:picMkLst>
        </pc:picChg>
        <pc:picChg chg="del mod">
          <ac:chgData name="Smith, Dave (STFC,RAL,RALSP)" userId="6cd0d8d8-d871-4ab8-a96a-840747a26667" providerId="ADAL" clId="{CFE8C6A4-5171-5549-84CC-41FB520BED01}" dt="2019-03-04T15:17:27.810" v="2093" actId="478"/>
          <ac:picMkLst>
            <pc:docMk/>
            <pc:sldMk cId="2184260447" sldId="724"/>
            <ac:picMk id="5" creationId="{CEC63A03-3993-304C-854C-86557F972F4D}"/>
          </ac:picMkLst>
        </pc:picChg>
        <pc:picChg chg="del mod">
          <ac:chgData name="Smith, Dave (STFC,RAL,RALSP)" userId="6cd0d8d8-d871-4ab8-a96a-840747a26667" providerId="ADAL" clId="{CFE8C6A4-5171-5549-84CC-41FB520BED01}" dt="2019-03-04T15:18:04.065" v="2101" actId="478"/>
          <ac:picMkLst>
            <pc:docMk/>
            <pc:sldMk cId="2184260447" sldId="724"/>
            <ac:picMk id="6" creationId="{D1118D2B-8938-5B48-8AA7-AFD1990290A3}"/>
          </ac:picMkLst>
        </pc:picChg>
        <pc:picChg chg="del mod">
          <ac:chgData name="Smith, Dave (STFC,RAL,RALSP)" userId="6cd0d8d8-d871-4ab8-a96a-840747a26667" providerId="ADAL" clId="{CFE8C6A4-5171-5549-84CC-41FB520BED01}" dt="2019-03-04T15:18:05.480" v="2102" actId="478"/>
          <ac:picMkLst>
            <pc:docMk/>
            <pc:sldMk cId="2184260447" sldId="724"/>
            <ac:picMk id="7" creationId="{34E307B3-86E0-7B4E-9CA2-389A2C3B41CE}"/>
          </ac:picMkLst>
        </pc:picChg>
        <pc:picChg chg="del">
          <ac:chgData name="Smith, Dave (STFC,RAL,RALSP)" userId="6cd0d8d8-d871-4ab8-a96a-840747a26667" providerId="ADAL" clId="{CFE8C6A4-5171-5549-84CC-41FB520BED01}" dt="2019-03-04T14:59:02.684" v="1650" actId="478"/>
          <ac:picMkLst>
            <pc:docMk/>
            <pc:sldMk cId="2184260447" sldId="724"/>
            <ac:picMk id="9" creationId="{4AED8A28-E69F-DD49-8F8C-1799D1BA2371}"/>
          </ac:picMkLst>
        </pc:picChg>
        <pc:picChg chg="del mod">
          <ac:chgData name="Smith, Dave (STFC,RAL,RALSP)" userId="6cd0d8d8-d871-4ab8-a96a-840747a26667" providerId="ADAL" clId="{CFE8C6A4-5171-5549-84CC-41FB520BED01}" dt="2019-03-04T15:18:06.960" v="2103" actId="478"/>
          <ac:picMkLst>
            <pc:docMk/>
            <pc:sldMk cId="2184260447" sldId="724"/>
            <ac:picMk id="11" creationId="{BE91E67B-1608-5B48-A19A-F679C456E20B}"/>
          </ac:picMkLst>
        </pc:picChg>
        <pc:picChg chg="add mod">
          <ac:chgData name="Smith, Dave (STFC,RAL,RALSP)" userId="6cd0d8d8-d871-4ab8-a96a-840747a26667" providerId="ADAL" clId="{CFE8C6A4-5171-5549-84CC-41FB520BED01}" dt="2019-03-05T16:26:32.087" v="3591" actId="1038"/>
          <ac:picMkLst>
            <pc:docMk/>
            <pc:sldMk cId="2184260447" sldId="724"/>
            <ac:picMk id="22" creationId="{C369D1EB-2549-A544-92FF-FBDBE2B23946}"/>
          </ac:picMkLst>
        </pc:picChg>
        <pc:picChg chg="add mod">
          <ac:chgData name="Smith, Dave (STFC,RAL,RALSP)" userId="6cd0d8d8-d871-4ab8-a96a-840747a26667" providerId="ADAL" clId="{CFE8C6A4-5171-5549-84CC-41FB520BED01}" dt="2019-03-05T16:26:32.087" v="3591" actId="1038"/>
          <ac:picMkLst>
            <pc:docMk/>
            <pc:sldMk cId="2184260447" sldId="724"/>
            <ac:picMk id="23" creationId="{4CB17220-0FE6-8845-892F-05E3ADC15B6B}"/>
          </ac:picMkLst>
        </pc:picChg>
        <pc:picChg chg="add mod">
          <ac:chgData name="Smith, Dave (STFC,RAL,RALSP)" userId="6cd0d8d8-d871-4ab8-a96a-840747a26667" providerId="ADAL" clId="{CFE8C6A4-5171-5549-84CC-41FB520BED01}" dt="2019-03-05T16:26:32.087" v="3591" actId="1038"/>
          <ac:picMkLst>
            <pc:docMk/>
            <pc:sldMk cId="2184260447" sldId="724"/>
            <ac:picMk id="24" creationId="{18D8B42D-08BC-0C45-BAB4-695B695719EB}"/>
          </ac:picMkLst>
        </pc:picChg>
        <pc:picChg chg="add mod">
          <ac:chgData name="Smith, Dave (STFC,RAL,RALSP)" userId="6cd0d8d8-d871-4ab8-a96a-840747a26667" providerId="ADAL" clId="{CFE8C6A4-5171-5549-84CC-41FB520BED01}" dt="2019-03-05T16:26:32.087" v="3591" actId="1038"/>
          <ac:picMkLst>
            <pc:docMk/>
            <pc:sldMk cId="2184260447" sldId="724"/>
            <ac:picMk id="25" creationId="{D20862F4-30AC-DA4C-AF44-825DE91C8312}"/>
          </ac:picMkLst>
        </pc:picChg>
        <pc:picChg chg="add mod">
          <ac:chgData name="Smith, Dave (STFC,RAL,RALSP)" userId="6cd0d8d8-d871-4ab8-a96a-840747a26667" providerId="ADAL" clId="{CFE8C6A4-5171-5549-84CC-41FB520BED01}" dt="2019-03-05T16:26:32.087" v="3591" actId="1038"/>
          <ac:picMkLst>
            <pc:docMk/>
            <pc:sldMk cId="2184260447" sldId="724"/>
            <ac:picMk id="26" creationId="{3111BF9F-2E4B-C843-9D30-E3E139774498}"/>
          </ac:picMkLst>
        </pc:picChg>
        <pc:picChg chg="add mod">
          <ac:chgData name="Smith, Dave (STFC,RAL,RALSP)" userId="6cd0d8d8-d871-4ab8-a96a-840747a26667" providerId="ADAL" clId="{CFE8C6A4-5171-5549-84CC-41FB520BED01}" dt="2019-03-05T16:26:32.087" v="3591" actId="1038"/>
          <ac:picMkLst>
            <pc:docMk/>
            <pc:sldMk cId="2184260447" sldId="724"/>
            <ac:picMk id="27" creationId="{007D1D1C-22EF-8A43-A86E-5C97C40A5B03}"/>
          </ac:picMkLst>
        </pc:picChg>
      </pc:sldChg>
      <pc:sldChg chg="add">
        <pc:chgData name="Smith, Dave (STFC,RAL,RALSP)" userId="6cd0d8d8-d871-4ab8-a96a-840747a26667" providerId="ADAL" clId="{CFE8C6A4-5171-5549-84CC-41FB520BED01}" dt="2019-03-05T17:03:37.443" v="3962"/>
        <pc:sldMkLst>
          <pc:docMk/>
          <pc:sldMk cId="4085852794" sldId="724"/>
        </pc:sldMkLst>
      </pc:sldChg>
      <pc:sldChg chg="add">
        <pc:chgData name="Smith, Dave (STFC,RAL,RALSP)" userId="6cd0d8d8-d871-4ab8-a96a-840747a26667" providerId="ADAL" clId="{CFE8C6A4-5171-5549-84CC-41FB520BED01}" dt="2019-03-05T17:03:37.443" v="3962"/>
        <pc:sldMkLst>
          <pc:docMk/>
          <pc:sldMk cId="17987745" sldId="725"/>
        </pc:sldMkLst>
      </pc:sldChg>
      <pc:sldChg chg="addSp modSp add del">
        <pc:chgData name="Smith, Dave (STFC,RAL,RALSP)" userId="6cd0d8d8-d871-4ab8-a96a-840747a26667" providerId="ADAL" clId="{CFE8C6A4-5171-5549-84CC-41FB520BED01}" dt="2019-03-05T17:03:28.440" v="3961" actId="2696"/>
        <pc:sldMkLst>
          <pc:docMk/>
          <pc:sldMk cId="1633050451" sldId="725"/>
        </pc:sldMkLst>
        <pc:spChg chg="add">
          <ac:chgData name="Smith, Dave (STFC,RAL,RALSP)" userId="6cd0d8d8-d871-4ab8-a96a-840747a26667" providerId="ADAL" clId="{CFE8C6A4-5171-5549-84CC-41FB520BED01}" dt="2019-03-05T16:29:18.893" v="3849"/>
          <ac:spMkLst>
            <pc:docMk/>
            <pc:sldMk cId="1633050451" sldId="725"/>
            <ac:spMk id="15" creationId="{DEEAE9EA-34B0-FD49-B3D3-25A7E31CAC5E}"/>
          </ac:spMkLst>
        </pc:spChg>
        <pc:spChg chg="mod">
          <ac:chgData name="Smith, Dave (STFC,RAL,RALSP)" userId="6cd0d8d8-d871-4ab8-a96a-840747a26667" providerId="ADAL" clId="{CFE8C6A4-5171-5549-84CC-41FB520BED01}" dt="2019-03-05T16:26:43.967" v="3616" actId="1037"/>
          <ac:spMkLst>
            <pc:docMk/>
            <pc:sldMk cId="1633050451" sldId="725"/>
            <ac:spMk id="16" creationId="{7BE01F63-66C4-D242-99D3-43BA83C18DA6}"/>
          </ac:spMkLst>
        </pc:spChg>
        <pc:spChg chg="mod">
          <ac:chgData name="Smith, Dave (STFC,RAL,RALSP)" userId="6cd0d8d8-d871-4ab8-a96a-840747a26667" providerId="ADAL" clId="{CFE8C6A4-5171-5549-84CC-41FB520BED01}" dt="2019-03-05T16:26:43.967" v="3616" actId="1037"/>
          <ac:spMkLst>
            <pc:docMk/>
            <pc:sldMk cId="1633050451" sldId="725"/>
            <ac:spMk id="17" creationId="{C5B174E3-8C3D-FD48-8364-95A8EE560479}"/>
          </ac:spMkLst>
        </pc:spChg>
        <pc:spChg chg="mod">
          <ac:chgData name="Smith, Dave (STFC,RAL,RALSP)" userId="6cd0d8d8-d871-4ab8-a96a-840747a26667" providerId="ADAL" clId="{CFE8C6A4-5171-5549-84CC-41FB520BED01}" dt="2019-03-05T16:26:43.967" v="3616" actId="1037"/>
          <ac:spMkLst>
            <pc:docMk/>
            <pc:sldMk cId="1633050451" sldId="725"/>
            <ac:spMk id="18" creationId="{71440F84-D12A-304D-BC54-5F285619A59F}"/>
          </ac:spMkLst>
        </pc:spChg>
        <pc:spChg chg="mod">
          <ac:chgData name="Smith, Dave (STFC,RAL,RALSP)" userId="6cd0d8d8-d871-4ab8-a96a-840747a26667" providerId="ADAL" clId="{CFE8C6A4-5171-5549-84CC-41FB520BED01}" dt="2019-03-05T16:26:43.967" v="3616" actId="1037"/>
          <ac:spMkLst>
            <pc:docMk/>
            <pc:sldMk cId="1633050451" sldId="725"/>
            <ac:spMk id="19" creationId="{56737A84-E9F6-7941-81C9-25DD4B0267C7}"/>
          </ac:spMkLst>
        </pc:spChg>
        <pc:spChg chg="mod">
          <ac:chgData name="Smith, Dave (STFC,RAL,RALSP)" userId="6cd0d8d8-d871-4ab8-a96a-840747a26667" providerId="ADAL" clId="{CFE8C6A4-5171-5549-84CC-41FB520BED01}" dt="2019-03-05T16:26:43.967" v="3616" actId="1037"/>
          <ac:spMkLst>
            <pc:docMk/>
            <pc:sldMk cId="1633050451" sldId="725"/>
            <ac:spMk id="20" creationId="{5F9B0CCE-A734-2D41-9323-F549D45EDEAB}"/>
          </ac:spMkLst>
        </pc:spChg>
        <pc:spChg chg="mod">
          <ac:chgData name="Smith, Dave (STFC,RAL,RALSP)" userId="6cd0d8d8-d871-4ab8-a96a-840747a26667" providerId="ADAL" clId="{CFE8C6A4-5171-5549-84CC-41FB520BED01}" dt="2019-03-05T16:26:43.967" v="3616" actId="1037"/>
          <ac:spMkLst>
            <pc:docMk/>
            <pc:sldMk cId="1633050451" sldId="725"/>
            <ac:spMk id="21" creationId="{EFCA9168-6A9C-5347-9051-AA63751ADE0A}"/>
          </ac:spMkLst>
        </pc:spChg>
        <pc:picChg chg="mod">
          <ac:chgData name="Smith, Dave (STFC,RAL,RALSP)" userId="6cd0d8d8-d871-4ab8-a96a-840747a26667" providerId="ADAL" clId="{CFE8C6A4-5171-5549-84CC-41FB520BED01}" dt="2019-03-05T16:26:43.967" v="3616" actId="1037"/>
          <ac:picMkLst>
            <pc:docMk/>
            <pc:sldMk cId="1633050451" sldId="725"/>
            <ac:picMk id="3" creationId="{EE51F6BB-E8D4-2B44-9E2B-4C773E275B44}"/>
          </ac:picMkLst>
        </pc:picChg>
        <pc:picChg chg="mod">
          <ac:chgData name="Smith, Dave (STFC,RAL,RALSP)" userId="6cd0d8d8-d871-4ab8-a96a-840747a26667" providerId="ADAL" clId="{CFE8C6A4-5171-5549-84CC-41FB520BED01}" dt="2019-03-05T16:26:43.967" v="3616" actId="1037"/>
          <ac:picMkLst>
            <pc:docMk/>
            <pc:sldMk cId="1633050451" sldId="725"/>
            <ac:picMk id="4" creationId="{155BADD5-B859-FA4B-AC12-C7187BD9F329}"/>
          </ac:picMkLst>
        </pc:picChg>
        <pc:picChg chg="mod">
          <ac:chgData name="Smith, Dave (STFC,RAL,RALSP)" userId="6cd0d8d8-d871-4ab8-a96a-840747a26667" providerId="ADAL" clId="{CFE8C6A4-5171-5549-84CC-41FB520BED01}" dt="2019-03-05T16:26:43.967" v="3616" actId="1037"/>
          <ac:picMkLst>
            <pc:docMk/>
            <pc:sldMk cId="1633050451" sldId="725"/>
            <ac:picMk id="5" creationId="{CEC63A03-3993-304C-854C-86557F972F4D}"/>
          </ac:picMkLst>
        </pc:picChg>
        <pc:picChg chg="mod">
          <ac:chgData name="Smith, Dave (STFC,RAL,RALSP)" userId="6cd0d8d8-d871-4ab8-a96a-840747a26667" providerId="ADAL" clId="{CFE8C6A4-5171-5549-84CC-41FB520BED01}" dt="2019-03-05T16:26:43.967" v="3616" actId="1037"/>
          <ac:picMkLst>
            <pc:docMk/>
            <pc:sldMk cId="1633050451" sldId="725"/>
            <ac:picMk id="6" creationId="{D1118D2B-8938-5B48-8AA7-AFD1990290A3}"/>
          </ac:picMkLst>
        </pc:picChg>
        <pc:picChg chg="mod">
          <ac:chgData name="Smith, Dave (STFC,RAL,RALSP)" userId="6cd0d8d8-d871-4ab8-a96a-840747a26667" providerId="ADAL" clId="{CFE8C6A4-5171-5549-84CC-41FB520BED01}" dt="2019-03-05T16:26:43.967" v="3616" actId="1037"/>
          <ac:picMkLst>
            <pc:docMk/>
            <pc:sldMk cId="1633050451" sldId="725"/>
            <ac:picMk id="7" creationId="{34E307B3-86E0-7B4E-9CA2-389A2C3B41CE}"/>
          </ac:picMkLst>
        </pc:picChg>
        <pc:picChg chg="mod">
          <ac:chgData name="Smith, Dave (STFC,RAL,RALSP)" userId="6cd0d8d8-d871-4ab8-a96a-840747a26667" providerId="ADAL" clId="{CFE8C6A4-5171-5549-84CC-41FB520BED01}" dt="2019-03-05T16:26:43.967" v="3616" actId="1037"/>
          <ac:picMkLst>
            <pc:docMk/>
            <pc:sldMk cId="1633050451" sldId="725"/>
            <ac:picMk id="11" creationId="{BE91E67B-1608-5B48-A19A-F679C456E20B}"/>
          </ac:picMkLst>
        </pc:picChg>
      </pc:sldChg>
      <pc:sldChg chg="add del">
        <pc:chgData name="Smith, Dave (STFC,RAL,RALSP)" userId="6cd0d8d8-d871-4ab8-a96a-840747a26667" providerId="ADAL" clId="{CFE8C6A4-5171-5549-84CC-41FB520BED01}" dt="2019-03-05T16:59:59.226" v="3851" actId="2696"/>
        <pc:sldMkLst>
          <pc:docMk/>
          <pc:sldMk cId="2242725186" sldId="726"/>
        </pc:sldMkLst>
      </pc:sldChg>
      <pc:sldChg chg="addSp delSp modSp add">
        <pc:chgData name="Smith, Dave (STFC,RAL,RALSP)" userId="6cd0d8d8-d871-4ab8-a96a-840747a26667" providerId="ADAL" clId="{CFE8C6A4-5171-5549-84CC-41FB520BED01}" dt="2019-03-06T07:51:03.536" v="4110" actId="20577"/>
        <pc:sldMkLst>
          <pc:docMk/>
          <pc:sldMk cId="3761639030" sldId="726"/>
        </pc:sldMkLst>
        <pc:spChg chg="mod">
          <ac:chgData name="Smith, Dave (STFC,RAL,RALSP)" userId="6cd0d8d8-d871-4ab8-a96a-840747a26667" providerId="ADAL" clId="{CFE8C6A4-5171-5549-84CC-41FB520BED01}" dt="2019-03-06T07:51:03.536" v="4110" actId="20577"/>
          <ac:spMkLst>
            <pc:docMk/>
            <pc:sldMk cId="3761639030" sldId="726"/>
            <ac:spMk id="2" creationId="{32A96E80-3F8A-004F-AF75-F3FCC702F934}"/>
          </ac:spMkLst>
        </pc:spChg>
        <pc:spChg chg="del">
          <ac:chgData name="Smith, Dave (STFC,RAL,RALSP)" userId="6cd0d8d8-d871-4ab8-a96a-840747a26667" providerId="ADAL" clId="{CFE8C6A4-5171-5549-84CC-41FB520BED01}" dt="2019-03-06T07:41:45.427" v="3982" actId="478"/>
          <ac:spMkLst>
            <pc:docMk/>
            <pc:sldMk cId="3761639030" sldId="726"/>
            <ac:spMk id="3" creationId="{EABE8EB2-A101-9645-A55D-2503ECF6BF1B}"/>
          </ac:spMkLst>
        </pc:spChg>
        <pc:spChg chg="add del mod">
          <ac:chgData name="Smith, Dave (STFC,RAL,RALSP)" userId="6cd0d8d8-d871-4ab8-a96a-840747a26667" providerId="ADAL" clId="{CFE8C6A4-5171-5549-84CC-41FB520BED01}" dt="2019-03-06T07:43:34.822" v="3990"/>
          <ac:spMkLst>
            <pc:docMk/>
            <pc:sldMk cId="3761639030" sldId="726"/>
            <ac:spMk id="5" creationId="{66E9AA13-C602-EA41-BD5E-40584A44EEA9}"/>
          </ac:spMkLst>
        </pc:spChg>
        <pc:graphicFrameChg chg="add del">
          <ac:chgData name="Smith, Dave (STFC,RAL,RALSP)" userId="6cd0d8d8-d871-4ab8-a96a-840747a26667" providerId="ADAL" clId="{CFE8C6A4-5171-5549-84CC-41FB520BED01}" dt="2019-03-06T07:43:01.604" v="3984"/>
          <ac:graphicFrameMkLst>
            <pc:docMk/>
            <pc:sldMk cId="3761639030" sldId="726"/>
            <ac:graphicFrameMk id="4" creationId="{2ABBFADC-1CAB-AD4A-B95B-5F525AA0B1B7}"/>
          </ac:graphicFrameMkLst>
        </pc:graphicFrameChg>
        <pc:graphicFrameChg chg="add mod modGraphic">
          <ac:chgData name="Smith, Dave (STFC,RAL,RALSP)" userId="6cd0d8d8-d871-4ab8-a96a-840747a26667" providerId="ADAL" clId="{CFE8C6A4-5171-5549-84CC-41FB520BED01}" dt="2019-03-06T07:47:18.064" v="4015" actId="572"/>
          <ac:graphicFrameMkLst>
            <pc:docMk/>
            <pc:sldMk cId="3761639030" sldId="726"/>
            <ac:graphicFrameMk id="6" creationId="{C94DA29E-30BB-F74E-881A-D18BF6367A84}"/>
          </ac:graphicFrameMkLst>
        </pc:graphicFrameChg>
      </pc:sldChg>
      <pc:sldChg chg="addSp delSp modSp add del">
        <pc:chgData name="Smith, Dave (STFC,RAL,RALSP)" userId="6cd0d8d8-d871-4ab8-a96a-840747a26667" providerId="ADAL" clId="{CFE8C6A4-5171-5549-84CC-41FB520BED01}" dt="2019-03-06T07:52:47.424" v="4338" actId="2696"/>
        <pc:sldMkLst>
          <pc:docMk/>
          <pc:sldMk cId="560537417" sldId="727"/>
        </pc:sldMkLst>
        <pc:spChg chg="mod">
          <ac:chgData name="Smith, Dave (STFC,RAL,RALSP)" userId="6cd0d8d8-d871-4ab8-a96a-840747a26667" providerId="ADAL" clId="{CFE8C6A4-5171-5549-84CC-41FB520BED01}" dt="2019-03-06T07:51:11.146" v="4115" actId="20577"/>
          <ac:spMkLst>
            <pc:docMk/>
            <pc:sldMk cId="560537417" sldId="727"/>
            <ac:spMk id="2" creationId="{5D4DE13F-4ED8-0B4A-8AF0-954D33E18A6C}"/>
          </ac:spMkLst>
        </pc:spChg>
        <pc:spChg chg="del">
          <ac:chgData name="Smith, Dave (STFC,RAL,RALSP)" userId="6cd0d8d8-d871-4ab8-a96a-840747a26667" providerId="ADAL" clId="{CFE8C6A4-5171-5549-84CC-41FB520BED01}" dt="2019-03-06T07:49:52.612" v="4085"/>
          <ac:spMkLst>
            <pc:docMk/>
            <pc:sldMk cId="560537417" sldId="727"/>
            <ac:spMk id="3" creationId="{665E97A8-2897-454E-B508-C08337E1CF02}"/>
          </ac:spMkLst>
        </pc:spChg>
        <pc:spChg chg="add mod">
          <ac:chgData name="Smith, Dave (STFC,RAL,RALSP)" userId="6cd0d8d8-d871-4ab8-a96a-840747a26667" providerId="ADAL" clId="{CFE8C6A4-5171-5549-84CC-41FB520BED01}" dt="2019-03-06T07:52:40.231" v="4337" actId="20577"/>
          <ac:spMkLst>
            <pc:docMk/>
            <pc:sldMk cId="560537417" sldId="727"/>
            <ac:spMk id="4" creationId="{A9EC73DB-B93E-914D-867C-4ADED1EDA12C}"/>
          </ac:spMkLst>
        </pc:spChg>
      </pc:sldChg>
      <pc:sldMasterChg chg="delSldLayout">
        <pc:chgData name="Smith, Dave (STFC,RAL,RALSP)" userId="6cd0d8d8-d871-4ab8-a96a-840747a26667" providerId="ADAL" clId="{CFE8C6A4-5171-5549-84CC-41FB520BED01}" dt="2019-03-04T09:17:19.814" v="92" actId="2696"/>
        <pc:sldMasterMkLst>
          <pc:docMk/>
          <pc:sldMasterMk cId="1843259845" sldId="2147483679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/>
            </a:lvl1pPr>
          </a:lstStyle>
          <a:p>
            <a:endParaRPr lang="fr-FR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/>
            </a:lvl1pPr>
          </a:lstStyle>
          <a:p>
            <a:endParaRPr lang="fr-FR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/>
            </a:lvl1pPr>
          </a:lstStyle>
          <a:p>
            <a:r>
              <a:rPr lang="fr-FR"/>
              <a:t>aaaaa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/>
            </a:lvl1pPr>
          </a:lstStyle>
          <a:p>
            <a:fld id="{31DACE73-2C28-46E6-A7A5-DCB9517FEA9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7030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fr-FR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r>
              <a:rPr lang="fr-FR"/>
              <a:t>aaaaa</a:t>
            </a:r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D95080F-8CC8-4384-8357-287F9AB99C61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42156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False colour reflectance channels (r = S5, g=S3, b = S2 for land), (r=S3, g=S2, b = S1 for clouds and ocean).</a:t>
            </a:r>
          </a:p>
          <a:p>
            <a:r>
              <a:rPr lang="en-GB" dirty="0"/>
              <a:t>L1 data are averaged in 0.05degree cells.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7F3B5-5651-4AFC-8989-4C47625E636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648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False colour reflectance channels (r = S5, g=S3, b = S2 for land), (r=S3, g=S2, b = S1 for clouds and ocean).</a:t>
            </a:r>
          </a:p>
          <a:p>
            <a:r>
              <a:rPr lang="en-GB" dirty="0"/>
              <a:t>L1 data are averaged in 0.05degree cells.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7F3B5-5651-4AFC-8989-4C47625E636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14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360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550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680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aaaaa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106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253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72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251522" y="1412776"/>
            <a:ext cx="8713092" cy="475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505239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87979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548680"/>
            <a:ext cx="7772400" cy="500066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96752"/>
            <a:ext cx="7772400" cy="489924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49201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39763" y="128588"/>
            <a:ext cx="7796212" cy="5143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54050" y="965200"/>
            <a:ext cx="3810000" cy="2465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6450" y="965200"/>
            <a:ext cx="3810000" cy="2465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4050" y="3582988"/>
            <a:ext cx="3810000" cy="2465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6450" y="3582988"/>
            <a:ext cx="3810000" cy="2465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107950" y="659765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2016 RAL Space </a:t>
            </a:r>
          </a:p>
        </p:txBody>
      </p:sp>
    </p:spTree>
    <p:extLst>
      <p:ext uri="{BB962C8B-B14F-4D97-AF65-F5344CB8AC3E}">
        <p14:creationId xmlns:p14="http://schemas.microsoft.com/office/powerpoint/2010/main" val="2059988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7950" y="6581775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2017 RAL Space </a:t>
            </a:r>
          </a:p>
        </p:txBody>
      </p:sp>
    </p:spTree>
    <p:extLst>
      <p:ext uri="{BB962C8B-B14F-4D97-AF65-F5344CB8AC3E}">
        <p14:creationId xmlns:p14="http://schemas.microsoft.com/office/powerpoint/2010/main" val="53057867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60" y="1414985"/>
            <a:ext cx="6858000" cy="555477"/>
          </a:xfrm>
          <a:prstGeom prst="rect">
            <a:avLst/>
          </a:prstGeom>
        </p:spPr>
        <p:txBody>
          <a:bodyPr anchor="b"/>
          <a:lstStyle>
            <a:lvl1pPr algn="l">
              <a:defRPr sz="2700" b="1" baseline="0"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en-GB" dirty="0"/>
              <a:t>Insert name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0660" y="1970459"/>
            <a:ext cx="4387805" cy="4272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aseline="0">
                <a:solidFill>
                  <a:srgbClr val="002060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Insert job title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572" y="3147910"/>
            <a:ext cx="2769724" cy="2452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60" y="3147910"/>
            <a:ext cx="2756428" cy="2452790"/>
          </a:xfrm>
          <a:prstGeom prst="rect">
            <a:avLst/>
          </a:prstGeom>
        </p:spPr>
      </p:pic>
      <p:pic>
        <p:nvPicPr>
          <p:cNvPr id="9" name="Picture 2" descr="P:\New File Plan\Images\Facilities\03EC3541 Chilbolton dish @ dusk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1780" y="3147910"/>
            <a:ext cx="2519684" cy="245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20659" y="2397749"/>
            <a:ext cx="4387805" cy="4113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2060"/>
                </a:solidFill>
              </a:defRPr>
            </a:lvl1pPr>
            <a:lvl5pPr marL="1371566" indent="0">
              <a:buNone/>
              <a:defRPr/>
            </a:lvl5pPr>
          </a:lstStyle>
          <a:p>
            <a:pPr lvl="0"/>
            <a:r>
              <a:rPr lang="en-GB" dirty="0"/>
              <a:t>Insert 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192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86517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196736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85363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tiff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Relationship Id="rId14" Type="http://schemas.openxmlformats.org/officeDocument/2006/relationships/image" Target="../media/image7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rganigramme : Délai 18"/>
          <p:cNvSpPr/>
          <p:nvPr/>
        </p:nvSpPr>
        <p:spPr>
          <a:xfrm rot="16200000">
            <a:off x="4378514" y="2092514"/>
            <a:ext cx="396000" cy="9156520"/>
          </a:xfrm>
          <a:custGeom>
            <a:avLst/>
            <a:gdLst>
              <a:gd name="connsiteX0" fmla="*/ 0 w 692164"/>
              <a:gd name="connsiteY0" fmla="*/ 0 h 2664296"/>
              <a:gd name="connsiteX1" fmla="*/ 346082 w 692164"/>
              <a:gd name="connsiteY1" fmla="*/ 0 h 2664296"/>
              <a:gd name="connsiteX2" fmla="*/ 692164 w 692164"/>
              <a:gd name="connsiteY2" fmla="*/ 1332148 h 2664296"/>
              <a:gd name="connsiteX3" fmla="*/ 346082 w 692164"/>
              <a:gd name="connsiteY3" fmla="*/ 2664296 h 2664296"/>
              <a:gd name="connsiteX4" fmla="*/ 0 w 692164"/>
              <a:gd name="connsiteY4" fmla="*/ 2664296 h 2664296"/>
              <a:gd name="connsiteX5" fmla="*/ 0 w 692164"/>
              <a:gd name="connsiteY5" fmla="*/ 0 h 2664296"/>
              <a:gd name="connsiteX0" fmla="*/ 0 w 401329"/>
              <a:gd name="connsiteY0" fmla="*/ 0 h 2664296"/>
              <a:gd name="connsiteX1" fmla="*/ 346082 w 401329"/>
              <a:gd name="connsiteY1" fmla="*/ 0 h 2664296"/>
              <a:gd name="connsiteX2" fmla="*/ 171054 w 401329"/>
              <a:gd name="connsiteY2" fmla="*/ 1332148 h 2664296"/>
              <a:gd name="connsiteX3" fmla="*/ 346082 w 401329"/>
              <a:gd name="connsiteY3" fmla="*/ 2664296 h 2664296"/>
              <a:gd name="connsiteX4" fmla="*/ 0 w 401329"/>
              <a:gd name="connsiteY4" fmla="*/ 2664296 h 2664296"/>
              <a:gd name="connsiteX5" fmla="*/ 0 w 401329"/>
              <a:gd name="connsiteY5" fmla="*/ 0 h 2664296"/>
              <a:gd name="connsiteX0" fmla="*/ 0 w 413226"/>
              <a:gd name="connsiteY0" fmla="*/ 0 h 2664296"/>
              <a:gd name="connsiteX1" fmla="*/ 346082 w 413226"/>
              <a:gd name="connsiteY1" fmla="*/ 0 h 2664296"/>
              <a:gd name="connsiteX2" fmla="*/ 259541 w 413226"/>
              <a:gd name="connsiteY2" fmla="*/ 1371480 h 2664296"/>
              <a:gd name="connsiteX3" fmla="*/ 346082 w 413226"/>
              <a:gd name="connsiteY3" fmla="*/ 2664296 h 2664296"/>
              <a:gd name="connsiteX4" fmla="*/ 0 w 413226"/>
              <a:gd name="connsiteY4" fmla="*/ 2664296 h 2664296"/>
              <a:gd name="connsiteX5" fmla="*/ 0 w 413226"/>
              <a:gd name="connsiteY5" fmla="*/ 0 h 2664296"/>
              <a:gd name="connsiteX0" fmla="*/ 0 w 421112"/>
              <a:gd name="connsiteY0" fmla="*/ 0 h 2664296"/>
              <a:gd name="connsiteX1" fmla="*/ 51115 w 421112"/>
              <a:gd name="connsiteY1" fmla="*/ 0 h 2664296"/>
              <a:gd name="connsiteX2" fmla="*/ 259541 w 421112"/>
              <a:gd name="connsiteY2" fmla="*/ 1371480 h 2664296"/>
              <a:gd name="connsiteX3" fmla="*/ 346082 w 421112"/>
              <a:gd name="connsiteY3" fmla="*/ 2664296 h 2664296"/>
              <a:gd name="connsiteX4" fmla="*/ 0 w 421112"/>
              <a:gd name="connsiteY4" fmla="*/ 2664296 h 2664296"/>
              <a:gd name="connsiteX5" fmla="*/ 0 w 421112"/>
              <a:gd name="connsiteY5" fmla="*/ 0 h 2664296"/>
              <a:gd name="connsiteX0" fmla="*/ 0 w 406296"/>
              <a:gd name="connsiteY0" fmla="*/ 0 h 2664296"/>
              <a:gd name="connsiteX1" fmla="*/ 51115 w 406296"/>
              <a:gd name="connsiteY1" fmla="*/ 0 h 2664296"/>
              <a:gd name="connsiteX2" fmla="*/ 167424 w 406296"/>
              <a:gd name="connsiteY2" fmla="*/ 1380074 h 2664296"/>
              <a:gd name="connsiteX3" fmla="*/ 346082 w 406296"/>
              <a:gd name="connsiteY3" fmla="*/ 2664296 h 2664296"/>
              <a:gd name="connsiteX4" fmla="*/ 0 w 406296"/>
              <a:gd name="connsiteY4" fmla="*/ 2664296 h 2664296"/>
              <a:gd name="connsiteX5" fmla="*/ 0 w 406296"/>
              <a:gd name="connsiteY5" fmla="*/ 0 h 2664296"/>
              <a:gd name="connsiteX0" fmla="*/ 0 w 404524"/>
              <a:gd name="connsiteY0" fmla="*/ 0 h 2664296"/>
              <a:gd name="connsiteX1" fmla="*/ 51115 w 404524"/>
              <a:gd name="connsiteY1" fmla="*/ 0 h 2664296"/>
              <a:gd name="connsiteX2" fmla="*/ 167424 w 404524"/>
              <a:gd name="connsiteY2" fmla="*/ 1380074 h 2664296"/>
              <a:gd name="connsiteX3" fmla="*/ 346082 w 404524"/>
              <a:gd name="connsiteY3" fmla="*/ 2664296 h 2664296"/>
              <a:gd name="connsiteX4" fmla="*/ 0 w 404524"/>
              <a:gd name="connsiteY4" fmla="*/ 2664296 h 2664296"/>
              <a:gd name="connsiteX5" fmla="*/ 0 w 404524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3 h 2664329"/>
              <a:gd name="connsiteX1" fmla="*/ 51115 w 346082"/>
              <a:gd name="connsiteY1" fmla="*/ 33 h 2664329"/>
              <a:gd name="connsiteX2" fmla="*/ 167424 w 346082"/>
              <a:gd name="connsiteY2" fmla="*/ 1380107 h 2664329"/>
              <a:gd name="connsiteX3" fmla="*/ 346082 w 346082"/>
              <a:gd name="connsiteY3" fmla="*/ 2664329 h 2664329"/>
              <a:gd name="connsiteX4" fmla="*/ 0 w 346082"/>
              <a:gd name="connsiteY4" fmla="*/ 2664329 h 2664329"/>
              <a:gd name="connsiteX5" fmla="*/ 0 w 346082"/>
              <a:gd name="connsiteY5" fmla="*/ 33 h 2664329"/>
              <a:gd name="connsiteX0" fmla="*/ 0 w 346082"/>
              <a:gd name="connsiteY0" fmla="*/ 34 h 2664330"/>
              <a:gd name="connsiteX1" fmla="*/ 51115 w 346082"/>
              <a:gd name="connsiteY1" fmla="*/ 34 h 2664330"/>
              <a:gd name="connsiteX2" fmla="*/ 167424 w 346082"/>
              <a:gd name="connsiteY2" fmla="*/ 1380108 h 2664330"/>
              <a:gd name="connsiteX3" fmla="*/ 346082 w 346082"/>
              <a:gd name="connsiteY3" fmla="*/ 2664330 h 2664330"/>
              <a:gd name="connsiteX4" fmla="*/ 0 w 346082"/>
              <a:gd name="connsiteY4" fmla="*/ 2664330 h 2664330"/>
              <a:gd name="connsiteX5" fmla="*/ 0 w 346082"/>
              <a:gd name="connsiteY5" fmla="*/ 34 h 2664330"/>
              <a:gd name="connsiteX0" fmla="*/ 0 w 346082"/>
              <a:gd name="connsiteY0" fmla="*/ 8619 h 2672915"/>
              <a:gd name="connsiteX1" fmla="*/ 214878 w 346082"/>
              <a:gd name="connsiteY1" fmla="*/ 25 h 2672915"/>
              <a:gd name="connsiteX2" fmla="*/ 167424 w 346082"/>
              <a:gd name="connsiteY2" fmla="*/ 1388693 h 2672915"/>
              <a:gd name="connsiteX3" fmla="*/ 346082 w 346082"/>
              <a:gd name="connsiteY3" fmla="*/ 2672915 h 2672915"/>
              <a:gd name="connsiteX4" fmla="*/ 0 w 346082"/>
              <a:gd name="connsiteY4" fmla="*/ 2672915 h 2672915"/>
              <a:gd name="connsiteX5" fmla="*/ 0 w 346082"/>
              <a:gd name="connsiteY5" fmla="*/ 8619 h 2672915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6994 h 2671290"/>
              <a:gd name="connsiteX1" fmla="*/ 204642 w 346082"/>
              <a:gd name="connsiteY1" fmla="*/ 12725 h 2671290"/>
              <a:gd name="connsiteX2" fmla="*/ 167424 w 346082"/>
              <a:gd name="connsiteY2" fmla="*/ 1387068 h 2671290"/>
              <a:gd name="connsiteX3" fmla="*/ 346082 w 346082"/>
              <a:gd name="connsiteY3" fmla="*/ 2671290 h 2671290"/>
              <a:gd name="connsiteX4" fmla="*/ 0 w 346082"/>
              <a:gd name="connsiteY4" fmla="*/ 2671290 h 2671290"/>
              <a:gd name="connsiteX5" fmla="*/ 0 w 346082"/>
              <a:gd name="connsiteY5" fmla="*/ 6994 h 2671290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120 h 2667416"/>
              <a:gd name="connsiteX1" fmla="*/ 204642 w 346082"/>
              <a:gd name="connsiteY1" fmla="*/ 256 h 2667416"/>
              <a:gd name="connsiteX2" fmla="*/ 167424 w 346082"/>
              <a:gd name="connsiteY2" fmla="*/ 1383194 h 2667416"/>
              <a:gd name="connsiteX3" fmla="*/ 346082 w 346082"/>
              <a:gd name="connsiteY3" fmla="*/ 2667416 h 2667416"/>
              <a:gd name="connsiteX4" fmla="*/ 0 w 346082"/>
              <a:gd name="connsiteY4" fmla="*/ 2667416 h 2667416"/>
              <a:gd name="connsiteX5" fmla="*/ 0 w 346082"/>
              <a:gd name="connsiteY5" fmla="*/ 3120 h 2667416"/>
              <a:gd name="connsiteX0" fmla="*/ 0 w 351200"/>
              <a:gd name="connsiteY0" fmla="*/ 0 h 2670026"/>
              <a:gd name="connsiteX1" fmla="*/ 209760 w 351200"/>
              <a:gd name="connsiteY1" fmla="*/ 2866 h 2670026"/>
              <a:gd name="connsiteX2" fmla="*/ 172542 w 351200"/>
              <a:gd name="connsiteY2" fmla="*/ 1385804 h 2670026"/>
              <a:gd name="connsiteX3" fmla="*/ 351200 w 351200"/>
              <a:gd name="connsiteY3" fmla="*/ 2670026 h 2670026"/>
              <a:gd name="connsiteX4" fmla="*/ 5118 w 351200"/>
              <a:gd name="connsiteY4" fmla="*/ 2670026 h 2670026"/>
              <a:gd name="connsiteX5" fmla="*/ 0 w 351200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2736 w 351394"/>
              <a:gd name="connsiteY2" fmla="*/ 1385804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7853 w 351394"/>
              <a:gd name="connsiteY2" fmla="*/ 1351427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80403 w 353944"/>
              <a:gd name="connsiteY2" fmla="*/ 1351427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70167 w 353944"/>
              <a:gd name="connsiteY2" fmla="*/ 1723856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287415"/>
              <a:gd name="connsiteY0" fmla="*/ 0 h 2670026"/>
              <a:gd name="connsiteX1" fmla="*/ 105035 w 287415"/>
              <a:gd name="connsiteY1" fmla="*/ 2866 h 2670026"/>
              <a:gd name="connsiteX2" fmla="*/ 170167 w 287415"/>
              <a:gd name="connsiteY2" fmla="*/ 1723856 h 2670026"/>
              <a:gd name="connsiteX3" fmla="*/ 287415 w 287415"/>
              <a:gd name="connsiteY3" fmla="*/ 2670026 h 2670026"/>
              <a:gd name="connsiteX4" fmla="*/ 7862 w 287415"/>
              <a:gd name="connsiteY4" fmla="*/ 2670026 h 2670026"/>
              <a:gd name="connsiteX5" fmla="*/ 2744 w 287415"/>
              <a:gd name="connsiteY5" fmla="*/ 0 h 2670026"/>
              <a:gd name="connsiteX0" fmla="*/ 2744 w 287415"/>
              <a:gd name="connsiteY0" fmla="*/ 1094 h 2667651"/>
              <a:gd name="connsiteX1" fmla="*/ 105035 w 287415"/>
              <a:gd name="connsiteY1" fmla="*/ 491 h 2667651"/>
              <a:gd name="connsiteX2" fmla="*/ 170167 w 287415"/>
              <a:gd name="connsiteY2" fmla="*/ 1721481 h 2667651"/>
              <a:gd name="connsiteX3" fmla="*/ 287415 w 287415"/>
              <a:gd name="connsiteY3" fmla="*/ 2667651 h 2667651"/>
              <a:gd name="connsiteX4" fmla="*/ 7862 w 287415"/>
              <a:gd name="connsiteY4" fmla="*/ 2667651 h 2667651"/>
              <a:gd name="connsiteX5" fmla="*/ 2744 w 287415"/>
              <a:gd name="connsiteY5" fmla="*/ 1094 h 2667651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5 w 284686"/>
              <a:gd name="connsiteY0" fmla="*/ 603 h 2667160"/>
              <a:gd name="connsiteX1" fmla="*/ 102306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0 h 2667944"/>
              <a:gd name="connsiteX1" fmla="*/ 103545 w 284686"/>
              <a:gd name="connsiteY1" fmla="*/ 784 h 2667944"/>
              <a:gd name="connsiteX2" fmla="*/ 167438 w 284686"/>
              <a:gd name="connsiteY2" fmla="*/ 1721774 h 2667944"/>
              <a:gd name="connsiteX3" fmla="*/ 284686 w 284686"/>
              <a:gd name="connsiteY3" fmla="*/ 2667944 h 2667944"/>
              <a:gd name="connsiteX4" fmla="*/ 5133 w 284686"/>
              <a:gd name="connsiteY4" fmla="*/ 2667944 h 2667944"/>
              <a:gd name="connsiteX5" fmla="*/ 15 w 284686"/>
              <a:gd name="connsiteY5" fmla="*/ 0 h 2667944"/>
              <a:gd name="connsiteX0" fmla="*/ 14 w 284685"/>
              <a:gd name="connsiteY0" fmla="*/ 604 h 2668548"/>
              <a:gd name="connsiteX1" fmla="*/ 104783 w 284685"/>
              <a:gd name="connsiteY1" fmla="*/ 0 h 2668548"/>
              <a:gd name="connsiteX2" fmla="*/ 167437 w 284685"/>
              <a:gd name="connsiteY2" fmla="*/ 1722378 h 2668548"/>
              <a:gd name="connsiteX3" fmla="*/ 284685 w 284685"/>
              <a:gd name="connsiteY3" fmla="*/ 2668548 h 2668548"/>
              <a:gd name="connsiteX4" fmla="*/ 5132 w 284685"/>
              <a:gd name="connsiteY4" fmla="*/ 2668548 h 2668548"/>
              <a:gd name="connsiteX5" fmla="*/ 14 w 284685"/>
              <a:gd name="connsiteY5" fmla="*/ 604 h 2668548"/>
              <a:gd name="connsiteX0" fmla="*/ 14 w 284685"/>
              <a:gd name="connsiteY0" fmla="*/ 0 h 2667944"/>
              <a:gd name="connsiteX1" fmla="*/ 103543 w 284685"/>
              <a:gd name="connsiteY1" fmla="*/ 1477 h 2667944"/>
              <a:gd name="connsiteX2" fmla="*/ 167437 w 284685"/>
              <a:gd name="connsiteY2" fmla="*/ 1721774 h 2667944"/>
              <a:gd name="connsiteX3" fmla="*/ 284685 w 284685"/>
              <a:gd name="connsiteY3" fmla="*/ 2667944 h 2667944"/>
              <a:gd name="connsiteX4" fmla="*/ 5132 w 284685"/>
              <a:gd name="connsiteY4" fmla="*/ 2667944 h 2667944"/>
              <a:gd name="connsiteX5" fmla="*/ 14 w 284685"/>
              <a:gd name="connsiteY5" fmla="*/ 0 h 26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685" h="2667944">
                <a:moveTo>
                  <a:pt x="14" y="0"/>
                </a:moveTo>
                <a:cubicBezTo>
                  <a:pt x="-1407" y="522"/>
                  <a:pt x="104841" y="1648"/>
                  <a:pt x="103543" y="1477"/>
                </a:cubicBezTo>
                <a:cubicBezTo>
                  <a:pt x="105008" y="1992"/>
                  <a:pt x="137247" y="1277363"/>
                  <a:pt x="167437" y="1721774"/>
                </a:cubicBezTo>
                <a:cubicBezTo>
                  <a:pt x="197627" y="2166185"/>
                  <a:pt x="281353" y="2667945"/>
                  <a:pt x="284685" y="2667944"/>
                </a:cubicBezTo>
                <a:lnTo>
                  <a:pt x="5132" y="2667944"/>
                </a:lnTo>
                <a:lnTo>
                  <a:pt x="14" y="0"/>
                </a:lnTo>
                <a:close/>
              </a:path>
            </a:pathLst>
          </a:custGeom>
          <a:solidFill>
            <a:srgbClr val="007A94"/>
          </a:solidFill>
          <a:ln w="3175">
            <a:solidFill>
              <a:srgbClr val="007A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9" name="Organigramme : Délai 20"/>
          <p:cNvSpPr/>
          <p:nvPr/>
        </p:nvSpPr>
        <p:spPr>
          <a:xfrm>
            <a:off x="1" y="1296000"/>
            <a:ext cx="251520" cy="5565160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007A94"/>
          </a:solidFill>
          <a:ln w="3175">
            <a:solidFill>
              <a:srgbClr val="007A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0" name="Organigramme : Délai 18"/>
          <p:cNvSpPr/>
          <p:nvPr/>
        </p:nvSpPr>
        <p:spPr>
          <a:xfrm rot="16200000" flipH="1">
            <a:off x="4462254" y="-4482000"/>
            <a:ext cx="216000" cy="9144000"/>
          </a:xfrm>
          <a:custGeom>
            <a:avLst/>
            <a:gdLst>
              <a:gd name="connsiteX0" fmla="*/ 0 w 692164"/>
              <a:gd name="connsiteY0" fmla="*/ 0 h 2664296"/>
              <a:gd name="connsiteX1" fmla="*/ 346082 w 692164"/>
              <a:gd name="connsiteY1" fmla="*/ 0 h 2664296"/>
              <a:gd name="connsiteX2" fmla="*/ 692164 w 692164"/>
              <a:gd name="connsiteY2" fmla="*/ 1332148 h 2664296"/>
              <a:gd name="connsiteX3" fmla="*/ 346082 w 692164"/>
              <a:gd name="connsiteY3" fmla="*/ 2664296 h 2664296"/>
              <a:gd name="connsiteX4" fmla="*/ 0 w 692164"/>
              <a:gd name="connsiteY4" fmla="*/ 2664296 h 2664296"/>
              <a:gd name="connsiteX5" fmla="*/ 0 w 692164"/>
              <a:gd name="connsiteY5" fmla="*/ 0 h 2664296"/>
              <a:gd name="connsiteX0" fmla="*/ 0 w 401329"/>
              <a:gd name="connsiteY0" fmla="*/ 0 h 2664296"/>
              <a:gd name="connsiteX1" fmla="*/ 346082 w 401329"/>
              <a:gd name="connsiteY1" fmla="*/ 0 h 2664296"/>
              <a:gd name="connsiteX2" fmla="*/ 171054 w 401329"/>
              <a:gd name="connsiteY2" fmla="*/ 1332148 h 2664296"/>
              <a:gd name="connsiteX3" fmla="*/ 346082 w 401329"/>
              <a:gd name="connsiteY3" fmla="*/ 2664296 h 2664296"/>
              <a:gd name="connsiteX4" fmla="*/ 0 w 401329"/>
              <a:gd name="connsiteY4" fmla="*/ 2664296 h 2664296"/>
              <a:gd name="connsiteX5" fmla="*/ 0 w 401329"/>
              <a:gd name="connsiteY5" fmla="*/ 0 h 2664296"/>
              <a:gd name="connsiteX0" fmla="*/ 0 w 413226"/>
              <a:gd name="connsiteY0" fmla="*/ 0 h 2664296"/>
              <a:gd name="connsiteX1" fmla="*/ 346082 w 413226"/>
              <a:gd name="connsiteY1" fmla="*/ 0 h 2664296"/>
              <a:gd name="connsiteX2" fmla="*/ 259541 w 413226"/>
              <a:gd name="connsiteY2" fmla="*/ 1371480 h 2664296"/>
              <a:gd name="connsiteX3" fmla="*/ 346082 w 413226"/>
              <a:gd name="connsiteY3" fmla="*/ 2664296 h 2664296"/>
              <a:gd name="connsiteX4" fmla="*/ 0 w 413226"/>
              <a:gd name="connsiteY4" fmla="*/ 2664296 h 2664296"/>
              <a:gd name="connsiteX5" fmla="*/ 0 w 413226"/>
              <a:gd name="connsiteY5" fmla="*/ 0 h 2664296"/>
              <a:gd name="connsiteX0" fmla="*/ 0 w 421112"/>
              <a:gd name="connsiteY0" fmla="*/ 0 h 2664296"/>
              <a:gd name="connsiteX1" fmla="*/ 51115 w 421112"/>
              <a:gd name="connsiteY1" fmla="*/ 0 h 2664296"/>
              <a:gd name="connsiteX2" fmla="*/ 259541 w 421112"/>
              <a:gd name="connsiteY2" fmla="*/ 1371480 h 2664296"/>
              <a:gd name="connsiteX3" fmla="*/ 346082 w 421112"/>
              <a:gd name="connsiteY3" fmla="*/ 2664296 h 2664296"/>
              <a:gd name="connsiteX4" fmla="*/ 0 w 421112"/>
              <a:gd name="connsiteY4" fmla="*/ 2664296 h 2664296"/>
              <a:gd name="connsiteX5" fmla="*/ 0 w 421112"/>
              <a:gd name="connsiteY5" fmla="*/ 0 h 2664296"/>
              <a:gd name="connsiteX0" fmla="*/ 0 w 406296"/>
              <a:gd name="connsiteY0" fmla="*/ 0 h 2664296"/>
              <a:gd name="connsiteX1" fmla="*/ 51115 w 406296"/>
              <a:gd name="connsiteY1" fmla="*/ 0 h 2664296"/>
              <a:gd name="connsiteX2" fmla="*/ 167424 w 406296"/>
              <a:gd name="connsiteY2" fmla="*/ 1380074 h 2664296"/>
              <a:gd name="connsiteX3" fmla="*/ 346082 w 406296"/>
              <a:gd name="connsiteY3" fmla="*/ 2664296 h 2664296"/>
              <a:gd name="connsiteX4" fmla="*/ 0 w 406296"/>
              <a:gd name="connsiteY4" fmla="*/ 2664296 h 2664296"/>
              <a:gd name="connsiteX5" fmla="*/ 0 w 406296"/>
              <a:gd name="connsiteY5" fmla="*/ 0 h 2664296"/>
              <a:gd name="connsiteX0" fmla="*/ 0 w 404524"/>
              <a:gd name="connsiteY0" fmla="*/ 0 h 2664296"/>
              <a:gd name="connsiteX1" fmla="*/ 51115 w 404524"/>
              <a:gd name="connsiteY1" fmla="*/ 0 h 2664296"/>
              <a:gd name="connsiteX2" fmla="*/ 167424 w 404524"/>
              <a:gd name="connsiteY2" fmla="*/ 1380074 h 2664296"/>
              <a:gd name="connsiteX3" fmla="*/ 346082 w 404524"/>
              <a:gd name="connsiteY3" fmla="*/ 2664296 h 2664296"/>
              <a:gd name="connsiteX4" fmla="*/ 0 w 404524"/>
              <a:gd name="connsiteY4" fmla="*/ 2664296 h 2664296"/>
              <a:gd name="connsiteX5" fmla="*/ 0 w 404524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3 h 2664329"/>
              <a:gd name="connsiteX1" fmla="*/ 51115 w 346082"/>
              <a:gd name="connsiteY1" fmla="*/ 33 h 2664329"/>
              <a:gd name="connsiteX2" fmla="*/ 167424 w 346082"/>
              <a:gd name="connsiteY2" fmla="*/ 1380107 h 2664329"/>
              <a:gd name="connsiteX3" fmla="*/ 346082 w 346082"/>
              <a:gd name="connsiteY3" fmla="*/ 2664329 h 2664329"/>
              <a:gd name="connsiteX4" fmla="*/ 0 w 346082"/>
              <a:gd name="connsiteY4" fmla="*/ 2664329 h 2664329"/>
              <a:gd name="connsiteX5" fmla="*/ 0 w 346082"/>
              <a:gd name="connsiteY5" fmla="*/ 33 h 2664329"/>
              <a:gd name="connsiteX0" fmla="*/ 0 w 346082"/>
              <a:gd name="connsiteY0" fmla="*/ 34 h 2664330"/>
              <a:gd name="connsiteX1" fmla="*/ 51115 w 346082"/>
              <a:gd name="connsiteY1" fmla="*/ 34 h 2664330"/>
              <a:gd name="connsiteX2" fmla="*/ 167424 w 346082"/>
              <a:gd name="connsiteY2" fmla="*/ 1380108 h 2664330"/>
              <a:gd name="connsiteX3" fmla="*/ 346082 w 346082"/>
              <a:gd name="connsiteY3" fmla="*/ 2664330 h 2664330"/>
              <a:gd name="connsiteX4" fmla="*/ 0 w 346082"/>
              <a:gd name="connsiteY4" fmla="*/ 2664330 h 2664330"/>
              <a:gd name="connsiteX5" fmla="*/ 0 w 346082"/>
              <a:gd name="connsiteY5" fmla="*/ 34 h 2664330"/>
              <a:gd name="connsiteX0" fmla="*/ 0 w 346082"/>
              <a:gd name="connsiteY0" fmla="*/ 8619 h 2672915"/>
              <a:gd name="connsiteX1" fmla="*/ 214878 w 346082"/>
              <a:gd name="connsiteY1" fmla="*/ 25 h 2672915"/>
              <a:gd name="connsiteX2" fmla="*/ 167424 w 346082"/>
              <a:gd name="connsiteY2" fmla="*/ 1388693 h 2672915"/>
              <a:gd name="connsiteX3" fmla="*/ 346082 w 346082"/>
              <a:gd name="connsiteY3" fmla="*/ 2672915 h 2672915"/>
              <a:gd name="connsiteX4" fmla="*/ 0 w 346082"/>
              <a:gd name="connsiteY4" fmla="*/ 2672915 h 2672915"/>
              <a:gd name="connsiteX5" fmla="*/ 0 w 346082"/>
              <a:gd name="connsiteY5" fmla="*/ 8619 h 2672915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6994 h 2671290"/>
              <a:gd name="connsiteX1" fmla="*/ 204642 w 346082"/>
              <a:gd name="connsiteY1" fmla="*/ 12725 h 2671290"/>
              <a:gd name="connsiteX2" fmla="*/ 167424 w 346082"/>
              <a:gd name="connsiteY2" fmla="*/ 1387068 h 2671290"/>
              <a:gd name="connsiteX3" fmla="*/ 346082 w 346082"/>
              <a:gd name="connsiteY3" fmla="*/ 2671290 h 2671290"/>
              <a:gd name="connsiteX4" fmla="*/ 0 w 346082"/>
              <a:gd name="connsiteY4" fmla="*/ 2671290 h 2671290"/>
              <a:gd name="connsiteX5" fmla="*/ 0 w 346082"/>
              <a:gd name="connsiteY5" fmla="*/ 6994 h 2671290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120 h 2667416"/>
              <a:gd name="connsiteX1" fmla="*/ 204642 w 346082"/>
              <a:gd name="connsiteY1" fmla="*/ 256 h 2667416"/>
              <a:gd name="connsiteX2" fmla="*/ 167424 w 346082"/>
              <a:gd name="connsiteY2" fmla="*/ 1383194 h 2667416"/>
              <a:gd name="connsiteX3" fmla="*/ 346082 w 346082"/>
              <a:gd name="connsiteY3" fmla="*/ 2667416 h 2667416"/>
              <a:gd name="connsiteX4" fmla="*/ 0 w 346082"/>
              <a:gd name="connsiteY4" fmla="*/ 2667416 h 2667416"/>
              <a:gd name="connsiteX5" fmla="*/ 0 w 346082"/>
              <a:gd name="connsiteY5" fmla="*/ 3120 h 2667416"/>
              <a:gd name="connsiteX0" fmla="*/ 0 w 351200"/>
              <a:gd name="connsiteY0" fmla="*/ 0 h 2670026"/>
              <a:gd name="connsiteX1" fmla="*/ 209760 w 351200"/>
              <a:gd name="connsiteY1" fmla="*/ 2866 h 2670026"/>
              <a:gd name="connsiteX2" fmla="*/ 172542 w 351200"/>
              <a:gd name="connsiteY2" fmla="*/ 1385804 h 2670026"/>
              <a:gd name="connsiteX3" fmla="*/ 351200 w 351200"/>
              <a:gd name="connsiteY3" fmla="*/ 2670026 h 2670026"/>
              <a:gd name="connsiteX4" fmla="*/ 5118 w 351200"/>
              <a:gd name="connsiteY4" fmla="*/ 2670026 h 2670026"/>
              <a:gd name="connsiteX5" fmla="*/ 0 w 351200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2736 w 351394"/>
              <a:gd name="connsiteY2" fmla="*/ 1385804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7853 w 351394"/>
              <a:gd name="connsiteY2" fmla="*/ 1351427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80403 w 353944"/>
              <a:gd name="connsiteY2" fmla="*/ 1351427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70167 w 353944"/>
              <a:gd name="connsiteY2" fmla="*/ 1723856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287415"/>
              <a:gd name="connsiteY0" fmla="*/ 0 h 2670026"/>
              <a:gd name="connsiteX1" fmla="*/ 105035 w 287415"/>
              <a:gd name="connsiteY1" fmla="*/ 2866 h 2670026"/>
              <a:gd name="connsiteX2" fmla="*/ 170167 w 287415"/>
              <a:gd name="connsiteY2" fmla="*/ 1723856 h 2670026"/>
              <a:gd name="connsiteX3" fmla="*/ 287415 w 287415"/>
              <a:gd name="connsiteY3" fmla="*/ 2670026 h 2670026"/>
              <a:gd name="connsiteX4" fmla="*/ 7862 w 287415"/>
              <a:gd name="connsiteY4" fmla="*/ 2670026 h 2670026"/>
              <a:gd name="connsiteX5" fmla="*/ 2744 w 287415"/>
              <a:gd name="connsiteY5" fmla="*/ 0 h 2670026"/>
              <a:gd name="connsiteX0" fmla="*/ 2744 w 287415"/>
              <a:gd name="connsiteY0" fmla="*/ 1094 h 2667651"/>
              <a:gd name="connsiteX1" fmla="*/ 105035 w 287415"/>
              <a:gd name="connsiteY1" fmla="*/ 491 h 2667651"/>
              <a:gd name="connsiteX2" fmla="*/ 170167 w 287415"/>
              <a:gd name="connsiteY2" fmla="*/ 1721481 h 2667651"/>
              <a:gd name="connsiteX3" fmla="*/ 287415 w 287415"/>
              <a:gd name="connsiteY3" fmla="*/ 2667651 h 2667651"/>
              <a:gd name="connsiteX4" fmla="*/ 7862 w 287415"/>
              <a:gd name="connsiteY4" fmla="*/ 2667651 h 2667651"/>
              <a:gd name="connsiteX5" fmla="*/ 2744 w 287415"/>
              <a:gd name="connsiteY5" fmla="*/ 1094 h 2667651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5 w 284686"/>
              <a:gd name="connsiteY0" fmla="*/ 603 h 2667160"/>
              <a:gd name="connsiteX1" fmla="*/ 102306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0 h 2667944"/>
              <a:gd name="connsiteX1" fmla="*/ 103545 w 284686"/>
              <a:gd name="connsiteY1" fmla="*/ 784 h 2667944"/>
              <a:gd name="connsiteX2" fmla="*/ 167438 w 284686"/>
              <a:gd name="connsiteY2" fmla="*/ 1721774 h 2667944"/>
              <a:gd name="connsiteX3" fmla="*/ 284686 w 284686"/>
              <a:gd name="connsiteY3" fmla="*/ 2667944 h 2667944"/>
              <a:gd name="connsiteX4" fmla="*/ 5133 w 284686"/>
              <a:gd name="connsiteY4" fmla="*/ 2667944 h 2667944"/>
              <a:gd name="connsiteX5" fmla="*/ 15 w 284686"/>
              <a:gd name="connsiteY5" fmla="*/ 0 h 2667944"/>
              <a:gd name="connsiteX0" fmla="*/ 14 w 284685"/>
              <a:gd name="connsiteY0" fmla="*/ 604 h 2668548"/>
              <a:gd name="connsiteX1" fmla="*/ 104783 w 284685"/>
              <a:gd name="connsiteY1" fmla="*/ 0 h 2668548"/>
              <a:gd name="connsiteX2" fmla="*/ 167437 w 284685"/>
              <a:gd name="connsiteY2" fmla="*/ 1722378 h 2668548"/>
              <a:gd name="connsiteX3" fmla="*/ 284685 w 284685"/>
              <a:gd name="connsiteY3" fmla="*/ 2668548 h 2668548"/>
              <a:gd name="connsiteX4" fmla="*/ 5132 w 284685"/>
              <a:gd name="connsiteY4" fmla="*/ 2668548 h 2668548"/>
              <a:gd name="connsiteX5" fmla="*/ 14 w 284685"/>
              <a:gd name="connsiteY5" fmla="*/ 604 h 2668548"/>
              <a:gd name="connsiteX0" fmla="*/ 14 w 284685"/>
              <a:gd name="connsiteY0" fmla="*/ 0 h 2667944"/>
              <a:gd name="connsiteX1" fmla="*/ 103543 w 284685"/>
              <a:gd name="connsiteY1" fmla="*/ 1477 h 2667944"/>
              <a:gd name="connsiteX2" fmla="*/ 167437 w 284685"/>
              <a:gd name="connsiteY2" fmla="*/ 1721774 h 2667944"/>
              <a:gd name="connsiteX3" fmla="*/ 284685 w 284685"/>
              <a:gd name="connsiteY3" fmla="*/ 2667944 h 2667944"/>
              <a:gd name="connsiteX4" fmla="*/ 5132 w 284685"/>
              <a:gd name="connsiteY4" fmla="*/ 2667944 h 2667944"/>
              <a:gd name="connsiteX5" fmla="*/ 14 w 284685"/>
              <a:gd name="connsiteY5" fmla="*/ 0 h 26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685" h="2667944">
                <a:moveTo>
                  <a:pt x="14" y="0"/>
                </a:moveTo>
                <a:cubicBezTo>
                  <a:pt x="-1407" y="522"/>
                  <a:pt x="104841" y="1648"/>
                  <a:pt x="103543" y="1477"/>
                </a:cubicBezTo>
                <a:cubicBezTo>
                  <a:pt x="105008" y="1992"/>
                  <a:pt x="137247" y="1277363"/>
                  <a:pt x="167437" y="1721774"/>
                </a:cubicBezTo>
                <a:cubicBezTo>
                  <a:pt x="197627" y="2166185"/>
                  <a:pt x="281353" y="2667945"/>
                  <a:pt x="284685" y="2667944"/>
                </a:cubicBezTo>
                <a:lnTo>
                  <a:pt x="5132" y="2667944"/>
                </a:lnTo>
                <a:lnTo>
                  <a:pt x="14" y="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1" name="Organigramme : Délai 20"/>
          <p:cNvSpPr/>
          <p:nvPr/>
        </p:nvSpPr>
        <p:spPr>
          <a:xfrm flipH="1" flipV="1">
            <a:off x="8928000" y="0"/>
            <a:ext cx="216000" cy="5561795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2" y="1412776"/>
            <a:ext cx="8713092" cy="475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728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680361" y="245872"/>
            <a:ext cx="62841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 style du titre</a:t>
            </a:r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8748464" y="6624736"/>
            <a:ext cx="405309" cy="2606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algn="ctr" eaLnBrk="1" hangingPunct="1"/>
            <a:fld id="{09EC50F4-679C-4E8D-BB8F-6D68F1216B40}" type="slidenum">
              <a:rPr lang="fr-FR" sz="1000" b="1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‹#›</a:t>
            </a:fld>
            <a:endParaRPr lang="fr-FR" sz="1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Espace réservé du texte 3"/>
          <p:cNvSpPr txBox="1">
            <a:spLocks/>
          </p:cNvSpPr>
          <p:nvPr/>
        </p:nvSpPr>
        <p:spPr>
          <a:xfrm>
            <a:off x="147946" y="6724774"/>
            <a:ext cx="2160240" cy="144000"/>
          </a:xfrm>
          <a:prstGeom prst="rect">
            <a:avLst/>
          </a:prstGeom>
        </p:spPr>
        <p:txBody>
          <a:bodyPr anchor="ctr" anchorCtr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000" b="1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6A2"/>
              </a:buClr>
              <a:buSzPct val="75000"/>
              <a:buFont typeface="Wingdings" pitchFamily="2" charset="2"/>
              <a:buChar char="v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2pPr>
            <a:lvl3pPr marL="1176338" indent="-2619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3pPr>
            <a:lvl4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4pPr>
            <a:lvl5pPr marL="2066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5pPr>
            <a:lvl6pPr marL="2524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800" b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© RAL</a:t>
            </a:r>
            <a:r>
              <a:rPr lang="fr-FR" sz="800" b="0" baseline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</a:t>
            </a:r>
            <a:r>
              <a:rPr lang="fr-FR" sz="800" b="0" baseline="0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Space</a:t>
            </a:r>
            <a:r>
              <a:rPr lang="fr-FR" sz="800" b="0" baseline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| S3MPC </a:t>
            </a:r>
            <a:r>
              <a:rPr lang="fr-FR" sz="800" b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– 2017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77951" y="19182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6188277"/>
            <a:ext cx="2428840" cy="4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534" descr="http://www.spaceagenda.com/uploads/esa-logo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2206" y="6188277"/>
            <a:ext cx="781728" cy="36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9152" y="6841183"/>
            <a:ext cx="1364661" cy="864188"/>
          </a:xfrm>
          <a:prstGeom prst="rect">
            <a:avLst/>
          </a:prstGeom>
        </p:spPr>
      </p:pic>
      <p:pic>
        <p:nvPicPr>
          <p:cNvPr id="24" name="Imag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1552" y="6993583"/>
            <a:ext cx="1364661" cy="864188"/>
          </a:xfrm>
          <a:prstGeom prst="rect">
            <a:avLst/>
          </a:prstGeom>
        </p:spPr>
      </p:pic>
      <p:pic>
        <p:nvPicPr>
          <p:cNvPr id="25" name="Imag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3952" y="7145983"/>
            <a:ext cx="1364661" cy="864188"/>
          </a:xfrm>
          <a:prstGeom prst="rect">
            <a:avLst/>
          </a:prstGeom>
        </p:spPr>
      </p:pic>
      <p:pic>
        <p:nvPicPr>
          <p:cNvPr id="26" name="Imag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6352" y="7298383"/>
            <a:ext cx="1364661" cy="864188"/>
          </a:xfrm>
          <a:prstGeom prst="rect">
            <a:avLst/>
          </a:prstGeom>
        </p:spPr>
      </p:pic>
      <p:pic>
        <p:nvPicPr>
          <p:cNvPr id="27" name="Image 2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6587" y="6625160"/>
            <a:ext cx="4520768" cy="1135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248" y="6188277"/>
            <a:ext cx="1412380" cy="353095"/>
          </a:xfrm>
          <a:prstGeom prst="rect">
            <a:avLst/>
          </a:prstGeom>
        </p:spPr>
      </p:pic>
      <p:pic>
        <p:nvPicPr>
          <p:cNvPr id="28" name="Imag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8752" y="7450783"/>
            <a:ext cx="1364661" cy="864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101" y="6188277"/>
            <a:ext cx="603250" cy="383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793" y="6188277"/>
            <a:ext cx="1111099" cy="403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00"/>
            <a:ext cx="1353187" cy="110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5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1" r:id="rId2"/>
    <p:sldLayoutId id="2147483708" r:id="rId3"/>
    <p:sldLayoutId id="2147483710" r:id="rId4"/>
    <p:sldLayoutId id="2147483711" r:id="rId5"/>
    <p:sldLayoutId id="2147483712" r:id="rId6"/>
  </p:sldLayoutIdLst>
  <p:transition/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 i="0">
          <a:solidFill>
            <a:srgbClr val="00759E"/>
          </a:solidFill>
          <a:latin typeface="Calibri" pitchFamily="34" charset="0"/>
          <a:ea typeface="Ebrima" pitchFamily="2" charset="0"/>
          <a:cs typeface="Ebrima" pitchFamily="2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rgbClr val="00759E"/>
          </a:solidFill>
          <a:latin typeface="Calibri" pitchFamily="34" charset="0"/>
          <a:ea typeface="Ebrima" pitchFamily="2" charset="0"/>
          <a:cs typeface="Ebrima" pitchFamily="2" charset="0"/>
        </a:defRPr>
      </a:lvl1pPr>
      <a:lvl2pPr marL="285750" indent="-285750" algn="l" rtl="0" eaLnBrk="1" fontAlgn="base" hangingPunct="1">
        <a:spcBef>
          <a:spcPct val="20000"/>
        </a:spcBef>
        <a:spcAft>
          <a:spcPct val="0"/>
        </a:spcAft>
        <a:buClr>
          <a:srgbClr val="97BF0D"/>
        </a:buClr>
        <a:buSzPct val="75000"/>
        <a:buFont typeface="Wingdings" pitchFamily="2" charset="2"/>
        <a:buChar char="v"/>
        <a:defRPr sz="2000">
          <a:solidFill>
            <a:srgbClr val="323232"/>
          </a:solidFill>
          <a:latin typeface="Calibri" pitchFamily="34" charset="0"/>
          <a:ea typeface="Ebrima" pitchFamily="2" charset="0"/>
          <a:cs typeface="Ebrima" pitchFamily="2" charset="0"/>
        </a:defRPr>
      </a:lvl2pPr>
      <a:lvl3pPr marL="538163" indent="-261938" algn="l" rtl="0" eaLnBrk="1" fontAlgn="base" hangingPunct="1">
        <a:spcBef>
          <a:spcPct val="20000"/>
        </a:spcBef>
        <a:spcAft>
          <a:spcPct val="0"/>
        </a:spcAft>
        <a:buClr>
          <a:srgbClr val="0086A2"/>
        </a:buClr>
        <a:buSzPct val="80000"/>
        <a:buFont typeface="Wingdings" pitchFamily="2" charset="2"/>
        <a:buChar char="ü"/>
        <a:defRPr sz="1800">
          <a:solidFill>
            <a:srgbClr val="4B4B4B"/>
          </a:solidFill>
          <a:latin typeface="Calibri" pitchFamily="34" charset="0"/>
          <a:ea typeface="Ebrima" pitchFamily="2" charset="0"/>
          <a:cs typeface="Ebrima" pitchFamily="2" charset="0"/>
        </a:defRPr>
      </a:lvl3pPr>
      <a:lvl4pPr marL="803275" indent="-266700" algn="l" rtl="0" eaLnBrk="1" fontAlgn="base" hangingPunct="1">
        <a:spcBef>
          <a:spcPct val="20000"/>
        </a:spcBef>
        <a:spcAft>
          <a:spcPct val="0"/>
        </a:spcAft>
        <a:buClr>
          <a:srgbClr val="97BE0D"/>
        </a:buClr>
        <a:buFont typeface="Wingdings" pitchFamily="2" charset="2"/>
        <a:buChar char="Ø"/>
        <a:defRPr sz="1600">
          <a:solidFill>
            <a:srgbClr val="646464"/>
          </a:solidFill>
          <a:latin typeface="Calibri" pitchFamily="34" charset="0"/>
          <a:ea typeface="Ebrima" pitchFamily="2" charset="0"/>
          <a:cs typeface="Ebrima" pitchFamily="2" charset="0"/>
        </a:defRPr>
      </a:lvl4pPr>
      <a:lvl5pPr marL="1076325" indent="-271463" algn="l" rtl="0" eaLnBrk="1" fontAlgn="base" hangingPunct="1">
        <a:spcBef>
          <a:spcPct val="20000"/>
        </a:spcBef>
        <a:spcAft>
          <a:spcPct val="0"/>
        </a:spcAft>
        <a:buClr>
          <a:srgbClr val="0086A2"/>
        </a:buClr>
        <a:buFont typeface="Calibri" pitchFamily="34" charset="0"/>
        <a:buChar char="»"/>
        <a:defRPr sz="1600">
          <a:solidFill>
            <a:srgbClr val="7D7D7D"/>
          </a:solidFill>
          <a:latin typeface="Calibri" pitchFamily="34" charset="0"/>
          <a:ea typeface="Ebrima" pitchFamily="2" charset="0"/>
          <a:cs typeface="Ebrima" pitchFamily="2" charset="0"/>
        </a:defRPr>
      </a:lvl5pPr>
      <a:lvl6pPr marL="2524125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81325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38525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95725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rganigramme : Délai 18"/>
          <p:cNvSpPr/>
          <p:nvPr/>
        </p:nvSpPr>
        <p:spPr>
          <a:xfrm rot="16200000">
            <a:off x="4378514" y="2092514"/>
            <a:ext cx="396000" cy="9156520"/>
          </a:xfrm>
          <a:custGeom>
            <a:avLst/>
            <a:gdLst>
              <a:gd name="connsiteX0" fmla="*/ 0 w 692164"/>
              <a:gd name="connsiteY0" fmla="*/ 0 h 2664296"/>
              <a:gd name="connsiteX1" fmla="*/ 346082 w 692164"/>
              <a:gd name="connsiteY1" fmla="*/ 0 h 2664296"/>
              <a:gd name="connsiteX2" fmla="*/ 692164 w 692164"/>
              <a:gd name="connsiteY2" fmla="*/ 1332148 h 2664296"/>
              <a:gd name="connsiteX3" fmla="*/ 346082 w 692164"/>
              <a:gd name="connsiteY3" fmla="*/ 2664296 h 2664296"/>
              <a:gd name="connsiteX4" fmla="*/ 0 w 692164"/>
              <a:gd name="connsiteY4" fmla="*/ 2664296 h 2664296"/>
              <a:gd name="connsiteX5" fmla="*/ 0 w 692164"/>
              <a:gd name="connsiteY5" fmla="*/ 0 h 2664296"/>
              <a:gd name="connsiteX0" fmla="*/ 0 w 401329"/>
              <a:gd name="connsiteY0" fmla="*/ 0 h 2664296"/>
              <a:gd name="connsiteX1" fmla="*/ 346082 w 401329"/>
              <a:gd name="connsiteY1" fmla="*/ 0 h 2664296"/>
              <a:gd name="connsiteX2" fmla="*/ 171054 w 401329"/>
              <a:gd name="connsiteY2" fmla="*/ 1332148 h 2664296"/>
              <a:gd name="connsiteX3" fmla="*/ 346082 w 401329"/>
              <a:gd name="connsiteY3" fmla="*/ 2664296 h 2664296"/>
              <a:gd name="connsiteX4" fmla="*/ 0 w 401329"/>
              <a:gd name="connsiteY4" fmla="*/ 2664296 h 2664296"/>
              <a:gd name="connsiteX5" fmla="*/ 0 w 401329"/>
              <a:gd name="connsiteY5" fmla="*/ 0 h 2664296"/>
              <a:gd name="connsiteX0" fmla="*/ 0 w 413226"/>
              <a:gd name="connsiteY0" fmla="*/ 0 h 2664296"/>
              <a:gd name="connsiteX1" fmla="*/ 346082 w 413226"/>
              <a:gd name="connsiteY1" fmla="*/ 0 h 2664296"/>
              <a:gd name="connsiteX2" fmla="*/ 259541 w 413226"/>
              <a:gd name="connsiteY2" fmla="*/ 1371480 h 2664296"/>
              <a:gd name="connsiteX3" fmla="*/ 346082 w 413226"/>
              <a:gd name="connsiteY3" fmla="*/ 2664296 h 2664296"/>
              <a:gd name="connsiteX4" fmla="*/ 0 w 413226"/>
              <a:gd name="connsiteY4" fmla="*/ 2664296 h 2664296"/>
              <a:gd name="connsiteX5" fmla="*/ 0 w 413226"/>
              <a:gd name="connsiteY5" fmla="*/ 0 h 2664296"/>
              <a:gd name="connsiteX0" fmla="*/ 0 w 421112"/>
              <a:gd name="connsiteY0" fmla="*/ 0 h 2664296"/>
              <a:gd name="connsiteX1" fmla="*/ 51115 w 421112"/>
              <a:gd name="connsiteY1" fmla="*/ 0 h 2664296"/>
              <a:gd name="connsiteX2" fmla="*/ 259541 w 421112"/>
              <a:gd name="connsiteY2" fmla="*/ 1371480 h 2664296"/>
              <a:gd name="connsiteX3" fmla="*/ 346082 w 421112"/>
              <a:gd name="connsiteY3" fmla="*/ 2664296 h 2664296"/>
              <a:gd name="connsiteX4" fmla="*/ 0 w 421112"/>
              <a:gd name="connsiteY4" fmla="*/ 2664296 h 2664296"/>
              <a:gd name="connsiteX5" fmla="*/ 0 w 421112"/>
              <a:gd name="connsiteY5" fmla="*/ 0 h 2664296"/>
              <a:gd name="connsiteX0" fmla="*/ 0 w 406296"/>
              <a:gd name="connsiteY0" fmla="*/ 0 h 2664296"/>
              <a:gd name="connsiteX1" fmla="*/ 51115 w 406296"/>
              <a:gd name="connsiteY1" fmla="*/ 0 h 2664296"/>
              <a:gd name="connsiteX2" fmla="*/ 167424 w 406296"/>
              <a:gd name="connsiteY2" fmla="*/ 1380074 h 2664296"/>
              <a:gd name="connsiteX3" fmla="*/ 346082 w 406296"/>
              <a:gd name="connsiteY3" fmla="*/ 2664296 h 2664296"/>
              <a:gd name="connsiteX4" fmla="*/ 0 w 406296"/>
              <a:gd name="connsiteY4" fmla="*/ 2664296 h 2664296"/>
              <a:gd name="connsiteX5" fmla="*/ 0 w 406296"/>
              <a:gd name="connsiteY5" fmla="*/ 0 h 2664296"/>
              <a:gd name="connsiteX0" fmla="*/ 0 w 404524"/>
              <a:gd name="connsiteY0" fmla="*/ 0 h 2664296"/>
              <a:gd name="connsiteX1" fmla="*/ 51115 w 404524"/>
              <a:gd name="connsiteY1" fmla="*/ 0 h 2664296"/>
              <a:gd name="connsiteX2" fmla="*/ 167424 w 404524"/>
              <a:gd name="connsiteY2" fmla="*/ 1380074 h 2664296"/>
              <a:gd name="connsiteX3" fmla="*/ 346082 w 404524"/>
              <a:gd name="connsiteY3" fmla="*/ 2664296 h 2664296"/>
              <a:gd name="connsiteX4" fmla="*/ 0 w 404524"/>
              <a:gd name="connsiteY4" fmla="*/ 2664296 h 2664296"/>
              <a:gd name="connsiteX5" fmla="*/ 0 w 404524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3 h 2664329"/>
              <a:gd name="connsiteX1" fmla="*/ 51115 w 346082"/>
              <a:gd name="connsiteY1" fmla="*/ 33 h 2664329"/>
              <a:gd name="connsiteX2" fmla="*/ 167424 w 346082"/>
              <a:gd name="connsiteY2" fmla="*/ 1380107 h 2664329"/>
              <a:gd name="connsiteX3" fmla="*/ 346082 w 346082"/>
              <a:gd name="connsiteY3" fmla="*/ 2664329 h 2664329"/>
              <a:gd name="connsiteX4" fmla="*/ 0 w 346082"/>
              <a:gd name="connsiteY4" fmla="*/ 2664329 h 2664329"/>
              <a:gd name="connsiteX5" fmla="*/ 0 w 346082"/>
              <a:gd name="connsiteY5" fmla="*/ 33 h 2664329"/>
              <a:gd name="connsiteX0" fmla="*/ 0 w 346082"/>
              <a:gd name="connsiteY0" fmla="*/ 34 h 2664330"/>
              <a:gd name="connsiteX1" fmla="*/ 51115 w 346082"/>
              <a:gd name="connsiteY1" fmla="*/ 34 h 2664330"/>
              <a:gd name="connsiteX2" fmla="*/ 167424 w 346082"/>
              <a:gd name="connsiteY2" fmla="*/ 1380108 h 2664330"/>
              <a:gd name="connsiteX3" fmla="*/ 346082 w 346082"/>
              <a:gd name="connsiteY3" fmla="*/ 2664330 h 2664330"/>
              <a:gd name="connsiteX4" fmla="*/ 0 w 346082"/>
              <a:gd name="connsiteY4" fmla="*/ 2664330 h 2664330"/>
              <a:gd name="connsiteX5" fmla="*/ 0 w 346082"/>
              <a:gd name="connsiteY5" fmla="*/ 34 h 2664330"/>
              <a:gd name="connsiteX0" fmla="*/ 0 w 346082"/>
              <a:gd name="connsiteY0" fmla="*/ 8619 h 2672915"/>
              <a:gd name="connsiteX1" fmla="*/ 214878 w 346082"/>
              <a:gd name="connsiteY1" fmla="*/ 25 h 2672915"/>
              <a:gd name="connsiteX2" fmla="*/ 167424 w 346082"/>
              <a:gd name="connsiteY2" fmla="*/ 1388693 h 2672915"/>
              <a:gd name="connsiteX3" fmla="*/ 346082 w 346082"/>
              <a:gd name="connsiteY3" fmla="*/ 2672915 h 2672915"/>
              <a:gd name="connsiteX4" fmla="*/ 0 w 346082"/>
              <a:gd name="connsiteY4" fmla="*/ 2672915 h 2672915"/>
              <a:gd name="connsiteX5" fmla="*/ 0 w 346082"/>
              <a:gd name="connsiteY5" fmla="*/ 8619 h 2672915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6994 h 2671290"/>
              <a:gd name="connsiteX1" fmla="*/ 204642 w 346082"/>
              <a:gd name="connsiteY1" fmla="*/ 12725 h 2671290"/>
              <a:gd name="connsiteX2" fmla="*/ 167424 w 346082"/>
              <a:gd name="connsiteY2" fmla="*/ 1387068 h 2671290"/>
              <a:gd name="connsiteX3" fmla="*/ 346082 w 346082"/>
              <a:gd name="connsiteY3" fmla="*/ 2671290 h 2671290"/>
              <a:gd name="connsiteX4" fmla="*/ 0 w 346082"/>
              <a:gd name="connsiteY4" fmla="*/ 2671290 h 2671290"/>
              <a:gd name="connsiteX5" fmla="*/ 0 w 346082"/>
              <a:gd name="connsiteY5" fmla="*/ 6994 h 2671290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120 h 2667416"/>
              <a:gd name="connsiteX1" fmla="*/ 204642 w 346082"/>
              <a:gd name="connsiteY1" fmla="*/ 256 h 2667416"/>
              <a:gd name="connsiteX2" fmla="*/ 167424 w 346082"/>
              <a:gd name="connsiteY2" fmla="*/ 1383194 h 2667416"/>
              <a:gd name="connsiteX3" fmla="*/ 346082 w 346082"/>
              <a:gd name="connsiteY3" fmla="*/ 2667416 h 2667416"/>
              <a:gd name="connsiteX4" fmla="*/ 0 w 346082"/>
              <a:gd name="connsiteY4" fmla="*/ 2667416 h 2667416"/>
              <a:gd name="connsiteX5" fmla="*/ 0 w 346082"/>
              <a:gd name="connsiteY5" fmla="*/ 3120 h 2667416"/>
              <a:gd name="connsiteX0" fmla="*/ 0 w 351200"/>
              <a:gd name="connsiteY0" fmla="*/ 0 h 2670026"/>
              <a:gd name="connsiteX1" fmla="*/ 209760 w 351200"/>
              <a:gd name="connsiteY1" fmla="*/ 2866 h 2670026"/>
              <a:gd name="connsiteX2" fmla="*/ 172542 w 351200"/>
              <a:gd name="connsiteY2" fmla="*/ 1385804 h 2670026"/>
              <a:gd name="connsiteX3" fmla="*/ 351200 w 351200"/>
              <a:gd name="connsiteY3" fmla="*/ 2670026 h 2670026"/>
              <a:gd name="connsiteX4" fmla="*/ 5118 w 351200"/>
              <a:gd name="connsiteY4" fmla="*/ 2670026 h 2670026"/>
              <a:gd name="connsiteX5" fmla="*/ 0 w 351200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2736 w 351394"/>
              <a:gd name="connsiteY2" fmla="*/ 1385804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7853 w 351394"/>
              <a:gd name="connsiteY2" fmla="*/ 1351427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80403 w 353944"/>
              <a:gd name="connsiteY2" fmla="*/ 1351427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70167 w 353944"/>
              <a:gd name="connsiteY2" fmla="*/ 1723856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287415"/>
              <a:gd name="connsiteY0" fmla="*/ 0 h 2670026"/>
              <a:gd name="connsiteX1" fmla="*/ 105035 w 287415"/>
              <a:gd name="connsiteY1" fmla="*/ 2866 h 2670026"/>
              <a:gd name="connsiteX2" fmla="*/ 170167 w 287415"/>
              <a:gd name="connsiteY2" fmla="*/ 1723856 h 2670026"/>
              <a:gd name="connsiteX3" fmla="*/ 287415 w 287415"/>
              <a:gd name="connsiteY3" fmla="*/ 2670026 h 2670026"/>
              <a:gd name="connsiteX4" fmla="*/ 7862 w 287415"/>
              <a:gd name="connsiteY4" fmla="*/ 2670026 h 2670026"/>
              <a:gd name="connsiteX5" fmla="*/ 2744 w 287415"/>
              <a:gd name="connsiteY5" fmla="*/ 0 h 2670026"/>
              <a:gd name="connsiteX0" fmla="*/ 2744 w 287415"/>
              <a:gd name="connsiteY0" fmla="*/ 1094 h 2667651"/>
              <a:gd name="connsiteX1" fmla="*/ 105035 w 287415"/>
              <a:gd name="connsiteY1" fmla="*/ 491 h 2667651"/>
              <a:gd name="connsiteX2" fmla="*/ 170167 w 287415"/>
              <a:gd name="connsiteY2" fmla="*/ 1721481 h 2667651"/>
              <a:gd name="connsiteX3" fmla="*/ 287415 w 287415"/>
              <a:gd name="connsiteY3" fmla="*/ 2667651 h 2667651"/>
              <a:gd name="connsiteX4" fmla="*/ 7862 w 287415"/>
              <a:gd name="connsiteY4" fmla="*/ 2667651 h 2667651"/>
              <a:gd name="connsiteX5" fmla="*/ 2744 w 287415"/>
              <a:gd name="connsiteY5" fmla="*/ 1094 h 2667651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5 w 284686"/>
              <a:gd name="connsiteY0" fmla="*/ 603 h 2667160"/>
              <a:gd name="connsiteX1" fmla="*/ 102306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0 h 2667944"/>
              <a:gd name="connsiteX1" fmla="*/ 103545 w 284686"/>
              <a:gd name="connsiteY1" fmla="*/ 784 h 2667944"/>
              <a:gd name="connsiteX2" fmla="*/ 167438 w 284686"/>
              <a:gd name="connsiteY2" fmla="*/ 1721774 h 2667944"/>
              <a:gd name="connsiteX3" fmla="*/ 284686 w 284686"/>
              <a:gd name="connsiteY3" fmla="*/ 2667944 h 2667944"/>
              <a:gd name="connsiteX4" fmla="*/ 5133 w 284686"/>
              <a:gd name="connsiteY4" fmla="*/ 2667944 h 2667944"/>
              <a:gd name="connsiteX5" fmla="*/ 15 w 284686"/>
              <a:gd name="connsiteY5" fmla="*/ 0 h 2667944"/>
              <a:gd name="connsiteX0" fmla="*/ 14 w 284685"/>
              <a:gd name="connsiteY0" fmla="*/ 604 h 2668548"/>
              <a:gd name="connsiteX1" fmla="*/ 104783 w 284685"/>
              <a:gd name="connsiteY1" fmla="*/ 0 h 2668548"/>
              <a:gd name="connsiteX2" fmla="*/ 167437 w 284685"/>
              <a:gd name="connsiteY2" fmla="*/ 1722378 h 2668548"/>
              <a:gd name="connsiteX3" fmla="*/ 284685 w 284685"/>
              <a:gd name="connsiteY3" fmla="*/ 2668548 h 2668548"/>
              <a:gd name="connsiteX4" fmla="*/ 5132 w 284685"/>
              <a:gd name="connsiteY4" fmla="*/ 2668548 h 2668548"/>
              <a:gd name="connsiteX5" fmla="*/ 14 w 284685"/>
              <a:gd name="connsiteY5" fmla="*/ 604 h 2668548"/>
              <a:gd name="connsiteX0" fmla="*/ 14 w 284685"/>
              <a:gd name="connsiteY0" fmla="*/ 0 h 2667944"/>
              <a:gd name="connsiteX1" fmla="*/ 103543 w 284685"/>
              <a:gd name="connsiteY1" fmla="*/ 1477 h 2667944"/>
              <a:gd name="connsiteX2" fmla="*/ 167437 w 284685"/>
              <a:gd name="connsiteY2" fmla="*/ 1721774 h 2667944"/>
              <a:gd name="connsiteX3" fmla="*/ 284685 w 284685"/>
              <a:gd name="connsiteY3" fmla="*/ 2667944 h 2667944"/>
              <a:gd name="connsiteX4" fmla="*/ 5132 w 284685"/>
              <a:gd name="connsiteY4" fmla="*/ 2667944 h 2667944"/>
              <a:gd name="connsiteX5" fmla="*/ 14 w 284685"/>
              <a:gd name="connsiteY5" fmla="*/ 0 h 26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685" h="2667944">
                <a:moveTo>
                  <a:pt x="14" y="0"/>
                </a:moveTo>
                <a:cubicBezTo>
                  <a:pt x="-1407" y="522"/>
                  <a:pt x="104841" y="1648"/>
                  <a:pt x="103543" y="1477"/>
                </a:cubicBezTo>
                <a:cubicBezTo>
                  <a:pt x="105008" y="1992"/>
                  <a:pt x="137247" y="1277363"/>
                  <a:pt x="167437" y="1721774"/>
                </a:cubicBezTo>
                <a:cubicBezTo>
                  <a:pt x="197627" y="2166185"/>
                  <a:pt x="281353" y="2667945"/>
                  <a:pt x="284685" y="2667944"/>
                </a:cubicBezTo>
                <a:lnTo>
                  <a:pt x="5132" y="2667944"/>
                </a:lnTo>
                <a:lnTo>
                  <a:pt x="14" y="0"/>
                </a:lnTo>
                <a:close/>
              </a:path>
            </a:pathLst>
          </a:custGeom>
          <a:solidFill>
            <a:srgbClr val="007A94"/>
          </a:solidFill>
          <a:ln w="3175">
            <a:solidFill>
              <a:srgbClr val="007A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9" name="Organigramme : Délai 20"/>
          <p:cNvSpPr/>
          <p:nvPr/>
        </p:nvSpPr>
        <p:spPr>
          <a:xfrm>
            <a:off x="1" y="1296000"/>
            <a:ext cx="251520" cy="5565160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007A94"/>
          </a:solidFill>
          <a:ln w="3175">
            <a:solidFill>
              <a:srgbClr val="007A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0" name="Organigramme : Délai 18"/>
          <p:cNvSpPr/>
          <p:nvPr/>
        </p:nvSpPr>
        <p:spPr>
          <a:xfrm rot="16200000" flipH="1">
            <a:off x="4462254" y="-4482000"/>
            <a:ext cx="216000" cy="9144000"/>
          </a:xfrm>
          <a:custGeom>
            <a:avLst/>
            <a:gdLst>
              <a:gd name="connsiteX0" fmla="*/ 0 w 692164"/>
              <a:gd name="connsiteY0" fmla="*/ 0 h 2664296"/>
              <a:gd name="connsiteX1" fmla="*/ 346082 w 692164"/>
              <a:gd name="connsiteY1" fmla="*/ 0 h 2664296"/>
              <a:gd name="connsiteX2" fmla="*/ 692164 w 692164"/>
              <a:gd name="connsiteY2" fmla="*/ 1332148 h 2664296"/>
              <a:gd name="connsiteX3" fmla="*/ 346082 w 692164"/>
              <a:gd name="connsiteY3" fmla="*/ 2664296 h 2664296"/>
              <a:gd name="connsiteX4" fmla="*/ 0 w 692164"/>
              <a:gd name="connsiteY4" fmla="*/ 2664296 h 2664296"/>
              <a:gd name="connsiteX5" fmla="*/ 0 w 692164"/>
              <a:gd name="connsiteY5" fmla="*/ 0 h 2664296"/>
              <a:gd name="connsiteX0" fmla="*/ 0 w 401329"/>
              <a:gd name="connsiteY0" fmla="*/ 0 h 2664296"/>
              <a:gd name="connsiteX1" fmla="*/ 346082 w 401329"/>
              <a:gd name="connsiteY1" fmla="*/ 0 h 2664296"/>
              <a:gd name="connsiteX2" fmla="*/ 171054 w 401329"/>
              <a:gd name="connsiteY2" fmla="*/ 1332148 h 2664296"/>
              <a:gd name="connsiteX3" fmla="*/ 346082 w 401329"/>
              <a:gd name="connsiteY3" fmla="*/ 2664296 h 2664296"/>
              <a:gd name="connsiteX4" fmla="*/ 0 w 401329"/>
              <a:gd name="connsiteY4" fmla="*/ 2664296 h 2664296"/>
              <a:gd name="connsiteX5" fmla="*/ 0 w 401329"/>
              <a:gd name="connsiteY5" fmla="*/ 0 h 2664296"/>
              <a:gd name="connsiteX0" fmla="*/ 0 w 413226"/>
              <a:gd name="connsiteY0" fmla="*/ 0 h 2664296"/>
              <a:gd name="connsiteX1" fmla="*/ 346082 w 413226"/>
              <a:gd name="connsiteY1" fmla="*/ 0 h 2664296"/>
              <a:gd name="connsiteX2" fmla="*/ 259541 w 413226"/>
              <a:gd name="connsiteY2" fmla="*/ 1371480 h 2664296"/>
              <a:gd name="connsiteX3" fmla="*/ 346082 w 413226"/>
              <a:gd name="connsiteY3" fmla="*/ 2664296 h 2664296"/>
              <a:gd name="connsiteX4" fmla="*/ 0 w 413226"/>
              <a:gd name="connsiteY4" fmla="*/ 2664296 h 2664296"/>
              <a:gd name="connsiteX5" fmla="*/ 0 w 413226"/>
              <a:gd name="connsiteY5" fmla="*/ 0 h 2664296"/>
              <a:gd name="connsiteX0" fmla="*/ 0 w 421112"/>
              <a:gd name="connsiteY0" fmla="*/ 0 h 2664296"/>
              <a:gd name="connsiteX1" fmla="*/ 51115 w 421112"/>
              <a:gd name="connsiteY1" fmla="*/ 0 h 2664296"/>
              <a:gd name="connsiteX2" fmla="*/ 259541 w 421112"/>
              <a:gd name="connsiteY2" fmla="*/ 1371480 h 2664296"/>
              <a:gd name="connsiteX3" fmla="*/ 346082 w 421112"/>
              <a:gd name="connsiteY3" fmla="*/ 2664296 h 2664296"/>
              <a:gd name="connsiteX4" fmla="*/ 0 w 421112"/>
              <a:gd name="connsiteY4" fmla="*/ 2664296 h 2664296"/>
              <a:gd name="connsiteX5" fmla="*/ 0 w 421112"/>
              <a:gd name="connsiteY5" fmla="*/ 0 h 2664296"/>
              <a:gd name="connsiteX0" fmla="*/ 0 w 406296"/>
              <a:gd name="connsiteY0" fmla="*/ 0 h 2664296"/>
              <a:gd name="connsiteX1" fmla="*/ 51115 w 406296"/>
              <a:gd name="connsiteY1" fmla="*/ 0 h 2664296"/>
              <a:gd name="connsiteX2" fmla="*/ 167424 w 406296"/>
              <a:gd name="connsiteY2" fmla="*/ 1380074 h 2664296"/>
              <a:gd name="connsiteX3" fmla="*/ 346082 w 406296"/>
              <a:gd name="connsiteY3" fmla="*/ 2664296 h 2664296"/>
              <a:gd name="connsiteX4" fmla="*/ 0 w 406296"/>
              <a:gd name="connsiteY4" fmla="*/ 2664296 h 2664296"/>
              <a:gd name="connsiteX5" fmla="*/ 0 w 406296"/>
              <a:gd name="connsiteY5" fmla="*/ 0 h 2664296"/>
              <a:gd name="connsiteX0" fmla="*/ 0 w 404524"/>
              <a:gd name="connsiteY0" fmla="*/ 0 h 2664296"/>
              <a:gd name="connsiteX1" fmla="*/ 51115 w 404524"/>
              <a:gd name="connsiteY1" fmla="*/ 0 h 2664296"/>
              <a:gd name="connsiteX2" fmla="*/ 167424 w 404524"/>
              <a:gd name="connsiteY2" fmla="*/ 1380074 h 2664296"/>
              <a:gd name="connsiteX3" fmla="*/ 346082 w 404524"/>
              <a:gd name="connsiteY3" fmla="*/ 2664296 h 2664296"/>
              <a:gd name="connsiteX4" fmla="*/ 0 w 404524"/>
              <a:gd name="connsiteY4" fmla="*/ 2664296 h 2664296"/>
              <a:gd name="connsiteX5" fmla="*/ 0 w 404524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3 h 2664329"/>
              <a:gd name="connsiteX1" fmla="*/ 51115 w 346082"/>
              <a:gd name="connsiteY1" fmla="*/ 33 h 2664329"/>
              <a:gd name="connsiteX2" fmla="*/ 167424 w 346082"/>
              <a:gd name="connsiteY2" fmla="*/ 1380107 h 2664329"/>
              <a:gd name="connsiteX3" fmla="*/ 346082 w 346082"/>
              <a:gd name="connsiteY3" fmla="*/ 2664329 h 2664329"/>
              <a:gd name="connsiteX4" fmla="*/ 0 w 346082"/>
              <a:gd name="connsiteY4" fmla="*/ 2664329 h 2664329"/>
              <a:gd name="connsiteX5" fmla="*/ 0 w 346082"/>
              <a:gd name="connsiteY5" fmla="*/ 33 h 2664329"/>
              <a:gd name="connsiteX0" fmla="*/ 0 w 346082"/>
              <a:gd name="connsiteY0" fmla="*/ 34 h 2664330"/>
              <a:gd name="connsiteX1" fmla="*/ 51115 w 346082"/>
              <a:gd name="connsiteY1" fmla="*/ 34 h 2664330"/>
              <a:gd name="connsiteX2" fmla="*/ 167424 w 346082"/>
              <a:gd name="connsiteY2" fmla="*/ 1380108 h 2664330"/>
              <a:gd name="connsiteX3" fmla="*/ 346082 w 346082"/>
              <a:gd name="connsiteY3" fmla="*/ 2664330 h 2664330"/>
              <a:gd name="connsiteX4" fmla="*/ 0 w 346082"/>
              <a:gd name="connsiteY4" fmla="*/ 2664330 h 2664330"/>
              <a:gd name="connsiteX5" fmla="*/ 0 w 346082"/>
              <a:gd name="connsiteY5" fmla="*/ 34 h 2664330"/>
              <a:gd name="connsiteX0" fmla="*/ 0 w 346082"/>
              <a:gd name="connsiteY0" fmla="*/ 8619 h 2672915"/>
              <a:gd name="connsiteX1" fmla="*/ 214878 w 346082"/>
              <a:gd name="connsiteY1" fmla="*/ 25 h 2672915"/>
              <a:gd name="connsiteX2" fmla="*/ 167424 w 346082"/>
              <a:gd name="connsiteY2" fmla="*/ 1388693 h 2672915"/>
              <a:gd name="connsiteX3" fmla="*/ 346082 w 346082"/>
              <a:gd name="connsiteY3" fmla="*/ 2672915 h 2672915"/>
              <a:gd name="connsiteX4" fmla="*/ 0 w 346082"/>
              <a:gd name="connsiteY4" fmla="*/ 2672915 h 2672915"/>
              <a:gd name="connsiteX5" fmla="*/ 0 w 346082"/>
              <a:gd name="connsiteY5" fmla="*/ 8619 h 2672915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6994 h 2671290"/>
              <a:gd name="connsiteX1" fmla="*/ 204642 w 346082"/>
              <a:gd name="connsiteY1" fmla="*/ 12725 h 2671290"/>
              <a:gd name="connsiteX2" fmla="*/ 167424 w 346082"/>
              <a:gd name="connsiteY2" fmla="*/ 1387068 h 2671290"/>
              <a:gd name="connsiteX3" fmla="*/ 346082 w 346082"/>
              <a:gd name="connsiteY3" fmla="*/ 2671290 h 2671290"/>
              <a:gd name="connsiteX4" fmla="*/ 0 w 346082"/>
              <a:gd name="connsiteY4" fmla="*/ 2671290 h 2671290"/>
              <a:gd name="connsiteX5" fmla="*/ 0 w 346082"/>
              <a:gd name="connsiteY5" fmla="*/ 6994 h 2671290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120 h 2667416"/>
              <a:gd name="connsiteX1" fmla="*/ 204642 w 346082"/>
              <a:gd name="connsiteY1" fmla="*/ 256 h 2667416"/>
              <a:gd name="connsiteX2" fmla="*/ 167424 w 346082"/>
              <a:gd name="connsiteY2" fmla="*/ 1383194 h 2667416"/>
              <a:gd name="connsiteX3" fmla="*/ 346082 w 346082"/>
              <a:gd name="connsiteY3" fmla="*/ 2667416 h 2667416"/>
              <a:gd name="connsiteX4" fmla="*/ 0 w 346082"/>
              <a:gd name="connsiteY4" fmla="*/ 2667416 h 2667416"/>
              <a:gd name="connsiteX5" fmla="*/ 0 w 346082"/>
              <a:gd name="connsiteY5" fmla="*/ 3120 h 2667416"/>
              <a:gd name="connsiteX0" fmla="*/ 0 w 351200"/>
              <a:gd name="connsiteY0" fmla="*/ 0 h 2670026"/>
              <a:gd name="connsiteX1" fmla="*/ 209760 w 351200"/>
              <a:gd name="connsiteY1" fmla="*/ 2866 h 2670026"/>
              <a:gd name="connsiteX2" fmla="*/ 172542 w 351200"/>
              <a:gd name="connsiteY2" fmla="*/ 1385804 h 2670026"/>
              <a:gd name="connsiteX3" fmla="*/ 351200 w 351200"/>
              <a:gd name="connsiteY3" fmla="*/ 2670026 h 2670026"/>
              <a:gd name="connsiteX4" fmla="*/ 5118 w 351200"/>
              <a:gd name="connsiteY4" fmla="*/ 2670026 h 2670026"/>
              <a:gd name="connsiteX5" fmla="*/ 0 w 351200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2736 w 351394"/>
              <a:gd name="connsiteY2" fmla="*/ 1385804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7853 w 351394"/>
              <a:gd name="connsiteY2" fmla="*/ 1351427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80403 w 353944"/>
              <a:gd name="connsiteY2" fmla="*/ 1351427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70167 w 353944"/>
              <a:gd name="connsiteY2" fmla="*/ 1723856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287415"/>
              <a:gd name="connsiteY0" fmla="*/ 0 h 2670026"/>
              <a:gd name="connsiteX1" fmla="*/ 105035 w 287415"/>
              <a:gd name="connsiteY1" fmla="*/ 2866 h 2670026"/>
              <a:gd name="connsiteX2" fmla="*/ 170167 w 287415"/>
              <a:gd name="connsiteY2" fmla="*/ 1723856 h 2670026"/>
              <a:gd name="connsiteX3" fmla="*/ 287415 w 287415"/>
              <a:gd name="connsiteY3" fmla="*/ 2670026 h 2670026"/>
              <a:gd name="connsiteX4" fmla="*/ 7862 w 287415"/>
              <a:gd name="connsiteY4" fmla="*/ 2670026 h 2670026"/>
              <a:gd name="connsiteX5" fmla="*/ 2744 w 287415"/>
              <a:gd name="connsiteY5" fmla="*/ 0 h 2670026"/>
              <a:gd name="connsiteX0" fmla="*/ 2744 w 287415"/>
              <a:gd name="connsiteY0" fmla="*/ 1094 h 2667651"/>
              <a:gd name="connsiteX1" fmla="*/ 105035 w 287415"/>
              <a:gd name="connsiteY1" fmla="*/ 491 h 2667651"/>
              <a:gd name="connsiteX2" fmla="*/ 170167 w 287415"/>
              <a:gd name="connsiteY2" fmla="*/ 1721481 h 2667651"/>
              <a:gd name="connsiteX3" fmla="*/ 287415 w 287415"/>
              <a:gd name="connsiteY3" fmla="*/ 2667651 h 2667651"/>
              <a:gd name="connsiteX4" fmla="*/ 7862 w 287415"/>
              <a:gd name="connsiteY4" fmla="*/ 2667651 h 2667651"/>
              <a:gd name="connsiteX5" fmla="*/ 2744 w 287415"/>
              <a:gd name="connsiteY5" fmla="*/ 1094 h 2667651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5 w 284686"/>
              <a:gd name="connsiteY0" fmla="*/ 603 h 2667160"/>
              <a:gd name="connsiteX1" fmla="*/ 102306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0 h 2667944"/>
              <a:gd name="connsiteX1" fmla="*/ 103545 w 284686"/>
              <a:gd name="connsiteY1" fmla="*/ 784 h 2667944"/>
              <a:gd name="connsiteX2" fmla="*/ 167438 w 284686"/>
              <a:gd name="connsiteY2" fmla="*/ 1721774 h 2667944"/>
              <a:gd name="connsiteX3" fmla="*/ 284686 w 284686"/>
              <a:gd name="connsiteY3" fmla="*/ 2667944 h 2667944"/>
              <a:gd name="connsiteX4" fmla="*/ 5133 w 284686"/>
              <a:gd name="connsiteY4" fmla="*/ 2667944 h 2667944"/>
              <a:gd name="connsiteX5" fmla="*/ 15 w 284686"/>
              <a:gd name="connsiteY5" fmla="*/ 0 h 2667944"/>
              <a:gd name="connsiteX0" fmla="*/ 14 w 284685"/>
              <a:gd name="connsiteY0" fmla="*/ 604 h 2668548"/>
              <a:gd name="connsiteX1" fmla="*/ 104783 w 284685"/>
              <a:gd name="connsiteY1" fmla="*/ 0 h 2668548"/>
              <a:gd name="connsiteX2" fmla="*/ 167437 w 284685"/>
              <a:gd name="connsiteY2" fmla="*/ 1722378 h 2668548"/>
              <a:gd name="connsiteX3" fmla="*/ 284685 w 284685"/>
              <a:gd name="connsiteY3" fmla="*/ 2668548 h 2668548"/>
              <a:gd name="connsiteX4" fmla="*/ 5132 w 284685"/>
              <a:gd name="connsiteY4" fmla="*/ 2668548 h 2668548"/>
              <a:gd name="connsiteX5" fmla="*/ 14 w 284685"/>
              <a:gd name="connsiteY5" fmla="*/ 604 h 2668548"/>
              <a:gd name="connsiteX0" fmla="*/ 14 w 284685"/>
              <a:gd name="connsiteY0" fmla="*/ 0 h 2667944"/>
              <a:gd name="connsiteX1" fmla="*/ 103543 w 284685"/>
              <a:gd name="connsiteY1" fmla="*/ 1477 h 2667944"/>
              <a:gd name="connsiteX2" fmla="*/ 167437 w 284685"/>
              <a:gd name="connsiteY2" fmla="*/ 1721774 h 2667944"/>
              <a:gd name="connsiteX3" fmla="*/ 284685 w 284685"/>
              <a:gd name="connsiteY3" fmla="*/ 2667944 h 2667944"/>
              <a:gd name="connsiteX4" fmla="*/ 5132 w 284685"/>
              <a:gd name="connsiteY4" fmla="*/ 2667944 h 2667944"/>
              <a:gd name="connsiteX5" fmla="*/ 14 w 284685"/>
              <a:gd name="connsiteY5" fmla="*/ 0 h 26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685" h="2667944">
                <a:moveTo>
                  <a:pt x="14" y="0"/>
                </a:moveTo>
                <a:cubicBezTo>
                  <a:pt x="-1407" y="522"/>
                  <a:pt x="104841" y="1648"/>
                  <a:pt x="103543" y="1477"/>
                </a:cubicBezTo>
                <a:cubicBezTo>
                  <a:pt x="105008" y="1992"/>
                  <a:pt x="137247" y="1277363"/>
                  <a:pt x="167437" y="1721774"/>
                </a:cubicBezTo>
                <a:cubicBezTo>
                  <a:pt x="197627" y="2166185"/>
                  <a:pt x="281353" y="2667945"/>
                  <a:pt x="284685" y="2667944"/>
                </a:cubicBezTo>
                <a:lnTo>
                  <a:pt x="5132" y="2667944"/>
                </a:lnTo>
                <a:lnTo>
                  <a:pt x="14" y="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1" name="Organigramme : Délai 20"/>
          <p:cNvSpPr/>
          <p:nvPr/>
        </p:nvSpPr>
        <p:spPr>
          <a:xfrm flipH="1" flipV="1">
            <a:off x="8928000" y="0"/>
            <a:ext cx="216000" cy="5561795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7" name="Espace réservé du texte 3"/>
          <p:cNvSpPr txBox="1">
            <a:spLocks/>
          </p:cNvSpPr>
          <p:nvPr/>
        </p:nvSpPr>
        <p:spPr>
          <a:xfrm>
            <a:off x="147946" y="6724774"/>
            <a:ext cx="2160240" cy="144000"/>
          </a:xfrm>
          <a:prstGeom prst="rect">
            <a:avLst/>
          </a:prstGeom>
        </p:spPr>
        <p:txBody>
          <a:bodyPr anchor="ctr" anchorCtr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000" b="1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6A2"/>
              </a:buClr>
              <a:buSzPct val="75000"/>
              <a:buFont typeface="Wingdings" pitchFamily="2" charset="2"/>
              <a:buChar char="v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2pPr>
            <a:lvl3pPr marL="1176338" indent="-2619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3pPr>
            <a:lvl4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4pPr>
            <a:lvl5pPr marL="2066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5pPr>
            <a:lvl6pPr marL="2524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800" b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© ACRI-ST</a:t>
            </a:r>
            <a:r>
              <a:rPr lang="fr-FR" sz="800" b="0" baseline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| S3MPC </a:t>
            </a:r>
            <a:r>
              <a:rPr lang="fr-FR" sz="800" b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– 2014-2016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386" y="120554"/>
            <a:ext cx="2423491" cy="19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ransition/>
  <p:hf sldNum="0" hdr="0" dt="0"/>
  <p:txStyles>
    <p:titleStyle>
      <a:lvl1pPr algn="r" rtl="0" fontAlgn="base">
        <a:spcBef>
          <a:spcPct val="0"/>
        </a:spcBef>
        <a:spcAft>
          <a:spcPct val="0"/>
        </a:spcAft>
        <a:defRPr sz="2800" b="1" i="0">
          <a:solidFill>
            <a:srgbClr val="00759E"/>
          </a:solidFill>
          <a:latin typeface="Calibri" pitchFamily="34" charset="0"/>
          <a:ea typeface="Ebrima" pitchFamily="2" charset="0"/>
          <a:cs typeface="Ebrima" pitchFamily="2" charset="0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 b="1">
          <a:solidFill>
            <a:srgbClr val="00759E"/>
          </a:solidFill>
          <a:latin typeface="Calibri" pitchFamily="34" charset="0"/>
          <a:ea typeface="Ebrima" pitchFamily="2" charset="0"/>
          <a:cs typeface="Ebrima" pitchFamily="2" charset="0"/>
        </a:defRPr>
      </a:lvl1pPr>
      <a:lvl2pPr marL="285750" indent="-285750" algn="l" rtl="0" fontAlgn="base">
        <a:spcBef>
          <a:spcPct val="20000"/>
        </a:spcBef>
        <a:spcAft>
          <a:spcPct val="0"/>
        </a:spcAft>
        <a:buClr>
          <a:srgbClr val="97BF0D"/>
        </a:buClr>
        <a:buSzPct val="75000"/>
        <a:buFont typeface="Wingdings" pitchFamily="2" charset="2"/>
        <a:buChar char="v"/>
        <a:defRPr sz="2000">
          <a:solidFill>
            <a:srgbClr val="323232"/>
          </a:solidFill>
          <a:latin typeface="Calibri" pitchFamily="34" charset="0"/>
          <a:ea typeface="Ebrima" pitchFamily="2" charset="0"/>
          <a:cs typeface="Ebrima" pitchFamily="2" charset="0"/>
        </a:defRPr>
      </a:lvl2pPr>
      <a:lvl3pPr marL="538163" indent="-261938" algn="l" rtl="0" fontAlgn="base">
        <a:spcBef>
          <a:spcPct val="20000"/>
        </a:spcBef>
        <a:spcAft>
          <a:spcPct val="0"/>
        </a:spcAft>
        <a:buClr>
          <a:srgbClr val="0086A2"/>
        </a:buClr>
        <a:buSzPct val="80000"/>
        <a:buFont typeface="Wingdings" pitchFamily="2" charset="2"/>
        <a:buChar char="ü"/>
        <a:defRPr sz="1800">
          <a:solidFill>
            <a:srgbClr val="4B4B4B"/>
          </a:solidFill>
          <a:latin typeface="Calibri" pitchFamily="34" charset="0"/>
          <a:ea typeface="Ebrima" pitchFamily="2" charset="0"/>
          <a:cs typeface="Ebrima" pitchFamily="2" charset="0"/>
        </a:defRPr>
      </a:lvl3pPr>
      <a:lvl4pPr marL="803275" indent="-266700" algn="l" rtl="0" fontAlgn="base">
        <a:spcBef>
          <a:spcPct val="20000"/>
        </a:spcBef>
        <a:spcAft>
          <a:spcPct val="0"/>
        </a:spcAft>
        <a:buClr>
          <a:srgbClr val="97BE0D"/>
        </a:buClr>
        <a:buFont typeface="Wingdings" pitchFamily="2" charset="2"/>
        <a:buChar char="Ø"/>
        <a:defRPr sz="1600">
          <a:solidFill>
            <a:srgbClr val="646464"/>
          </a:solidFill>
          <a:latin typeface="Calibri" pitchFamily="34" charset="0"/>
          <a:ea typeface="Ebrima" pitchFamily="2" charset="0"/>
          <a:cs typeface="Ebrima" pitchFamily="2" charset="0"/>
        </a:defRPr>
      </a:lvl4pPr>
      <a:lvl5pPr marL="1076325" indent="-271463" algn="l" rtl="0" fontAlgn="base">
        <a:spcBef>
          <a:spcPct val="20000"/>
        </a:spcBef>
        <a:spcAft>
          <a:spcPct val="0"/>
        </a:spcAft>
        <a:buClr>
          <a:srgbClr val="0086A2"/>
        </a:buClr>
        <a:buFont typeface="Calibri" pitchFamily="34" charset="0"/>
        <a:buChar char="»"/>
        <a:defRPr sz="1600">
          <a:solidFill>
            <a:srgbClr val="7D7D7D"/>
          </a:solidFill>
          <a:latin typeface="Calibri" pitchFamily="34" charset="0"/>
          <a:ea typeface="Ebrima" pitchFamily="2" charset="0"/>
          <a:cs typeface="Ebrima" pitchFamily="2" charset="0"/>
        </a:defRPr>
      </a:lvl5pPr>
      <a:lvl6pPr marL="2524125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81325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38525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95725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coda.eumetsat.int/#/hom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55ED1-8664-5647-9CD2-20709172C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659" y="1265792"/>
            <a:ext cx="6858000" cy="555477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S3 SLSTR VIS-SWIR Calibration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F8A2EA-55FE-654E-A7B9-85634EECC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658" y="1821269"/>
            <a:ext cx="6538941" cy="320468"/>
          </a:xfrm>
        </p:spPr>
        <p:txBody>
          <a:bodyPr/>
          <a:lstStyle/>
          <a:p>
            <a:r>
              <a:rPr lang="en-GB" sz="2400" dirty="0"/>
              <a:t>Dave Smith – SLSTR Calibration Scientist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95ABC-5F16-7145-A3D4-9E62240512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658" y="2270405"/>
            <a:ext cx="8302684" cy="726617"/>
          </a:xfrm>
        </p:spPr>
        <p:txBody>
          <a:bodyPr/>
          <a:lstStyle/>
          <a:p>
            <a:r>
              <a:rPr lang="en-GB" sz="2000" dirty="0"/>
              <a:t>Mireya </a:t>
            </a:r>
            <a:r>
              <a:rPr lang="en-GB" sz="2000" dirty="0" err="1"/>
              <a:t>Etxaluze</a:t>
            </a:r>
            <a:r>
              <a:rPr lang="en-GB" sz="2000" dirty="0"/>
              <a:t>, Ed </a:t>
            </a:r>
            <a:r>
              <a:rPr lang="en-GB" sz="2000" dirty="0" err="1"/>
              <a:t>Polehampton</a:t>
            </a:r>
            <a:endParaRPr lang="en-GB" sz="2000" dirty="0"/>
          </a:p>
          <a:p>
            <a:r>
              <a:rPr lang="en-GB" sz="2000" dirty="0"/>
              <a:t>RAL Space, Science and Technologies Facilities Council, United Kingdom</a:t>
            </a:r>
          </a:p>
        </p:txBody>
      </p:sp>
    </p:spTree>
    <p:extLst>
      <p:ext uri="{BB962C8B-B14F-4D97-AF65-F5344CB8AC3E}">
        <p14:creationId xmlns:p14="http://schemas.microsoft.com/office/powerpoint/2010/main" val="1298388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0659"/>
            <a:ext cx="7772400" cy="500066"/>
          </a:xfrm>
        </p:spPr>
        <p:txBody>
          <a:bodyPr/>
          <a:lstStyle/>
          <a:p>
            <a:r>
              <a:rPr lang="en-GB" dirty="0"/>
              <a:t>Geometric Comparisons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04" y="904103"/>
            <a:ext cx="3601128" cy="28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82" y="3681438"/>
            <a:ext cx="3601128" cy="28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896" y="3672890"/>
            <a:ext cx="3601128" cy="28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718" y="890227"/>
            <a:ext cx="3601128" cy="28793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63330" y="798713"/>
            <a:ext cx="125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AATSR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83033" y="862185"/>
            <a:ext cx="125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SLSTR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92690" y="3612811"/>
            <a:ext cx="125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OLCI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2274" y="3655849"/>
            <a:ext cx="14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MODIS-A</a:t>
            </a:r>
          </a:p>
        </p:txBody>
      </p:sp>
    </p:spTree>
    <p:extLst>
      <p:ext uri="{BB962C8B-B14F-4D97-AF65-F5344CB8AC3E}">
        <p14:creationId xmlns:p14="http://schemas.microsoft.com/office/powerpoint/2010/main" val="400049465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EB3F9-E267-0B45-B1E4-2B65CE4F4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B4820-B58B-3640-AB26-B6D6B0556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2" y="1425476"/>
            <a:ext cx="8713092" cy="475307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trike="sngStrike" dirty="0"/>
              <a:t>Desert sites are </a:t>
            </a:r>
            <a:r>
              <a:rPr lang="en-US" dirty="0">
                <a:solidFill>
                  <a:srgbClr val="FF0000"/>
                </a:solidFill>
              </a:rPr>
              <a:t>The earth is </a:t>
            </a:r>
            <a:r>
              <a:rPr lang="en-US" dirty="0"/>
              <a:t>not spectrally flat!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Affects band-band comparisons and inter-satellite comparisons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Spectral differences are due to surface BRDF + atmospheric conditions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picture containing text&#13;&#10;&#13;&#10;Description automatically generated">
            <a:extLst>
              <a:ext uri="{FF2B5EF4-FFF2-40B4-BE49-F238E27FC236}">
                <a16:creationId xmlns:a16="http://schemas.microsoft.com/office/drawing/2014/main" id="{733C3C3F-9D35-5B4C-B13B-8594299A1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2" y="2796264"/>
            <a:ext cx="5247578" cy="330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9422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E8B82-A405-E343-B2ED-4EE0A13A0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Band Comparisons</a:t>
            </a:r>
          </a:p>
        </p:txBody>
      </p:sp>
      <p:pic>
        <p:nvPicPr>
          <p:cNvPr id="8" name="Picture 7" descr="A close up of a map&#13;&#10;&#13;&#10;Description automatically generated">
            <a:extLst>
              <a:ext uri="{FF2B5EF4-FFF2-40B4-BE49-F238E27FC236}">
                <a16:creationId xmlns:a16="http://schemas.microsoft.com/office/drawing/2014/main" id="{329A48D5-6726-514B-A451-9906107F7A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395" y="1018164"/>
            <a:ext cx="7189209" cy="4105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0DF092-5BA5-5C44-A610-7FCF96D93695}"/>
              </a:ext>
            </a:extLst>
          </p:cNvPr>
          <p:cNvSpPr txBox="1"/>
          <p:nvPr/>
        </p:nvSpPr>
        <p:spPr>
          <a:xfrm flipH="1">
            <a:off x="6052478" y="5433954"/>
            <a:ext cx="2583521" cy="646331"/>
          </a:xfrm>
          <a:prstGeom prst="rect">
            <a:avLst/>
          </a:prstGeom>
          <a:solidFill>
            <a:srgbClr val="FFFD78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At 2.25um Methane is a significant absorber! </a:t>
            </a:r>
          </a:p>
        </p:txBody>
      </p:sp>
    </p:spTree>
    <p:extLst>
      <p:ext uri="{BB962C8B-B14F-4D97-AF65-F5344CB8AC3E}">
        <p14:creationId xmlns:p14="http://schemas.microsoft.com/office/powerpoint/2010/main" val="91424680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E8B82-A405-E343-B2ED-4EE0A13A0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Methane on S6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33BA5-5EAC-DB4C-BEDF-6369999B2B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A4DD88-0121-43E8-B58B-8DE2B6B18362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6" name="Picture 5" descr="A close up of a map&#13;&#10;&#13;&#10;Description automatically generated">
            <a:extLst>
              <a:ext uri="{FF2B5EF4-FFF2-40B4-BE49-F238E27FC236}">
                <a16:creationId xmlns:a16="http://schemas.microsoft.com/office/drawing/2014/main" id="{0DB50D73-BDD1-8E43-88D1-34CF8EDC9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60" y="1018745"/>
            <a:ext cx="3652373" cy="29218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E19460-4B2C-1C43-B1B2-6324FCDF520A}"/>
              </a:ext>
            </a:extLst>
          </p:cNvPr>
          <p:cNvSpPr txBox="1"/>
          <p:nvPr/>
        </p:nvSpPr>
        <p:spPr>
          <a:xfrm flipH="1">
            <a:off x="491591" y="4251853"/>
            <a:ext cx="40804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RTM code – such as MODTRAN and 6S use hard coded values of CH4</a:t>
            </a:r>
          </a:p>
          <a:p>
            <a:r>
              <a:rPr lang="en-US" dirty="0"/>
              <a:t>MODTRAN = 1600ppb </a:t>
            </a:r>
          </a:p>
          <a:p>
            <a:r>
              <a:rPr lang="en-US" dirty="0"/>
              <a:t>Current values = 1860ppb and increasing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D4BB3A-F0C8-AB4C-AE75-36C361ADD442}"/>
              </a:ext>
            </a:extLst>
          </p:cNvPr>
          <p:cNvSpPr txBox="1"/>
          <p:nvPr/>
        </p:nvSpPr>
        <p:spPr>
          <a:xfrm>
            <a:off x="4572000" y="1259792"/>
            <a:ext cx="43778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SLSTR 2.25um comparisons vs. MODIS 2.13 comparisons</a:t>
            </a:r>
          </a:p>
          <a:p>
            <a:endParaRPr lang="en-US" dirty="0"/>
          </a:p>
          <a:p>
            <a:r>
              <a:rPr lang="en-US" dirty="0"/>
              <a:t>No CH4</a:t>
            </a:r>
          </a:p>
          <a:p>
            <a:r>
              <a:rPr lang="en-US" dirty="0"/>
              <a:t>SLSTR/MODIS = 0.78</a:t>
            </a:r>
          </a:p>
          <a:p>
            <a:endParaRPr lang="en-US" dirty="0"/>
          </a:p>
          <a:p>
            <a:r>
              <a:rPr lang="en-US" dirty="0"/>
              <a:t>With CH4 – </a:t>
            </a:r>
            <a:r>
              <a:rPr lang="en-US" dirty="0" err="1"/>
              <a:t>Defualt</a:t>
            </a:r>
            <a:r>
              <a:rPr lang="en-US" dirty="0"/>
              <a:t> values</a:t>
            </a:r>
          </a:p>
          <a:p>
            <a:r>
              <a:rPr lang="en-US" dirty="0"/>
              <a:t>SLSTR/MODIS = 0.86</a:t>
            </a:r>
          </a:p>
          <a:p>
            <a:endParaRPr lang="en-US" dirty="0"/>
          </a:p>
          <a:p>
            <a:r>
              <a:rPr lang="en-US" dirty="0"/>
              <a:t>With CH4 – 2018 values</a:t>
            </a:r>
          </a:p>
          <a:p>
            <a:r>
              <a:rPr lang="en-US" dirty="0"/>
              <a:t>SLSTR/MODIS ~ 0.88</a:t>
            </a:r>
          </a:p>
        </p:txBody>
      </p:sp>
    </p:spTree>
    <p:extLst>
      <p:ext uri="{BB962C8B-B14F-4D97-AF65-F5344CB8AC3E}">
        <p14:creationId xmlns:p14="http://schemas.microsoft.com/office/powerpoint/2010/main" val="129422151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642938" y="549275"/>
            <a:ext cx="7772400" cy="500063"/>
          </a:xfrm>
        </p:spPr>
        <p:txBody>
          <a:bodyPr/>
          <a:lstStyle/>
          <a:p>
            <a:r>
              <a:rPr lang="en-GB" altLang="x-none" dirty="0"/>
              <a:t>SLSTR vs AATSR – Geometric Matching</a:t>
            </a:r>
          </a:p>
        </p:txBody>
      </p:sp>
      <p:sp>
        <p:nvSpPr>
          <p:cNvPr id="45061" name="TextBox 4"/>
          <p:cNvSpPr txBox="1">
            <a:spLocks noChangeArrowheads="1"/>
          </p:cNvSpPr>
          <p:nvPr/>
        </p:nvSpPr>
        <p:spPr bwMode="auto">
          <a:xfrm>
            <a:off x="323850" y="4637881"/>
            <a:ext cx="77771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1800" dirty="0"/>
              <a:t>Atmospheric corrections are not performed in the first instance since it is assumed that AATSR and SLSTR spectral responses are well matched</a:t>
            </a:r>
          </a:p>
          <a:p>
            <a:endParaRPr lang="en-GB" altLang="x-none" sz="1800" dirty="0"/>
          </a:p>
          <a:p>
            <a:r>
              <a:rPr lang="en-GB" altLang="x-none" sz="1800" dirty="0"/>
              <a:t>Any short term variations in atmospheric conditions should average out with 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8359"/>
            <a:ext cx="9144000" cy="28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7351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383580"/>
            <a:ext cx="7772400" cy="500066"/>
          </a:xfrm>
        </p:spPr>
        <p:txBody>
          <a:bodyPr/>
          <a:lstStyle/>
          <a:p>
            <a:r>
              <a:rPr lang="en-GB" dirty="0"/>
              <a:t>SLSTR-A vs AATSR (Nadir View)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B990A44-AF30-214A-B357-7D0CBEFF1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637450"/>
              </p:ext>
            </p:extLst>
          </p:nvPr>
        </p:nvGraphicFramePr>
        <p:xfrm>
          <a:off x="5547110" y="4219270"/>
          <a:ext cx="3207153" cy="2433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890778478"/>
                    </a:ext>
                  </a:extLst>
                </a:gridCol>
                <a:gridCol w="1490689">
                  <a:extLst>
                    <a:ext uri="{9D8B030D-6E8A-4147-A177-3AD203B41FA5}">
                      <a16:colId xmlns:a16="http://schemas.microsoft.com/office/drawing/2014/main" val="1979501383"/>
                    </a:ext>
                  </a:extLst>
                </a:gridCol>
                <a:gridCol w="1005264">
                  <a:extLst>
                    <a:ext uri="{9D8B030D-6E8A-4147-A177-3AD203B41FA5}">
                      <a16:colId xmlns:a16="http://schemas.microsoft.com/office/drawing/2014/main" val="28941349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R/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</a:t>
                      </a:r>
                      <a:endParaRPr lang="en-US" sz="1600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Stddev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478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0.974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0.019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326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S2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1.006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0.013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204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S3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0.992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0.012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87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S5a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0.882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0.008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225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S5b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0.882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0.008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680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D1CDB05-3761-DD41-87DF-19F8E8D28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972545"/>
            <a:ext cx="5145859" cy="42224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6B3705-0132-4F48-8280-8C405C27FC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00" y="5237238"/>
            <a:ext cx="5145859" cy="10111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A2E5BD-3C58-AA45-A38E-F0AD642B95FE}"/>
              </a:ext>
            </a:extLst>
          </p:cNvPr>
          <p:cNvSpPr txBox="1"/>
          <p:nvPr/>
        </p:nvSpPr>
        <p:spPr>
          <a:xfrm>
            <a:off x="5157374" y="972546"/>
            <a:ext cx="39866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Combined results for all desert sites processed to date</a:t>
            </a:r>
          </a:p>
          <a:p>
            <a:endParaRPr lang="en-GB" dirty="0"/>
          </a:p>
          <a:p>
            <a:r>
              <a:rPr lang="en-GB" dirty="0"/>
              <a:t>Match-ups constrained to VZA &lt;25 degrees</a:t>
            </a:r>
          </a:p>
          <a:p>
            <a:endParaRPr lang="en-GB" dirty="0"/>
          </a:p>
          <a:p>
            <a:r>
              <a:rPr lang="en-GB" dirty="0"/>
              <a:t>SWIR A and B stripes show excellent agreement </a:t>
            </a:r>
            <a:r>
              <a:rPr lang="mr-IN" dirty="0"/>
              <a:t>–</a:t>
            </a:r>
            <a:r>
              <a:rPr lang="en-GB" dirty="0"/>
              <a:t> mean difference &lt; 0.1%</a:t>
            </a:r>
          </a:p>
          <a:p>
            <a:endParaRPr lang="en-GB" dirty="0"/>
          </a:p>
          <a:p>
            <a:r>
              <a:rPr lang="en-GB" altLang="x-none" b="1" dirty="0">
                <a:solidFill>
                  <a:srgbClr val="317378"/>
                </a:solidFill>
              </a:rPr>
              <a:t>Geometric corrections </a:t>
            </a:r>
            <a:r>
              <a:rPr lang="en-GB" altLang="x-none" dirty="0"/>
              <a:t>are needed to account for different overpass times</a:t>
            </a:r>
          </a:p>
          <a:p>
            <a:endParaRPr lang="en-GB" altLang="x-non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035329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383580"/>
            <a:ext cx="7772400" cy="500066"/>
          </a:xfrm>
        </p:spPr>
        <p:txBody>
          <a:bodyPr/>
          <a:lstStyle/>
          <a:p>
            <a:r>
              <a:rPr lang="en-GB" dirty="0"/>
              <a:t>SLSTR-B vs AATSR (Nadir View)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B990A44-AF30-214A-B357-7D0CBEFF1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560444"/>
              </p:ext>
            </p:extLst>
          </p:nvPr>
        </p:nvGraphicFramePr>
        <p:xfrm>
          <a:off x="5547110" y="4219270"/>
          <a:ext cx="3207153" cy="2433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890778478"/>
                    </a:ext>
                  </a:extLst>
                </a:gridCol>
                <a:gridCol w="1490689">
                  <a:extLst>
                    <a:ext uri="{9D8B030D-6E8A-4147-A177-3AD203B41FA5}">
                      <a16:colId xmlns:a16="http://schemas.microsoft.com/office/drawing/2014/main" val="1979501383"/>
                    </a:ext>
                  </a:extLst>
                </a:gridCol>
                <a:gridCol w="1005264">
                  <a:extLst>
                    <a:ext uri="{9D8B030D-6E8A-4147-A177-3AD203B41FA5}">
                      <a16:colId xmlns:a16="http://schemas.microsoft.com/office/drawing/2014/main" val="28941349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R/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</a:t>
                      </a:r>
                      <a:endParaRPr lang="en-US" sz="1600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Stddev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478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0.997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0.027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326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S2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1.018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0.016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204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S3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0.997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0.017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87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S5a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0.875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0.011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225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S5b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0.879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0.012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680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D1CDB05-3761-DD41-87DF-19F8E8D28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972545"/>
            <a:ext cx="5145859" cy="4222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6B3705-0132-4F48-8280-8C405C27FC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00" y="5169603"/>
            <a:ext cx="5145858" cy="10093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A2E5BD-3C58-AA45-A38E-F0AD642B95FE}"/>
              </a:ext>
            </a:extLst>
          </p:cNvPr>
          <p:cNvSpPr txBox="1"/>
          <p:nvPr/>
        </p:nvSpPr>
        <p:spPr>
          <a:xfrm>
            <a:off x="5157374" y="972546"/>
            <a:ext cx="39866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Combined results for all desert sites processed to date</a:t>
            </a:r>
          </a:p>
          <a:p>
            <a:endParaRPr lang="en-GB" dirty="0"/>
          </a:p>
          <a:p>
            <a:r>
              <a:rPr lang="en-GB" dirty="0"/>
              <a:t>Match-ups constrained to VZA &lt;25 degrees</a:t>
            </a:r>
          </a:p>
          <a:p>
            <a:endParaRPr lang="en-GB" dirty="0"/>
          </a:p>
          <a:p>
            <a:r>
              <a:rPr lang="en-GB" dirty="0"/>
              <a:t>SWIR A and B stripes show excellent agreement </a:t>
            </a:r>
            <a:r>
              <a:rPr lang="mr-IN" dirty="0"/>
              <a:t>–</a:t>
            </a:r>
            <a:r>
              <a:rPr lang="en-GB" dirty="0"/>
              <a:t> mean difference &lt; 0.4%</a:t>
            </a:r>
          </a:p>
          <a:p>
            <a:endParaRPr lang="en-GB" dirty="0"/>
          </a:p>
          <a:p>
            <a:r>
              <a:rPr lang="en-GB" altLang="x-none" b="1" dirty="0">
                <a:solidFill>
                  <a:srgbClr val="317378"/>
                </a:solidFill>
              </a:rPr>
              <a:t>Geometric corrections </a:t>
            </a:r>
            <a:r>
              <a:rPr lang="en-GB" altLang="x-none" dirty="0"/>
              <a:t>are needed to account for different overpass times</a:t>
            </a:r>
          </a:p>
          <a:p>
            <a:endParaRPr lang="en-GB" altLang="x-non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033245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4891"/>
            <a:ext cx="7772400" cy="500066"/>
          </a:xfrm>
        </p:spPr>
        <p:txBody>
          <a:bodyPr/>
          <a:lstStyle/>
          <a:p>
            <a:r>
              <a:rPr lang="en-GB" dirty="0"/>
              <a:t>SLSTR-A vs AATSR (Oblique View)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0DC69-E493-764F-B0EF-12E5F8ECEC96}"/>
              </a:ext>
            </a:extLst>
          </p:cNvPr>
          <p:cNvSpPr txBox="1"/>
          <p:nvPr/>
        </p:nvSpPr>
        <p:spPr>
          <a:xfrm>
            <a:off x="5157374" y="684957"/>
            <a:ext cx="3986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Combined results for all desert sites processed to date</a:t>
            </a:r>
          </a:p>
          <a:p>
            <a:endParaRPr lang="en-GB" dirty="0"/>
          </a:p>
          <a:p>
            <a:r>
              <a:rPr lang="en-GB" dirty="0"/>
              <a:t>Match-ups constrained to VZA &lt;25 degrees</a:t>
            </a:r>
          </a:p>
          <a:p>
            <a:endParaRPr lang="en-GB" dirty="0"/>
          </a:p>
          <a:p>
            <a:r>
              <a:rPr lang="en-GB" dirty="0"/>
              <a:t>SWIR A and B stripes show excellent agreement </a:t>
            </a:r>
            <a:r>
              <a:rPr lang="mr-IN" dirty="0"/>
              <a:t>–</a:t>
            </a:r>
            <a:r>
              <a:rPr lang="en-GB" dirty="0"/>
              <a:t> mean difference &lt; 0.1%</a:t>
            </a:r>
          </a:p>
          <a:p>
            <a:endParaRPr lang="en-GB" dirty="0"/>
          </a:p>
          <a:p>
            <a:r>
              <a:rPr lang="en-GB" altLang="x-none" b="1" dirty="0">
                <a:solidFill>
                  <a:srgbClr val="317378"/>
                </a:solidFill>
              </a:rPr>
              <a:t>Geometric corrections </a:t>
            </a:r>
            <a:r>
              <a:rPr lang="en-GB" altLang="x-none" dirty="0"/>
              <a:t>are needed to account for different overpass times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BBD617F-03D2-3A43-88D1-C7FC03BE8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279003"/>
              </p:ext>
            </p:extLst>
          </p:nvPr>
        </p:nvGraphicFramePr>
        <p:xfrm>
          <a:off x="5553578" y="4032704"/>
          <a:ext cx="3207153" cy="2494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890778478"/>
                    </a:ext>
                  </a:extLst>
                </a:gridCol>
                <a:gridCol w="1490689">
                  <a:extLst>
                    <a:ext uri="{9D8B030D-6E8A-4147-A177-3AD203B41FA5}">
                      <a16:colId xmlns:a16="http://schemas.microsoft.com/office/drawing/2014/main" val="1979501383"/>
                    </a:ext>
                  </a:extLst>
                </a:gridCol>
                <a:gridCol w="1005264">
                  <a:extLst>
                    <a:ext uri="{9D8B030D-6E8A-4147-A177-3AD203B41FA5}">
                      <a16:colId xmlns:a16="http://schemas.microsoft.com/office/drawing/2014/main" val="28941349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R/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</a:t>
                      </a:r>
                      <a:endParaRPr lang="en-US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Stddev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478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1.013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0.013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326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S2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1.028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0.012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204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S3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1.033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0.011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87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S5a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0.955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0.007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225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S5b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0.956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0.007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680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009E2E2-8B4F-4548-82DE-E06AB9E26F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03" y="1041399"/>
            <a:ext cx="4634939" cy="521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5703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820738" y="392505"/>
            <a:ext cx="7772400" cy="500063"/>
          </a:xfrm>
        </p:spPr>
        <p:txBody>
          <a:bodyPr/>
          <a:lstStyle/>
          <a:p>
            <a:r>
              <a:rPr lang="en-GB" altLang="x-none" dirty="0"/>
              <a:t>SLSTR vs OLCI – Spectral Correction</a:t>
            </a:r>
          </a:p>
        </p:txBody>
      </p:sp>
      <p:sp>
        <p:nvSpPr>
          <p:cNvPr id="31749" name="TextBox 9"/>
          <p:cNvSpPr txBox="1">
            <a:spLocks noChangeArrowheads="1"/>
          </p:cNvSpPr>
          <p:nvPr/>
        </p:nvSpPr>
        <p:spPr bwMode="auto">
          <a:xfrm>
            <a:off x="250825" y="4739088"/>
            <a:ext cx="77771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1800" dirty="0"/>
              <a:t>Geometric correction is not performed since measurements are time coincident and near matching geometry</a:t>
            </a:r>
          </a:p>
          <a:p>
            <a:endParaRPr lang="en-GB" altLang="x-none" sz="1800" dirty="0"/>
          </a:p>
          <a:p>
            <a:r>
              <a:rPr lang="en-GB" altLang="x-none" sz="1800" dirty="0"/>
              <a:t>Corrections for spectral variations, atmosphere + site spectral profile are needed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169"/>
            <a:ext cx="9144000" cy="346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1554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SLSTR-A vs OLCI-A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00" y="1651000"/>
            <a:ext cx="5247784" cy="3562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9A9889-C747-5040-8083-55CC624769F7}"/>
              </a:ext>
            </a:extLst>
          </p:cNvPr>
          <p:cNvSpPr txBox="1"/>
          <p:nvPr/>
        </p:nvSpPr>
        <p:spPr>
          <a:xfrm>
            <a:off x="5480679" y="1265584"/>
            <a:ext cx="4114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Combined results for all desert sites processed to date</a:t>
            </a:r>
          </a:p>
          <a:p>
            <a:endParaRPr lang="en-GB" sz="1600" dirty="0"/>
          </a:p>
          <a:p>
            <a:r>
              <a:rPr lang="en-GB" sz="1600" dirty="0"/>
              <a:t>Match-ups constrained to observations where nadir VZA &lt;25 degrees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00BC5D0-3B83-E94F-AAE0-A516F2DAD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679" y="2846238"/>
            <a:ext cx="35982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1800" b="1" dirty="0">
                <a:solidFill>
                  <a:srgbClr val="317378"/>
                </a:solidFill>
              </a:rPr>
              <a:t>Corrections for spectral variations</a:t>
            </a:r>
            <a:r>
              <a:rPr lang="en-GB" altLang="x-none" sz="1800" dirty="0"/>
              <a:t>, atmosphere + site spectral profile are needed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435A56A-E10D-ED4B-9EDD-CFD658750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022484"/>
              </p:ext>
            </p:extLst>
          </p:nvPr>
        </p:nvGraphicFramePr>
        <p:xfrm>
          <a:off x="5554217" y="4026783"/>
          <a:ext cx="3207153" cy="1691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890778478"/>
                    </a:ext>
                  </a:extLst>
                </a:gridCol>
                <a:gridCol w="1490689">
                  <a:extLst>
                    <a:ext uri="{9D8B030D-6E8A-4147-A177-3AD203B41FA5}">
                      <a16:colId xmlns:a16="http://schemas.microsoft.com/office/drawing/2014/main" val="1979501383"/>
                    </a:ext>
                  </a:extLst>
                </a:gridCol>
                <a:gridCol w="1005264">
                  <a:extLst>
                    <a:ext uri="{9D8B030D-6E8A-4147-A177-3AD203B41FA5}">
                      <a16:colId xmlns:a16="http://schemas.microsoft.com/office/drawing/2014/main" val="28941349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R/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</a:t>
                      </a:r>
                      <a:endParaRPr lang="en-US" sz="1600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Stddev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478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1.003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0.008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326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S2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1.001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0.006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204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S3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0.990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0.007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870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56722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1"/>
          <p:cNvSpPr>
            <a:spLocks noGrp="1" noChangeArrowheads="1"/>
          </p:cNvSpPr>
          <p:nvPr>
            <p:ph type="title" sz="quarter"/>
          </p:nvPr>
        </p:nvSpPr>
        <p:spPr>
          <a:xfrm>
            <a:off x="539552" y="323851"/>
            <a:ext cx="7796212" cy="514350"/>
          </a:xfrm>
        </p:spPr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ATSR Series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19458" name="Picture 4" descr="1991 V44 launch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050" y="3101975"/>
            <a:ext cx="1895475" cy="2498725"/>
          </a:xfrm>
          <a:noFill/>
        </p:spPr>
      </p:pic>
      <p:pic>
        <p:nvPicPr>
          <p:cNvPr id="19459" name="Picture 14" descr="1995 V72 launc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1113" y="3783013"/>
            <a:ext cx="1676400" cy="2506662"/>
          </a:xfrm>
          <a:noFill/>
        </p:spPr>
      </p:pic>
      <p:pic>
        <p:nvPicPr>
          <p:cNvPr id="19460" name="Picture 10" descr="2002 V145 launch 0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59563" y="4132263"/>
            <a:ext cx="1743075" cy="2465387"/>
          </a:xfrm>
          <a:noFill/>
        </p:spPr>
      </p:pic>
      <p:sp>
        <p:nvSpPr>
          <p:cNvPr id="19461" name="Text Box 16"/>
          <p:cNvSpPr txBox="1">
            <a:spLocks noChangeArrowheads="1"/>
          </p:cNvSpPr>
          <p:nvPr/>
        </p:nvSpPr>
        <p:spPr bwMode="auto">
          <a:xfrm>
            <a:off x="468313" y="1052513"/>
            <a:ext cx="1720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1991-2000 ATSR-1</a:t>
            </a:r>
            <a:endParaRPr lang="en-US"/>
          </a:p>
        </p:txBody>
      </p:sp>
      <p:sp>
        <p:nvSpPr>
          <p:cNvPr id="19462" name="Text Box 17"/>
          <p:cNvSpPr txBox="1">
            <a:spLocks noChangeArrowheads="1"/>
          </p:cNvSpPr>
          <p:nvPr/>
        </p:nvSpPr>
        <p:spPr bwMode="auto">
          <a:xfrm>
            <a:off x="3419475" y="1289050"/>
            <a:ext cx="1720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1995-2008 ATSR-2</a:t>
            </a:r>
            <a:endParaRPr lang="en-US"/>
          </a:p>
        </p:txBody>
      </p:sp>
      <p:sp>
        <p:nvSpPr>
          <p:cNvPr id="19463" name="Text Box 18"/>
          <p:cNvSpPr txBox="1">
            <a:spLocks noChangeArrowheads="1"/>
          </p:cNvSpPr>
          <p:nvPr/>
        </p:nvSpPr>
        <p:spPr bwMode="auto">
          <a:xfrm>
            <a:off x="6300788" y="1557338"/>
            <a:ext cx="2832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2002-2012- AATSR</a:t>
            </a:r>
            <a:endParaRPr lang="en-US"/>
          </a:p>
        </p:txBody>
      </p:sp>
      <p:pic>
        <p:nvPicPr>
          <p:cNvPr id="19464" name="Picture 19" descr="93RC1782 ATSR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7463" y="1758950"/>
            <a:ext cx="1670050" cy="2009775"/>
          </a:xfrm>
          <a:noFill/>
        </p:spPr>
      </p:pic>
      <p:pic>
        <p:nvPicPr>
          <p:cNvPr id="19465" name="Picture 22" descr="aatsr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0513" y="1985963"/>
            <a:ext cx="17589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3" descr="atsr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" y="1484313"/>
            <a:ext cx="18875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50992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SLSTR-B vs OLCI-B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325" y="1521707"/>
            <a:ext cx="5310354" cy="3572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9A9889-C747-5040-8083-55CC624769F7}"/>
              </a:ext>
            </a:extLst>
          </p:cNvPr>
          <p:cNvSpPr txBox="1"/>
          <p:nvPr/>
        </p:nvSpPr>
        <p:spPr>
          <a:xfrm>
            <a:off x="5480679" y="1252884"/>
            <a:ext cx="4114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Combined results for all desert sites processed to date</a:t>
            </a:r>
          </a:p>
          <a:p>
            <a:endParaRPr lang="en-GB" sz="1600" dirty="0"/>
          </a:p>
          <a:p>
            <a:r>
              <a:rPr lang="en-GB" sz="1600" dirty="0"/>
              <a:t>Match-ups constrained to observations where nadir VZA &lt;25 degrees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00BC5D0-3B83-E94F-AAE0-A516F2DAD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679" y="2846238"/>
            <a:ext cx="35982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1800" b="1" dirty="0">
                <a:solidFill>
                  <a:srgbClr val="317378"/>
                </a:solidFill>
              </a:rPr>
              <a:t>Corrections for spectral variations</a:t>
            </a:r>
            <a:r>
              <a:rPr lang="en-GB" altLang="x-none" sz="1800" dirty="0"/>
              <a:t>, atmosphere + site spectral profile are needed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435A56A-E10D-ED4B-9EDD-CFD658750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462639"/>
              </p:ext>
            </p:extLst>
          </p:nvPr>
        </p:nvGraphicFramePr>
        <p:xfrm>
          <a:off x="5554217" y="4026783"/>
          <a:ext cx="3207153" cy="1691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890778478"/>
                    </a:ext>
                  </a:extLst>
                </a:gridCol>
                <a:gridCol w="1490689">
                  <a:extLst>
                    <a:ext uri="{9D8B030D-6E8A-4147-A177-3AD203B41FA5}">
                      <a16:colId xmlns:a16="http://schemas.microsoft.com/office/drawing/2014/main" val="1979501383"/>
                    </a:ext>
                  </a:extLst>
                </a:gridCol>
                <a:gridCol w="1005264">
                  <a:extLst>
                    <a:ext uri="{9D8B030D-6E8A-4147-A177-3AD203B41FA5}">
                      <a16:colId xmlns:a16="http://schemas.microsoft.com/office/drawing/2014/main" val="28941349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R/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</a:t>
                      </a:r>
                      <a:endParaRPr lang="en-US" sz="1600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Stddev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478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1.036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0.019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326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S2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1.032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0.009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204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S3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1.004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0.012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870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280681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163638" y="504824"/>
            <a:ext cx="7772400" cy="500063"/>
          </a:xfrm>
        </p:spPr>
        <p:txBody>
          <a:bodyPr/>
          <a:lstStyle/>
          <a:p>
            <a:r>
              <a:rPr lang="en-GB" altLang="x-none" dirty="0"/>
              <a:t>SLSTR vs MODIS Aqua – Spectral + Geometric Corrections</a:t>
            </a:r>
          </a:p>
        </p:txBody>
      </p:sp>
      <p:sp>
        <p:nvSpPr>
          <p:cNvPr id="39940" name="TextBox 9"/>
          <p:cNvSpPr txBox="1">
            <a:spLocks noChangeArrowheads="1"/>
          </p:cNvSpPr>
          <p:nvPr/>
        </p:nvSpPr>
        <p:spPr bwMode="auto">
          <a:xfrm>
            <a:off x="250825" y="4652963"/>
            <a:ext cx="7777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1800"/>
              <a:t>Geometric corrections are needed to account for different overpass times</a:t>
            </a:r>
          </a:p>
          <a:p>
            <a:endParaRPr lang="en-GB" altLang="x-none" sz="1800"/>
          </a:p>
          <a:p>
            <a:r>
              <a:rPr lang="en-GB" altLang="x-none" sz="1800"/>
              <a:t>Corrections for spectral variations, atmosphere + site spectral profile are needed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62" y="1575991"/>
            <a:ext cx="9144000" cy="255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840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320" y="244674"/>
            <a:ext cx="7772400" cy="500066"/>
          </a:xfrm>
        </p:spPr>
        <p:txBody>
          <a:bodyPr/>
          <a:lstStyle/>
          <a:p>
            <a:r>
              <a:rPr lang="en-GB" dirty="0"/>
              <a:t>SLSTR-A vs MODIS-Aqua </a:t>
            </a:r>
            <a:br>
              <a:rPr lang="en-GB" dirty="0"/>
            </a:b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42B68-6E15-304F-910F-A161AE6B1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"/>
            <a:ext cx="5236854" cy="43056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A860C2-0845-964F-9842-E1D88E6E5F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94568"/>
            <a:ext cx="4851400" cy="22187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03149-1377-304C-A152-3A621CD38231}"/>
              </a:ext>
            </a:extLst>
          </p:cNvPr>
          <p:cNvSpPr txBox="1"/>
          <p:nvPr/>
        </p:nvSpPr>
        <p:spPr>
          <a:xfrm>
            <a:off x="4889795" y="668540"/>
            <a:ext cx="4425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Data for Libya-4 only</a:t>
            </a:r>
          </a:p>
          <a:p>
            <a:endParaRPr lang="en-GB" dirty="0"/>
          </a:p>
          <a:p>
            <a:r>
              <a:rPr lang="en-GB" dirty="0"/>
              <a:t>Match-ups constrained to observations where nadir VZA &lt;25 degrees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C98CF9D2-405F-6D49-990B-EC47784F7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795" y="1927207"/>
            <a:ext cx="40752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1800" b="1" dirty="0">
                <a:solidFill>
                  <a:srgbClr val="317378"/>
                </a:solidFill>
              </a:rPr>
              <a:t>Geometric corrections </a:t>
            </a:r>
            <a:r>
              <a:rPr lang="en-GB" altLang="x-none" sz="1800" dirty="0"/>
              <a:t>and</a:t>
            </a:r>
          </a:p>
          <a:p>
            <a:r>
              <a:rPr lang="en-GB" altLang="x-none" sz="1800" b="1" dirty="0">
                <a:solidFill>
                  <a:srgbClr val="317378"/>
                </a:solidFill>
              </a:rPr>
              <a:t>Corrections for spectral variations</a:t>
            </a:r>
            <a:endParaRPr lang="en-GB" altLang="x-none" sz="1800" dirty="0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D0A9663-F719-6647-9669-8E7ABE78EE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2679"/>
              </p:ext>
            </p:extLst>
          </p:nvPr>
        </p:nvGraphicFramePr>
        <p:xfrm>
          <a:off x="5373807" y="2631876"/>
          <a:ext cx="3207153" cy="2804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890778478"/>
                    </a:ext>
                  </a:extLst>
                </a:gridCol>
                <a:gridCol w="1490689">
                  <a:extLst>
                    <a:ext uri="{9D8B030D-6E8A-4147-A177-3AD203B41FA5}">
                      <a16:colId xmlns:a16="http://schemas.microsoft.com/office/drawing/2014/main" val="1979501383"/>
                    </a:ext>
                  </a:extLst>
                </a:gridCol>
                <a:gridCol w="1005264">
                  <a:extLst>
                    <a:ext uri="{9D8B030D-6E8A-4147-A177-3AD203B41FA5}">
                      <a16:colId xmlns:a16="http://schemas.microsoft.com/office/drawing/2014/main" val="28941349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R/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</a:t>
                      </a:r>
                      <a:endParaRPr lang="en-US" sz="1600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Stddev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478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S2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1.025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0.0156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204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S3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1.034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0.0162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87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S5a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0.909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0.0113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225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S5b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0.909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0.0113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6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S6a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0.876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0.0153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42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S6b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0.876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0.0153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754302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45984A4C-F947-6348-BDE4-3F0F6B42F897}"/>
              </a:ext>
            </a:extLst>
          </p:cNvPr>
          <p:cNvSpPr/>
          <p:nvPr/>
        </p:nvSpPr>
        <p:spPr>
          <a:xfrm>
            <a:off x="4946795" y="5665484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Default CH4 values used</a:t>
            </a:r>
          </a:p>
        </p:txBody>
      </p:sp>
    </p:spTree>
    <p:extLst>
      <p:ext uri="{BB962C8B-B14F-4D97-AF65-F5344CB8AC3E}">
        <p14:creationId xmlns:p14="http://schemas.microsoft.com/office/powerpoint/2010/main" val="8245894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79512" y="1047944"/>
            <a:ext cx="8856984" cy="643466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Ebrima" pitchFamily="2" charset="0"/>
              </a:defRPr>
            </a:lvl1pPr>
            <a:lvl2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>
                <a:solidFill>
                  <a:srgbClr val="323232"/>
                </a:solidFill>
                <a:latin typeface="Calibri" pitchFamily="34" charset="0"/>
                <a:ea typeface="Ebrima" pitchFamily="2" charset="0"/>
                <a:cs typeface="Ebrima" pitchFamily="2" charset="0"/>
              </a:defRPr>
            </a:lvl2pPr>
            <a:lvl3pPr marL="538163" indent="-2619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6A2"/>
              </a:buClr>
              <a:buSzPct val="80000"/>
              <a:buFont typeface="Wingdings" pitchFamily="2" charset="2"/>
              <a:buChar char="ü"/>
              <a:defRPr sz="1800">
                <a:solidFill>
                  <a:srgbClr val="4B4B4B"/>
                </a:solidFill>
                <a:latin typeface="Calibri" pitchFamily="34" charset="0"/>
                <a:ea typeface="Ebrima" pitchFamily="2" charset="0"/>
                <a:cs typeface="Ebrima" pitchFamily="2" charset="0"/>
              </a:defRPr>
            </a:lvl3pPr>
            <a:lvl4pPr marL="803275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7BE0D"/>
              </a:buClr>
              <a:buFont typeface="Wingdings" pitchFamily="2" charset="2"/>
              <a:buChar char="Ø"/>
              <a:defRPr sz="1600">
                <a:solidFill>
                  <a:srgbClr val="646464"/>
                </a:solidFill>
                <a:latin typeface="Calibri" pitchFamily="34" charset="0"/>
                <a:ea typeface="Ebrima" pitchFamily="2" charset="0"/>
                <a:cs typeface="Ebrima" pitchFamily="2" charset="0"/>
              </a:defRPr>
            </a:lvl4pPr>
            <a:lvl5pPr marL="1076325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6A2"/>
              </a:buClr>
              <a:buFont typeface="Calibri" pitchFamily="34" charset="0"/>
              <a:buChar char="»"/>
              <a:defRPr sz="1600">
                <a:solidFill>
                  <a:srgbClr val="7D7D7D"/>
                </a:solidFill>
                <a:latin typeface="Calibri" pitchFamily="34" charset="0"/>
                <a:ea typeface="Ebrima" pitchFamily="2" charset="0"/>
                <a:cs typeface="Ebrima" pitchFamily="2" charset="0"/>
              </a:defRPr>
            </a:lvl5pPr>
            <a:lvl6pPr marL="2524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charset="0"/>
              <a:buChar char="•"/>
            </a:pPr>
            <a:r>
              <a:rPr lang="en-US" sz="2000" b="0" dirty="0">
                <a:solidFill>
                  <a:srgbClr val="000066"/>
                </a:solidFill>
              </a:rPr>
              <a:t>The Sun-glint model is based on Cox and </a:t>
            </a:r>
            <a:r>
              <a:rPr lang="en-US" sz="2000" b="0" dirty="0" err="1">
                <a:solidFill>
                  <a:srgbClr val="000066"/>
                </a:solidFill>
              </a:rPr>
              <a:t>Munk</a:t>
            </a:r>
            <a:r>
              <a:rPr lang="en-US" sz="2000" b="0" dirty="0">
                <a:solidFill>
                  <a:srgbClr val="000066"/>
                </a:solidFill>
              </a:rPr>
              <a:t> (1954) and accounts for:</a:t>
            </a:r>
            <a:endParaRPr lang="en-US" sz="1800" dirty="0">
              <a:solidFill>
                <a:srgbClr val="000066"/>
              </a:solidFill>
            </a:endParaRPr>
          </a:p>
          <a:p>
            <a:pPr lvl="2">
              <a:buFont typeface="Arial" charset="0"/>
              <a:buChar char="•"/>
            </a:pPr>
            <a:r>
              <a:rPr lang="en-US" b="0" dirty="0">
                <a:solidFill>
                  <a:srgbClr val="000066"/>
                </a:solidFill>
              </a:rPr>
              <a:t>Surface reflectance (white-cap, wind-roughened surface) </a:t>
            </a:r>
          </a:p>
          <a:p>
            <a:pPr lvl="2">
              <a:buFont typeface="Arial" charset="0"/>
              <a:buChar char="•"/>
            </a:pPr>
            <a:r>
              <a:rPr lang="en-US" b="0" dirty="0">
                <a:solidFill>
                  <a:srgbClr val="000066"/>
                </a:solidFill>
              </a:rPr>
              <a:t>Rayleigh scattering </a:t>
            </a:r>
          </a:p>
          <a:p>
            <a:pPr lvl="2">
              <a:buFont typeface="Arial" charset="0"/>
              <a:buChar char="•"/>
            </a:pPr>
            <a:r>
              <a:rPr lang="en-US" b="0" dirty="0">
                <a:solidFill>
                  <a:srgbClr val="000066"/>
                </a:solidFill>
              </a:rPr>
              <a:t>Atmosphere transmittance</a:t>
            </a:r>
          </a:p>
          <a:p>
            <a:pPr lvl="2">
              <a:buFont typeface="Arial" charset="0"/>
              <a:buChar char="•"/>
            </a:pPr>
            <a:endParaRPr lang="en-US" sz="1600" dirty="0">
              <a:solidFill>
                <a:srgbClr val="000066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000" b="0" dirty="0">
                <a:solidFill>
                  <a:srgbClr val="000066"/>
                </a:solidFill>
              </a:rPr>
              <a:t>For AATSR and MODIS we have used ECMWF data for wind speed and Aerosol values from </a:t>
            </a:r>
            <a:r>
              <a:rPr lang="en-US" sz="2000" b="0" dirty="0" err="1">
                <a:solidFill>
                  <a:srgbClr val="000066"/>
                </a:solidFill>
              </a:rPr>
              <a:t>Aeronet</a:t>
            </a:r>
            <a:r>
              <a:rPr lang="en-US" sz="2000" b="0" dirty="0">
                <a:solidFill>
                  <a:srgbClr val="000066"/>
                </a:solidFill>
              </a:rPr>
              <a:t> </a:t>
            </a:r>
          </a:p>
          <a:p>
            <a:pPr marL="285750">
              <a:buFont typeface="Arial" charset="0"/>
              <a:buChar char="•"/>
            </a:pPr>
            <a:endParaRPr lang="en-US" sz="1800" b="0" dirty="0">
              <a:solidFill>
                <a:srgbClr val="000066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b="0" dirty="0">
                <a:solidFill>
                  <a:srgbClr val="000066"/>
                </a:solidFill>
              </a:rPr>
              <a:t>All the inputs needed are in the SLSTR Level-1 data products, </a:t>
            </a:r>
            <a:r>
              <a:rPr lang="en-US" sz="2000" dirty="0">
                <a:solidFill>
                  <a:srgbClr val="000066"/>
                </a:solidFill>
              </a:rPr>
              <a:t>except aerosol optical depth</a:t>
            </a:r>
            <a:r>
              <a:rPr lang="en-US" sz="2000" b="0" dirty="0">
                <a:solidFill>
                  <a:srgbClr val="000066"/>
                </a:solidFill>
              </a:rPr>
              <a:t>!</a:t>
            </a:r>
          </a:p>
          <a:p>
            <a:pPr marL="285750" indent="-285750">
              <a:buFont typeface="Arial" charset="0"/>
              <a:buChar char="•"/>
            </a:pPr>
            <a:endParaRPr lang="en-US" sz="1600" b="0" dirty="0">
              <a:solidFill>
                <a:srgbClr val="000066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000" b="0" dirty="0">
                <a:solidFill>
                  <a:srgbClr val="000066"/>
                </a:solidFill>
              </a:rPr>
              <a:t>So for SLSTR we need to determine the visibility, aerosol size distribution, and wind velocity by constraining the model to S1, S2 and S3 </a:t>
            </a:r>
          </a:p>
          <a:p>
            <a:pPr lvl="2">
              <a:buFont typeface="Arial" charset="0"/>
              <a:buChar char="•"/>
            </a:pPr>
            <a:r>
              <a:rPr lang="en-US" b="0" dirty="0">
                <a:solidFill>
                  <a:srgbClr val="000066"/>
                </a:solidFill>
              </a:rPr>
              <a:t>We assume that the relative calibration error is &lt;3% (based on desert analysis)</a:t>
            </a:r>
          </a:p>
          <a:p>
            <a:pPr lvl="2">
              <a:buFont typeface="Arial" charset="0"/>
              <a:buChar char="•"/>
            </a:pPr>
            <a:endParaRPr lang="en-US" sz="1800" b="0" dirty="0">
              <a:solidFill>
                <a:srgbClr val="000066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000" b="0" dirty="0">
                <a:solidFill>
                  <a:srgbClr val="000066"/>
                </a:solidFill>
              </a:rPr>
              <a:t>This is done for each image!</a:t>
            </a:r>
          </a:p>
          <a:p>
            <a:pPr marL="400050" lvl="1" indent="-457200">
              <a:buFont typeface="Arial" charset="0"/>
              <a:buChar char="•"/>
            </a:pPr>
            <a:endParaRPr lang="en-US" sz="1800" b="0" dirty="0">
              <a:solidFill>
                <a:srgbClr val="000066"/>
              </a:solidFill>
            </a:endParaRPr>
          </a:p>
          <a:p>
            <a:pPr marL="285750">
              <a:buFont typeface="Arial" charset="0"/>
              <a:buChar char="•"/>
            </a:pPr>
            <a:endParaRPr lang="en-US" sz="1800" b="0" dirty="0">
              <a:solidFill>
                <a:srgbClr val="00006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636" y="349672"/>
            <a:ext cx="7772400" cy="545928"/>
          </a:xfrm>
        </p:spPr>
        <p:txBody>
          <a:bodyPr/>
          <a:lstStyle/>
          <a:p>
            <a:r>
              <a:rPr lang="en-GB" sz="2800" b="1" dirty="0"/>
              <a:t>Sun-Glint Calibration Model</a:t>
            </a:r>
          </a:p>
        </p:txBody>
      </p:sp>
    </p:spTree>
    <p:extLst>
      <p:ext uri="{BB962C8B-B14F-4D97-AF65-F5344CB8AC3E}">
        <p14:creationId xmlns:p14="http://schemas.microsoft.com/office/powerpoint/2010/main" val="73330459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85320" y="328358"/>
            <a:ext cx="4608512" cy="500066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2800" dirty="0"/>
              <a:t>Sun-Glint Model vs. AATSR</a:t>
            </a:r>
            <a:br>
              <a:rPr lang="en-US" sz="2800" dirty="0"/>
            </a:br>
            <a:r>
              <a:rPr lang="en-US" sz="2800" dirty="0"/>
              <a:t>South Pacific 04/01/2010 </a:t>
            </a:r>
          </a:p>
        </p:txBody>
      </p:sp>
      <p:pic>
        <p:nvPicPr>
          <p:cNvPr id="4" name="Picture 3" descr="aatsr_sunglint_06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1556792"/>
            <a:ext cx="3024336" cy="2418561"/>
          </a:xfrm>
          <a:prstGeom prst="rect">
            <a:avLst/>
          </a:prstGeom>
        </p:spPr>
      </p:pic>
      <p:pic>
        <p:nvPicPr>
          <p:cNvPr id="5" name="Picture 4" descr="aatsr_sunglint_05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1" y="1556792"/>
            <a:ext cx="3024335" cy="2418559"/>
          </a:xfrm>
          <a:prstGeom prst="rect">
            <a:avLst/>
          </a:prstGeom>
        </p:spPr>
      </p:pic>
      <p:pic>
        <p:nvPicPr>
          <p:cNvPr id="6" name="Picture 5" descr="aatsr_sunglint_1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3861048"/>
            <a:ext cx="3024336" cy="2418561"/>
          </a:xfrm>
          <a:prstGeom prst="rect">
            <a:avLst/>
          </a:prstGeom>
        </p:spPr>
      </p:pic>
      <p:pic>
        <p:nvPicPr>
          <p:cNvPr id="7" name="Picture 6" descr="aatsr_sunglint_08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861048"/>
            <a:ext cx="3024336" cy="2418561"/>
          </a:xfrm>
          <a:prstGeom prst="rect">
            <a:avLst/>
          </a:prstGeom>
        </p:spPr>
      </p:pic>
      <p:pic>
        <p:nvPicPr>
          <p:cNvPr id="8" name="Picture 7" descr="sunglint_image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95"/>
          <a:stretch/>
        </p:blipFill>
        <p:spPr>
          <a:xfrm>
            <a:off x="251520" y="1700808"/>
            <a:ext cx="2520280" cy="425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2082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2_mod_vs_ob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1844824"/>
            <a:ext cx="2897833" cy="2262231"/>
          </a:xfrm>
          <a:prstGeom prst="rect">
            <a:avLst/>
          </a:prstGeom>
        </p:spPr>
      </p:pic>
      <p:pic>
        <p:nvPicPr>
          <p:cNvPr id="4" name="Picture 3" descr="S3_mod_vs_ob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84" y="1844824"/>
            <a:ext cx="2880320" cy="2240171"/>
          </a:xfrm>
          <a:prstGeom prst="rect">
            <a:avLst/>
          </a:prstGeom>
        </p:spPr>
      </p:pic>
      <p:pic>
        <p:nvPicPr>
          <p:cNvPr id="5" name="Picture 4" descr="S5_mod_vs_ob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4320480"/>
            <a:ext cx="2914820" cy="2276872"/>
          </a:xfrm>
          <a:prstGeom prst="rect">
            <a:avLst/>
          </a:prstGeom>
        </p:spPr>
      </p:pic>
      <p:pic>
        <p:nvPicPr>
          <p:cNvPr id="6" name="Picture 5" descr="S6_mod_vs_obs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4320480"/>
            <a:ext cx="2928085" cy="227687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31900" y="370655"/>
            <a:ext cx="7547560" cy="500066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2800" dirty="0" err="1"/>
              <a:t>Sunglint</a:t>
            </a:r>
            <a:r>
              <a:rPr lang="en-US" sz="2800" dirty="0"/>
              <a:t> Model vs. MODIS </a:t>
            </a:r>
            <a:br>
              <a:rPr lang="en-US" sz="2800" dirty="0"/>
            </a:br>
            <a:r>
              <a:rPr lang="en-US" sz="2800" dirty="0"/>
              <a:t>South Pacific 01/04/2017</a:t>
            </a:r>
          </a:p>
        </p:txBody>
      </p:sp>
      <p:pic>
        <p:nvPicPr>
          <p:cNvPr id="8" name="Picture 7" descr="Screen Shot 2017-05-11 at 14.23.2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49" y="1772816"/>
            <a:ext cx="2992091" cy="4464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1960" y="1567825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Nadir  0.65 </a:t>
            </a:r>
            <a:r>
              <a:rPr lang="en-US" sz="1200" dirty="0" err="1"/>
              <a:t>μm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020272" y="1567825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Nadir  0.86 </a:t>
            </a:r>
            <a:r>
              <a:rPr lang="en-US" sz="1200" dirty="0" err="1"/>
              <a:t>μm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211960" y="4187497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Nadir  1.63 </a:t>
            </a:r>
            <a:r>
              <a:rPr lang="en-US" sz="1200" dirty="0" err="1"/>
              <a:t>μm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092280" y="4176464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Nadir  2.11 </a:t>
            </a:r>
            <a:r>
              <a:rPr lang="en-US" sz="1200" dirty="0" err="1"/>
              <a:t>μm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637424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 txBox="1">
            <a:spLocks/>
          </p:cNvSpPr>
          <p:nvPr/>
        </p:nvSpPr>
        <p:spPr bwMode="auto">
          <a:xfrm>
            <a:off x="71485" y="1340768"/>
            <a:ext cx="659145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Ebrima" pitchFamily="2" charset="0"/>
              </a:defRPr>
            </a:lvl1pPr>
            <a:lvl2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>
                <a:solidFill>
                  <a:srgbClr val="323232"/>
                </a:solidFill>
                <a:latin typeface="Calibri" pitchFamily="34" charset="0"/>
                <a:ea typeface="Ebrima" pitchFamily="2" charset="0"/>
                <a:cs typeface="Ebrima" pitchFamily="2" charset="0"/>
              </a:defRPr>
            </a:lvl2pPr>
            <a:lvl3pPr marL="538163" indent="-2619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6A2"/>
              </a:buClr>
              <a:buSzPct val="80000"/>
              <a:buFont typeface="Wingdings" pitchFamily="2" charset="2"/>
              <a:buChar char="ü"/>
              <a:defRPr sz="1800">
                <a:solidFill>
                  <a:srgbClr val="4B4B4B"/>
                </a:solidFill>
                <a:latin typeface="Calibri" pitchFamily="34" charset="0"/>
                <a:ea typeface="Ebrima" pitchFamily="2" charset="0"/>
                <a:cs typeface="Ebrima" pitchFamily="2" charset="0"/>
              </a:defRPr>
            </a:lvl3pPr>
            <a:lvl4pPr marL="803275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7BE0D"/>
              </a:buClr>
              <a:buFont typeface="Wingdings" pitchFamily="2" charset="2"/>
              <a:buChar char="Ø"/>
              <a:defRPr sz="1600">
                <a:solidFill>
                  <a:srgbClr val="646464"/>
                </a:solidFill>
                <a:latin typeface="Calibri" pitchFamily="34" charset="0"/>
                <a:ea typeface="Ebrima" pitchFamily="2" charset="0"/>
                <a:cs typeface="Ebrima" pitchFamily="2" charset="0"/>
              </a:defRPr>
            </a:lvl4pPr>
            <a:lvl5pPr marL="1076325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6A2"/>
              </a:buClr>
              <a:buFont typeface="Calibri" pitchFamily="34" charset="0"/>
              <a:buChar char="»"/>
              <a:defRPr sz="1600">
                <a:solidFill>
                  <a:srgbClr val="7D7D7D"/>
                </a:solidFill>
                <a:latin typeface="Calibri" pitchFamily="34" charset="0"/>
                <a:ea typeface="Ebrima" pitchFamily="2" charset="0"/>
                <a:cs typeface="Ebrima" pitchFamily="2" charset="0"/>
              </a:defRPr>
            </a:lvl5pPr>
            <a:lvl6pPr marL="2524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endParaRPr lang="en-US" sz="2000" b="1" dirty="0">
              <a:solidFill>
                <a:srgbClr val="000066"/>
              </a:solidFill>
            </a:endParaRPr>
          </a:p>
          <a:p>
            <a:pPr marL="0" indent="0"/>
            <a:endParaRPr lang="en-US" sz="2000" b="1" dirty="0">
              <a:solidFill>
                <a:srgbClr val="000066"/>
              </a:solidFill>
            </a:endParaRPr>
          </a:p>
          <a:p>
            <a:pPr marL="0" indent="0"/>
            <a:r>
              <a:rPr lang="en-US" sz="2000" dirty="0">
                <a:solidFill>
                  <a:srgbClr val="000066"/>
                </a:solidFill>
              </a:rPr>
              <a:t>Image from: </a:t>
            </a:r>
            <a:r>
              <a:rPr lang="en-US" sz="2000" b="0" dirty="0">
                <a:solidFill>
                  <a:srgbClr val="000066"/>
                </a:solidFill>
                <a:hlinkClick r:id="rId2"/>
              </a:rPr>
              <a:t>https://coda.eumetsat.int/#/home</a:t>
            </a:r>
            <a:r>
              <a:rPr lang="en-US" sz="2000" b="0" dirty="0">
                <a:solidFill>
                  <a:srgbClr val="000066"/>
                </a:solidFill>
              </a:rPr>
              <a:t> </a:t>
            </a:r>
          </a:p>
          <a:p>
            <a:pPr marL="0" indent="0"/>
            <a:r>
              <a:rPr lang="en-US" sz="2000" dirty="0">
                <a:solidFill>
                  <a:srgbClr val="000066"/>
                </a:solidFill>
              </a:rPr>
              <a:t>Product Name: </a:t>
            </a:r>
            <a:r>
              <a:rPr lang="en-US" sz="1800" b="0" dirty="0">
                <a:solidFill>
                  <a:srgbClr val="000066"/>
                </a:solidFill>
              </a:rPr>
              <a:t>S3A_SL_1_RBT____20170422T185118_20170422T185418_</a:t>
            </a:r>
          </a:p>
          <a:p>
            <a:pPr marL="0" indent="0"/>
            <a:r>
              <a:rPr lang="en-US" sz="1800" b="0" dirty="0">
                <a:solidFill>
                  <a:srgbClr val="000066"/>
                </a:solidFill>
              </a:rPr>
              <a:t>20170422T205046_0179_017_013_2520_MAR_O_NR_002.SEN3</a:t>
            </a:r>
          </a:p>
          <a:p>
            <a:pPr marL="0" indent="0"/>
            <a:endParaRPr lang="en-US" sz="1800" dirty="0">
              <a:solidFill>
                <a:srgbClr val="000066"/>
              </a:solidFill>
            </a:endParaRPr>
          </a:p>
          <a:p>
            <a:pPr marL="0" indent="0"/>
            <a:r>
              <a:rPr lang="en-US" sz="2000" b="0" dirty="0">
                <a:solidFill>
                  <a:srgbClr val="000066"/>
                </a:solidFill>
              </a:rPr>
              <a:t>The best solution for this image is for the following conditions:</a:t>
            </a:r>
            <a:endParaRPr lang="en-US" dirty="0">
              <a:solidFill>
                <a:srgbClr val="000066"/>
              </a:solidFill>
            </a:endParaRPr>
          </a:p>
          <a:p>
            <a:pPr marL="252413" lvl="2" indent="0">
              <a:buNone/>
            </a:pPr>
            <a:r>
              <a:rPr lang="en-US" sz="1600" dirty="0" err="1">
                <a:solidFill>
                  <a:srgbClr val="000066"/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1600" baseline="-25000" dirty="0" err="1">
                <a:solidFill>
                  <a:srgbClr val="000066"/>
                </a:solidFill>
                <a:sym typeface="Wingdings"/>
              </a:rPr>
              <a:t>aer</a:t>
            </a:r>
            <a:r>
              <a:rPr lang="en-US" sz="1600" dirty="0">
                <a:solidFill>
                  <a:srgbClr val="000066"/>
                </a:solidFill>
                <a:sym typeface="Wingdings"/>
              </a:rPr>
              <a:t> (0.55 </a:t>
            </a:r>
            <a:r>
              <a:rPr lang="en-US" sz="1600" dirty="0">
                <a:solidFill>
                  <a:srgbClr val="000066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600" dirty="0">
                <a:solidFill>
                  <a:srgbClr val="000066"/>
                </a:solidFill>
                <a:sym typeface="Wingdings"/>
              </a:rPr>
              <a:t>m)= 0.099</a:t>
            </a:r>
          </a:p>
          <a:p>
            <a:pPr marL="252413" lvl="2" indent="0">
              <a:buNone/>
            </a:pPr>
            <a:r>
              <a:rPr lang="en-US" sz="1600" dirty="0" err="1">
                <a:solidFill>
                  <a:srgbClr val="000066"/>
                </a:solidFill>
              </a:rPr>
              <a:t>wind_x</a:t>
            </a:r>
            <a:r>
              <a:rPr lang="en-US" sz="1600" dirty="0">
                <a:solidFill>
                  <a:srgbClr val="000066"/>
                </a:solidFill>
              </a:rPr>
              <a:t>= -2.5 m/s    (30% lower than </a:t>
            </a:r>
            <a:r>
              <a:rPr lang="en-US" sz="1600" dirty="0" err="1">
                <a:solidFill>
                  <a:srgbClr val="000066"/>
                </a:solidFill>
              </a:rPr>
              <a:t>wind_x</a:t>
            </a:r>
            <a:r>
              <a:rPr lang="en-US" sz="1600" dirty="0">
                <a:solidFill>
                  <a:srgbClr val="000066"/>
                </a:solidFill>
              </a:rPr>
              <a:t> provided in Level-1)</a:t>
            </a:r>
          </a:p>
          <a:p>
            <a:pPr marL="252413" lvl="2" indent="0">
              <a:buNone/>
            </a:pPr>
            <a:r>
              <a:rPr lang="en-US" sz="1600" dirty="0" err="1">
                <a:solidFill>
                  <a:srgbClr val="000066"/>
                </a:solidFill>
              </a:rPr>
              <a:t>wind_y</a:t>
            </a:r>
            <a:r>
              <a:rPr lang="en-US" sz="1600" dirty="0">
                <a:solidFill>
                  <a:srgbClr val="000066"/>
                </a:solidFill>
              </a:rPr>
              <a:t>= -6.6 m/s    (as provided in the Level-1 image)</a:t>
            </a:r>
          </a:p>
          <a:p>
            <a:pPr marL="252413" lvl="2" indent="0">
              <a:buNone/>
            </a:pPr>
            <a:r>
              <a:rPr lang="en-US" sz="1600" dirty="0" err="1">
                <a:solidFill>
                  <a:srgbClr val="000066"/>
                </a:solidFill>
              </a:rPr>
              <a:t>Sunglint</a:t>
            </a:r>
            <a:r>
              <a:rPr lang="en-US" sz="1600" dirty="0">
                <a:solidFill>
                  <a:srgbClr val="000066"/>
                </a:solidFill>
              </a:rPr>
              <a:t> coordinates: </a:t>
            </a:r>
            <a:r>
              <a:rPr lang="en-US" sz="1600" dirty="0" err="1">
                <a:solidFill>
                  <a:srgbClr val="000066"/>
                </a:solidFill>
              </a:rPr>
              <a:t>lat</a:t>
            </a:r>
            <a:r>
              <a:rPr lang="en-US" sz="1600" dirty="0">
                <a:solidFill>
                  <a:srgbClr val="000066"/>
                </a:solidFill>
              </a:rPr>
              <a:t>= 22.63 deg.,   long= -128.36 deg.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000066"/>
                </a:solidFill>
              </a:rPr>
              <a:t> </a:t>
            </a:r>
          </a:p>
        </p:txBody>
      </p:sp>
      <p:pic>
        <p:nvPicPr>
          <p:cNvPr id="5" name="Picture 4" descr="sunglint_20170422T185118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3004" y="1195911"/>
            <a:ext cx="2039026" cy="536311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1485" y="1424883"/>
            <a:ext cx="8240890" cy="12443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759E"/>
                </a:solidFill>
                <a:latin typeface="Calibri" pitchFamily="34" charset="0"/>
                <a:ea typeface="Ebrima" pitchFamily="2" charset="0"/>
                <a:cs typeface="Ebrima" pitchFamily="2" charset="0"/>
              </a:defRPr>
            </a:lvl1pPr>
            <a:lvl2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2000">
                <a:solidFill>
                  <a:srgbClr val="323232"/>
                </a:solidFill>
                <a:latin typeface="Calibri" pitchFamily="34" charset="0"/>
                <a:ea typeface="Ebrima" pitchFamily="2" charset="0"/>
                <a:cs typeface="Ebrima" pitchFamily="2" charset="0"/>
              </a:defRPr>
            </a:lvl2pPr>
            <a:lvl3pPr marL="538163" indent="-2619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6A2"/>
              </a:buClr>
              <a:buSzPct val="80000"/>
              <a:buFont typeface="Wingdings" pitchFamily="2" charset="2"/>
              <a:buChar char="ü"/>
              <a:defRPr sz="1800">
                <a:solidFill>
                  <a:srgbClr val="4B4B4B"/>
                </a:solidFill>
                <a:latin typeface="Calibri" pitchFamily="34" charset="0"/>
                <a:ea typeface="Ebrima" pitchFamily="2" charset="0"/>
                <a:cs typeface="Ebrima" pitchFamily="2" charset="0"/>
              </a:defRPr>
            </a:lvl3pPr>
            <a:lvl4pPr marL="803275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7BE0D"/>
              </a:buClr>
              <a:buFont typeface="Wingdings" pitchFamily="2" charset="2"/>
              <a:buChar char="Ø"/>
              <a:defRPr sz="1600">
                <a:solidFill>
                  <a:srgbClr val="646464"/>
                </a:solidFill>
                <a:latin typeface="Calibri" pitchFamily="34" charset="0"/>
                <a:ea typeface="Ebrima" pitchFamily="2" charset="0"/>
                <a:cs typeface="Ebrima" pitchFamily="2" charset="0"/>
              </a:defRPr>
            </a:lvl4pPr>
            <a:lvl5pPr marL="1076325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6A2"/>
              </a:buClr>
              <a:buFont typeface="Calibri" pitchFamily="34" charset="0"/>
              <a:buChar char="»"/>
              <a:defRPr sz="1600">
                <a:solidFill>
                  <a:srgbClr val="7D7D7D"/>
                </a:solidFill>
                <a:latin typeface="Calibri" pitchFamily="34" charset="0"/>
                <a:ea typeface="Ebrima" pitchFamily="2" charset="0"/>
                <a:cs typeface="Ebrima" pitchFamily="2" charset="0"/>
              </a:defRPr>
            </a:lvl5pPr>
            <a:lvl6pPr marL="2524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endParaRPr lang="en-US" sz="1600" b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91930" y="293327"/>
            <a:ext cx="4562081" cy="788098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2800" dirty="0"/>
              <a:t>SLSTR vs </a:t>
            </a:r>
            <a:r>
              <a:rPr lang="en-US" sz="2800" dirty="0" err="1"/>
              <a:t>Sunglint</a:t>
            </a:r>
            <a:r>
              <a:rPr lang="en-US" sz="2800" dirty="0"/>
              <a:t> Model</a:t>
            </a:r>
            <a:br>
              <a:rPr lang="en-US" sz="2800" dirty="0"/>
            </a:br>
            <a:r>
              <a:rPr lang="en-US" sz="2800" dirty="0"/>
              <a:t>North Pacific 22/04/2017</a:t>
            </a:r>
          </a:p>
        </p:txBody>
      </p:sp>
    </p:spTree>
    <p:extLst>
      <p:ext uri="{BB962C8B-B14F-4D97-AF65-F5344CB8AC3E}">
        <p14:creationId xmlns:p14="http://schemas.microsoft.com/office/powerpoint/2010/main" val="20844977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69A2E-AC5F-D945-9E60-49A23E0C5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Comparisons against Sun-glint model</a:t>
            </a:r>
            <a:br>
              <a:rPr lang="en-GB" dirty="0"/>
            </a:b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F5C8E0-8912-434E-AB94-85CD1F286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16" y="895363"/>
            <a:ext cx="3600000" cy="28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8B981D-985A-7147-926C-1A3F4B06C5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016" y="895363"/>
            <a:ext cx="3600000" cy="288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19028B-FD2A-4747-A5A5-F6A6EA340117}"/>
              </a:ext>
            </a:extLst>
          </p:cNvPr>
          <p:cNvSpPr txBox="1"/>
          <p:nvPr/>
        </p:nvSpPr>
        <p:spPr>
          <a:xfrm>
            <a:off x="1405964" y="1296820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S5: -12.3%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311543-0AF5-EA4E-85CB-A04D61E0D5C9}"/>
              </a:ext>
            </a:extLst>
          </p:cNvPr>
          <p:cNvSpPr txBox="1"/>
          <p:nvPr/>
        </p:nvSpPr>
        <p:spPr>
          <a:xfrm>
            <a:off x="5002792" y="1369562"/>
            <a:ext cx="2215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S6: -23.1% (without CH4)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2B4680-9D74-E34E-8E1A-0C58A1108269}"/>
              </a:ext>
            </a:extLst>
          </p:cNvPr>
          <p:cNvSpPr txBox="1"/>
          <p:nvPr/>
        </p:nvSpPr>
        <p:spPr>
          <a:xfrm>
            <a:off x="4999048" y="1623310"/>
            <a:ext cx="196720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EEE"/>
                </a:solidFill>
              </a:rPr>
              <a:t>S6: -13.3% (with CH4)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7FB371-3C7E-F544-8B23-172E6AC78A05}"/>
              </a:ext>
            </a:extLst>
          </p:cNvPr>
          <p:cNvSpPr/>
          <p:nvPr/>
        </p:nvSpPr>
        <p:spPr>
          <a:xfrm>
            <a:off x="6843395" y="763131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20180102T171405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4F0EE7-7425-F241-B115-E23DBBF2C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79" y="3645491"/>
            <a:ext cx="3600000" cy="288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1BE26E-83E7-9540-BC33-92F620BB8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016" y="3645491"/>
            <a:ext cx="3600000" cy="288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9132C1B-0542-4544-861A-D542FAABC707}"/>
              </a:ext>
            </a:extLst>
          </p:cNvPr>
          <p:cNvSpPr txBox="1"/>
          <p:nvPr/>
        </p:nvSpPr>
        <p:spPr>
          <a:xfrm>
            <a:off x="1433627" y="4046948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S5: -12.3%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F362DA-E936-E943-903A-DD4A702B02AB}"/>
              </a:ext>
            </a:extLst>
          </p:cNvPr>
          <p:cNvSpPr txBox="1"/>
          <p:nvPr/>
        </p:nvSpPr>
        <p:spPr>
          <a:xfrm>
            <a:off x="5148218" y="4119690"/>
            <a:ext cx="2498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S6: -26.1% (without CH4)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43C6B5-DA26-0749-9418-AD2D1F0CE3E9}"/>
              </a:ext>
            </a:extLst>
          </p:cNvPr>
          <p:cNvSpPr txBox="1"/>
          <p:nvPr/>
        </p:nvSpPr>
        <p:spPr>
          <a:xfrm>
            <a:off x="5144475" y="4373438"/>
            <a:ext cx="196720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EEE"/>
                </a:solidFill>
              </a:rPr>
              <a:t>S6: -13.8% (with CH4)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8AE1-223C-7C42-B270-FADEB832B72A}"/>
              </a:ext>
            </a:extLst>
          </p:cNvPr>
          <p:cNvSpPr/>
          <p:nvPr/>
        </p:nvSpPr>
        <p:spPr>
          <a:xfrm>
            <a:off x="6843395" y="3593857"/>
            <a:ext cx="2103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20180318T193911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48643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971C0F-FEC8-D747-9038-0C68C5178B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608" y="1037413"/>
            <a:ext cx="6399155" cy="2756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F3AE17-2D30-AA42-AE73-D631C4F848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645" y="3855195"/>
            <a:ext cx="6383417" cy="2756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218D6-A3B4-0B4A-A7DE-14FE233E4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955" y="245872"/>
            <a:ext cx="6203533" cy="561338"/>
          </a:xfrm>
        </p:spPr>
        <p:txBody>
          <a:bodyPr/>
          <a:lstStyle/>
          <a:p>
            <a:r>
              <a:rPr lang="en-GB" dirty="0"/>
              <a:t>Sun-glint analysis trends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BDE6C3-F244-7F47-8037-E816431D42F5}"/>
              </a:ext>
            </a:extLst>
          </p:cNvPr>
          <p:cNvSpPr txBox="1"/>
          <p:nvPr/>
        </p:nvSpPr>
        <p:spPr>
          <a:xfrm>
            <a:off x="7034455" y="3085678"/>
            <a:ext cx="1787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S1-S3 are ‘fixed’ to determine wind speed and AOT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AD39691-CB8D-124D-B6A6-2C0EDC192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752067"/>
              </p:ext>
            </p:extLst>
          </p:nvPr>
        </p:nvGraphicFramePr>
        <p:xfrm>
          <a:off x="7034455" y="1458688"/>
          <a:ext cx="1853900" cy="12567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111">
                  <a:extLst>
                    <a:ext uri="{9D8B030D-6E8A-4147-A177-3AD203B41FA5}">
                      <a16:colId xmlns:a16="http://schemas.microsoft.com/office/drawing/2014/main" val="890778478"/>
                    </a:ext>
                  </a:extLst>
                </a:gridCol>
                <a:gridCol w="749460">
                  <a:extLst>
                    <a:ext uri="{9D8B030D-6E8A-4147-A177-3AD203B41FA5}">
                      <a16:colId xmlns:a16="http://schemas.microsoft.com/office/drawing/2014/main" val="1979501383"/>
                    </a:ext>
                  </a:extLst>
                </a:gridCol>
                <a:gridCol w="693329">
                  <a:extLst>
                    <a:ext uri="{9D8B030D-6E8A-4147-A177-3AD203B41FA5}">
                      <a16:colId xmlns:a16="http://schemas.microsoft.com/office/drawing/2014/main" val="2894134943"/>
                    </a:ext>
                  </a:extLst>
                </a:gridCol>
              </a:tblGrid>
              <a:tr h="64341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</a:p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Rel.Diff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(%)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Stddev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478900"/>
                  </a:ext>
                </a:extLst>
              </a:tr>
              <a:tr h="306659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S5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0.909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0.031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225970"/>
                  </a:ext>
                </a:extLst>
              </a:tr>
              <a:tr h="306659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S6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0.845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0.036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680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6108A56-40E0-1A4B-B15B-E9CB54396A82}"/>
              </a:ext>
            </a:extLst>
          </p:cNvPr>
          <p:cNvSpPr txBox="1"/>
          <p:nvPr/>
        </p:nvSpPr>
        <p:spPr>
          <a:xfrm>
            <a:off x="5044484" y="368584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OBLIQUE</a:t>
            </a:r>
            <a:endParaRPr lang="en-US" dirty="0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53780F3-DD57-234F-B2E8-15C9FA5F4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103701"/>
              </p:ext>
            </p:extLst>
          </p:nvPr>
        </p:nvGraphicFramePr>
        <p:xfrm>
          <a:off x="7034455" y="4481971"/>
          <a:ext cx="1853900" cy="12567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111">
                  <a:extLst>
                    <a:ext uri="{9D8B030D-6E8A-4147-A177-3AD203B41FA5}">
                      <a16:colId xmlns:a16="http://schemas.microsoft.com/office/drawing/2014/main" val="890778478"/>
                    </a:ext>
                  </a:extLst>
                </a:gridCol>
                <a:gridCol w="749460">
                  <a:extLst>
                    <a:ext uri="{9D8B030D-6E8A-4147-A177-3AD203B41FA5}">
                      <a16:colId xmlns:a16="http://schemas.microsoft.com/office/drawing/2014/main" val="1979501383"/>
                    </a:ext>
                  </a:extLst>
                </a:gridCol>
                <a:gridCol w="693329">
                  <a:extLst>
                    <a:ext uri="{9D8B030D-6E8A-4147-A177-3AD203B41FA5}">
                      <a16:colId xmlns:a16="http://schemas.microsoft.com/office/drawing/2014/main" val="2894134943"/>
                    </a:ext>
                  </a:extLst>
                </a:gridCol>
              </a:tblGrid>
              <a:tr h="64341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</a:p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Rel.Diff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(%)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Stddev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478900"/>
                  </a:ext>
                </a:extLst>
              </a:tr>
              <a:tr h="306659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S5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0.942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0.036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225970"/>
                  </a:ext>
                </a:extLst>
              </a:tr>
              <a:tr h="306659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S6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0.874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0.039</a:t>
                      </a:r>
                    </a:p>
                  </a:txBody>
                  <a:tcPr anchor="ctr">
                    <a:solidFill>
                      <a:srgbClr val="B5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680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9C29DB3-94BA-F74B-8134-E6048B5FF70A}"/>
              </a:ext>
            </a:extLst>
          </p:cNvPr>
          <p:cNvSpPr txBox="1"/>
          <p:nvPr/>
        </p:nvSpPr>
        <p:spPr>
          <a:xfrm>
            <a:off x="5044484" y="77671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NADIR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939926-D39B-6041-99A8-A11305575083}"/>
              </a:ext>
            </a:extLst>
          </p:cNvPr>
          <p:cNvSpPr txBox="1"/>
          <p:nvPr/>
        </p:nvSpPr>
        <p:spPr>
          <a:xfrm>
            <a:off x="5947295" y="5934670"/>
            <a:ext cx="319670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Oblique view scenes with sun-glint not available during winter months</a:t>
            </a:r>
          </a:p>
        </p:txBody>
      </p:sp>
    </p:spTree>
    <p:extLst>
      <p:ext uri="{BB962C8B-B14F-4D97-AF65-F5344CB8AC3E}">
        <p14:creationId xmlns:p14="http://schemas.microsoft.com/office/powerpoint/2010/main" val="229748695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A283-A104-0D46-88A3-1112E022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Tandem Phase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9048E-D353-344B-9283-59FD459EE3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89" y="1502586"/>
            <a:ext cx="4205951" cy="3776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76F86E-62D2-4E4D-BD90-62AA77B73C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259" y="1502584"/>
            <a:ext cx="4205951" cy="3776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14CDC1-0044-A74C-9867-41817EE05FB6}"/>
              </a:ext>
            </a:extLst>
          </p:cNvPr>
          <p:cNvSpPr txBox="1"/>
          <p:nvPr/>
        </p:nvSpPr>
        <p:spPr>
          <a:xfrm>
            <a:off x="501805" y="5279500"/>
            <a:ext cx="603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Sentinel-3A flying on Same Track 30s behind Sentinel-3B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939645-FB9C-7B4C-8F28-13BBE8B94E39}"/>
              </a:ext>
            </a:extLst>
          </p:cNvPr>
          <p:cNvSpPr/>
          <p:nvPr/>
        </p:nvSpPr>
        <p:spPr>
          <a:xfrm>
            <a:off x="1897214" y="1502584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Sentinel-3A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89236D-2181-6E4E-89DA-7B6795D4927B}"/>
              </a:ext>
            </a:extLst>
          </p:cNvPr>
          <p:cNvSpPr/>
          <p:nvPr/>
        </p:nvSpPr>
        <p:spPr>
          <a:xfrm>
            <a:off x="6489124" y="1509487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Sentinel-3B</a:t>
            </a:r>
          </a:p>
        </p:txBody>
      </p:sp>
    </p:spTree>
    <p:extLst>
      <p:ext uri="{BB962C8B-B14F-4D97-AF65-F5344CB8AC3E}">
        <p14:creationId xmlns:p14="http://schemas.microsoft.com/office/powerpoint/2010/main" val="149123653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Sentinel-3 Series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934252" y="1646636"/>
            <a:ext cx="2794112" cy="3843337"/>
          </a:xfrm>
        </p:spPr>
        <p:txBody>
          <a:bodyPr/>
          <a:lstStyle/>
          <a:p>
            <a:r>
              <a:rPr lang="en-GB" dirty="0"/>
              <a:t>2021 – Sentinel 3C</a:t>
            </a:r>
          </a:p>
          <a:p>
            <a:pPr lvl="1"/>
            <a:r>
              <a:rPr lang="en-GB" dirty="0"/>
              <a:t>Spectral Calibration    in progress</a:t>
            </a:r>
          </a:p>
          <a:p>
            <a:pPr lvl="1"/>
            <a:r>
              <a:rPr lang="en-GB" dirty="0"/>
              <a:t>Instrument Calibration Spring 2019</a:t>
            </a:r>
          </a:p>
          <a:p>
            <a:pPr marL="0" indent="0"/>
            <a:endParaRPr lang="en-GB" dirty="0"/>
          </a:p>
          <a:p>
            <a:r>
              <a:rPr lang="en-GB" dirty="0"/>
              <a:t>2023 – Sentinel-3D</a:t>
            </a:r>
          </a:p>
          <a:p>
            <a:endParaRPr lang="en-GB" dirty="0"/>
          </a:p>
          <a:p>
            <a:pPr marL="0" indent="0"/>
            <a:r>
              <a:rPr lang="is-IS" dirty="0"/>
              <a:t>…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9461" name="Text Box 16"/>
          <p:cNvSpPr txBox="1">
            <a:spLocks noChangeArrowheads="1"/>
          </p:cNvSpPr>
          <p:nvPr/>
        </p:nvSpPr>
        <p:spPr bwMode="auto">
          <a:xfrm>
            <a:off x="507099" y="1646636"/>
            <a:ext cx="2133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/>
              <a:t>2016 – Sentinel 3A</a:t>
            </a:r>
            <a:endParaRPr lang="en-US" sz="1800" dirty="0"/>
          </a:p>
        </p:txBody>
      </p:sp>
      <p:pic>
        <p:nvPicPr>
          <p:cNvPr id="3" name="Picture 2" descr="Sentinel-3A Launc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559" y="3158970"/>
            <a:ext cx="1302314" cy="1944216"/>
          </a:xfrm>
          <a:prstGeom prst="rect">
            <a:avLst/>
          </a:prstGeom>
        </p:spPr>
      </p:pic>
      <p:pic>
        <p:nvPicPr>
          <p:cNvPr id="9" name="Picture 8" descr="SLST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559" y="2078850"/>
            <a:ext cx="1315214" cy="9721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497" y="5319210"/>
            <a:ext cx="2840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Launched 16-Feb-2016 </a:t>
            </a:r>
            <a:r>
              <a:rPr lang="en-GB" dirty="0">
                <a:solidFill>
                  <a:srgbClr val="FF0000"/>
                </a:solidFill>
                <a:sym typeface="Wingdings"/>
              </a:rPr>
              <a:t>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41153B45-C1D0-E446-9EF9-B0A3F2C88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124" y="1646636"/>
            <a:ext cx="2133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/>
              <a:t>2018 – Sentinel 3B</a:t>
            </a: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5A4B2C-5004-7E40-9973-6CEDB8ACF0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9119" y="3158970"/>
            <a:ext cx="1296144" cy="1944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229B85-4E6F-3A46-BA3A-E35D9E38DA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119" y="2078850"/>
            <a:ext cx="1296144" cy="9721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0C651E-43CD-514B-B6B7-277D9414E3EA}"/>
              </a:ext>
            </a:extLst>
          </p:cNvPr>
          <p:cNvSpPr txBox="1"/>
          <p:nvPr/>
        </p:nvSpPr>
        <p:spPr>
          <a:xfrm>
            <a:off x="3127925" y="5319209"/>
            <a:ext cx="280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Launched 25-Apr-2018 </a:t>
            </a:r>
            <a:r>
              <a:rPr lang="en-GB" dirty="0">
                <a:solidFill>
                  <a:srgbClr val="FF0000"/>
                </a:solidFill>
                <a:sym typeface="Wingdings"/>
              </a:rPr>
              <a:t>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7442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A283-A104-0D46-88A3-1112E022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Tandem Phase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9048E-D353-344B-9283-59FD459EE3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3" y="1678899"/>
            <a:ext cx="4928981" cy="3543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76F86E-62D2-4E4D-BD90-62AA77B73C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428" y="1678898"/>
            <a:ext cx="4351412" cy="3543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14CDC1-0044-A74C-9867-41817EE05FB6}"/>
              </a:ext>
            </a:extLst>
          </p:cNvPr>
          <p:cNvSpPr txBox="1"/>
          <p:nvPr/>
        </p:nvSpPr>
        <p:spPr>
          <a:xfrm>
            <a:off x="371624" y="5203517"/>
            <a:ext cx="869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Note comparisons are affected by spatial variations – e.g. clouds, surface features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939645-FB9C-7B4C-8F28-13BBE8B94E39}"/>
              </a:ext>
            </a:extLst>
          </p:cNvPr>
          <p:cNvSpPr/>
          <p:nvPr/>
        </p:nvSpPr>
        <p:spPr>
          <a:xfrm>
            <a:off x="1116504" y="1413662"/>
            <a:ext cx="2617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S3 (870nm) Differences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89236D-2181-6E4E-89DA-7B6795D4927B}"/>
              </a:ext>
            </a:extLst>
          </p:cNvPr>
          <p:cNvSpPr/>
          <p:nvPr/>
        </p:nvSpPr>
        <p:spPr>
          <a:xfrm>
            <a:off x="5473609" y="1413662"/>
            <a:ext cx="2488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S9 (12um) Differences</a:t>
            </a:r>
          </a:p>
        </p:txBody>
      </p:sp>
    </p:spTree>
    <p:extLst>
      <p:ext uri="{BB962C8B-B14F-4D97-AF65-F5344CB8AC3E}">
        <p14:creationId xmlns:p14="http://schemas.microsoft.com/office/powerpoint/2010/main" val="201680999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6D4F-D392-4543-B2F5-5D17FAFFF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SLSTR-A L3 Solar</a:t>
            </a:r>
            <a:r>
              <a:rPr lang="en-GB" baseline="0" dirty="0"/>
              <a:t> Channels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37B73-452C-5142-8EEB-2133A1D83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48" y="1340189"/>
            <a:ext cx="8401451" cy="4195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DA8804-353C-494B-A077-697E6838E1E2}"/>
              </a:ext>
            </a:extLst>
          </p:cNvPr>
          <p:cNvSpPr txBox="1"/>
          <p:nvPr/>
        </p:nvSpPr>
        <p:spPr>
          <a:xfrm>
            <a:off x="652027" y="5773844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for 19-August-2018</a:t>
            </a:r>
          </a:p>
        </p:txBody>
      </p:sp>
    </p:spTree>
    <p:extLst>
      <p:ext uri="{BB962C8B-B14F-4D97-AF65-F5344CB8AC3E}">
        <p14:creationId xmlns:p14="http://schemas.microsoft.com/office/powerpoint/2010/main" val="42586379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6D4F-D392-4543-B2F5-5D17FAFFF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SLSTR-B L3 Solar</a:t>
            </a:r>
            <a:r>
              <a:rPr lang="en-GB" baseline="0" dirty="0"/>
              <a:t> Channels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37B73-452C-5142-8EEB-2133A1D83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48" y="1340189"/>
            <a:ext cx="8401451" cy="4195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DA8804-353C-494B-A077-697E6838E1E2}"/>
              </a:ext>
            </a:extLst>
          </p:cNvPr>
          <p:cNvSpPr txBox="1"/>
          <p:nvPr/>
        </p:nvSpPr>
        <p:spPr>
          <a:xfrm>
            <a:off x="652027" y="5773844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for 19-August-2018</a:t>
            </a:r>
          </a:p>
        </p:txBody>
      </p:sp>
    </p:spTree>
    <p:extLst>
      <p:ext uri="{BB962C8B-B14F-4D97-AF65-F5344CB8AC3E}">
        <p14:creationId xmlns:p14="http://schemas.microsoft.com/office/powerpoint/2010/main" val="150843792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E8253-8C79-FD4E-8668-ECE21F3FD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S3B-S3A Tandem Phase Comparisons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D6E0A-D26F-3748-BE45-22EC7C8D8097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33" y="1384762"/>
            <a:ext cx="3059430" cy="15957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B5871-3DFC-784F-AF27-83D82DB2826B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1716" y="1383809"/>
            <a:ext cx="3041650" cy="1597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B3C4A5-8744-E543-B44D-6F157C7B9728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2351" y="1383808"/>
            <a:ext cx="3041650" cy="1615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035B7-D338-0C45-A4AB-8523CBD4EB8D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67" y="3360111"/>
            <a:ext cx="3041650" cy="1603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4F5257-BA9C-1E4E-AE1D-2E362439F873}"/>
              </a:ext>
            </a:extLst>
          </p:cNvPr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1716" y="3361381"/>
            <a:ext cx="3041650" cy="1602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9A69B0-5F45-0F42-839F-CAEADA1789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5952" y="3249153"/>
            <a:ext cx="776193" cy="1996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A1C115-FDC0-0C49-A02E-B8FCFFE6FD72}"/>
              </a:ext>
            </a:extLst>
          </p:cNvPr>
          <p:cNvSpPr txBox="1"/>
          <p:nvPr/>
        </p:nvSpPr>
        <p:spPr>
          <a:xfrm>
            <a:off x="7188452" y="3256412"/>
            <a:ext cx="18971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Level-3 data for 19</a:t>
            </a:r>
            <a:r>
              <a:rPr lang="en-GB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August 2018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Relative Differences S3B/S3A - 1 </a:t>
            </a:r>
          </a:p>
        </p:txBody>
      </p:sp>
      <p:sp>
        <p:nvSpPr>
          <p:cNvPr id="11" name="Text Box 21514">
            <a:extLst>
              <a:ext uri="{FF2B5EF4-FFF2-40B4-BE49-F238E27FC236}">
                <a16:creationId xmlns:a16="http://schemas.microsoft.com/office/drawing/2014/main" id="{D19204CF-E9C7-7948-91DD-3B0F36F0B5A5}"/>
              </a:ext>
            </a:extLst>
          </p:cNvPr>
          <p:cNvSpPr txBox="1"/>
          <p:nvPr/>
        </p:nvSpPr>
        <p:spPr>
          <a:xfrm>
            <a:off x="1382659" y="2980516"/>
            <a:ext cx="393065" cy="2476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GB" sz="10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S1</a:t>
            </a:r>
            <a:endParaRPr lang="en-GB" sz="10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1514">
            <a:extLst>
              <a:ext uri="{FF2B5EF4-FFF2-40B4-BE49-F238E27FC236}">
                <a16:creationId xmlns:a16="http://schemas.microsoft.com/office/drawing/2014/main" id="{672A394F-99B9-F144-9EE5-DF15592904EE}"/>
              </a:ext>
            </a:extLst>
          </p:cNvPr>
          <p:cNvSpPr txBox="1"/>
          <p:nvPr/>
        </p:nvSpPr>
        <p:spPr>
          <a:xfrm>
            <a:off x="4425501" y="2980516"/>
            <a:ext cx="393065" cy="2476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GB" sz="1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S2</a:t>
            </a:r>
            <a:endParaRPr lang="en-GB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21514">
            <a:extLst>
              <a:ext uri="{FF2B5EF4-FFF2-40B4-BE49-F238E27FC236}">
                <a16:creationId xmlns:a16="http://schemas.microsoft.com/office/drawing/2014/main" id="{160F5F0F-FBC0-FD4D-8A16-7EC9FC884BF9}"/>
              </a:ext>
            </a:extLst>
          </p:cNvPr>
          <p:cNvSpPr txBox="1"/>
          <p:nvPr/>
        </p:nvSpPr>
        <p:spPr>
          <a:xfrm>
            <a:off x="7564810" y="3002069"/>
            <a:ext cx="393065" cy="2476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GB" sz="1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S3</a:t>
            </a:r>
            <a:endParaRPr lang="en-GB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1514">
            <a:extLst>
              <a:ext uri="{FF2B5EF4-FFF2-40B4-BE49-F238E27FC236}">
                <a16:creationId xmlns:a16="http://schemas.microsoft.com/office/drawing/2014/main" id="{D7012A4D-043E-564E-A325-AE540D77B9A8}"/>
              </a:ext>
            </a:extLst>
          </p:cNvPr>
          <p:cNvSpPr txBox="1"/>
          <p:nvPr/>
        </p:nvSpPr>
        <p:spPr>
          <a:xfrm>
            <a:off x="1382659" y="4997559"/>
            <a:ext cx="393065" cy="2476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GB" sz="1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S5</a:t>
            </a:r>
            <a:endParaRPr lang="en-GB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1514">
            <a:extLst>
              <a:ext uri="{FF2B5EF4-FFF2-40B4-BE49-F238E27FC236}">
                <a16:creationId xmlns:a16="http://schemas.microsoft.com/office/drawing/2014/main" id="{0111B441-4C22-324F-8066-FB91E6B186CF}"/>
              </a:ext>
            </a:extLst>
          </p:cNvPr>
          <p:cNvSpPr txBox="1"/>
          <p:nvPr/>
        </p:nvSpPr>
        <p:spPr>
          <a:xfrm>
            <a:off x="4505075" y="4972874"/>
            <a:ext cx="393065" cy="2476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GB" sz="1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S6</a:t>
            </a:r>
            <a:endParaRPr lang="en-GB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2C624C-73D5-4A4A-8532-64DA9B260417}"/>
              </a:ext>
            </a:extLst>
          </p:cNvPr>
          <p:cNvSpPr/>
          <p:nvPr/>
        </p:nvSpPr>
        <p:spPr>
          <a:xfrm>
            <a:off x="18433" y="5321810"/>
            <a:ext cx="8293100" cy="923330"/>
          </a:xfrm>
          <a:prstGeom prst="rect">
            <a:avLst/>
          </a:prstGeom>
          <a:solidFill>
            <a:srgbClr val="FFFD78"/>
          </a:solidFill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S3B are aligned to first order with S3A based on comparisons over Desert sites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Residual differences most likely due to residual non-linearity errors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Note S1 and S2 affected by gain changes</a:t>
            </a:r>
          </a:p>
        </p:txBody>
      </p:sp>
    </p:spTree>
    <p:extLst>
      <p:ext uri="{BB962C8B-B14F-4D97-AF65-F5344CB8AC3E}">
        <p14:creationId xmlns:p14="http://schemas.microsoft.com/office/powerpoint/2010/main" val="385345481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20862F4-30AC-DA4C-AF44-825DE91C83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8131" y="3861981"/>
            <a:ext cx="2541600" cy="2859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111BF9F-2E4B-C843-9D30-E3E139774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89020" y="3865396"/>
            <a:ext cx="2541600" cy="2859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7D1D1C-22EF-8A43-A86E-5C97C40A5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07173" y="3852695"/>
            <a:ext cx="2541600" cy="2859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D8B42D-08BC-0C45-BAB4-695B695719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4520" y="1135573"/>
            <a:ext cx="2541600" cy="2859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B17220-0FE6-8845-892F-05E3ADC15B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5536" y="1128608"/>
            <a:ext cx="2541600" cy="2859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69D1EB-2549-A544-92FF-FBDBE2B239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96552" y="1097394"/>
            <a:ext cx="2541600" cy="2859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0BC31-5218-EB4B-9F05-3BECD934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S3B-S3A</a:t>
            </a:r>
            <a:r>
              <a:rPr lang="en-GB" baseline="0" dirty="0"/>
              <a:t> Comparisons</a:t>
            </a:r>
            <a:br>
              <a:rPr lang="en-GB" baseline="0" dirty="0"/>
            </a:br>
            <a:r>
              <a:rPr lang="en-GB" baseline="0" dirty="0"/>
              <a:t>Unfiltered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E01F63-66C4-D242-99D3-43BA83C18DA6}"/>
              </a:ext>
            </a:extLst>
          </p:cNvPr>
          <p:cNvSpPr txBox="1"/>
          <p:nvPr/>
        </p:nvSpPr>
        <p:spPr>
          <a:xfrm>
            <a:off x="2536831" y="12573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B174E3-8C3D-FD48-8364-95A8EE560479}"/>
              </a:ext>
            </a:extLst>
          </p:cNvPr>
          <p:cNvSpPr txBox="1"/>
          <p:nvPr/>
        </p:nvSpPr>
        <p:spPr>
          <a:xfrm>
            <a:off x="4673963" y="1257300"/>
            <a:ext cx="46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440F84-D12A-304D-BC54-5F285619A59F}"/>
              </a:ext>
            </a:extLst>
          </p:cNvPr>
          <p:cNvSpPr txBox="1"/>
          <p:nvPr/>
        </p:nvSpPr>
        <p:spPr>
          <a:xfrm>
            <a:off x="6826901" y="1257300"/>
            <a:ext cx="46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737A84-E9F6-7941-81C9-25DD4B0267C7}"/>
              </a:ext>
            </a:extLst>
          </p:cNvPr>
          <p:cNvSpPr txBox="1"/>
          <p:nvPr/>
        </p:nvSpPr>
        <p:spPr>
          <a:xfrm>
            <a:off x="2498005" y="4014093"/>
            <a:ext cx="46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9B0CCE-A734-2D41-9323-F549D45EDEAB}"/>
              </a:ext>
            </a:extLst>
          </p:cNvPr>
          <p:cNvSpPr txBox="1"/>
          <p:nvPr/>
        </p:nvSpPr>
        <p:spPr>
          <a:xfrm>
            <a:off x="4673963" y="3986907"/>
            <a:ext cx="46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CA9168-6A9C-5347-9051-AA63751ADE0A}"/>
              </a:ext>
            </a:extLst>
          </p:cNvPr>
          <p:cNvSpPr txBox="1"/>
          <p:nvPr/>
        </p:nvSpPr>
        <p:spPr>
          <a:xfrm>
            <a:off x="6826901" y="3958543"/>
            <a:ext cx="46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372F7-C5FA-6948-B874-5878E78DA2DB}"/>
              </a:ext>
            </a:extLst>
          </p:cNvPr>
          <p:cNvSpPr txBox="1"/>
          <p:nvPr/>
        </p:nvSpPr>
        <p:spPr>
          <a:xfrm>
            <a:off x="181243" y="1257300"/>
            <a:ext cx="19548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Match ups are for 0.05degree cells filtered radiances in valid range</a:t>
            </a:r>
          </a:p>
          <a:p>
            <a:endParaRPr lang="en-US" dirty="0"/>
          </a:p>
          <a:p>
            <a:r>
              <a:rPr lang="en-US" dirty="0"/>
              <a:t>Comparisons are binned in 1% intervals</a:t>
            </a:r>
          </a:p>
          <a:p>
            <a:endParaRPr lang="en-US" dirty="0"/>
          </a:p>
          <a:p>
            <a:r>
              <a:rPr lang="en-US" dirty="0"/>
              <a:t>Error bars show standard deviation of comparisons</a:t>
            </a:r>
          </a:p>
        </p:txBody>
      </p:sp>
    </p:spTree>
    <p:extLst>
      <p:ext uri="{BB962C8B-B14F-4D97-AF65-F5344CB8AC3E}">
        <p14:creationId xmlns:p14="http://schemas.microsoft.com/office/powerpoint/2010/main" val="408585279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91E67B-1608-5B48-A19A-F679C456E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06277" y="3840472"/>
            <a:ext cx="2545504" cy="28636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307B3-86E0-7B4E-9CA2-389A2C3B41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63232" y="3834657"/>
            <a:ext cx="2540924" cy="2858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118D2B-8938-5B48-8AA7-AFD1990290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06725" y="3845624"/>
            <a:ext cx="2540924" cy="2858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63A03-3993-304C-854C-86557F972F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43452" y="1112995"/>
            <a:ext cx="2524466" cy="28400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5BADD5-B859-FA4B-AC12-C7187BD9F3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59663" y="1108219"/>
            <a:ext cx="2541600" cy="2859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0BC31-5218-EB4B-9F05-3BECD934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S3B-S3A</a:t>
            </a:r>
            <a:r>
              <a:rPr lang="en-GB" baseline="0" dirty="0"/>
              <a:t> Comparisons</a:t>
            </a:r>
            <a:br>
              <a:rPr lang="en-GB" baseline="0" dirty="0"/>
            </a:br>
            <a:r>
              <a:rPr lang="en-GB" baseline="0" dirty="0"/>
              <a:t>±10% Trimming Applied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1F6BB-E8D4-2B44-9E2B-4C773E275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06725" y="1088831"/>
            <a:ext cx="2541600" cy="28592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E01F63-66C4-D242-99D3-43BA83C18DA6}"/>
              </a:ext>
            </a:extLst>
          </p:cNvPr>
          <p:cNvSpPr txBox="1"/>
          <p:nvPr/>
        </p:nvSpPr>
        <p:spPr>
          <a:xfrm>
            <a:off x="2622553" y="12573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B174E3-8C3D-FD48-8364-95A8EE560479}"/>
              </a:ext>
            </a:extLst>
          </p:cNvPr>
          <p:cNvSpPr txBox="1"/>
          <p:nvPr/>
        </p:nvSpPr>
        <p:spPr>
          <a:xfrm>
            <a:off x="4759685" y="1257300"/>
            <a:ext cx="46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440F84-D12A-304D-BC54-5F285619A59F}"/>
              </a:ext>
            </a:extLst>
          </p:cNvPr>
          <p:cNvSpPr txBox="1"/>
          <p:nvPr/>
        </p:nvSpPr>
        <p:spPr>
          <a:xfrm>
            <a:off x="6912623" y="1257300"/>
            <a:ext cx="46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737A84-E9F6-7941-81C9-25DD4B0267C7}"/>
              </a:ext>
            </a:extLst>
          </p:cNvPr>
          <p:cNvSpPr txBox="1"/>
          <p:nvPr/>
        </p:nvSpPr>
        <p:spPr>
          <a:xfrm>
            <a:off x="2583727" y="4014093"/>
            <a:ext cx="46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9B0CCE-A734-2D41-9323-F549D45EDEAB}"/>
              </a:ext>
            </a:extLst>
          </p:cNvPr>
          <p:cNvSpPr txBox="1"/>
          <p:nvPr/>
        </p:nvSpPr>
        <p:spPr>
          <a:xfrm>
            <a:off x="4759685" y="3986907"/>
            <a:ext cx="46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CA9168-6A9C-5347-9051-AA63751ADE0A}"/>
              </a:ext>
            </a:extLst>
          </p:cNvPr>
          <p:cNvSpPr txBox="1"/>
          <p:nvPr/>
        </p:nvSpPr>
        <p:spPr>
          <a:xfrm>
            <a:off x="6912623" y="3958543"/>
            <a:ext cx="46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EAE9EA-34B0-FD49-B3D3-25A7E31CAC5E}"/>
              </a:ext>
            </a:extLst>
          </p:cNvPr>
          <p:cNvSpPr txBox="1"/>
          <p:nvPr/>
        </p:nvSpPr>
        <p:spPr>
          <a:xfrm>
            <a:off x="181243" y="1257300"/>
            <a:ext cx="19548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Match ups are for 0.05degree cells filtered radiances in valid range</a:t>
            </a:r>
          </a:p>
          <a:p>
            <a:endParaRPr lang="en-US" dirty="0"/>
          </a:p>
          <a:p>
            <a:r>
              <a:rPr lang="en-US" dirty="0"/>
              <a:t>Comparisons are binned in 1% intervals</a:t>
            </a:r>
          </a:p>
          <a:p>
            <a:endParaRPr lang="en-US" dirty="0"/>
          </a:p>
          <a:p>
            <a:r>
              <a:rPr lang="en-US" dirty="0"/>
              <a:t>Error bars show standard deviation of comparisons</a:t>
            </a:r>
          </a:p>
        </p:txBody>
      </p:sp>
    </p:spTree>
    <p:extLst>
      <p:ext uri="{BB962C8B-B14F-4D97-AF65-F5344CB8AC3E}">
        <p14:creationId xmlns:p14="http://schemas.microsoft.com/office/powerpoint/2010/main" val="1798774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101" y="245872"/>
            <a:ext cx="7148388" cy="461665"/>
          </a:xfrm>
        </p:spPr>
        <p:txBody>
          <a:bodyPr/>
          <a:lstStyle/>
          <a:p>
            <a:r>
              <a:rPr lang="en-US" dirty="0"/>
              <a:t>SLSTR VIS/SWIR Calibration Status – Mar-2019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629408"/>
              </p:ext>
            </p:extLst>
          </p:nvPr>
        </p:nvGraphicFramePr>
        <p:xfrm>
          <a:off x="411709" y="1094567"/>
          <a:ext cx="8320581" cy="3672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8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23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01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0170">
                  <a:extLst>
                    <a:ext uri="{9D8B030D-6E8A-4147-A177-3AD203B41FA5}">
                      <a16:colId xmlns:a16="http://schemas.microsoft.com/office/drawing/2014/main" val="3374866278"/>
                    </a:ext>
                  </a:extLst>
                </a:gridCol>
                <a:gridCol w="820170">
                  <a:extLst>
                    <a:ext uri="{9D8B030D-6E8A-4147-A177-3AD203B41FA5}">
                      <a16:colId xmlns:a16="http://schemas.microsoft.com/office/drawing/2014/main" val="3586943593"/>
                    </a:ext>
                  </a:extLst>
                </a:gridCol>
                <a:gridCol w="820170">
                  <a:extLst>
                    <a:ext uri="{9D8B030D-6E8A-4147-A177-3AD203B41FA5}">
                      <a16:colId xmlns:a16="http://schemas.microsoft.com/office/drawing/2014/main" val="2595195646"/>
                    </a:ext>
                  </a:extLst>
                </a:gridCol>
                <a:gridCol w="820170">
                  <a:extLst>
                    <a:ext uri="{9D8B030D-6E8A-4147-A177-3AD203B41FA5}">
                      <a16:colId xmlns:a16="http://schemas.microsoft.com/office/drawing/2014/main" val="2421406284"/>
                    </a:ext>
                  </a:extLst>
                </a:gridCol>
                <a:gridCol w="820170">
                  <a:extLst>
                    <a:ext uri="{9D8B030D-6E8A-4147-A177-3AD203B41FA5}">
                      <a16:colId xmlns:a16="http://schemas.microsoft.com/office/drawing/2014/main" val="2218827952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Comparisons over Deserts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Sunglint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Libya4 (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Goaverts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Channel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SLSTR-A/OLCI-A</a:t>
                      </a:r>
                    </a:p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(Nadir Only)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SLSTR-A/MODIS-A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(Nadir Only)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SLSTR-A/AATSR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SLSTR-B/SLSTR-A*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SLSTR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SLSTR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(Nadir)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(Oblique)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(Nadir)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(Oblique)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(Nadir)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(Oblique)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1.008</a:t>
                      </a:r>
                    </a:p>
                    <a:p>
                      <a:pPr algn="ctr"/>
                      <a:r>
                        <a:rPr lang="en-US" sz="1100" b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(0.014)</a:t>
                      </a:r>
                      <a:endParaRPr lang="en-US" sz="11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0.974 (0.019)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1.013 (0.025)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1.022 (0.027)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1.002 (0.008)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1.042 (0.018)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1.004 </a:t>
                      </a:r>
                    </a:p>
                    <a:p>
                      <a:pPr algn="ctr"/>
                      <a:r>
                        <a:rPr lang="en-US" sz="11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(0.011)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1.011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100" b="1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(0.010)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1.006 (0.013)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1.028 (0.012)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1.005 (0.005)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1.000 (0.005)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1.022 (0.014)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0.991 </a:t>
                      </a:r>
                    </a:p>
                    <a:p>
                      <a:pPr algn="ctr"/>
                      <a:r>
                        <a:rPr lang="en-US" sz="11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(0.010)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1.018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100" b="1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(0.010)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0.992 (0.012)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1.033 (0.011)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1.000 (0.017)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0.985 (0.005)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1.013 (0.014)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S5a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---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0.899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100" b="1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(0.006)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0.882 (0.012)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0.955 (0.007)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0.992 (0.017)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0.982 (0.003)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432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0.909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rgbClr val="0432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(0.031)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432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0.942 (0.036)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432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0.889 (0.012)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S5b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---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0.900 </a:t>
                      </a:r>
                    </a:p>
                    <a:p>
                      <a:pPr algn="ctr"/>
                      <a:r>
                        <a:rPr lang="en-US" sz="1100" b="1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(0.006)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0.883 (0.008)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0.956 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(0.007)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0.995 (0.015)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0.983 (0.003)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S6a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---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432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0.876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rgbClr val="0432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(0.015)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---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---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0.995 (0.015)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1.007 (0.003)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432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0.845 (0.036)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432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0.874 (0.039)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432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0.889 (0.016)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S6b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---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432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0.876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rgbClr val="0432FF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(0.015)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---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---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0.995 (0.009)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1.016 (0.003)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083F176-3AAB-FF48-A9F5-7CEACD240F3D}"/>
              </a:ext>
            </a:extLst>
          </p:cNvPr>
          <p:cNvSpPr txBox="1"/>
          <p:nvPr/>
        </p:nvSpPr>
        <p:spPr>
          <a:xfrm>
            <a:off x="354782" y="4767407"/>
            <a:ext cx="83775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SLSTR-B Data were generated from IPF-D where calibration files were not generated for all orbits – hence comparisons with SLSTR-A have more noise.  Comparisons between SLSTR-A and B are for period after CMTR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Comparisons depend on the calibration of the reference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93915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78AF9-016E-D44E-9E04-4AFB15A4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SLSTR-B Known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DE2D5-AD14-3641-9EB1-D82A2AEC2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31" y="1498648"/>
            <a:ext cx="8241779" cy="3755798"/>
          </a:xfrm>
        </p:spPr>
        <p:txBody>
          <a:bodyPr/>
          <a:lstStyle/>
          <a:p>
            <a:r>
              <a:rPr lang="en-GB" dirty="0"/>
              <a:t>The following issues are under formal investigation by ESA supported by Industrial team and RAL</a:t>
            </a:r>
          </a:p>
          <a:p>
            <a:pPr lvl="1"/>
            <a:r>
              <a:rPr lang="en-GB" b="1" dirty="0"/>
              <a:t>VIS/SWIR Calibration </a:t>
            </a:r>
            <a:r>
              <a:rPr lang="en-GB" dirty="0"/>
              <a:t>– significant differences in some bands between pre/post launch and SLSTR-A/B - </a:t>
            </a:r>
            <a:r>
              <a:rPr lang="mr-IN" b="1" dirty="0"/>
              <a:t>NC-ESA-COM-0003</a:t>
            </a:r>
            <a:r>
              <a:rPr lang="en-US" b="1" dirty="0"/>
              <a:t>7</a:t>
            </a:r>
            <a:endParaRPr lang="en-GB" dirty="0"/>
          </a:p>
          <a:p>
            <a:pPr lvl="2"/>
            <a:endParaRPr lang="en-GB" dirty="0"/>
          </a:p>
          <a:p>
            <a:pPr lvl="1"/>
            <a:r>
              <a:rPr lang="en-GB" b="1" dirty="0"/>
              <a:t>S1(555nm)/S2(669nm) noise in VISCAL signals </a:t>
            </a:r>
            <a:r>
              <a:rPr lang="en-GB" dirty="0"/>
              <a:t>leading to 2-3% apparent gain variation. </a:t>
            </a:r>
            <a:r>
              <a:rPr lang="mr-IN" b="1" dirty="0"/>
              <a:t>NC-ESA-COM-0003</a:t>
            </a:r>
            <a:r>
              <a:rPr lang="en-US" b="1" dirty="0"/>
              <a:t>8</a:t>
            </a:r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b="1" dirty="0"/>
              <a:t>S7/S8 Co-Registration </a:t>
            </a:r>
            <a:r>
              <a:rPr lang="en-GB" dirty="0"/>
              <a:t>– apparent (130m shift) - </a:t>
            </a:r>
            <a:r>
              <a:rPr lang="mr-IN" b="1" dirty="0"/>
              <a:t>NC-ESA-COM-0003</a:t>
            </a:r>
            <a:r>
              <a:rPr lang="en-US" b="1" dirty="0"/>
              <a:t>9</a:t>
            </a:r>
            <a:endParaRPr lang="en-GB" dirty="0"/>
          </a:p>
          <a:p>
            <a:pPr lvl="2"/>
            <a:r>
              <a:rPr lang="en-GB" dirty="0"/>
              <a:t>Similar to effect seen on S3A (250m shift)</a:t>
            </a:r>
          </a:p>
          <a:p>
            <a:pPr lvl="2"/>
            <a:r>
              <a:rPr lang="en-GB" dirty="0"/>
              <a:t>Thought to be related to timing within detection chain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B7AD1-A432-124A-8FB7-A271F5DD1A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A4DD88-0121-43E8-B58B-8DE2B6B18362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27449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A014-10F8-064F-8AB1-7F6DB7894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SLSTR-B Summary of CNES Vicarious Calibration Results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B33493-E688-544C-8565-A6F159CE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7" y="1479035"/>
            <a:ext cx="8713092" cy="4753074"/>
          </a:xfrm>
          <a:prstGeom prst="rect">
            <a:avLst/>
          </a:prstGeom>
        </p:spPr>
        <p:txBody>
          <a:bodyPr/>
          <a:lstStyle/>
          <a:p>
            <a:pPr marL="471481" indent="-214313"/>
            <a:r>
              <a:rPr lang="en-GB" sz="1800" dirty="0"/>
              <a:t>Results from Desert Sites</a:t>
            </a:r>
          </a:p>
          <a:p>
            <a:pPr marL="771512" lvl="1" indent="-214313"/>
            <a:r>
              <a:rPr lang="en-GB" sz="1400" dirty="0"/>
              <a:t>S1-S3 Nadir Are consistent with S2A-MSI, S3A-OLCI, S3A-SLSTR MERIS, AATSR</a:t>
            </a:r>
          </a:p>
          <a:p>
            <a:pPr marL="771512" lvl="1" indent="-214313"/>
            <a:r>
              <a:rPr lang="en-GB" sz="1400" dirty="0"/>
              <a:t>S5 and S6 Consistency with SLSTR-A but not AATSR, MODIS-A, L8-OLI or S2</a:t>
            </a:r>
          </a:p>
          <a:p>
            <a:pPr marL="771512" lvl="1" indent="-214313"/>
            <a:endParaRPr lang="en-GB" sz="1400" dirty="0"/>
          </a:p>
          <a:p>
            <a:pPr marL="471481" indent="-214313"/>
            <a:r>
              <a:rPr lang="en-GB" sz="1800" dirty="0"/>
              <a:t>Discrepancies in S6 between desert and </a:t>
            </a:r>
            <a:r>
              <a:rPr lang="en-GB" sz="1800" dirty="0" err="1"/>
              <a:t>sunglint</a:t>
            </a:r>
            <a:r>
              <a:rPr lang="en-GB" sz="1800" dirty="0"/>
              <a:t> methods.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0D511-35AA-534C-9D21-640F724DD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11" y="3354730"/>
            <a:ext cx="3649883" cy="2206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B2FFA-1067-6747-863E-DC0548A27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179" y="3354729"/>
            <a:ext cx="3860667" cy="23333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28781" y="1479035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b="1" dirty="0"/>
              <a:t>NC-ESA-COM-0003</a:t>
            </a:r>
            <a:r>
              <a:rPr lang="en-US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0093198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SLSTR Compliance/recommendations </a:t>
            </a:r>
            <a:br>
              <a:rPr lang="en-US" dirty="0"/>
            </a:br>
            <a:r>
              <a:rPr lang="en-US" dirty="0"/>
              <a:t>(1/3 from IOCR)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235" y="1468927"/>
            <a:ext cx="83059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/>
              <a:t>All SRD requirements related to SLSTR instrument and data products are confirmed to be compliant, except</a:t>
            </a:r>
            <a:r>
              <a:rPr lang="mr-IN" sz="1400" b="1" i="1" dirty="0"/>
              <a:t>…</a:t>
            </a:r>
            <a:endParaRPr lang="en-US" sz="1400" b="1" i="1" dirty="0"/>
          </a:p>
          <a:p>
            <a:endParaRPr lang="en-US" sz="1400" b="1" i="1" dirty="0"/>
          </a:p>
          <a:p>
            <a:r>
              <a:rPr lang="en-US" sz="1400" dirty="0"/>
              <a:t>There are 3 NC currently in place :</a:t>
            </a:r>
          </a:p>
          <a:p>
            <a:endParaRPr lang="en-US" sz="1400" dirty="0"/>
          </a:p>
          <a:p>
            <a:pPr marL="342892" indent="-342892">
              <a:buFont typeface="+mj-lt"/>
              <a:buAutoNum type="arabicPeriod"/>
            </a:pPr>
            <a:r>
              <a:rPr lang="en-US" sz="1400" b="1" dirty="0"/>
              <a:t>On-ground to in-orbit radiometric calibration (VIS-SWIR) is inconsistent </a:t>
            </a:r>
            <a:r>
              <a:rPr lang="mr-IN" sz="1400" b="1" dirty="0"/>
              <a:t>; </a:t>
            </a:r>
            <a:r>
              <a:rPr lang="mr-IN" sz="1400" b="1" dirty="0">
                <a:solidFill>
                  <a:srgbClr val="FF0000"/>
                </a:solidFill>
              </a:rPr>
              <a:t>NC-ESA-COM-0003</a:t>
            </a:r>
            <a:r>
              <a:rPr lang="en-US" sz="1400" b="1" dirty="0">
                <a:solidFill>
                  <a:srgbClr val="FF0000"/>
                </a:solidFill>
              </a:rPr>
              <a:t>7</a:t>
            </a:r>
          </a:p>
          <a:p>
            <a:endParaRPr lang="en-US" sz="1400" b="1" dirty="0"/>
          </a:p>
          <a:p>
            <a:r>
              <a:rPr lang="en-US" sz="1400" b="1" dirty="0"/>
              <a:t>Effect was discussed already at MTR leading to the following actions/results:</a:t>
            </a:r>
          </a:p>
          <a:p>
            <a:pPr marL="285743" indent="-285743">
              <a:buFont typeface="Arial"/>
              <a:buChar char="•"/>
            </a:pPr>
            <a:r>
              <a:rPr lang="en-US" sz="1400" dirty="0"/>
              <a:t>SLSTR-B was aligned to SLSTR-A using vicarious calibration results over the desert sites.</a:t>
            </a:r>
          </a:p>
          <a:p>
            <a:pPr marL="285743" indent="-285743">
              <a:buFont typeface="Arial"/>
              <a:buChar char="•"/>
            </a:pPr>
            <a:r>
              <a:rPr lang="en-US" sz="1400" dirty="0"/>
              <a:t>Tandem Phase analysis shows remaining residual differences. A refined analysis will be performed by S3T4C-project (long-term activity).</a:t>
            </a:r>
          </a:p>
          <a:p>
            <a:pPr marL="285743" indent="-285743">
              <a:buFont typeface="Arial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Remaining differences of Vicarious Calibration results (S4/S5/S6) are to be resolved within MPC activity. </a:t>
            </a:r>
          </a:p>
          <a:p>
            <a:pPr marL="285743" indent="-285743">
              <a:buFont typeface="Arial"/>
              <a:buChar char="•"/>
            </a:pPr>
            <a:r>
              <a:rPr lang="en-US" sz="1400" dirty="0"/>
              <a:t>The difference of on-ground calibration must be resolved before the SLSTR-C model calibration (Project activity).</a:t>
            </a:r>
          </a:p>
        </p:txBody>
      </p:sp>
      <p:sp>
        <p:nvSpPr>
          <p:cNvPr id="4" name="Rectangle 3"/>
          <p:cNvSpPr/>
          <p:nvPr/>
        </p:nvSpPr>
        <p:spPr>
          <a:xfrm>
            <a:off x="4639149" y="5018925"/>
            <a:ext cx="4141556" cy="101566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“The absolute radiometric accuracy of TOA reflectance data acquired at beginning of life in the solar channels shall be less than 2% traceable to international standards, considering an </a:t>
            </a:r>
            <a:r>
              <a:rPr lang="en-US" sz="1200" b="1" dirty="0" err="1"/>
              <a:t>unpolarised</a:t>
            </a:r>
            <a:r>
              <a:rPr lang="en-US" sz="1200" b="1" dirty="0"/>
              <a:t> scene.” </a:t>
            </a:r>
            <a:r>
              <a:rPr lang="mr-IN" sz="1200" b="1" dirty="0"/>
              <a:t>SL-IQ-050 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44486187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13207"/>
            <a:ext cx="8164140" cy="864394"/>
          </a:xfrm>
        </p:spPr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Sea and Land Surface Temperature Radiometer</a:t>
            </a:r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184464" y="1277601"/>
            <a:ext cx="5004048" cy="489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Nadir swath 		&gt;74°	(1400km swath)	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endParaRPr lang="en-GB" sz="1300" dirty="0">
              <a:solidFill>
                <a:srgbClr val="000066"/>
              </a:solidFill>
            </a:endParaRP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Dual view swath 		49°    	(750 km)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endParaRPr lang="en-GB" sz="1300" dirty="0">
              <a:solidFill>
                <a:srgbClr val="000066"/>
              </a:solidFill>
            </a:endParaRP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Two telescopes 		</a:t>
            </a:r>
            <a:r>
              <a:rPr lang="en-GB" sz="1300" dirty="0">
                <a:solidFill>
                  <a:srgbClr val="000066"/>
                </a:solidFill>
                <a:sym typeface="Symbol" charset="0"/>
              </a:rPr>
              <a:t></a:t>
            </a:r>
            <a:r>
              <a:rPr lang="en-GB" sz="1300" dirty="0">
                <a:solidFill>
                  <a:srgbClr val="000066"/>
                </a:solidFill>
              </a:rPr>
              <a:t>110 mm /  800mm focal length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endParaRPr lang="en-GB" sz="1300" dirty="0">
              <a:solidFill>
                <a:srgbClr val="000066"/>
              </a:solidFill>
            </a:endParaRP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Spectral bands  		TIR  :  3.74µm, 10.85µm, 12µm 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                             		SWIR : </a:t>
            </a:r>
            <a:r>
              <a:rPr lang="en-GB" sz="1300" dirty="0">
                <a:solidFill>
                  <a:srgbClr val="00B050"/>
                </a:solidFill>
              </a:rPr>
              <a:t>1.38µm</a:t>
            </a:r>
            <a:r>
              <a:rPr lang="en-GB" sz="1300" dirty="0">
                <a:solidFill>
                  <a:srgbClr val="000066"/>
                </a:solidFill>
              </a:rPr>
              <a:t>, 1.61µm, </a:t>
            </a:r>
            <a:r>
              <a:rPr lang="en-GB" sz="1300" dirty="0">
                <a:solidFill>
                  <a:srgbClr val="00B050"/>
                </a:solidFill>
              </a:rPr>
              <a:t>2.25 µm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200" dirty="0">
                <a:solidFill>
                  <a:srgbClr val="000066"/>
                </a:solidFill>
              </a:rPr>
              <a:t>                                    	VIS</a:t>
            </a:r>
            <a:r>
              <a:rPr lang="en-GB" sz="1300" dirty="0">
                <a:solidFill>
                  <a:srgbClr val="000066"/>
                </a:solidFill>
              </a:rPr>
              <a:t>: 555nm, 659nm, 859nm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endParaRPr lang="en-GB" sz="1300" dirty="0">
              <a:solidFill>
                <a:srgbClr val="000066"/>
              </a:solidFill>
            </a:endParaRP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Spatial Resolution		1km  at nadir for TIR, 0.5km for 			VIS/SWIR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endParaRPr lang="en-GB" sz="1300" dirty="0">
              <a:solidFill>
                <a:srgbClr val="000066"/>
              </a:solidFill>
            </a:endParaRP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Radiometric quality		NE</a:t>
            </a:r>
            <a:r>
              <a:rPr lang="el-GR" sz="1300" dirty="0">
                <a:solidFill>
                  <a:srgbClr val="000066"/>
                </a:solidFill>
                <a:cs typeface="Arial" charset="0"/>
              </a:rPr>
              <a:t>Δ</a:t>
            </a:r>
            <a:r>
              <a:rPr lang="en-GB" sz="1300" dirty="0">
                <a:solidFill>
                  <a:srgbClr val="000066"/>
                </a:solidFill>
              </a:rPr>
              <a:t>T 30 </a:t>
            </a:r>
            <a:r>
              <a:rPr lang="en-GB" sz="1300" dirty="0" err="1">
                <a:solidFill>
                  <a:srgbClr val="000066"/>
                </a:solidFill>
              </a:rPr>
              <a:t>mK</a:t>
            </a:r>
            <a:r>
              <a:rPr lang="en-GB" sz="1300" dirty="0">
                <a:solidFill>
                  <a:srgbClr val="000066"/>
                </a:solidFill>
              </a:rPr>
              <a:t> (LWIR) – 50mK 				(MWIR) 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			        	SNR 20 for VIS - SWIR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endParaRPr lang="en-GB" sz="1300" dirty="0">
              <a:solidFill>
                <a:srgbClr val="000066"/>
              </a:solidFill>
            </a:endParaRP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Radiometric accuracy	0.2K for IR channels 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                                  	2% for Solar channels relative to 			Sun  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endParaRPr lang="en-GB" sz="1300" dirty="0">
              <a:solidFill>
                <a:srgbClr val="000066"/>
              </a:solidFill>
            </a:endParaRP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700" dirty="0">
                <a:solidFill>
                  <a:srgbClr val="FF0000"/>
                </a:solidFill>
              </a:rPr>
              <a:t>	</a:t>
            </a:r>
            <a:r>
              <a:rPr lang="en-GB" sz="1300" dirty="0">
                <a:solidFill>
                  <a:srgbClr val="000066"/>
                </a:solidFill>
              </a:rPr>
              <a:t>	</a:t>
            </a:r>
            <a:r>
              <a:rPr lang="en-GB" sz="1300" dirty="0">
                <a:solidFill>
                  <a:srgbClr val="F73223"/>
                </a:solidFill>
              </a:rPr>
              <a:t>	</a:t>
            </a:r>
            <a:r>
              <a:rPr lang="en-GB" sz="1500" dirty="0">
                <a:solidFill>
                  <a:srgbClr val="F73223"/>
                </a:solidFill>
              </a:rPr>
              <a:t>	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512" y="2235200"/>
            <a:ext cx="3955488" cy="29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548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2F193-4224-2D49-ADD9-73CCAD400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F525C-A31F-E046-8146-E5921F99A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13" y="1209452"/>
            <a:ext cx="8801973" cy="5419948"/>
          </a:xfrm>
          <a:solidFill>
            <a:schemeClr val="bg1"/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Tandem Phase gives near perfect conditions for cross-calibration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Is being considered for Sentinel-3C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On-going analysis to harmonize SLSTR-B with SLSTR-A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CH4 seems to account for discrepancy between different methods in 2.25um channel (Desert, </a:t>
            </a:r>
            <a:r>
              <a:rPr lang="en-US" sz="1800" dirty="0" err="1"/>
              <a:t>Sunglint</a:t>
            </a:r>
            <a:r>
              <a:rPr lang="en-US" sz="1800" dirty="0"/>
              <a:t> etc..)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Also CO2, H20 for other spectral bands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More effort needed on uncertainty estimates on Desert site analysis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I.e. geometric, spectral differences of the surface reflectance – any corrections are derived from indirect observations.  Differences between methodologies…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Sun-glint Analysis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Useful for SWIR channels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Uncertainty is dominated by knowledge of Aerosols and wind speed which is tied to calibration of VIS channels</a:t>
            </a:r>
          </a:p>
          <a:p>
            <a:pPr marL="0" indent="0"/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Extend analysis to Ice targets</a:t>
            </a:r>
          </a:p>
        </p:txBody>
      </p:sp>
    </p:spTree>
    <p:extLst>
      <p:ext uri="{BB962C8B-B14F-4D97-AF65-F5344CB8AC3E}">
        <p14:creationId xmlns:p14="http://schemas.microsoft.com/office/powerpoint/2010/main" val="247487245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52450" y="273441"/>
            <a:ext cx="8171522" cy="781209"/>
          </a:xfrm>
        </p:spPr>
        <p:txBody>
          <a:bodyPr/>
          <a:lstStyle/>
          <a:p>
            <a:r>
              <a:rPr lang="en-GB" sz="2800" b="1" dirty="0">
                <a:latin typeface="Arial" charset="0"/>
                <a:ea typeface="ＭＳ Ｐゴシック" charset="0"/>
              </a:rPr>
              <a:t>On-Board Calibration systems</a:t>
            </a:r>
          </a:p>
        </p:txBody>
      </p:sp>
      <p:sp>
        <p:nvSpPr>
          <p:cNvPr id="28674" name="Text Placeholder 2"/>
          <p:cNvSpPr>
            <a:spLocks noGrp="1"/>
          </p:cNvSpPr>
          <p:nvPr>
            <p:ph type="body" idx="1"/>
          </p:nvPr>
        </p:nvSpPr>
        <p:spPr>
          <a:xfrm>
            <a:off x="552450" y="1178475"/>
            <a:ext cx="4040187" cy="898996"/>
          </a:xfrm>
        </p:spPr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Thermal </a:t>
            </a:r>
            <a:r>
              <a:rPr lang="en-GB" dirty="0" err="1">
                <a:latin typeface="Arial" charset="0"/>
                <a:ea typeface="ＭＳ Ｐゴシック" charset="0"/>
              </a:rPr>
              <a:t>InfraRed</a:t>
            </a:r>
            <a:endParaRPr lang="en-GB" dirty="0">
              <a:latin typeface="Arial" charset="0"/>
              <a:ea typeface="ＭＳ Ｐゴシック" charset="0"/>
            </a:endParaRPr>
          </a:p>
          <a:p>
            <a:r>
              <a:rPr lang="en-GB" dirty="0">
                <a:latin typeface="Arial" charset="0"/>
                <a:ea typeface="ＭＳ Ｐゴシック" charset="0"/>
              </a:rPr>
              <a:t>Blackbodies</a:t>
            </a:r>
          </a:p>
        </p:txBody>
      </p:sp>
      <p:pic>
        <p:nvPicPr>
          <p:cNvPr id="28675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" r="-47"/>
          <a:stretch>
            <a:fillRect/>
          </a:stretch>
        </p:blipFill>
        <p:spPr>
          <a:xfrm>
            <a:off x="539750" y="2078750"/>
            <a:ext cx="2376066" cy="1782049"/>
          </a:xfrm>
        </p:spPr>
      </p:pic>
      <p:sp>
        <p:nvSpPr>
          <p:cNvPr id="2867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78909" y="1178475"/>
            <a:ext cx="3910955" cy="865187"/>
          </a:xfrm>
        </p:spPr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VIS-SWIR Channels</a:t>
            </a:r>
          </a:p>
          <a:p>
            <a:r>
              <a:rPr lang="en-GB" dirty="0">
                <a:latin typeface="Arial" charset="0"/>
                <a:ea typeface="ＭＳ Ｐゴシック" charset="0"/>
              </a:rPr>
              <a:t>VISCAL</a:t>
            </a:r>
          </a:p>
        </p:txBody>
      </p:sp>
      <p:pic>
        <p:nvPicPr>
          <p:cNvPr id="28677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909" y="2079705"/>
            <a:ext cx="29749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895725"/>
            <a:ext cx="302418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552450" y="5335588"/>
            <a:ext cx="3134256" cy="1323439"/>
          </a:xfrm>
          <a:prstGeom prst="rect">
            <a:avLst/>
          </a:prstGeom>
          <a:solidFill>
            <a:srgbClr val="FFFD78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Effective e &gt;0.998</a:t>
            </a:r>
          </a:p>
          <a:p>
            <a:pPr eaLnBrk="1" hangingPunct="1"/>
            <a:r>
              <a:rPr lang="en-US" sz="1600" dirty="0"/>
              <a:t>T non-uniformity &lt; 0.02 K</a:t>
            </a:r>
          </a:p>
          <a:p>
            <a:pPr eaLnBrk="1" hangingPunct="1"/>
            <a:r>
              <a:rPr lang="en-US" sz="1600" dirty="0"/>
              <a:t>T Abs. Accuracy 0.07 K</a:t>
            </a:r>
          </a:p>
          <a:p>
            <a:pPr eaLnBrk="1" hangingPunct="1"/>
            <a:r>
              <a:rPr lang="en-US" sz="1600" dirty="0"/>
              <a:t>T stability &lt; 0.3 </a:t>
            </a:r>
            <a:r>
              <a:rPr lang="en-US" sz="1600" dirty="0" err="1"/>
              <a:t>mK</a:t>
            </a:r>
            <a:r>
              <a:rPr lang="en-US" sz="1600" dirty="0"/>
              <a:t>/s</a:t>
            </a:r>
          </a:p>
          <a:p>
            <a:pPr eaLnBrk="1" hangingPunct="1"/>
            <a:r>
              <a:rPr lang="en-US" sz="1600" dirty="0"/>
              <a:t>8 PRT sensors + 32 Thermistors</a:t>
            </a:r>
          </a:p>
        </p:txBody>
      </p:sp>
      <p:sp>
        <p:nvSpPr>
          <p:cNvPr id="28680" name="TextBox 7"/>
          <p:cNvSpPr txBox="1">
            <a:spLocks noChangeArrowheads="1"/>
          </p:cNvSpPr>
          <p:nvPr/>
        </p:nvSpPr>
        <p:spPr bwMode="auto">
          <a:xfrm>
            <a:off x="6753884" y="5335588"/>
            <a:ext cx="1970088" cy="923925"/>
          </a:xfrm>
          <a:prstGeom prst="rect">
            <a:avLst/>
          </a:prstGeom>
          <a:solidFill>
            <a:srgbClr val="FFFD78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Zenith diffuser + relay mirrors</a:t>
            </a:r>
          </a:p>
          <a:p>
            <a:pPr eaLnBrk="1" hangingPunct="1"/>
            <a:r>
              <a:rPr lang="en-US" sz="1800" dirty="0"/>
              <a:t>Uncertainty &lt;2% </a:t>
            </a:r>
          </a:p>
        </p:txBody>
      </p:sp>
      <p:pic>
        <p:nvPicPr>
          <p:cNvPr id="2356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5322" y="2079705"/>
            <a:ext cx="22923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68050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Pre-Launch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531A9-077A-5D46-A56C-E49587DFF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2" y="1278305"/>
            <a:ext cx="5450031" cy="4753074"/>
          </a:xfrm>
        </p:spPr>
        <p:txBody>
          <a:bodyPr/>
          <a:lstStyle/>
          <a:p>
            <a:pPr marL="0" indent="0"/>
            <a:r>
              <a:rPr lang="en-GB" dirty="0">
                <a:cs typeface="Calibri" panose="020F0502020204030204" pitchFamily="34" charset="0"/>
              </a:rPr>
              <a:t>Pre-Launch Calibration was to characterise key instrument performance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Radiometric response of each detector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Signal-to-Noise performance of each detector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Reflectance factor of VISCAL system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Polarisation sensitivity</a:t>
            </a:r>
          </a:p>
          <a:p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DA4DD88-0121-43E8-B58B-8DE2B6B18362}" type="slidenum">
              <a:rPr lang="en-GB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37401" y="1186842"/>
            <a:ext cx="2904939" cy="2178705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00518" y="3953154"/>
            <a:ext cx="2178706" cy="21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825A2C-9BC0-564A-BB3E-440365EB1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16" y="3728664"/>
            <a:ext cx="2403196" cy="24031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FB49B5-8B05-6F47-840F-5BA2326B8BD7}"/>
              </a:ext>
            </a:extLst>
          </p:cNvPr>
          <p:cNvSpPr txBox="1"/>
          <p:nvPr/>
        </p:nvSpPr>
        <p:spPr>
          <a:xfrm>
            <a:off x="3079306" y="372866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Reflectance factors for SLSTR-B</a:t>
            </a:r>
          </a:p>
        </p:txBody>
      </p:sp>
    </p:spTree>
    <p:extLst>
      <p:ext uri="{BB962C8B-B14F-4D97-AF65-F5344CB8AC3E}">
        <p14:creationId xmlns:p14="http://schemas.microsoft.com/office/powerpoint/2010/main" val="127976815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Vicarious Calibration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625" y="1296960"/>
            <a:ext cx="7969685" cy="4899248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dirty="0"/>
              <a:t>Analysis using stable desert and ice targets as used for ATSR series, MERIS, MODIS </a:t>
            </a:r>
            <a:r>
              <a:rPr lang="en-GB" dirty="0" err="1"/>
              <a:t>etc</a:t>
            </a:r>
            <a:r>
              <a:rPr lang="mr-IN" dirty="0"/>
              <a:t>…</a:t>
            </a:r>
            <a:endParaRPr lang="en-GB" dirty="0"/>
          </a:p>
          <a:p>
            <a:pPr>
              <a:buFont typeface="Arial" charset="0"/>
              <a:buChar char="•"/>
            </a:pPr>
            <a:endParaRPr lang="en-GB" dirty="0"/>
          </a:p>
          <a:p>
            <a:pPr>
              <a:buFont typeface="Arial" charset="0"/>
              <a:buChar char="•"/>
            </a:pPr>
            <a:r>
              <a:rPr lang="en-GB" dirty="0"/>
              <a:t>To avoid having to download large volumes of data, L1 images over desert, ice, </a:t>
            </a:r>
            <a:r>
              <a:rPr lang="en-GB" dirty="0" err="1"/>
              <a:t>sunglint</a:t>
            </a:r>
            <a:r>
              <a:rPr lang="en-GB" dirty="0"/>
              <a:t> have been processed using S3ETRAC tool and TOA </a:t>
            </a:r>
            <a:r>
              <a:rPr lang="en-GB" dirty="0" err="1"/>
              <a:t>reflectances</a:t>
            </a:r>
            <a:r>
              <a:rPr lang="en-GB" dirty="0"/>
              <a:t> + ancillary information are saved to </a:t>
            </a:r>
            <a:r>
              <a:rPr lang="en-GB" dirty="0" err="1"/>
              <a:t>Netcdf</a:t>
            </a:r>
            <a:r>
              <a:rPr lang="en-GB" dirty="0"/>
              <a:t> files.</a:t>
            </a:r>
          </a:p>
          <a:p>
            <a:pPr lvl="2">
              <a:buFont typeface="Arial" charset="0"/>
              <a:buChar char="•"/>
            </a:pPr>
            <a:r>
              <a:rPr lang="en-GB" dirty="0"/>
              <a:t>Approach was developed and used successfully for AATSR</a:t>
            </a:r>
          </a:p>
          <a:p>
            <a:pPr lvl="2">
              <a:buFont typeface="Arial" charset="0"/>
              <a:buChar char="•"/>
            </a:pPr>
            <a:r>
              <a:rPr lang="en-GB" dirty="0"/>
              <a:t>Tool developed by ACRI-ST based on specifications from CNES and RAL</a:t>
            </a:r>
          </a:p>
          <a:p>
            <a:pPr lvl="2">
              <a:buFont typeface="Arial" charset="0"/>
              <a:buChar char="•"/>
            </a:pPr>
            <a:endParaRPr lang="en-GB" dirty="0"/>
          </a:p>
          <a:p>
            <a:pPr>
              <a:buFont typeface="Arial" charset="0"/>
              <a:buChar char="•"/>
            </a:pPr>
            <a:r>
              <a:rPr lang="en-GB" dirty="0"/>
              <a:t>Extractions allow comparisons with other sensors</a:t>
            </a:r>
          </a:p>
          <a:p>
            <a:pPr lvl="1">
              <a:buFont typeface="Arial" charset="0"/>
              <a:buChar char="•"/>
            </a:pPr>
            <a:r>
              <a:rPr lang="en-GB" dirty="0"/>
              <a:t>Directly as in the case of SLSTR and OLCI/AATSR and MERIS</a:t>
            </a:r>
          </a:p>
          <a:p>
            <a:pPr lvl="1">
              <a:buFont typeface="Arial" charset="0"/>
              <a:buChar char="•"/>
            </a:pPr>
            <a:r>
              <a:rPr lang="en-GB" dirty="0"/>
              <a:t>Indirectly where satellites are not time coincident using matching geometry</a:t>
            </a:r>
          </a:p>
          <a:p>
            <a:pPr lvl="2">
              <a:buFont typeface="Arial" charset="0"/>
              <a:buChar char="•"/>
            </a:pPr>
            <a:r>
              <a:rPr lang="en-GB" dirty="0"/>
              <a:t>E.g. AATSR/MERIS vs MODIS</a:t>
            </a:r>
          </a:p>
          <a:p>
            <a:pPr lvl="2">
              <a:buFont typeface="Arial" charset="0"/>
              <a:buChar char="•"/>
            </a:pPr>
            <a:r>
              <a:rPr lang="en-GB" dirty="0"/>
              <a:t>E.g. AATSR vs ATSR-2 vs ATSR-1 </a:t>
            </a:r>
          </a:p>
        </p:txBody>
      </p:sp>
    </p:spTree>
    <p:extLst>
      <p:ext uri="{BB962C8B-B14F-4D97-AF65-F5344CB8AC3E}">
        <p14:creationId xmlns:p14="http://schemas.microsoft.com/office/powerpoint/2010/main" val="344911371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96E80-3F8A-004F-AF75-F3FCC702F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39" y="393405"/>
            <a:ext cx="7772400" cy="500066"/>
          </a:xfrm>
        </p:spPr>
        <p:txBody>
          <a:bodyPr/>
          <a:lstStyle/>
          <a:p>
            <a:r>
              <a:rPr lang="en-US" dirty="0"/>
              <a:t>Calibration Sites Extracted using S3ETRAC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4DA29E-30BB-F74E-881A-D18BF6367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16955"/>
              </p:ext>
            </p:extLst>
          </p:nvPr>
        </p:nvGraphicFramePr>
        <p:xfrm>
          <a:off x="225469" y="1207749"/>
          <a:ext cx="8693062" cy="5256846"/>
        </p:xfrm>
        <a:graphic>
          <a:graphicData uri="http://schemas.openxmlformats.org/drawingml/2006/table">
            <a:tbl>
              <a:tblPr/>
              <a:tblGrid>
                <a:gridCol w="1466459">
                  <a:extLst>
                    <a:ext uri="{9D8B030D-6E8A-4147-A177-3AD203B41FA5}">
                      <a16:colId xmlns:a16="http://schemas.microsoft.com/office/drawing/2014/main" val="813835734"/>
                    </a:ext>
                  </a:extLst>
                </a:gridCol>
                <a:gridCol w="1017273">
                  <a:extLst>
                    <a:ext uri="{9D8B030D-6E8A-4147-A177-3AD203B41FA5}">
                      <a16:colId xmlns:a16="http://schemas.microsoft.com/office/drawing/2014/main" val="1707347677"/>
                    </a:ext>
                  </a:extLst>
                </a:gridCol>
                <a:gridCol w="1241866">
                  <a:extLst>
                    <a:ext uri="{9D8B030D-6E8A-4147-A177-3AD203B41FA5}">
                      <a16:colId xmlns:a16="http://schemas.microsoft.com/office/drawing/2014/main" val="382917084"/>
                    </a:ext>
                  </a:extLst>
                </a:gridCol>
                <a:gridCol w="1241866">
                  <a:extLst>
                    <a:ext uri="{9D8B030D-6E8A-4147-A177-3AD203B41FA5}">
                      <a16:colId xmlns:a16="http://schemas.microsoft.com/office/drawing/2014/main" val="2506668889"/>
                    </a:ext>
                  </a:extLst>
                </a:gridCol>
                <a:gridCol w="1241866">
                  <a:extLst>
                    <a:ext uri="{9D8B030D-6E8A-4147-A177-3AD203B41FA5}">
                      <a16:colId xmlns:a16="http://schemas.microsoft.com/office/drawing/2014/main" val="768300404"/>
                    </a:ext>
                  </a:extLst>
                </a:gridCol>
                <a:gridCol w="1241866">
                  <a:extLst>
                    <a:ext uri="{9D8B030D-6E8A-4147-A177-3AD203B41FA5}">
                      <a16:colId xmlns:a16="http://schemas.microsoft.com/office/drawing/2014/main" val="2689509366"/>
                    </a:ext>
                  </a:extLst>
                </a:gridCol>
                <a:gridCol w="1241866">
                  <a:extLst>
                    <a:ext uri="{9D8B030D-6E8A-4147-A177-3AD203B41FA5}">
                      <a16:colId xmlns:a16="http://schemas.microsoft.com/office/drawing/2014/main" val="2654552924"/>
                    </a:ext>
                  </a:extLst>
                </a:gridCol>
              </a:tblGrid>
              <a:tr h="264054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effectLst/>
                          <a:latin typeface="Calibri" panose="020F0502020204030204" pitchFamily="34" charset="0"/>
                        </a:rPr>
                        <a:t>Site name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effectLst/>
                          <a:latin typeface="Calibri" panose="020F0502020204030204" pitchFamily="34" charset="0"/>
                        </a:rPr>
                        <a:t>North Latitude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effectLst/>
                          <a:latin typeface="Calibri" panose="020F0502020204030204" pitchFamily="34" charset="0"/>
                        </a:rPr>
                        <a:t>South Latitude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effectLst/>
                          <a:latin typeface="Calibri" panose="020F0502020204030204" pitchFamily="34" charset="0"/>
                        </a:rPr>
                        <a:t>East Longitude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>
                          <a:effectLst/>
                          <a:latin typeface="Calibri" panose="020F0502020204030204" pitchFamily="34" charset="0"/>
                        </a:rPr>
                        <a:t>West Longitude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effectLst/>
                          <a:latin typeface="Calibri" panose="020F0502020204030204" pitchFamily="34" charset="0"/>
                        </a:rPr>
                        <a:t>Latitude size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effectLst/>
                          <a:latin typeface="Calibri" panose="020F0502020204030204" pitchFamily="34" charset="0"/>
                        </a:rPr>
                        <a:t>Longitude size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058762"/>
                  </a:ext>
                </a:extLst>
              </a:tr>
              <a:tr h="264054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CEOS_ALGERIA-3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30.82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29.82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8.16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7.16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243994"/>
                  </a:ext>
                </a:extLst>
              </a:tr>
              <a:tr h="264054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CEOS_ALGERIA-5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31.52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30.52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2.73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1.73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639822"/>
                  </a:ext>
                </a:extLst>
              </a:tr>
              <a:tr h="264054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CEOS_LIBYA-1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24.92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23.92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13.85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12.85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984959"/>
                  </a:ext>
                </a:extLst>
              </a:tr>
              <a:tr h="264054">
                <a:tc>
                  <a:txBody>
                    <a:bodyPr/>
                    <a:lstStyle/>
                    <a:p>
                      <a:pPr algn="ctr"/>
                      <a:r>
                        <a:rPr lang="en-GB" sz="1050" b="1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CEOS_LIBYA-4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29.05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28.05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23.89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22.89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895611"/>
                  </a:ext>
                </a:extLst>
              </a:tr>
              <a:tr h="264054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CEOS_MAURITANIA-1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19.9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18.9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-8.8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-9.8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169129"/>
                  </a:ext>
                </a:extLst>
              </a:tr>
              <a:tr h="264054">
                <a:tc>
                  <a:txBody>
                    <a:bodyPr/>
                    <a:lstStyle/>
                    <a:p>
                      <a:pPr algn="ctr"/>
                      <a:r>
                        <a:rPr lang="en-GB" sz="1050" b="1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CEOS_MAURITANIA-2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21.35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20.35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-8.28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-9.28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404774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Algeria 1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24.25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23.35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-0.85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223593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Algeria 2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26.54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25.64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-0.93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-1.83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553119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Algeria 3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30.77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29.87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8.11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7.21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3585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Algeria 4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30.49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29.59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6.04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5.14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23729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Algeria 5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31.47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30.57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2.68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1.78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607748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Arabia 1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19.33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18.43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47.21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46.31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882362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Arabia 2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20.58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19.68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51.41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50.51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281694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Arabia 3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29.37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28.47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44.18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43.28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887157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Egypt 1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27.57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26.67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26.55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25.65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856342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Libya 1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24.87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23.97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13.8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12.9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802599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Libya 2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25.5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24.6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20.93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20.03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956598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Libya 3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23.6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22.7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23.55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22.65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750773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Libya 4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28.1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23.84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22.94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058398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Mali 1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19.57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18.67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-4.4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-5.3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213724"/>
                  </a:ext>
                </a:extLst>
              </a:tr>
              <a:tr h="264054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Mauritania 1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19.85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18.95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-8.85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-9.75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576523"/>
                  </a:ext>
                </a:extLst>
              </a:tr>
              <a:tr h="264054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Mauritania 2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21.3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20.4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-8.33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-9.23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848211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Niger 1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20.12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19.22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10.26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9.36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514788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Niger 2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21.82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20.92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11.04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10.14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202172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Niger 3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22.02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21.12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8.41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7.51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937816"/>
                  </a:ext>
                </a:extLst>
              </a:tr>
              <a:tr h="132027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>
                          <a:solidFill>
                            <a:srgbClr val="333399"/>
                          </a:solidFill>
                          <a:effectLst/>
                          <a:latin typeface="Calibri" panose="020F0502020204030204" pitchFamily="34" charset="0"/>
                        </a:rPr>
                        <a:t>Sudan 1</a:t>
                      </a:r>
                    </a:p>
                  </a:txBody>
                  <a:tcPr marL="22921" marR="229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22.19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21.29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28.67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27.77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22921" marR="22921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451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63903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772400" cy="500066"/>
          </a:xfrm>
        </p:spPr>
        <p:txBody>
          <a:bodyPr/>
          <a:lstStyle/>
          <a:p>
            <a:r>
              <a:rPr lang="en-GB" dirty="0"/>
              <a:t>Vicarious calibration model over sites</a:t>
            </a:r>
          </a:p>
        </p:txBody>
      </p:sp>
      <p:sp>
        <p:nvSpPr>
          <p:cNvPr id="6" name="Sun 5"/>
          <p:cNvSpPr/>
          <p:nvPr/>
        </p:nvSpPr>
        <p:spPr bwMode="auto">
          <a:xfrm>
            <a:off x="358651" y="1235587"/>
            <a:ext cx="792088" cy="792088"/>
          </a:xfrm>
          <a:prstGeom prst="su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847483" y="1095464"/>
            <a:ext cx="1008112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4" charset="-128"/>
              </a:rPr>
              <a:t>Sensor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-180528" y="2492896"/>
            <a:ext cx="9505056" cy="3933056"/>
          </a:xfrm>
          <a:prstGeom prst="rect">
            <a:avLst/>
          </a:prstGeom>
          <a:gradFill flip="none" rotWithShape="1">
            <a:gsLst>
              <a:gs pos="0">
                <a:srgbClr val="0066FF">
                  <a:tint val="66000"/>
                  <a:satMod val="160000"/>
                </a:srgbClr>
              </a:gs>
              <a:gs pos="50000">
                <a:srgbClr val="0066FF">
                  <a:tint val="44500"/>
                  <a:satMod val="160000"/>
                </a:srgbClr>
              </a:gs>
              <a:gs pos="100000">
                <a:srgbClr val="0066FF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-180528" y="6425952"/>
            <a:ext cx="9505056" cy="432048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7098" y="6195946"/>
            <a:ext cx="3056756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/>
              <a:t>Surface BRF</a:t>
            </a:r>
          </a:p>
          <a:p>
            <a:r>
              <a:rPr lang="en-GB" dirty="0" err="1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GB" sz="1800" baseline="-25000" dirty="0" err="1"/>
              <a:t>surf</a:t>
            </a:r>
            <a:r>
              <a:rPr lang="en-GB" sz="1800" dirty="0"/>
              <a:t>(</a:t>
            </a:r>
            <a:r>
              <a:rPr lang="el-GR" sz="1800" dirty="0"/>
              <a:t>λ,θ</a:t>
            </a:r>
            <a:r>
              <a:rPr lang="en-GB" sz="1800" baseline="-25000" dirty="0"/>
              <a:t>sol</a:t>
            </a:r>
            <a:r>
              <a:rPr lang="en-GB" sz="1800" dirty="0"/>
              <a:t> ,</a:t>
            </a:r>
            <a:r>
              <a:rPr lang="el-GR" sz="1800" dirty="0"/>
              <a:t>θ</a:t>
            </a:r>
            <a:r>
              <a:rPr lang="en-GB" sz="1800" baseline="-25000" dirty="0"/>
              <a:t>view</a:t>
            </a:r>
            <a:r>
              <a:rPr lang="en-GB" sz="1800" dirty="0"/>
              <a:t> ,</a:t>
            </a:r>
            <a:r>
              <a:rPr lang="el-GR" sz="1800" dirty="0"/>
              <a:t>φ</a:t>
            </a:r>
            <a:r>
              <a:rPr lang="en-GB" sz="1800" baseline="-25000" dirty="0"/>
              <a:t>sol-</a:t>
            </a:r>
            <a:r>
              <a:rPr lang="en-GB" sz="1800" baseline="-25000" dirty="0" err="1"/>
              <a:t>view</a:t>
            </a:r>
            <a:r>
              <a:rPr lang="en-GB" sz="1800" dirty="0" err="1"/>
              <a:t>,t</a:t>
            </a:r>
            <a:r>
              <a:rPr lang="en-GB" sz="1800" dirty="0"/>
              <a:t>)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1006723" y="2160240"/>
            <a:ext cx="3277245" cy="429309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3995936" y="2160240"/>
            <a:ext cx="2404366" cy="307724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1242742" y="965287"/>
            <a:ext cx="640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GB" baseline="-25000" dirty="0" err="1">
                <a:sym typeface="Symbol"/>
              </a:rPr>
              <a:t>scene</a:t>
            </a:r>
            <a:r>
              <a:rPr lang="en-GB" dirty="0">
                <a:sym typeface="Symbol"/>
              </a:rPr>
              <a:t> = </a:t>
            </a:r>
            <a:r>
              <a:rPr lang="en-GB" dirty="0" err="1">
                <a:sym typeface="Symbol"/>
              </a:rPr>
              <a:t>L</a:t>
            </a:r>
            <a:r>
              <a:rPr lang="en-GB" baseline="-25000" dirty="0" err="1">
                <a:sym typeface="Symbol"/>
              </a:rPr>
              <a:t>scene</a:t>
            </a:r>
            <a:r>
              <a:rPr lang="en-GB" dirty="0">
                <a:sym typeface="Symbol"/>
              </a:rPr>
              <a:t>/(</a:t>
            </a:r>
            <a:r>
              <a:rPr lang="en-GB" dirty="0" err="1"/>
              <a:t>I</a:t>
            </a:r>
            <a:r>
              <a:rPr lang="en-GB" baseline="-25000" dirty="0" err="1"/>
              <a:t>sun</a:t>
            </a:r>
            <a:r>
              <a:rPr lang="en-GB" dirty="0" err="1"/>
              <a:t>cos</a:t>
            </a:r>
            <a:r>
              <a:rPr lang="en-GB" dirty="0"/>
              <a:t>(</a:t>
            </a:r>
            <a:r>
              <a:rPr lang="el-GR" dirty="0"/>
              <a:t>θ</a:t>
            </a:r>
            <a:r>
              <a:rPr lang="en-GB" baseline="-25000" dirty="0"/>
              <a:t>s</a:t>
            </a:r>
            <a:r>
              <a:rPr lang="en-GB" dirty="0"/>
              <a:t>)/</a:t>
            </a:r>
            <a:r>
              <a:rPr lang="en-GB" dirty="0">
                <a:sym typeface="Symbol"/>
              </a:rPr>
              <a:t>)</a:t>
            </a:r>
          </a:p>
          <a:p>
            <a:endParaRPr lang="en-GB" sz="1800" dirty="0"/>
          </a:p>
          <a:p>
            <a:r>
              <a:rPr lang="en-GB" dirty="0" err="1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GB" sz="1800" baseline="-25000" dirty="0" err="1"/>
              <a:t>scene</a:t>
            </a:r>
            <a:r>
              <a:rPr lang="en-GB" sz="1800" dirty="0"/>
              <a:t> = (</a:t>
            </a:r>
            <a:r>
              <a:rPr lang="en-GB" sz="1800" dirty="0" err="1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GB" sz="1800" baseline="-25000" dirty="0" err="1"/>
              <a:t>surf</a:t>
            </a:r>
            <a:r>
              <a:rPr lang="en-GB" sz="1800" dirty="0"/>
              <a:t>(</a:t>
            </a:r>
            <a:r>
              <a:rPr lang="en-GB" dirty="0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GB" sz="1800" baseline="-25000" dirty="0"/>
              <a:t>sol,0</a:t>
            </a:r>
            <a:r>
              <a:rPr lang="en-GB" sz="1800" dirty="0"/>
              <a:t>+</a:t>
            </a:r>
            <a:r>
              <a:rPr lang="en-GB" sz="1800" dirty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GB" sz="1800" baseline="-25000" dirty="0"/>
              <a:t>sol</a:t>
            </a:r>
            <a:r>
              <a:rPr lang="en-GB" sz="1800" dirty="0"/>
              <a:t>)(</a:t>
            </a:r>
            <a:r>
              <a:rPr lang="en-GB" dirty="0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GB" sz="1800" baseline="-25000" dirty="0"/>
              <a:t>view,0</a:t>
            </a:r>
            <a:r>
              <a:rPr lang="en-GB" sz="1800" dirty="0"/>
              <a:t>+</a:t>
            </a:r>
            <a:r>
              <a:rPr lang="en-GB" dirty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GB" sz="1800" baseline="-25000" dirty="0"/>
              <a:t>view,0</a:t>
            </a:r>
            <a:r>
              <a:rPr lang="en-GB" sz="1800" dirty="0"/>
              <a:t>) + </a:t>
            </a:r>
            <a:r>
              <a:rPr lang="en-GB" dirty="0" err="1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GB" sz="1800" baseline="-25000" dirty="0" err="1"/>
              <a:t>sol,scatt</a:t>
            </a:r>
            <a:r>
              <a:rPr lang="en-GB" sz="1800" baseline="30000" dirty="0"/>
              <a:t> </a:t>
            </a:r>
            <a:r>
              <a:rPr lang="en-GB" sz="1800" dirty="0"/>
              <a:t>)</a:t>
            </a:r>
            <a:r>
              <a:rPr lang="el-GR" dirty="0"/>
              <a:t> </a:t>
            </a:r>
            <a:r>
              <a:rPr lang="en-GB" dirty="0" err="1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GB" baseline="-25000" dirty="0" err="1"/>
              <a:t>gas,sol</a:t>
            </a:r>
            <a:r>
              <a:rPr lang="en-GB" dirty="0" err="1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GB" baseline="-25000" dirty="0" err="1"/>
              <a:t>gas,view</a:t>
            </a:r>
            <a:endParaRPr lang="en-GB" dirty="0">
              <a:sym typeface="Symbol"/>
            </a:endParaRPr>
          </a:p>
          <a:p>
            <a:endParaRPr lang="en-GB" sz="1800" dirty="0">
              <a:sym typeface="Symbol"/>
            </a:endParaRPr>
          </a:p>
          <a:p>
            <a:endParaRPr lang="en-GB" sz="1800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6172471" y="2287599"/>
            <a:ext cx="2389170" cy="3206522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1006723" y="4052504"/>
            <a:ext cx="1597783" cy="2195863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58651" y="5044534"/>
            <a:ext cx="2629173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/>
              <a:t>Scattering from Sun </a:t>
            </a:r>
            <a:r>
              <a:rPr lang="en-GB" dirty="0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GB" sz="1800" baseline="-25000" dirty="0"/>
              <a:t>sol,0</a:t>
            </a:r>
            <a:r>
              <a:rPr lang="en-GB" sz="1800" dirty="0"/>
              <a:t>(</a:t>
            </a:r>
            <a:r>
              <a:rPr lang="el-GR" sz="1800" dirty="0"/>
              <a:t>λ</a:t>
            </a:r>
            <a:r>
              <a:rPr lang="en-GB" sz="1800" dirty="0"/>
              <a:t>,</a:t>
            </a:r>
            <a:r>
              <a:rPr lang="el-GR" sz="1800" dirty="0"/>
              <a:t>θ</a:t>
            </a:r>
            <a:r>
              <a:rPr lang="en-GB" sz="1800" baseline="-25000" dirty="0" err="1"/>
              <a:t>sol</a:t>
            </a:r>
            <a:r>
              <a:rPr lang="en-GB" sz="1800" dirty="0" err="1"/>
              <a:t>,P</a:t>
            </a:r>
            <a:r>
              <a:rPr lang="en-GB" sz="1800" dirty="0"/>
              <a:t>…)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32720" y="2650936"/>
            <a:ext cx="3599520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/>
              <a:t>Direct scattering</a:t>
            </a:r>
          </a:p>
          <a:p>
            <a:r>
              <a:rPr lang="en-GB" dirty="0" err="1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GB" sz="1800" baseline="-25000" dirty="0" err="1"/>
              <a:t>sol,scatt</a:t>
            </a:r>
            <a:r>
              <a:rPr lang="en-GB" sz="1800" dirty="0"/>
              <a:t>(</a:t>
            </a:r>
            <a:r>
              <a:rPr lang="el-GR" sz="1800" dirty="0"/>
              <a:t>λ</a:t>
            </a:r>
            <a:r>
              <a:rPr lang="en-GB" sz="1800" dirty="0"/>
              <a:t>,</a:t>
            </a:r>
            <a:r>
              <a:rPr lang="el-GR" sz="1800" dirty="0"/>
              <a:t>θ</a:t>
            </a:r>
            <a:r>
              <a:rPr lang="en-GB" sz="1800" baseline="-25000" dirty="0"/>
              <a:t>s</a:t>
            </a:r>
            <a:r>
              <a:rPr lang="en-GB" sz="1800" dirty="0"/>
              <a:t> ,</a:t>
            </a:r>
            <a:r>
              <a:rPr lang="el-GR" sz="1800" dirty="0"/>
              <a:t>θ</a:t>
            </a:r>
            <a:r>
              <a:rPr lang="en-GB" sz="1800" baseline="-25000" dirty="0"/>
              <a:t>v</a:t>
            </a:r>
            <a:r>
              <a:rPr lang="en-GB" sz="1800" dirty="0"/>
              <a:t>,</a:t>
            </a:r>
            <a:r>
              <a:rPr lang="el-GR" sz="1800" dirty="0"/>
              <a:t>φ</a:t>
            </a:r>
            <a:r>
              <a:rPr lang="en-GB" sz="1800" baseline="-25000" dirty="0"/>
              <a:t>sol-view</a:t>
            </a:r>
            <a:r>
              <a:rPr lang="en-GB" sz="1800" dirty="0"/>
              <a:t> ,P, …)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18472" y="2974103"/>
            <a:ext cx="2125527" cy="923330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/>
              <a:t>Scattering from surface</a:t>
            </a:r>
          </a:p>
          <a:p>
            <a:r>
              <a:rPr lang="en-GB" dirty="0" err="1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GB" sz="1800" baseline="-25000" dirty="0" err="1"/>
              <a:t>v</a:t>
            </a:r>
            <a:r>
              <a:rPr lang="en-GB" sz="1800" dirty="0"/>
              <a:t>(</a:t>
            </a:r>
            <a:r>
              <a:rPr lang="el-GR" sz="1800" dirty="0"/>
              <a:t>λ</a:t>
            </a:r>
            <a:r>
              <a:rPr lang="en-GB" sz="1800" dirty="0"/>
              <a:t> ,</a:t>
            </a:r>
            <a:r>
              <a:rPr lang="el-GR" sz="1800" dirty="0"/>
              <a:t>θ</a:t>
            </a:r>
            <a:r>
              <a:rPr lang="en-GB" sz="1800" baseline="-25000" dirty="0" err="1"/>
              <a:t>view</a:t>
            </a:r>
            <a:r>
              <a:rPr lang="en-GB" sz="1800" dirty="0" err="1"/>
              <a:t>,P</a:t>
            </a:r>
            <a:r>
              <a:rPr lang="en-GB" sz="1800" dirty="0"/>
              <a:t>, …)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5656" y="3735183"/>
            <a:ext cx="1884132" cy="923330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/>
              <a:t>Gaseous Absorption</a:t>
            </a:r>
          </a:p>
          <a:p>
            <a:r>
              <a:rPr lang="en-GB" dirty="0" err="1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GB" sz="1800" baseline="-25000" dirty="0" err="1"/>
              <a:t>sol</a:t>
            </a:r>
            <a:r>
              <a:rPr lang="en-GB" sz="1800" dirty="0"/>
              <a:t>(</a:t>
            </a:r>
            <a:r>
              <a:rPr lang="el-GR" sz="1800" dirty="0"/>
              <a:t>λ</a:t>
            </a:r>
            <a:r>
              <a:rPr lang="en-GB" sz="1800" dirty="0"/>
              <a:t>,</a:t>
            </a:r>
            <a:r>
              <a:rPr lang="el-GR" sz="1800" dirty="0"/>
              <a:t>θ</a:t>
            </a:r>
            <a:r>
              <a:rPr lang="en-GB" sz="1800" baseline="-25000" dirty="0" err="1"/>
              <a:t>sol</a:t>
            </a:r>
            <a:r>
              <a:rPr lang="en-GB" sz="1800" dirty="0" err="1"/>
              <a:t>,P</a:t>
            </a:r>
            <a:r>
              <a:rPr lang="en-GB" sz="1800" dirty="0"/>
              <a:t>,…)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4270361" y="2248930"/>
            <a:ext cx="3296595" cy="4177022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932480" y="3817739"/>
            <a:ext cx="2085992" cy="923330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/>
              <a:t>Gaseous Absorption</a:t>
            </a:r>
          </a:p>
          <a:p>
            <a:r>
              <a:rPr lang="en-GB" dirty="0" err="1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GB" sz="1800" baseline="-25000" dirty="0" err="1"/>
              <a:t>view</a:t>
            </a:r>
            <a:r>
              <a:rPr lang="en-GB" sz="1800" dirty="0"/>
              <a:t>(</a:t>
            </a:r>
            <a:r>
              <a:rPr lang="el-GR" sz="1800" dirty="0"/>
              <a:t>λ</a:t>
            </a:r>
            <a:r>
              <a:rPr lang="en-GB" sz="1800" dirty="0"/>
              <a:t>,</a:t>
            </a:r>
            <a:r>
              <a:rPr lang="el-GR" sz="1800" dirty="0"/>
              <a:t>θ</a:t>
            </a:r>
            <a:r>
              <a:rPr lang="en-GB" sz="1800" baseline="-25000" dirty="0" err="1"/>
              <a:t>view</a:t>
            </a:r>
            <a:r>
              <a:rPr lang="en-GB" sz="1800" dirty="0" err="1"/>
              <a:t>,P</a:t>
            </a:r>
            <a:r>
              <a:rPr lang="en-GB" sz="1800" dirty="0"/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99414103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PC_template">
  <a:themeElements>
    <a:clrScheme name="Standard_ACR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_ACRI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_ACR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cri-ST">
  <a:themeElements>
    <a:clrScheme name="Standard_ACR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_ACRI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_ACR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39060</TotalTime>
  <Words>2542</Words>
  <Application>Microsoft Macintosh PowerPoint</Application>
  <PresentationFormat>On-screen Show (4:3)</PresentationFormat>
  <Paragraphs>716</Paragraphs>
  <Slides>40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Palatino Linotype</vt:lpstr>
      <vt:lpstr>Symbol</vt:lpstr>
      <vt:lpstr>Wingdings</vt:lpstr>
      <vt:lpstr>MPC_template</vt:lpstr>
      <vt:lpstr>1_acri-ST</vt:lpstr>
      <vt:lpstr>S3 SLSTR VIS-SWIR Calibration</vt:lpstr>
      <vt:lpstr>ATSR Series</vt:lpstr>
      <vt:lpstr>Sentinel-3 Series</vt:lpstr>
      <vt:lpstr>Sea and Land Surface Temperature Radiometer</vt:lpstr>
      <vt:lpstr>On-Board Calibration systems</vt:lpstr>
      <vt:lpstr>Pre-Launch Calibration</vt:lpstr>
      <vt:lpstr>Vicarious Calibration Approach</vt:lpstr>
      <vt:lpstr>Calibration Sites Extracted using S3ETRAC</vt:lpstr>
      <vt:lpstr>Vicarious calibration model over sites</vt:lpstr>
      <vt:lpstr>Geometric Comparisons</vt:lpstr>
      <vt:lpstr>Spectral Comparisons</vt:lpstr>
      <vt:lpstr>Spectral Band Comparisons</vt:lpstr>
      <vt:lpstr>Impact of Methane on S6</vt:lpstr>
      <vt:lpstr>SLSTR vs AATSR – Geometric Matching</vt:lpstr>
      <vt:lpstr>SLSTR-A vs AATSR (Nadir View)</vt:lpstr>
      <vt:lpstr>SLSTR-B vs AATSR (Nadir View)</vt:lpstr>
      <vt:lpstr>SLSTR-A vs AATSR (Oblique View)</vt:lpstr>
      <vt:lpstr>SLSTR vs OLCI – Spectral Correction</vt:lpstr>
      <vt:lpstr>SLSTR-A vs OLCI-A</vt:lpstr>
      <vt:lpstr>SLSTR-B vs OLCI-B</vt:lpstr>
      <vt:lpstr>SLSTR vs MODIS Aqua – Spectral + Geometric Corrections</vt:lpstr>
      <vt:lpstr>SLSTR-A vs MODIS-Aqua  </vt:lpstr>
      <vt:lpstr>Sun-Glint Calibration Model</vt:lpstr>
      <vt:lpstr>Sun-Glint Model vs. AATSR South Pacific 04/01/2010 </vt:lpstr>
      <vt:lpstr>Sunglint Model vs. MODIS  South Pacific 01/04/2017</vt:lpstr>
      <vt:lpstr>SLSTR vs Sunglint Model North Pacific 22/04/2017</vt:lpstr>
      <vt:lpstr>Comparisons against Sun-glint model </vt:lpstr>
      <vt:lpstr>Sun-glint analysis trends</vt:lpstr>
      <vt:lpstr>Tandem Phase Analysis</vt:lpstr>
      <vt:lpstr>Tandem Phase Analysis</vt:lpstr>
      <vt:lpstr>SLSTR-A L3 Solar Channels </vt:lpstr>
      <vt:lpstr>SLSTR-B L3 Solar Channels </vt:lpstr>
      <vt:lpstr>S3B-S3A Tandem Phase Comparisons </vt:lpstr>
      <vt:lpstr>S3B-S3A Comparisons Unfiltered</vt:lpstr>
      <vt:lpstr>S3B-S3A Comparisons ±10% Trimming Applied</vt:lpstr>
      <vt:lpstr>SLSTR VIS/SWIR Calibration Status – Mar-2019</vt:lpstr>
      <vt:lpstr>SLSTR-B Known Issues</vt:lpstr>
      <vt:lpstr>SLSTR-B Summary of CNES Vicarious Calibration Results</vt:lpstr>
      <vt:lpstr>SLSTR Compliance/recommendations  (1/3 from IOCR)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Jérôme Bruniquel</dc:creator>
  <cp:lastModifiedBy>David Smith</cp:lastModifiedBy>
  <cp:revision>344</cp:revision>
  <cp:lastPrinted>2011-06-21T09:07:54Z</cp:lastPrinted>
  <dcterms:created xsi:type="dcterms:W3CDTF">2016-02-23T11:04:03Z</dcterms:created>
  <dcterms:modified xsi:type="dcterms:W3CDTF">2019-03-06T14:52:50Z</dcterms:modified>
</cp:coreProperties>
</file>