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331" r:id="rId3"/>
    <p:sldId id="301" r:id="rId4"/>
    <p:sldId id="345" r:id="rId5"/>
    <p:sldId id="336" r:id="rId6"/>
    <p:sldId id="337" r:id="rId7"/>
    <p:sldId id="344" r:id="rId8"/>
    <p:sldId id="299" r:id="rId9"/>
    <p:sldId id="300" r:id="rId10"/>
    <p:sldId id="314" r:id="rId11"/>
    <p:sldId id="312" r:id="rId12"/>
    <p:sldId id="311" r:id="rId13"/>
    <p:sldId id="310" r:id="rId14"/>
    <p:sldId id="327" r:id="rId15"/>
    <p:sldId id="320" r:id="rId16"/>
    <p:sldId id="306" r:id="rId17"/>
    <p:sldId id="304" r:id="rId18"/>
    <p:sldId id="296" r:id="rId19"/>
    <p:sldId id="305" r:id="rId20"/>
    <p:sldId id="29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-84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3686136601703"/>
          <c:y val="0.15714322252423393"/>
          <c:w val="0.52210579986204753"/>
          <c:h val="0.7380969542804926"/>
        </c:manualLayout>
      </c:layout>
      <c:scatterChart>
        <c:scatterStyle val="smoothMarker"/>
        <c:varyColors val="0"/>
        <c:ser>
          <c:idx val="0"/>
          <c:order val="0"/>
          <c:tx>
            <c:v>ch2_land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cheng_zhi_weighting_function!$F$3:$F$108</c:f>
              <c:numCache>
                <c:formatCode>General</c:formatCode>
                <c:ptCount val="106"/>
                <c:pt idx="0">
                  <c:v>5.8599999999999999E-2</c:v>
                </c:pt>
                <c:pt idx="1">
                  <c:v>5.9720000000000002E-2</c:v>
                </c:pt>
                <c:pt idx="2">
                  <c:v>6.1280000000000001E-2</c:v>
                </c:pt>
                <c:pt idx="3">
                  <c:v>6.3140000000000002E-2</c:v>
                </c:pt>
                <c:pt idx="4">
                  <c:v>6.5180000000000002E-2</c:v>
                </c:pt>
                <c:pt idx="5">
                  <c:v>6.7309999999999995E-2</c:v>
                </c:pt>
                <c:pt idx="6">
                  <c:v>6.9459999999999994E-2</c:v>
                </c:pt>
                <c:pt idx="7">
                  <c:v>7.152E-2</c:v>
                </c:pt>
                <c:pt idx="8">
                  <c:v>7.3349999999999999E-2</c:v>
                </c:pt>
                <c:pt idx="9">
                  <c:v>7.5029999999999999E-2</c:v>
                </c:pt>
                <c:pt idx="10">
                  <c:v>7.6539999999999997E-2</c:v>
                </c:pt>
                <c:pt idx="11">
                  <c:v>7.7850000000000003E-2</c:v>
                </c:pt>
                <c:pt idx="12">
                  <c:v>7.8950000000000006E-2</c:v>
                </c:pt>
                <c:pt idx="13">
                  <c:v>7.9820000000000002E-2</c:v>
                </c:pt>
                <c:pt idx="14">
                  <c:v>8.0299999999999996E-2</c:v>
                </c:pt>
                <c:pt idx="15">
                  <c:v>8.0460000000000004E-2</c:v>
                </c:pt>
                <c:pt idx="16">
                  <c:v>8.0369999999999997E-2</c:v>
                </c:pt>
                <c:pt idx="17">
                  <c:v>8.004E-2</c:v>
                </c:pt>
                <c:pt idx="18">
                  <c:v>7.9490000000000005E-2</c:v>
                </c:pt>
                <c:pt idx="19">
                  <c:v>7.8719999999999998E-2</c:v>
                </c:pt>
                <c:pt idx="20">
                  <c:v>7.775E-2</c:v>
                </c:pt>
                <c:pt idx="21">
                  <c:v>7.6350000000000001E-2</c:v>
                </c:pt>
                <c:pt idx="22">
                  <c:v>7.4770000000000003E-2</c:v>
                </c:pt>
                <c:pt idx="23">
                  <c:v>7.3039999999999994E-2</c:v>
                </c:pt>
                <c:pt idx="24">
                  <c:v>7.1190000000000003E-2</c:v>
                </c:pt>
                <c:pt idx="25">
                  <c:v>6.9220000000000004E-2</c:v>
                </c:pt>
                <c:pt idx="26">
                  <c:v>6.7159999999999997E-2</c:v>
                </c:pt>
                <c:pt idx="27">
                  <c:v>6.4960000000000004E-2</c:v>
                </c:pt>
                <c:pt idx="28">
                  <c:v>6.2590000000000007E-2</c:v>
                </c:pt>
                <c:pt idx="29">
                  <c:v>6.019E-2</c:v>
                </c:pt>
                <c:pt idx="30">
                  <c:v>5.7770000000000002E-2</c:v>
                </c:pt>
                <c:pt idx="31">
                  <c:v>5.5350000000000003E-2</c:v>
                </c:pt>
                <c:pt idx="32">
                  <c:v>5.2929999999999998E-2</c:v>
                </c:pt>
                <c:pt idx="33">
                  <c:v>5.0540000000000002E-2</c:v>
                </c:pt>
                <c:pt idx="34">
                  <c:v>4.7960000000000003E-2</c:v>
                </c:pt>
                <c:pt idx="35">
                  <c:v>4.5359999999999998E-2</c:v>
                </c:pt>
                <c:pt idx="36">
                  <c:v>4.283E-2</c:v>
                </c:pt>
                <c:pt idx="37">
                  <c:v>4.0399999999999998E-2</c:v>
                </c:pt>
                <c:pt idx="38">
                  <c:v>3.8059999999999997E-2</c:v>
                </c:pt>
                <c:pt idx="39">
                  <c:v>3.5799999999999998E-2</c:v>
                </c:pt>
                <c:pt idx="40">
                  <c:v>3.3649999999999999E-2</c:v>
                </c:pt>
                <c:pt idx="41">
                  <c:v>3.1600000000000003E-2</c:v>
                </c:pt>
                <c:pt idx="42">
                  <c:v>2.9649999999999999E-2</c:v>
                </c:pt>
                <c:pt idx="43">
                  <c:v>2.7810000000000001E-2</c:v>
                </c:pt>
                <c:pt idx="44">
                  <c:v>2.606E-2</c:v>
                </c:pt>
                <c:pt idx="45">
                  <c:v>2.4410000000000001E-2</c:v>
                </c:pt>
                <c:pt idx="46">
                  <c:v>2.2839999999999999E-2</c:v>
                </c:pt>
                <c:pt idx="47">
                  <c:v>2.137E-2</c:v>
                </c:pt>
                <c:pt idx="48">
                  <c:v>1.9970000000000002E-2</c:v>
                </c:pt>
                <c:pt idx="49">
                  <c:v>1.865E-2</c:v>
                </c:pt>
                <c:pt idx="50">
                  <c:v>1.7399999999999999E-2</c:v>
                </c:pt>
                <c:pt idx="51">
                  <c:v>1.6230000000000001E-2</c:v>
                </c:pt>
                <c:pt idx="52">
                  <c:v>1.512E-2</c:v>
                </c:pt>
                <c:pt idx="53">
                  <c:v>1.4080000000000001E-2</c:v>
                </c:pt>
                <c:pt idx="54">
                  <c:v>1.3089999999999999E-2</c:v>
                </c:pt>
                <c:pt idx="55">
                  <c:v>1.217E-2</c:v>
                </c:pt>
                <c:pt idx="56">
                  <c:v>1.1299999999999999E-2</c:v>
                </c:pt>
                <c:pt idx="57">
                  <c:v>1.048E-2</c:v>
                </c:pt>
                <c:pt idx="58">
                  <c:v>9.7199999999999995E-3</c:v>
                </c:pt>
                <c:pt idx="59">
                  <c:v>8.9999999999999993E-3</c:v>
                </c:pt>
                <c:pt idx="60">
                  <c:v>8.3300000000000006E-3</c:v>
                </c:pt>
                <c:pt idx="61">
                  <c:v>7.7000000000000002E-3</c:v>
                </c:pt>
                <c:pt idx="62">
                  <c:v>7.11E-3</c:v>
                </c:pt>
                <c:pt idx="63">
                  <c:v>6.5599999999999999E-3</c:v>
                </c:pt>
                <c:pt idx="64">
                  <c:v>6.0499999999999998E-3</c:v>
                </c:pt>
                <c:pt idx="65">
                  <c:v>5.5700000000000003E-3</c:v>
                </c:pt>
                <c:pt idx="66">
                  <c:v>5.13E-3</c:v>
                </c:pt>
                <c:pt idx="67">
                  <c:v>4.7200000000000002E-3</c:v>
                </c:pt>
                <c:pt idx="68">
                  <c:v>4.3499999999999997E-3</c:v>
                </c:pt>
                <c:pt idx="69">
                  <c:v>4.0000000000000001E-3</c:v>
                </c:pt>
                <c:pt idx="70">
                  <c:v>3.6800000000000001E-3</c:v>
                </c:pt>
                <c:pt idx="71">
                  <c:v>3.3800000000000002E-3</c:v>
                </c:pt>
                <c:pt idx="72">
                  <c:v>3.0999999999999999E-3</c:v>
                </c:pt>
                <c:pt idx="73">
                  <c:v>2.8500000000000001E-3</c:v>
                </c:pt>
                <c:pt idx="74">
                  <c:v>2.6099999999999999E-3</c:v>
                </c:pt>
                <c:pt idx="75">
                  <c:v>2.3999999999999998E-3</c:v>
                </c:pt>
                <c:pt idx="76">
                  <c:v>2.2000000000000001E-3</c:v>
                </c:pt>
                <c:pt idx="77">
                  <c:v>2.0200000000000001E-3</c:v>
                </c:pt>
                <c:pt idx="78">
                  <c:v>1.8500000000000001E-3</c:v>
                </c:pt>
                <c:pt idx="79">
                  <c:v>1.6900000000000001E-3</c:v>
                </c:pt>
                <c:pt idx="80">
                  <c:v>1.5499999999999999E-3</c:v>
                </c:pt>
                <c:pt idx="81">
                  <c:v>1.42E-3</c:v>
                </c:pt>
                <c:pt idx="82">
                  <c:v>1.2999999999999999E-3</c:v>
                </c:pt>
                <c:pt idx="83">
                  <c:v>1.1900000000000001E-3</c:v>
                </c:pt>
                <c:pt idx="84">
                  <c:v>1.09E-3</c:v>
                </c:pt>
                <c:pt idx="85">
                  <c:v>1E-3</c:v>
                </c:pt>
                <c:pt idx="86">
                  <c:v>9.1E-4</c:v>
                </c:pt>
                <c:pt idx="87">
                  <c:v>8.4000000000000003E-4</c:v>
                </c:pt>
                <c:pt idx="88">
                  <c:v>7.6999999999999996E-4</c:v>
                </c:pt>
                <c:pt idx="89">
                  <c:v>6.9999999999999999E-4</c:v>
                </c:pt>
                <c:pt idx="90">
                  <c:v>6.4000000000000005E-4</c:v>
                </c:pt>
                <c:pt idx="91">
                  <c:v>5.9000000000000003E-4</c:v>
                </c:pt>
                <c:pt idx="92">
                  <c:v>5.4000000000000001E-4</c:v>
                </c:pt>
                <c:pt idx="93">
                  <c:v>4.8999999999999998E-4</c:v>
                </c:pt>
                <c:pt idx="94">
                  <c:v>4.4999999999999999E-4</c:v>
                </c:pt>
                <c:pt idx="95">
                  <c:v>4.0999999999999999E-4</c:v>
                </c:pt>
                <c:pt idx="96">
                  <c:v>3.8000000000000002E-4</c:v>
                </c:pt>
                <c:pt idx="97">
                  <c:v>3.5E-4</c:v>
                </c:pt>
                <c:pt idx="98">
                  <c:v>3.2000000000000003E-4</c:v>
                </c:pt>
                <c:pt idx="99">
                  <c:v>2.9E-4</c:v>
                </c:pt>
                <c:pt idx="100">
                  <c:v>2.7E-4</c:v>
                </c:pt>
                <c:pt idx="101">
                  <c:v>2.4000000000000001E-4</c:v>
                </c:pt>
                <c:pt idx="102">
                  <c:v>2.2000000000000001E-4</c:v>
                </c:pt>
                <c:pt idx="103">
                  <c:v>2.1000000000000001E-4</c:v>
                </c:pt>
                <c:pt idx="104">
                  <c:v>1.9000000000000001E-4</c:v>
                </c:pt>
                <c:pt idx="105">
                  <c:v>1.7000000000000001E-4</c:v>
                </c:pt>
              </c:numCache>
            </c:numRef>
          </c:xVal>
          <c:yVal>
            <c:numRef>
              <c:f>cheng_zhi_weighting_function!$M$3:$M$108</c:f>
              <c:numCache>
                <c:formatCode>General</c:formatCode>
                <c:ptCount val="106"/>
                <c:pt idx="0">
                  <c:v>1013.25</c:v>
                </c:pt>
                <c:pt idx="1">
                  <c:v>977.04600000000005</c:v>
                </c:pt>
                <c:pt idx="2">
                  <c:v>942.13549999999998</c:v>
                </c:pt>
                <c:pt idx="3">
                  <c:v>908.47249999999997</c:v>
                </c:pt>
                <c:pt idx="4">
                  <c:v>876.01229999999998</c:v>
                </c:pt>
                <c:pt idx="5">
                  <c:v>844.71190000000001</c:v>
                </c:pt>
                <c:pt idx="6">
                  <c:v>814.52979999999991</c:v>
                </c:pt>
                <c:pt idx="7">
                  <c:v>784.97199999999998</c:v>
                </c:pt>
                <c:pt idx="8">
                  <c:v>755.61189999999999</c:v>
                </c:pt>
                <c:pt idx="9">
                  <c:v>727.35</c:v>
                </c:pt>
                <c:pt idx="10">
                  <c:v>700.14509999999996</c:v>
                </c:pt>
                <c:pt idx="11">
                  <c:v>673.95770000000005</c:v>
                </c:pt>
                <c:pt idx="12">
                  <c:v>648.74990000000003</c:v>
                </c:pt>
                <c:pt idx="13">
                  <c:v>624.48489999999993</c:v>
                </c:pt>
                <c:pt idx="14">
                  <c:v>600.36169999999993</c:v>
                </c:pt>
                <c:pt idx="15">
                  <c:v>576.80259999999998</c:v>
                </c:pt>
                <c:pt idx="16">
                  <c:v>554.16800000000001</c:v>
                </c:pt>
                <c:pt idx="17">
                  <c:v>532.42160000000001</c:v>
                </c:pt>
                <c:pt idx="18">
                  <c:v>511.52859999999998</c:v>
                </c:pt>
                <c:pt idx="19">
                  <c:v>491.45550000000003</c:v>
                </c:pt>
                <c:pt idx="20">
                  <c:v>472.17</c:v>
                </c:pt>
                <c:pt idx="21">
                  <c:v>452.6832</c:v>
                </c:pt>
                <c:pt idx="22">
                  <c:v>434.00069999999999</c:v>
                </c:pt>
                <c:pt idx="23">
                  <c:v>416.08920000000001</c:v>
                </c:pt>
                <c:pt idx="24">
                  <c:v>398.9169</c:v>
                </c:pt>
                <c:pt idx="25">
                  <c:v>382.45330000000001</c:v>
                </c:pt>
                <c:pt idx="26">
                  <c:v>366.66910000000001</c:v>
                </c:pt>
                <c:pt idx="27">
                  <c:v>351.32690000000002</c:v>
                </c:pt>
                <c:pt idx="28">
                  <c:v>336.22540000000004</c:v>
                </c:pt>
                <c:pt idx="29">
                  <c:v>321.77289999999999</c:v>
                </c:pt>
                <c:pt idx="30">
                  <c:v>307.94169999999997</c:v>
                </c:pt>
                <c:pt idx="31">
                  <c:v>294.70499999999998</c:v>
                </c:pt>
                <c:pt idx="32">
                  <c:v>282.03730000000002</c:v>
                </c:pt>
                <c:pt idx="33">
                  <c:v>269.91410000000002</c:v>
                </c:pt>
                <c:pt idx="34">
                  <c:v>257.7251</c:v>
                </c:pt>
                <c:pt idx="35">
                  <c:v>245.80669999999998</c:v>
                </c:pt>
                <c:pt idx="36">
                  <c:v>234.43959999999998</c:v>
                </c:pt>
                <c:pt idx="37">
                  <c:v>223.59799999999998</c:v>
                </c:pt>
                <c:pt idx="38">
                  <c:v>213.25790000000001</c:v>
                </c:pt>
                <c:pt idx="39">
                  <c:v>203.39590000000001</c:v>
                </c:pt>
                <c:pt idx="40">
                  <c:v>193.99</c:v>
                </c:pt>
                <c:pt idx="41">
                  <c:v>185.06229999999999</c:v>
                </c:pt>
                <c:pt idx="42">
                  <c:v>176.5454</c:v>
                </c:pt>
                <c:pt idx="43">
                  <c:v>168.4205</c:v>
                </c:pt>
                <c:pt idx="44">
                  <c:v>160.6696</c:v>
                </c:pt>
                <c:pt idx="45">
                  <c:v>153.27530000000002</c:v>
                </c:pt>
                <c:pt idx="46">
                  <c:v>146.22129999999999</c:v>
                </c:pt>
                <c:pt idx="47">
                  <c:v>139.49299999999999</c:v>
                </c:pt>
                <c:pt idx="48">
                  <c:v>133.0763</c:v>
                </c:pt>
                <c:pt idx="49">
                  <c:v>126.95469999999999</c:v>
                </c:pt>
                <c:pt idx="50">
                  <c:v>121.1148</c:v>
                </c:pt>
                <c:pt idx="51">
                  <c:v>115.54340000000001</c:v>
                </c:pt>
                <c:pt idx="52">
                  <c:v>110.22840000000001</c:v>
                </c:pt>
                <c:pt idx="53">
                  <c:v>105.15780000000001</c:v>
                </c:pt>
                <c:pt idx="54">
                  <c:v>100.32379999999999</c:v>
                </c:pt>
                <c:pt idx="55">
                  <c:v>95.71350000000001</c:v>
                </c:pt>
                <c:pt idx="56">
                  <c:v>91.315100000000001</c:v>
                </c:pt>
                <c:pt idx="57">
                  <c:v>87.118799999999993</c:v>
                </c:pt>
                <c:pt idx="58">
                  <c:v>83.115400000000008</c:v>
                </c:pt>
                <c:pt idx="59">
                  <c:v>79.295900000000003</c:v>
                </c:pt>
                <c:pt idx="60">
                  <c:v>75.652000000000001</c:v>
                </c:pt>
                <c:pt idx="61">
                  <c:v>72.1768</c:v>
                </c:pt>
                <c:pt idx="62">
                  <c:v>68.8613</c:v>
                </c:pt>
                <c:pt idx="63">
                  <c:v>65.698100000000011</c:v>
                </c:pt>
                <c:pt idx="64">
                  <c:v>62.680200000000006</c:v>
                </c:pt>
                <c:pt idx="65">
                  <c:v>59.800899999999999</c:v>
                </c:pt>
                <c:pt idx="66">
                  <c:v>57.053900000000006</c:v>
                </c:pt>
                <c:pt idx="67">
                  <c:v>54.437200000000004</c:v>
                </c:pt>
                <c:pt idx="68">
                  <c:v>51.948599999999999</c:v>
                </c:pt>
                <c:pt idx="69">
                  <c:v>49.573700000000002</c:v>
                </c:pt>
                <c:pt idx="70">
                  <c:v>47.307299999999998</c:v>
                </c:pt>
                <c:pt idx="71">
                  <c:v>45.144599999999997</c:v>
                </c:pt>
                <c:pt idx="72">
                  <c:v>43.080799999999996</c:v>
                </c:pt>
                <c:pt idx="73">
                  <c:v>41.1113</c:v>
                </c:pt>
                <c:pt idx="74">
                  <c:v>39.243600000000001</c:v>
                </c:pt>
                <c:pt idx="75">
                  <c:v>37.466300000000004</c:v>
                </c:pt>
                <c:pt idx="76">
                  <c:v>35.769599999999997</c:v>
                </c:pt>
                <c:pt idx="77">
                  <c:v>34.149699999999996</c:v>
                </c:pt>
                <c:pt idx="78">
                  <c:v>32.603099999999998</c:v>
                </c:pt>
                <c:pt idx="79">
                  <c:v>31.1266</c:v>
                </c:pt>
                <c:pt idx="80">
                  <c:v>29.716999999999999</c:v>
                </c:pt>
                <c:pt idx="81">
                  <c:v>28.383800000000001</c:v>
                </c:pt>
                <c:pt idx="82">
                  <c:v>27.110399999999998</c:v>
                </c:pt>
                <c:pt idx="83">
                  <c:v>25.894099999999998</c:v>
                </c:pt>
                <c:pt idx="84">
                  <c:v>24.732399999999998</c:v>
                </c:pt>
                <c:pt idx="85">
                  <c:v>23.622800000000002</c:v>
                </c:pt>
                <c:pt idx="86">
                  <c:v>22.563000000000002</c:v>
                </c:pt>
                <c:pt idx="87">
                  <c:v>21.553899999999999</c:v>
                </c:pt>
                <c:pt idx="88">
                  <c:v>20.595800000000001</c:v>
                </c:pt>
                <c:pt idx="89">
                  <c:v>19.680399999999999</c:v>
                </c:pt>
                <c:pt idx="90">
                  <c:v>18.805599999999998</c:v>
                </c:pt>
                <c:pt idx="91">
                  <c:v>17.9697</c:v>
                </c:pt>
                <c:pt idx="92">
                  <c:v>17.170999999999999</c:v>
                </c:pt>
                <c:pt idx="93">
                  <c:v>16.407799999999998</c:v>
                </c:pt>
                <c:pt idx="94">
                  <c:v>15.6831</c:v>
                </c:pt>
                <c:pt idx="95">
                  <c:v>14.9925</c:v>
                </c:pt>
                <c:pt idx="96">
                  <c:v>14.3324</c:v>
                </c:pt>
                <c:pt idx="97">
                  <c:v>13.701300000000002</c:v>
                </c:pt>
                <c:pt idx="98">
                  <c:v>13.097999999999999</c:v>
                </c:pt>
                <c:pt idx="99">
                  <c:v>12.521300000000002</c:v>
                </c:pt>
                <c:pt idx="100">
                  <c:v>11.97</c:v>
                </c:pt>
                <c:pt idx="101">
                  <c:v>11.4543</c:v>
                </c:pt>
                <c:pt idx="102">
                  <c:v>10.960899999999999</c:v>
                </c:pt>
                <c:pt idx="103">
                  <c:v>10.4887</c:v>
                </c:pt>
                <c:pt idx="104">
                  <c:v>10.036900000000001</c:v>
                </c:pt>
                <c:pt idx="105">
                  <c:v>9.6044999999999998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B01-4E8D-B0AB-15421F407298}"/>
            </c:ext>
          </c:extLst>
        </c:ser>
        <c:ser>
          <c:idx val="1"/>
          <c:order val="1"/>
          <c:tx>
            <c:v>ch2_ocean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cheng_zhi_weighting_function!$N$3:$N$108</c:f>
              <c:numCache>
                <c:formatCode>General</c:formatCode>
                <c:ptCount val="106"/>
                <c:pt idx="0">
                  <c:v>6.7390000000000005E-2</c:v>
                </c:pt>
                <c:pt idx="1">
                  <c:v>6.6979999999999998E-2</c:v>
                </c:pt>
                <c:pt idx="2">
                  <c:v>6.7330000000000001E-2</c:v>
                </c:pt>
                <c:pt idx="3">
                  <c:v>6.8229999999999999E-2</c:v>
                </c:pt>
                <c:pt idx="4">
                  <c:v>6.9489999999999996E-2</c:v>
                </c:pt>
                <c:pt idx="5">
                  <c:v>7.0989999999999998E-2</c:v>
                </c:pt>
                <c:pt idx="6">
                  <c:v>7.2620000000000004E-2</c:v>
                </c:pt>
                <c:pt idx="7">
                  <c:v>7.424E-2</c:v>
                </c:pt>
                <c:pt idx="8">
                  <c:v>7.571E-2</c:v>
                </c:pt>
                <c:pt idx="9">
                  <c:v>7.7090000000000006E-2</c:v>
                </c:pt>
                <c:pt idx="10">
                  <c:v>7.8340000000000007E-2</c:v>
                </c:pt>
                <c:pt idx="11">
                  <c:v>7.9430000000000001E-2</c:v>
                </c:pt>
                <c:pt idx="12">
                  <c:v>8.0339999999999995E-2</c:v>
                </c:pt>
                <c:pt idx="13">
                  <c:v>8.1059999999999993E-2</c:v>
                </c:pt>
                <c:pt idx="14">
                  <c:v>8.14E-2</c:v>
                </c:pt>
                <c:pt idx="15">
                  <c:v>8.1430000000000002E-2</c:v>
                </c:pt>
                <c:pt idx="16">
                  <c:v>8.1240000000000007E-2</c:v>
                </c:pt>
                <c:pt idx="17">
                  <c:v>8.0820000000000003E-2</c:v>
                </c:pt>
                <c:pt idx="18">
                  <c:v>8.0189999999999997E-2</c:v>
                </c:pt>
                <c:pt idx="19">
                  <c:v>7.9350000000000004E-2</c:v>
                </c:pt>
                <c:pt idx="20">
                  <c:v>7.8320000000000001E-2</c:v>
                </c:pt>
                <c:pt idx="21">
                  <c:v>7.6859999999999998E-2</c:v>
                </c:pt>
                <c:pt idx="22">
                  <c:v>7.5230000000000005E-2</c:v>
                </c:pt>
                <c:pt idx="23">
                  <c:v>7.3459999999999998E-2</c:v>
                </c:pt>
                <c:pt idx="24">
                  <c:v>7.1569999999999995E-2</c:v>
                </c:pt>
                <c:pt idx="25">
                  <c:v>6.9559999999999997E-2</c:v>
                </c:pt>
                <c:pt idx="26">
                  <c:v>6.7470000000000002E-2</c:v>
                </c:pt>
                <c:pt idx="27">
                  <c:v>6.5250000000000002E-2</c:v>
                </c:pt>
                <c:pt idx="28">
                  <c:v>6.2850000000000003E-2</c:v>
                </c:pt>
                <c:pt idx="29">
                  <c:v>6.0429999999999998E-2</c:v>
                </c:pt>
                <c:pt idx="30">
                  <c:v>5.799E-2</c:v>
                </c:pt>
                <c:pt idx="31">
                  <c:v>5.5550000000000002E-2</c:v>
                </c:pt>
                <c:pt idx="32">
                  <c:v>5.3109999999999997E-2</c:v>
                </c:pt>
                <c:pt idx="33">
                  <c:v>5.0709999999999998E-2</c:v>
                </c:pt>
                <c:pt idx="34">
                  <c:v>4.8120000000000003E-2</c:v>
                </c:pt>
                <c:pt idx="35">
                  <c:v>4.5499999999999999E-2</c:v>
                </c:pt>
                <c:pt idx="36">
                  <c:v>4.2959999999999998E-2</c:v>
                </c:pt>
                <c:pt idx="37">
                  <c:v>4.052E-2</c:v>
                </c:pt>
                <c:pt idx="38">
                  <c:v>3.8159999999999999E-2</c:v>
                </c:pt>
                <c:pt idx="39">
                  <c:v>3.5900000000000001E-2</c:v>
                </c:pt>
                <c:pt idx="40">
                  <c:v>3.3739999999999999E-2</c:v>
                </c:pt>
                <c:pt idx="41">
                  <c:v>3.168E-2</c:v>
                </c:pt>
                <c:pt idx="42">
                  <c:v>2.9729999999999999E-2</c:v>
                </c:pt>
                <c:pt idx="43">
                  <c:v>2.7879999999999999E-2</c:v>
                </c:pt>
                <c:pt idx="44">
                  <c:v>2.613E-2</c:v>
                </c:pt>
                <c:pt idx="45">
                  <c:v>2.4469999999999999E-2</c:v>
                </c:pt>
                <c:pt idx="46">
                  <c:v>2.29E-2</c:v>
                </c:pt>
                <c:pt idx="47">
                  <c:v>2.1420000000000002E-2</c:v>
                </c:pt>
                <c:pt idx="48">
                  <c:v>2.002E-2</c:v>
                </c:pt>
                <c:pt idx="49">
                  <c:v>1.8689999999999998E-2</c:v>
                </c:pt>
                <c:pt idx="50">
                  <c:v>1.7440000000000001E-2</c:v>
                </c:pt>
                <c:pt idx="51">
                  <c:v>1.627E-2</c:v>
                </c:pt>
                <c:pt idx="52">
                  <c:v>1.515E-2</c:v>
                </c:pt>
                <c:pt idx="53">
                  <c:v>1.4109999999999999E-2</c:v>
                </c:pt>
                <c:pt idx="54">
                  <c:v>1.312E-2</c:v>
                </c:pt>
                <c:pt idx="55">
                  <c:v>1.2200000000000001E-2</c:v>
                </c:pt>
                <c:pt idx="56">
                  <c:v>1.132E-2</c:v>
                </c:pt>
                <c:pt idx="57">
                  <c:v>1.051E-2</c:v>
                </c:pt>
                <c:pt idx="58">
                  <c:v>9.7400000000000004E-3</c:v>
                </c:pt>
                <c:pt idx="59">
                  <c:v>9.0200000000000002E-3</c:v>
                </c:pt>
                <c:pt idx="60">
                  <c:v>8.3400000000000002E-3</c:v>
                </c:pt>
                <c:pt idx="61">
                  <c:v>7.7099999999999998E-3</c:v>
                </c:pt>
                <c:pt idx="62">
                  <c:v>7.1199999999999996E-3</c:v>
                </c:pt>
                <c:pt idx="63">
                  <c:v>6.5700000000000003E-3</c:v>
                </c:pt>
                <c:pt idx="64">
                  <c:v>6.0600000000000003E-3</c:v>
                </c:pt>
                <c:pt idx="65">
                  <c:v>5.5799999999999999E-3</c:v>
                </c:pt>
                <c:pt idx="66">
                  <c:v>5.1399999999999996E-3</c:v>
                </c:pt>
                <c:pt idx="67">
                  <c:v>4.7299999999999998E-3</c:v>
                </c:pt>
                <c:pt idx="68">
                  <c:v>4.3499999999999997E-3</c:v>
                </c:pt>
                <c:pt idx="69">
                  <c:v>4.0099999999999997E-3</c:v>
                </c:pt>
                <c:pt idx="70">
                  <c:v>3.6800000000000001E-3</c:v>
                </c:pt>
                <c:pt idx="71">
                  <c:v>3.3800000000000002E-3</c:v>
                </c:pt>
                <c:pt idx="72">
                  <c:v>3.1099999999999999E-3</c:v>
                </c:pt>
                <c:pt idx="73">
                  <c:v>2.8500000000000001E-3</c:v>
                </c:pt>
                <c:pt idx="74">
                  <c:v>2.6199999999999999E-3</c:v>
                </c:pt>
                <c:pt idx="75">
                  <c:v>2.3999999999999998E-3</c:v>
                </c:pt>
                <c:pt idx="76">
                  <c:v>2.2000000000000001E-3</c:v>
                </c:pt>
                <c:pt idx="77">
                  <c:v>2.0200000000000001E-3</c:v>
                </c:pt>
                <c:pt idx="78">
                  <c:v>1.8500000000000001E-3</c:v>
                </c:pt>
                <c:pt idx="79">
                  <c:v>1.6999999999999999E-3</c:v>
                </c:pt>
                <c:pt idx="80">
                  <c:v>1.5499999999999999E-3</c:v>
                </c:pt>
                <c:pt idx="81">
                  <c:v>1.42E-3</c:v>
                </c:pt>
                <c:pt idx="82">
                  <c:v>1.2999999999999999E-3</c:v>
                </c:pt>
                <c:pt idx="83">
                  <c:v>1.1900000000000001E-3</c:v>
                </c:pt>
                <c:pt idx="84">
                  <c:v>1.09E-3</c:v>
                </c:pt>
                <c:pt idx="85">
                  <c:v>1E-3</c:v>
                </c:pt>
                <c:pt idx="86">
                  <c:v>9.2000000000000003E-4</c:v>
                </c:pt>
                <c:pt idx="87">
                  <c:v>8.4000000000000003E-4</c:v>
                </c:pt>
                <c:pt idx="88">
                  <c:v>7.6999999999999996E-4</c:v>
                </c:pt>
                <c:pt idx="89">
                  <c:v>6.9999999999999999E-4</c:v>
                </c:pt>
                <c:pt idx="90">
                  <c:v>6.4000000000000005E-4</c:v>
                </c:pt>
                <c:pt idx="91">
                  <c:v>5.9000000000000003E-4</c:v>
                </c:pt>
                <c:pt idx="92">
                  <c:v>5.4000000000000001E-4</c:v>
                </c:pt>
                <c:pt idx="93">
                  <c:v>4.8999999999999998E-4</c:v>
                </c:pt>
                <c:pt idx="94">
                  <c:v>4.4999999999999999E-4</c:v>
                </c:pt>
                <c:pt idx="95">
                  <c:v>4.0999999999999999E-4</c:v>
                </c:pt>
                <c:pt idx="96">
                  <c:v>3.8000000000000002E-4</c:v>
                </c:pt>
                <c:pt idx="97">
                  <c:v>3.5E-4</c:v>
                </c:pt>
                <c:pt idx="98">
                  <c:v>3.2000000000000003E-4</c:v>
                </c:pt>
                <c:pt idx="99">
                  <c:v>2.9E-4</c:v>
                </c:pt>
                <c:pt idx="100">
                  <c:v>2.7E-4</c:v>
                </c:pt>
                <c:pt idx="101">
                  <c:v>2.4000000000000001E-4</c:v>
                </c:pt>
                <c:pt idx="102">
                  <c:v>2.2000000000000001E-4</c:v>
                </c:pt>
                <c:pt idx="103">
                  <c:v>2.1000000000000001E-4</c:v>
                </c:pt>
                <c:pt idx="104">
                  <c:v>1.9000000000000001E-4</c:v>
                </c:pt>
                <c:pt idx="105">
                  <c:v>1.7000000000000001E-4</c:v>
                </c:pt>
              </c:numCache>
            </c:numRef>
          </c:xVal>
          <c:yVal>
            <c:numRef>
              <c:f>cheng_zhi_weighting_function!$M$3:$M$108</c:f>
              <c:numCache>
                <c:formatCode>General</c:formatCode>
                <c:ptCount val="106"/>
                <c:pt idx="0">
                  <c:v>1013.25</c:v>
                </c:pt>
                <c:pt idx="1">
                  <c:v>977.04600000000005</c:v>
                </c:pt>
                <c:pt idx="2">
                  <c:v>942.13549999999998</c:v>
                </c:pt>
                <c:pt idx="3">
                  <c:v>908.47249999999997</c:v>
                </c:pt>
                <c:pt idx="4">
                  <c:v>876.01229999999998</c:v>
                </c:pt>
                <c:pt idx="5">
                  <c:v>844.71190000000001</c:v>
                </c:pt>
                <c:pt idx="6">
                  <c:v>814.52979999999991</c:v>
                </c:pt>
                <c:pt idx="7">
                  <c:v>784.97199999999998</c:v>
                </c:pt>
                <c:pt idx="8">
                  <c:v>755.61189999999999</c:v>
                </c:pt>
                <c:pt idx="9">
                  <c:v>727.35</c:v>
                </c:pt>
                <c:pt idx="10">
                  <c:v>700.14509999999996</c:v>
                </c:pt>
                <c:pt idx="11">
                  <c:v>673.95770000000005</c:v>
                </c:pt>
                <c:pt idx="12">
                  <c:v>648.74990000000003</c:v>
                </c:pt>
                <c:pt idx="13">
                  <c:v>624.48489999999993</c:v>
                </c:pt>
                <c:pt idx="14">
                  <c:v>600.36169999999993</c:v>
                </c:pt>
                <c:pt idx="15">
                  <c:v>576.80259999999998</c:v>
                </c:pt>
                <c:pt idx="16">
                  <c:v>554.16800000000001</c:v>
                </c:pt>
                <c:pt idx="17">
                  <c:v>532.42160000000001</c:v>
                </c:pt>
                <c:pt idx="18">
                  <c:v>511.52859999999998</c:v>
                </c:pt>
                <c:pt idx="19">
                  <c:v>491.45550000000003</c:v>
                </c:pt>
                <c:pt idx="20">
                  <c:v>472.17</c:v>
                </c:pt>
                <c:pt idx="21">
                  <c:v>452.6832</c:v>
                </c:pt>
                <c:pt idx="22">
                  <c:v>434.00069999999999</c:v>
                </c:pt>
                <c:pt idx="23">
                  <c:v>416.08920000000001</c:v>
                </c:pt>
                <c:pt idx="24">
                  <c:v>398.9169</c:v>
                </c:pt>
                <c:pt idx="25">
                  <c:v>382.45330000000001</c:v>
                </c:pt>
                <c:pt idx="26">
                  <c:v>366.66910000000001</c:v>
                </c:pt>
                <c:pt idx="27">
                  <c:v>351.32690000000002</c:v>
                </c:pt>
                <c:pt idx="28">
                  <c:v>336.22540000000004</c:v>
                </c:pt>
                <c:pt idx="29">
                  <c:v>321.77289999999999</c:v>
                </c:pt>
                <c:pt idx="30">
                  <c:v>307.94169999999997</c:v>
                </c:pt>
                <c:pt idx="31">
                  <c:v>294.70499999999998</c:v>
                </c:pt>
                <c:pt idx="32">
                  <c:v>282.03730000000002</c:v>
                </c:pt>
                <c:pt idx="33">
                  <c:v>269.91410000000002</c:v>
                </c:pt>
                <c:pt idx="34">
                  <c:v>257.7251</c:v>
                </c:pt>
                <c:pt idx="35">
                  <c:v>245.80669999999998</c:v>
                </c:pt>
                <c:pt idx="36">
                  <c:v>234.43959999999998</c:v>
                </c:pt>
                <c:pt idx="37">
                  <c:v>223.59799999999998</c:v>
                </c:pt>
                <c:pt idx="38">
                  <c:v>213.25790000000001</c:v>
                </c:pt>
                <c:pt idx="39">
                  <c:v>203.39590000000001</c:v>
                </c:pt>
                <c:pt idx="40">
                  <c:v>193.99</c:v>
                </c:pt>
                <c:pt idx="41">
                  <c:v>185.06229999999999</c:v>
                </c:pt>
                <c:pt idx="42">
                  <c:v>176.5454</c:v>
                </c:pt>
                <c:pt idx="43">
                  <c:v>168.4205</c:v>
                </c:pt>
                <c:pt idx="44">
                  <c:v>160.6696</c:v>
                </c:pt>
                <c:pt idx="45">
                  <c:v>153.27530000000002</c:v>
                </c:pt>
                <c:pt idx="46">
                  <c:v>146.22129999999999</c:v>
                </c:pt>
                <c:pt idx="47">
                  <c:v>139.49299999999999</c:v>
                </c:pt>
                <c:pt idx="48">
                  <c:v>133.0763</c:v>
                </c:pt>
                <c:pt idx="49">
                  <c:v>126.95469999999999</c:v>
                </c:pt>
                <c:pt idx="50">
                  <c:v>121.1148</c:v>
                </c:pt>
                <c:pt idx="51">
                  <c:v>115.54340000000001</c:v>
                </c:pt>
                <c:pt idx="52">
                  <c:v>110.22840000000001</c:v>
                </c:pt>
                <c:pt idx="53">
                  <c:v>105.15780000000001</c:v>
                </c:pt>
                <c:pt idx="54">
                  <c:v>100.32379999999999</c:v>
                </c:pt>
                <c:pt idx="55">
                  <c:v>95.71350000000001</c:v>
                </c:pt>
                <c:pt idx="56">
                  <c:v>91.315100000000001</c:v>
                </c:pt>
                <c:pt idx="57">
                  <c:v>87.118799999999993</c:v>
                </c:pt>
                <c:pt idx="58">
                  <c:v>83.115400000000008</c:v>
                </c:pt>
                <c:pt idx="59">
                  <c:v>79.295900000000003</c:v>
                </c:pt>
                <c:pt idx="60">
                  <c:v>75.652000000000001</c:v>
                </c:pt>
                <c:pt idx="61">
                  <c:v>72.1768</c:v>
                </c:pt>
                <c:pt idx="62">
                  <c:v>68.8613</c:v>
                </c:pt>
                <c:pt idx="63">
                  <c:v>65.698100000000011</c:v>
                </c:pt>
                <c:pt idx="64">
                  <c:v>62.680200000000006</c:v>
                </c:pt>
                <c:pt idx="65">
                  <c:v>59.800899999999999</c:v>
                </c:pt>
                <c:pt idx="66">
                  <c:v>57.053900000000006</c:v>
                </c:pt>
                <c:pt idx="67">
                  <c:v>54.437200000000004</c:v>
                </c:pt>
                <c:pt idx="68">
                  <c:v>51.948599999999999</c:v>
                </c:pt>
                <c:pt idx="69">
                  <c:v>49.573700000000002</c:v>
                </c:pt>
                <c:pt idx="70">
                  <c:v>47.307299999999998</c:v>
                </c:pt>
                <c:pt idx="71">
                  <c:v>45.144599999999997</c:v>
                </c:pt>
                <c:pt idx="72">
                  <c:v>43.080799999999996</c:v>
                </c:pt>
                <c:pt idx="73">
                  <c:v>41.1113</c:v>
                </c:pt>
                <c:pt idx="74">
                  <c:v>39.243600000000001</c:v>
                </c:pt>
                <c:pt idx="75">
                  <c:v>37.466300000000004</c:v>
                </c:pt>
                <c:pt idx="76">
                  <c:v>35.769599999999997</c:v>
                </c:pt>
                <c:pt idx="77">
                  <c:v>34.149699999999996</c:v>
                </c:pt>
                <c:pt idx="78">
                  <c:v>32.603099999999998</c:v>
                </c:pt>
                <c:pt idx="79">
                  <c:v>31.1266</c:v>
                </c:pt>
                <c:pt idx="80">
                  <c:v>29.716999999999999</c:v>
                </c:pt>
                <c:pt idx="81">
                  <c:v>28.383800000000001</c:v>
                </c:pt>
                <c:pt idx="82">
                  <c:v>27.110399999999998</c:v>
                </c:pt>
                <c:pt idx="83">
                  <c:v>25.894099999999998</c:v>
                </c:pt>
                <c:pt idx="84">
                  <c:v>24.732399999999998</c:v>
                </c:pt>
                <c:pt idx="85">
                  <c:v>23.622800000000002</c:v>
                </c:pt>
                <c:pt idx="86">
                  <c:v>22.563000000000002</c:v>
                </c:pt>
                <c:pt idx="87">
                  <c:v>21.553899999999999</c:v>
                </c:pt>
                <c:pt idx="88">
                  <c:v>20.595800000000001</c:v>
                </c:pt>
                <c:pt idx="89">
                  <c:v>19.680399999999999</c:v>
                </c:pt>
                <c:pt idx="90">
                  <c:v>18.805599999999998</c:v>
                </c:pt>
                <c:pt idx="91">
                  <c:v>17.9697</c:v>
                </c:pt>
                <c:pt idx="92">
                  <c:v>17.170999999999999</c:v>
                </c:pt>
                <c:pt idx="93">
                  <c:v>16.407799999999998</c:v>
                </c:pt>
                <c:pt idx="94">
                  <c:v>15.6831</c:v>
                </c:pt>
                <c:pt idx="95">
                  <c:v>14.9925</c:v>
                </c:pt>
                <c:pt idx="96">
                  <c:v>14.3324</c:v>
                </c:pt>
                <c:pt idx="97">
                  <c:v>13.701300000000002</c:v>
                </c:pt>
                <c:pt idx="98">
                  <c:v>13.097999999999999</c:v>
                </c:pt>
                <c:pt idx="99">
                  <c:v>12.521300000000002</c:v>
                </c:pt>
                <c:pt idx="100">
                  <c:v>11.97</c:v>
                </c:pt>
                <c:pt idx="101">
                  <c:v>11.4543</c:v>
                </c:pt>
                <c:pt idx="102">
                  <c:v>10.960899999999999</c:v>
                </c:pt>
                <c:pt idx="103">
                  <c:v>10.4887</c:v>
                </c:pt>
                <c:pt idx="104">
                  <c:v>10.036900000000001</c:v>
                </c:pt>
                <c:pt idx="105">
                  <c:v>9.6044999999999998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9B01-4E8D-B0AB-15421F407298}"/>
            </c:ext>
          </c:extLst>
        </c:ser>
        <c:ser>
          <c:idx val="2"/>
          <c:order val="2"/>
          <c:tx>
            <c:v>ch3</c:v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cheng_zhi_weighting_function!$O$3:$O$108</c:f>
              <c:numCache>
                <c:formatCode>General</c:formatCode>
                <c:ptCount val="106"/>
                <c:pt idx="0">
                  <c:v>3.2000000000000002E-3</c:v>
                </c:pt>
                <c:pt idx="1">
                  <c:v>3.5100000000000001E-3</c:v>
                </c:pt>
                <c:pt idx="2">
                  <c:v>4.0299999999999997E-3</c:v>
                </c:pt>
                <c:pt idx="3">
                  <c:v>4.7499999999999999E-3</c:v>
                </c:pt>
                <c:pt idx="4">
                  <c:v>5.6699999999999997E-3</c:v>
                </c:pt>
                <c:pt idx="5">
                  <c:v>6.8100000000000001E-3</c:v>
                </c:pt>
                <c:pt idx="6">
                  <c:v>8.1600000000000006E-3</c:v>
                </c:pt>
                <c:pt idx="7">
                  <c:v>9.7300000000000008E-3</c:v>
                </c:pt>
                <c:pt idx="8">
                  <c:v>1.153E-2</c:v>
                </c:pt>
                <c:pt idx="9">
                  <c:v>1.357E-2</c:v>
                </c:pt>
                <c:pt idx="10">
                  <c:v>1.5859999999999999E-2</c:v>
                </c:pt>
                <c:pt idx="11">
                  <c:v>1.84E-2</c:v>
                </c:pt>
                <c:pt idx="12">
                  <c:v>2.1190000000000001E-2</c:v>
                </c:pt>
                <c:pt idx="13">
                  <c:v>2.4240000000000001E-2</c:v>
                </c:pt>
                <c:pt idx="14">
                  <c:v>2.7480000000000001E-2</c:v>
                </c:pt>
                <c:pt idx="15">
                  <c:v>3.091E-2</c:v>
                </c:pt>
                <c:pt idx="16">
                  <c:v>3.4529999999999998E-2</c:v>
                </c:pt>
                <c:pt idx="17">
                  <c:v>3.832E-2</c:v>
                </c:pt>
                <c:pt idx="18">
                  <c:v>4.224E-2</c:v>
                </c:pt>
                <c:pt idx="19">
                  <c:v>4.6280000000000002E-2</c:v>
                </c:pt>
                <c:pt idx="20">
                  <c:v>5.0389999999999997E-2</c:v>
                </c:pt>
                <c:pt idx="21">
                  <c:v>5.4399999999999997E-2</c:v>
                </c:pt>
                <c:pt idx="22">
                  <c:v>5.8360000000000002E-2</c:v>
                </c:pt>
                <c:pt idx="23">
                  <c:v>6.2260000000000003E-2</c:v>
                </c:pt>
                <c:pt idx="24">
                  <c:v>6.6040000000000001E-2</c:v>
                </c:pt>
                <c:pt idx="25">
                  <c:v>6.9669999999999996E-2</c:v>
                </c:pt>
                <c:pt idx="26">
                  <c:v>7.3109999999999994E-2</c:v>
                </c:pt>
                <c:pt idx="27">
                  <c:v>7.6280000000000001E-2</c:v>
                </c:pt>
                <c:pt idx="28">
                  <c:v>7.9049999999999995E-2</c:v>
                </c:pt>
                <c:pt idx="29">
                  <c:v>8.1519999999999995E-2</c:v>
                </c:pt>
                <c:pt idx="30">
                  <c:v>8.3669999999999994E-2</c:v>
                </c:pt>
                <c:pt idx="31">
                  <c:v>8.5459999999999994E-2</c:v>
                </c:pt>
                <c:pt idx="32">
                  <c:v>8.6900000000000005E-2</c:v>
                </c:pt>
                <c:pt idx="33">
                  <c:v>8.7980000000000003E-2</c:v>
                </c:pt>
                <c:pt idx="34">
                  <c:v>8.8300000000000003E-2</c:v>
                </c:pt>
                <c:pt idx="35">
                  <c:v>8.8039999999999993E-2</c:v>
                </c:pt>
                <c:pt idx="36">
                  <c:v>8.7400000000000005E-2</c:v>
                </c:pt>
                <c:pt idx="37">
                  <c:v>8.6400000000000005E-2</c:v>
                </c:pt>
                <c:pt idx="38">
                  <c:v>8.5059999999999997E-2</c:v>
                </c:pt>
                <c:pt idx="39">
                  <c:v>8.3419999999999994E-2</c:v>
                </c:pt>
                <c:pt idx="40">
                  <c:v>8.1490000000000007E-2</c:v>
                </c:pt>
                <c:pt idx="41">
                  <c:v>7.9219999999999999E-2</c:v>
                </c:pt>
                <c:pt idx="42">
                  <c:v>7.6730000000000007E-2</c:v>
                </c:pt>
                <c:pt idx="43">
                  <c:v>7.4069999999999997E-2</c:v>
                </c:pt>
                <c:pt idx="44">
                  <c:v>7.1260000000000004E-2</c:v>
                </c:pt>
                <c:pt idx="45">
                  <c:v>6.8330000000000002E-2</c:v>
                </c:pt>
                <c:pt idx="46">
                  <c:v>6.5320000000000003E-2</c:v>
                </c:pt>
                <c:pt idx="47">
                  <c:v>6.2260000000000003E-2</c:v>
                </c:pt>
                <c:pt idx="48">
                  <c:v>5.9159999999999997E-2</c:v>
                </c:pt>
                <c:pt idx="49">
                  <c:v>5.6070000000000002E-2</c:v>
                </c:pt>
                <c:pt idx="50">
                  <c:v>5.2999999999999999E-2</c:v>
                </c:pt>
                <c:pt idx="51">
                  <c:v>4.9959999999999997E-2</c:v>
                </c:pt>
                <c:pt idx="52">
                  <c:v>4.6989999999999997E-2</c:v>
                </c:pt>
                <c:pt idx="53">
                  <c:v>4.4089999999999997E-2</c:v>
                </c:pt>
                <c:pt idx="54">
                  <c:v>4.129E-2</c:v>
                </c:pt>
                <c:pt idx="55">
                  <c:v>3.8580000000000003E-2</c:v>
                </c:pt>
                <c:pt idx="56">
                  <c:v>3.5979999999999998E-2</c:v>
                </c:pt>
                <c:pt idx="57">
                  <c:v>3.3500000000000002E-2</c:v>
                </c:pt>
                <c:pt idx="58">
                  <c:v>3.1130000000000001E-2</c:v>
                </c:pt>
                <c:pt idx="59">
                  <c:v>2.8879999999999999E-2</c:v>
                </c:pt>
                <c:pt idx="60">
                  <c:v>2.6759999999999999E-2</c:v>
                </c:pt>
                <c:pt idx="61">
                  <c:v>2.4760000000000001E-2</c:v>
                </c:pt>
                <c:pt idx="62">
                  <c:v>2.2880000000000001E-2</c:v>
                </c:pt>
                <c:pt idx="63">
                  <c:v>2.111E-2</c:v>
                </c:pt>
                <c:pt idx="64">
                  <c:v>1.9460000000000002E-2</c:v>
                </c:pt>
                <c:pt idx="65">
                  <c:v>1.7930000000000001E-2</c:v>
                </c:pt>
                <c:pt idx="66">
                  <c:v>1.6490000000000001E-2</c:v>
                </c:pt>
                <c:pt idx="67">
                  <c:v>1.516E-2</c:v>
                </c:pt>
                <c:pt idx="68">
                  <c:v>1.392E-2</c:v>
                </c:pt>
                <c:pt idx="69">
                  <c:v>1.277E-2</c:v>
                </c:pt>
                <c:pt idx="70">
                  <c:v>1.171E-2</c:v>
                </c:pt>
                <c:pt idx="71">
                  <c:v>1.073E-2</c:v>
                </c:pt>
                <c:pt idx="72">
                  <c:v>9.8300000000000002E-3</c:v>
                </c:pt>
                <c:pt idx="73">
                  <c:v>8.9999999999999993E-3</c:v>
                </c:pt>
                <c:pt idx="74">
                  <c:v>8.2400000000000008E-3</c:v>
                </c:pt>
                <c:pt idx="75">
                  <c:v>7.5399999999999998E-3</c:v>
                </c:pt>
                <c:pt idx="76">
                  <c:v>6.8999999999999999E-3</c:v>
                </c:pt>
                <c:pt idx="77">
                  <c:v>6.3099999999999996E-3</c:v>
                </c:pt>
                <c:pt idx="78">
                  <c:v>5.77E-3</c:v>
                </c:pt>
                <c:pt idx="79">
                  <c:v>5.2700000000000004E-3</c:v>
                </c:pt>
                <c:pt idx="80">
                  <c:v>4.81E-3</c:v>
                </c:pt>
                <c:pt idx="81">
                  <c:v>4.4000000000000003E-3</c:v>
                </c:pt>
                <c:pt idx="82">
                  <c:v>4.0200000000000001E-3</c:v>
                </c:pt>
                <c:pt idx="83">
                  <c:v>3.6800000000000001E-3</c:v>
                </c:pt>
                <c:pt idx="84">
                  <c:v>3.3600000000000001E-3</c:v>
                </c:pt>
                <c:pt idx="85">
                  <c:v>3.0699999999999998E-3</c:v>
                </c:pt>
                <c:pt idx="86">
                  <c:v>2.8E-3</c:v>
                </c:pt>
                <c:pt idx="87">
                  <c:v>2.5600000000000002E-3</c:v>
                </c:pt>
                <c:pt idx="88">
                  <c:v>2.3400000000000001E-3</c:v>
                </c:pt>
                <c:pt idx="89">
                  <c:v>2.14E-3</c:v>
                </c:pt>
                <c:pt idx="90">
                  <c:v>1.9499999999999999E-3</c:v>
                </c:pt>
                <c:pt idx="91">
                  <c:v>1.7799999999999999E-3</c:v>
                </c:pt>
                <c:pt idx="92">
                  <c:v>1.6299999999999999E-3</c:v>
                </c:pt>
                <c:pt idx="93">
                  <c:v>1.49E-3</c:v>
                </c:pt>
                <c:pt idx="94">
                  <c:v>1.3600000000000001E-3</c:v>
                </c:pt>
                <c:pt idx="95">
                  <c:v>1.24E-3</c:v>
                </c:pt>
                <c:pt idx="96">
                  <c:v>1.1299999999999999E-3</c:v>
                </c:pt>
                <c:pt idx="97">
                  <c:v>1.0399999999999999E-3</c:v>
                </c:pt>
                <c:pt idx="98">
                  <c:v>9.5E-4</c:v>
                </c:pt>
                <c:pt idx="99">
                  <c:v>8.7000000000000001E-4</c:v>
                </c:pt>
                <c:pt idx="100">
                  <c:v>7.9000000000000001E-4</c:v>
                </c:pt>
                <c:pt idx="101">
                  <c:v>7.2000000000000005E-4</c:v>
                </c:pt>
                <c:pt idx="102">
                  <c:v>6.6E-4</c:v>
                </c:pt>
                <c:pt idx="103">
                  <c:v>6.0999999999999997E-4</c:v>
                </c:pt>
                <c:pt idx="104">
                  <c:v>5.5000000000000003E-4</c:v>
                </c:pt>
                <c:pt idx="105">
                  <c:v>5.1000000000000004E-4</c:v>
                </c:pt>
              </c:numCache>
            </c:numRef>
          </c:xVal>
          <c:yVal>
            <c:numRef>
              <c:f>cheng_zhi_weighting_function!$M$3:$M$108</c:f>
              <c:numCache>
                <c:formatCode>General</c:formatCode>
                <c:ptCount val="106"/>
                <c:pt idx="0">
                  <c:v>1013.25</c:v>
                </c:pt>
                <c:pt idx="1">
                  <c:v>977.04600000000005</c:v>
                </c:pt>
                <c:pt idx="2">
                  <c:v>942.13549999999998</c:v>
                </c:pt>
                <c:pt idx="3">
                  <c:v>908.47249999999997</c:v>
                </c:pt>
                <c:pt idx="4">
                  <c:v>876.01229999999998</c:v>
                </c:pt>
                <c:pt idx="5">
                  <c:v>844.71190000000001</c:v>
                </c:pt>
                <c:pt idx="6">
                  <c:v>814.52979999999991</c:v>
                </c:pt>
                <c:pt idx="7">
                  <c:v>784.97199999999998</c:v>
                </c:pt>
                <c:pt idx="8">
                  <c:v>755.61189999999999</c:v>
                </c:pt>
                <c:pt idx="9">
                  <c:v>727.35</c:v>
                </c:pt>
                <c:pt idx="10">
                  <c:v>700.14509999999996</c:v>
                </c:pt>
                <c:pt idx="11">
                  <c:v>673.95770000000005</c:v>
                </c:pt>
                <c:pt idx="12">
                  <c:v>648.74990000000003</c:v>
                </c:pt>
                <c:pt idx="13">
                  <c:v>624.48489999999993</c:v>
                </c:pt>
                <c:pt idx="14">
                  <c:v>600.36169999999993</c:v>
                </c:pt>
                <c:pt idx="15">
                  <c:v>576.80259999999998</c:v>
                </c:pt>
                <c:pt idx="16">
                  <c:v>554.16800000000001</c:v>
                </c:pt>
                <c:pt idx="17">
                  <c:v>532.42160000000001</c:v>
                </c:pt>
                <c:pt idx="18">
                  <c:v>511.52859999999998</c:v>
                </c:pt>
                <c:pt idx="19">
                  <c:v>491.45550000000003</c:v>
                </c:pt>
                <c:pt idx="20">
                  <c:v>472.17</c:v>
                </c:pt>
                <c:pt idx="21">
                  <c:v>452.6832</c:v>
                </c:pt>
                <c:pt idx="22">
                  <c:v>434.00069999999999</c:v>
                </c:pt>
                <c:pt idx="23">
                  <c:v>416.08920000000001</c:v>
                </c:pt>
                <c:pt idx="24">
                  <c:v>398.9169</c:v>
                </c:pt>
                <c:pt idx="25">
                  <c:v>382.45330000000001</c:v>
                </c:pt>
                <c:pt idx="26">
                  <c:v>366.66910000000001</c:v>
                </c:pt>
                <c:pt idx="27">
                  <c:v>351.32690000000002</c:v>
                </c:pt>
                <c:pt idx="28">
                  <c:v>336.22540000000004</c:v>
                </c:pt>
                <c:pt idx="29">
                  <c:v>321.77289999999999</c:v>
                </c:pt>
                <c:pt idx="30">
                  <c:v>307.94169999999997</c:v>
                </c:pt>
                <c:pt idx="31">
                  <c:v>294.70499999999998</c:v>
                </c:pt>
                <c:pt idx="32">
                  <c:v>282.03730000000002</c:v>
                </c:pt>
                <c:pt idx="33">
                  <c:v>269.91410000000002</c:v>
                </c:pt>
                <c:pt idx="34">
                  <c:v>257.7251</c:v>
                </c:pt>
                <c:pt idx="35">
                  <c:v>245.80669999999998</c:v>
                </c:pt>
                <c:pt idx="36">
                  <c:v>234.43959999999998</c:v>
                </c:pt>
                <c:pt idx="37">
                  <c:v>223.59799999999998</c:v>
                </c:pt>
                <c:pt idx="38">
                  <c:v>213.25790000000001</c:v>
                </c:pt>
                <c:pt idx="39">
                  <c:v>203.39590000000001</c:v>
                </c:pt>
                <c:pt idx="40">
                  <c:v>193.99</c:v>
                </c:pt>
                <c:pt idx="41">
                  <c:v>185.06229999999999</c:v>
                </c:pt>
                <c:pt idx="42">
                  <c:v>176.5454</c:v>
                </c:pt>
                <c:pt idx="43">
                  <c:v>168.4205</c:v>
                </c:pt>
                <c:pt idx="44">
                  <c:v>160.6696</c:v>
                </c:pt>
                <c:pt idx="45">
                  <c:v>153.27530000000002</c:v>
                </c:pt>
                <c:pt idx="46">
                  <c:v>146.22129999999999</c:v>
                </c:pt>
                <c:pt idx="47">
                  <c:v>139.49299999999999</c:v>
                </c:pt>
                <c:pt idx="48">
                  <c:v>133.0763</c:v>
                </c:pt>
                <c:pt idx="49">
                  <c:v>126.95469999999999</c:v>
                </c:pt>
                <c:pt idx="50">
                  <c:v>121.1148</c:v>
                </c:pt>
                <c:pt idx="51">
                  <c:v>115.54340000000001</c:v>
                </c:pt>
                <c:pt idx="52">
                  <c:v>110.22840000000001</c:v>
                </c:pt>
                <c:pt idx="53">
                  <c:v>105.15780000000001</c:v>
                </c:pt>
                <c:pt idx="54">
                  <c:v>100.32379999999999</c:v>
                </c:pt>
                <c:pt idx="55">
                  <c:v>95.71350000000001</c:v>
                </c:pt>
                <c:pt idx="56">
                  <c:v>91.315100000000001</c:v>
                </c:pt>
                <c:pt idx="57">
                  <c:v>87.118799999999993</c:v>
                </c:pt>
                <c:pt idx="58">
                  <c:v>83.115400000000008</c:v>
                </c:pt>
                <c:pt idx="59">
                  <c:v>79.295900000000003</c:v>
                </c:pt>
                <c:pt idx="60">
                  <c:v>75.652000000000001</c:v>
                </c:pt>
                <c:pt idx="61">
                  <c:v>72.1768</c:v>
                </c:pt>
                <c:pt idx="62">
                  <c:v>68.8613</c:v>
                </c:pt>
                <c:pt idx="63">
                  <c:v>65.698100000000011</c:v>
                </c:pt>
                <c:pt idx="64">
                  <c:v>62.680200000000006</c:v>
                </c:pt>
                <c:pt idx="65">
                  <c:v>59.800899999999999</c:v>
                </c:pt>
                <c:pt idx="66">
                  <c:v>57.053900000000006</c:v>
                </c:pt>
                <c:pt idx="67">
                  <c:v>54.437200000000004</c:v>
                </c:pt>
                <c:pt idx="68">
                  <c:v>51.948599999999999</c:v>
                </c:pt>
                <c:pt idx="69">
                  <c:v>49.573700000000002</c:v>
                </c:pt>
                <c:pt idx="70">
                  <c:v>47.307299999999998</c:v>
                </c:pt>
                <c:pt idx="71">
                  <c:v>45.144599999999997</c:v>
                </c:pt>
                <c:pt idx="72">
                  <c:v>43.080799999999996</c:v>
                </c:pt>
                <c:pt idx="73">
                  <c:v>41.1113</c:v>
                </c:pt>
                <c:pt idx="74">
                  <c:v>39.243600000000001</c:v>
                </c:pt>
                <c:pt idx="75">
                  <c:v>37.466300000000004</c:v>
                </c:pt>
                <c:pt idx="76">
                  <c:v>35.769599999999997</c:v>
                </c:pt>
                <c:pt idx="77">
                  <c:v>34.149699999999996</c:v>
                </c:pt>
                <c:pt idx="78">
                  <c:v>32.603099999999998</c:v>
                </c:pt>
                <c:pt idx="79">
                  <c:v>31.1266</c:v>
                </c:pt>
                <c:pt idx="80">
                  <c:v>29.716999999999999</c:v>
                </c:pt>
                <c:pt idx="81">
                  <c:v>28.383800000000001</c:v>
                </c:pt>
                <c:pt idx="82">
                  <c:v>27.110399999999998</c:v>
                </c:pt>
                <c:pt idx="83">
                  <c:v>25.894099999999998</c:v>
                </c:pt>
                <c:pt idx="84">
                  <c:v>24.732399999999998</c:v>
                </c:pt>
                <c:pt idx="85">
                  <c:v>23.622800000000002</c:v>
                </c:pt>
                <c:pt idx="86">
                  <c:v>22.563000000000002</c:v>
                </c:pt>
                <c:pt idx="87">
                  <c:v>21.553899999999999</c:v>
                </c:pt>
                <c:pt idx="88">
                  <c:v>20.595800000000001</c:v>
                </c:pt>
                <c:pt idx="89">
                  <c:v>19.680399999999999</c:v>
                </c:pt>
                <c:pt idx="90">
                  <c:v>18.805599999999998</c:v>
                </c:pt>
                <c:pt idx="91">
                  <c:v>17.9697</c:v>
                </c:pt>
                <c:pt idx="92">
                  <c:v>17.170999999999999</c:v>
                </c:pt>
                <c:pt idx="93">
                  <c:v>16.407799999999998</c:v>
                </c:pt>
                <c:pt idx="94">
                  <c:v>15.6831</c:v>
                </c:pt>
                <c:pt idx="95">
                  <c:v>14.9925</c:v>
                </c:pt>
                <c:pt idx="96">
                  <c:v>14.3324</c:v>
                </c:pt>
                <c:pt idx="97">
                  <c:v>13.701300000000002</c:v>
                </c:pt>
                <c:pt idx="98">
                  <c:v>13.097999999999999</c:v>
                </c:pt>
                <c:pt idx="99">
                  <c:v>12.521300000000002</c:v>
                </c:pt>
                <c:pt idx="100">
                  <c:v>11.97</c:v>
                </c:pt>
                <c:pt idx="101">
                  <c:v>11.4543</c:v>
                </c:pt>
                <c:pt idx="102">
                  <c:v>10.960899999999999</c:v>
                </c:pt>
                <c:pt idx="103">
                  <c:v>10.4887</c:v>
                </c:pt>
                <c:pt idx="104">
                  <c:v>10.036900000000001</c:v>
                </c:pt>
                <c:pt idx="105">
                  <c:v>9.6044999999999998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9B01-4E8D-B0AB-15421F407298}"/>
            </c:ext>
          </c:extLst>
        </c:ser>
        <c:ser>
          <c:idx val="3"/>
          <c:order val="3"/>
          <c:tx>
            <c:v>ch4</c:v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cheng_zhi_weighting_function!$P$3:$P$108</c:f>
              <c:numCache>
                <c:formatCode>General</c:formatCode>
                <c:ptCount val="10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1.0000000000000001E-5</c:v>
                </c:pt>
                <c:pt idx="22">
                  <c:v>1.0000000000000001E-5</c:v>
                </c:pt>
                <c:pt idx="23">
                  <c:v>2.0000000000000002E-5</c:v>
                </c:pt>
                <c:pt idx="24">
                  <c:v>4.0000000000000003E-5</c:v>
                </c:pt>
                <c:pt idx="25">
                  <c:v>6.0000000000000002E-5</c:v>
                </c:pt>
                <c:pt idx="26">
                  <c:v>1E-4</c:v>
                </c:pt>
                <c:pt idx="27">
                  <c:v>1.6000000000000001E-4</c:v>
                </c:pt>
                <c:pt idx="28">
                  <c:v>2.5000000000000001E-4</c:v>
                </c:pt>
                <c:pt idx="29">
                  <c:v>3.8999999999999999E-4</c:v>
                </c:pt>
                <c:pt idx="30">
                  <c:v>6.0999999999999997E-4</c:v>
                </c:pt>
                <c:pt idx="31">
                  <c:v>9.3999999999999997E-4</c:v>
                </c:pt>
                <c:pt idx="32">
                  <c:v>1.42E-3</c:v>
                </c:pt>
                <c:pt idx="33">
                  <c:v>2.1199999999999999E-3</c:v>
                </c:pt>
                <c:pt idx="34">
                  <c:v>3.0799999999999998E-3</c:v>
                </c:pt>
                <c:pt idx="35">
                  <c:v>4.3800000000000002E-3</c:v>
                </c:pt>
                <c:pt idx="36">
                  <c:v>6.11E-3</c:v>
                </c:pt>
                <c:pt idx="37">
                  <c:v>8.3700000000000007E-3</c:v>
                </c:pt>
                <c:pt idx="38">
                  <c:v>1.125E-2</c:v>
                </c:pt>
                <c:pt idx="39">
                  <c:v>1.4840000000000001E-2</c:v>
                </c:pt>
                <c:pt idx="40">
                  <c:v>1.925E-2</c:v>
                </c:pt>
                <c:pt idx="41">
                  <c:v>2.4240000000000001E-2</c:v>
                </c:pt>
                <c:pt idx="42">
                  <c:v>2.9909999999999999E-2</c:v>
                </c:pt>
                <c:pt idx="43">
                  <c:v>3.6209999999999999E-2</c:v>
                </c:pt>
                <c:pt idx="44">
                  <c:v>4.3049999999999998E-2</c:v>
                </c:pt>
                <c:pt idx="45">
                  <c:v>5.0279999999999998E-2</c:v>
                </c:pt>
                <c:pt idx="46">
                  <c:v>5.7750000000000003E-2</c:v>
                </c:pt>
                <c:pt idx="47">
                  <c:v>6.5290000000000001E-2</c:v>
                </c:pt>
                <c:pt idx="48">
                  <c:v>7.2700000000000001E-2</c:v>
                </c:pt>
                <c:pt idx="49">
                  <c:v>7.9799999999999996E-2</c:v>
                </c:pt>
                <c:pt idx="50">
                  <c:v>8.6419999999999997E-2</c:v>
                </c:pt>
                <c:pt idx="51">
                  <c:v>9.2399999999999996E-2</c:v>
                </c:pt>
                <c:pt idx="52">
                  <c:v>9.7610000000000002E-2</c:v>
                </c:pt>
                <c:pt idx="53">
                  <c:v>0.10196</c:v>
                </c:pt>
                <c:pt idx="54">
                  <c:v>0.10539</c:v>
                </c:pt>
                <c:pt idx="55">
                  <c:v>0.10786999999999999</c:v>
                </c:pt>
                <c:pt idx="56">
                  <c:v>0.10939</c:v>
                </c:pt>
                <c:pt idx="57">
                  <c:v>0.10999</c:v>
                </c:pt>
                <c:pt idx="58">
                  <c:v>0.10971</c:v>
                </c:pt>
                <c:pt idx="59">
                  <c:v>0.10863</c:v>
                </c:pt>
                <c:pt idx="60">
                  <c:v>0.10682</c:v>
                </c:pt>
                <c:pt idx="61">
                  <c:v>0.10438</c:v>
                </c:pt>
                <c:pt idx="62">
                  <c:v>0.1014</c:v>
                </c:pt>
                <c:pt idx="63">
                  <c:v>9.7970000000000002E-2</c:v>
                </c:pt>
                <c:pt idx="64">
                  <c:v>9.418E-2</c:v>
                </c:pt>
                <c:pt idx="65">
                  <c:v>9.0120000000000006E-2</c:v>
                </c:pt>
                <c:pt idx="66">
                  <c:v>8.5879999999999998E-2</c:v>
                </c:pt>
                <c:pt idx="67">
                  <c:v>8.1420000000000006E-2</c:v>
                </c:pt>
                <c:pt idx="68">
                  <c:v>7.6730000000000007E-2</c:v>
                </c:pt>
                <c:pt idx="69">
                  <c:v>7.2069999999999995E-2</c:v>
                </c:pt>
                <c:pt idx="70">
                  <c:v>6.7479999999999998E-2</c:v>
                </c:pt>
                <c:pt idx="71">
                  <c:v>6.3E-2</c:v>
                </c:pt>
                <c:pt idx="72">
                  <c:v>5.867E-2</c:v>
                </c:pt>
                <c:pt idx="73">
                  <c:v>5.4510000000000003E-2</c:v>
                </c:pt>
                <c:pt idx="74">
                  <c:v>5.0560000000000001E-2</c:v>
                </c:pt>
                <c:pt idx="75">
                  <c:v>4.6820000000000001E-2</c:v>
                </c:pt>
                <c:pt idx="76">
                  <c:v>4.3270000000000003E-2</c:v>
                </c:pt>
                <c:pt idx="77">
                  <c:v>3.993E-2</c:v>
                </c:pt>
                <c:pt idx="78">
                  <c:v>3.6790000000000003E-2</c:v>
                </c:pt>
                <c:pt idx="79">
                  <c:v>3.3860000000000001E-2</c:v>
                </c:pt>
                <c:pt idx="80">
                  <c:v>3.1119999999999998E-2</c:v>
                </c:pt>
                <c:pt idx="81">
                  <c:v>2.8590000000000001E-2</c:v>
                </c:pt>
                <c:pt idx="82">
                  <c:v>2.6249999999999999E-2</c:v>
                </c:pt>
                <c:pt idx="83">
                  <c:v>2.4070000000000001E-2</c:v>
                </c:pt>
                <c:pt idx="84">
                  <c:v>2.206E-2</c:v>
                </c:pt>
                <c:pt idx="85">
                  <c:v>2.0199999999999999E-2</c:v>
                </c:pt>
                <c:pt idx="86">
                  <c:v>1.848E-2</c:v>
                </c:pt>
                <c:pt idx="87">
                  <c:v>1.6899999999999998E-2</c:v>
                </c:pt>
                <c:pt idx="88">
                  <c:v>1.546E-2</c:v>
                </c:pt>
                <c:pt idx="89">
                  <c:v>1.414E-2</c:v>
                </c:pt>
                <c:pt idx="90">
                  <c:v>1.2919999999999999E-2</c:v>
                </c:pt>
                <c:pt idx="91">
                  <c:v>1.18E-2</c:v>
                </c:pt>
                <c:pt idx="92">
                  <c:v>1.077E-2</c:v>
                </c:pt>
                <c:pt idx="93">
                  <c:v>9.8300000000000002E-3</c:v>
                </c:pt>
                <c:pt idx="94">
                  <c:v>8.9800000000000001E-3</c:v>
                </c:pt>
                <c:pt idx="95">
                  <c:v>8.2000000000000007E-3</c:v>
                </c:pt>
                <c:pt idx="96">
                  <c:v>7.4799999999999997E-3</c:v>
                </c:pt>
                <c:pt idx="97">
                  <c:v>6.8300000000000001E-3</c:v>
                </c:pt>
                <c:pt idx="98">
                  <c:v>6.2300000000000003E-3</c:v>
                </c:pt>
                <c:pt idx="99">
                  <c:v>5.6800000000000002E-3</c:v>
                </c:pt>
                <c:pt idx="100">
                  <c:v>5.1799999999999997E-3</c:v>
                </c:pt>
                <c:pt idx="101">
                  <c:v>4.7200000000000002E-3</c:v>
                </c:pt>
                <c:pt idx="102">
                  <c:v>4.2900000000000004E-3</c:v>
                </c:pt>
                <c:pt idx="103">
                  <c:v>3.8999999999999998E-3</c:v>
                </c:pt>
                <c:pt idx="104">
                  <c:v>3.5500000000000002E-3</c:v>
                </c:pt>
                <c:pt idx="105">
                  <c:v>3.2299999999999998E-3</c:v>
                </c:pt>
              </c:numCache>
            </c:numRef>
          </c:xVal>
          <c:yVal>
            <c:numRef>
              <c:f>cheng_zhi_weighting_function!$M$3:$M$108</c:f>
              <c:numCache>
                <c:formatCode>General</c:formatCode>
                <c:ptCount val="106"/>
                <c:pt idx="0">
                  <c:v>1013.25</c:v>
                </c:pt>
                <c:pt idx="1">
                  <c:v>977.04600000000005</c:v>
                </c:pt>
                <c:pt idx="2">
                  <c:v>942.13549999999998</c:v>
                </c:pt>
                <c:pt idx="3">
                  <c:v>908.47249999999997</c:v>
                </c:pt>
                <c:pt idx="4">
                  <c:v>876.01229999999998</c:v>
                </c:pt>
                <c:pt idx="5">
                  <c:v>844.71190000000001</c:v>
                </c:pt>
                <c:pt idx="6">
                  <c:v>814.52979999999991</c:v>
                </c:pt>
                <c:pt idx="7">
                  <c:v>784.97199999999998</c:v>
                </c:pt>
                <c:pt idx="8">
                  <c:v>755.61189999999999</c:v>
                </c:pt>
                <c:pt idx="9">
                  <c:v>727.35</c:v>
                </c:pt>
                <c:pt idx="10">
                  <c:v>700.14509999999996</c:v>
                </c:pt>
                <c:pt idx="11">
                  <c:v>673.95770000000005</c:v>
                </c:pt>
                <c:pt idx="12">
                  <c:v>648.74990000000003</c:v>
                </c:pt>
                <c:pt idx="13">
                  <c:v>624.48489999999993</c:v>
                </c:pt>
                <c:pt idx="14">
                  <c:v>600.36169999999993</c:v>
                </c:pt>
                <c:pt idx="15">
                  <c:v>576.80259999999998</c:v>
                </c:pt>
                <c:pt idx="16">
                  <c:v>554.16800000000001</c:v>
                </c:pt>
                <c:pt idx="17">
                  <c:v>532.42160000000001</c:v>
                </c:pt>
                <c:pt idx="18">
                  <c:v>511.52859999999998</c:v>
                </c:pt>
                <c:pt idx="19">
                  <c:v>491.45550000000003</c:v>
                </c:pt>
                <c:pt idx="20">
                  <c:v>472.17</c:v>
                </c:pt>
                <c:pt idx="21">
                  <c:v>452.6832</c:v>
                </c:pt>
                <c:pt idx="22">
                  <c:v>434.00069999999999</c:v>
                </c:pt>
                <c:pt idx="23">
                  <c:v>416.08920000000001</c:v>
                </c:pt>
                <c:pt idx="24">
                  <c:v>398.9169</c:v>
                </c:pt>
                <c:pt idx="25">
                  <c:v>382.45330000000001</c:v>
                </c:pt>
                <c:pt idx="26">
                  <c:v>366.66910000000001</c:v>
                </c:pt>
                <c:pt idx="27">
                  <c:v>351.32690000000002</c:v>
                </c:pt>
                <c:pt idx="28">
                  <c:v>336.22540000000004</c:v>
                </c:pt>
                <c:pt idx="29">
                  <c:v>321.77289999999999</c:v>
                </c:pt>
                <c:pt idx="30">
                  <c:v>307.94169999999997</c:v>
                </c:pt>
                <c:pt idx="31">
                  <c:v>294.70499999999998</c:v>
                </c:pt>
                <c:pt idx="32">
                  <c:v>282.03730000000002</c:v>
                </c:pt>
                <c:pt idx="33">
                  <c:v>269.91410000000002</c:v>
                </c:pt>
                <c:pt idx="34">
                  <c:v>257.7251</c:v>
                </c:pt>
                <c:pt idx="35">
                  <c:v>245.80669999999998</c:v>
                </c:pt>
                <c:pt idx="36">
                  <c:v>234.43959999999998</c:v>
                </c:pt>
                <c:pt idx="37">
                  <c:v>223.59799999999998</c:v>
                </c:pt>
                <c:pt idx="38">
                  <c:v>213.25790000000001</c:v>
                </c:pt>
                <c:pt idx="39">
                  <c:v>203.39590000000001</c:v>
                </c:pt>
                <c:pt idx="40">
                  <c:v>193.99</c:v>
                </c:pt>
                <c:pt idx="41">
                  <c:v>185.06229999999999</c:v>
                </c:pt>
                <c:pt idx="42">
                  <c:v>176.5454</c:v>
                </c:pt>
                <c:pt idx="43">
                  <c:v>168.4205</c:v>
                </c:pt>
                <c:pt idx="44">
                  <c:v>160.6696</c:v>
                </c:pt>
                <c:pt idx="45">
                  <c:v>153.27530000000002</c:v>
                </c:pt>
                <c:pt idx="46">
                  <c:v>146.22129999999999</c:v>
                </c:pt>
                <c:pt idx="47">
                  <c:v>139.49299999999999</c:v>
                </c:pt>
                <c:pt idx="48">
                  <c:v>133.0763</c:v>
                </c:pt>
                <c:pt idx="49">
                  <c:v>126.95469999999999</c:v>
                </c:pt>
                <c:pt idx="50">
                  <c:v>121.1148</c:v>
                </c:pt>
                <c:pt idx="51">
                  <c:v>115.54340000000001</c:v>
                </c:pt>
                <c:pt idx="52">
                  <c:v>110.22840000000001</c:v>
                </c:pt>
                <c:pt idx="53">
                  <c:v>105.15780000000001</c:v>
                </c:pt>
                <c:pt idx="54">
                  <c:v>100.32379999999999</c:v>
                </c:pt>
                <c:pt idx="55">
                  <c:v>95.71350000000001</c:v>
                </c:pt>
                <c:pt idx="56">
                  <c:v>91.315100000000001</c:v>
                </c:pt>
                <c:pt idx="57">
                  <c:v>87.118799999999993</c:v>
                </c:pt>
                <c:pt idx="58">
                  <c:v>83.115400000000008</c:v>
                </c:pt>
                <c:pt idx="59">
                  <c:v>79.295900000000003</c:v>
                </c:pt>
                <c:pt idx="60">
                  <c:v>75.652000000000001</c:v>
                </c:pt>
                <c:pt idx="61">
                  <c:v>72.1768</c:v>
                </c:pt>
                <c:pt idx="62">
                  <c:v>68.8613</c:v>
                </c:pt>
                <c:pt idx="63">
                  <c:v>65.698100000000011</c:v>
                </c:pt>
                <c:pt idx="64">
                  <c:v>62.680200000000006</c:v>
                </c:pt>
                <c:pt idx="65">
                  <c:v>59.800899999999999</c:v>
                </c:pt>
                <c:pt idx="66">
                  <c:v>57.053900000000006</c:v>
                </c:pt>
                <c:pt idx="67">
                  <c:v>54.437200000000004</c:v>
                </c:pt>
                <c:pt idx="68">
                  <c:v>51.948599999999999</c:v>
                </c:pt>
                <c:pt idx="69">
                  <c:v>49.573700000000002</c:v>
                </c:pt>
                <c:pt idx="70">
                  <c:v>47.307299999999998</c:v>
                </c:pt>
                <c:pt idx="71">
                  <c:v>45.144599999999997</c:v>
                </c:pt>
                <c:pt idx="72">
                  <c:v>43.080799999999996</c:v>
                </c:pt>
                <c:pt idx="73">
                  <c:v>41.1113</c:v>
                </c:pt>
                <c:pt idx="74">
                  <c:v>39.243600000000001</c:v>
                </c:pt>
                <c:pt idx="75">
                  <c:v>37.466300000000004</c:v>
                </c:pt>
                <c:pt idx="76">
                  <c:v>35.769599999999997</c:v>
                </c:pt>
                <c:pt idx="77">
                  <c:v>34.149699999999996</c:v>
                </c:pt>
                <c:pt idx="78">
                  <c:v>32.603099999999998</c:v>
                </c:pt>
                <c:pt idx="79">
                  <c:v>31.1266</c:v>
                </c:pt>
                <c:pt idx="80">
                  <c:v>29.716999999999999</c:v>
                </c:pt>
                <c:pt idx="81">
                  <c:v>28.383800000000001</c:v>
                </c:pt>
                <c:pt idx="82">
                  <c:v>27.110399999999998</c:v>
                </c:pt>
                <c:pt idx="83">
                  <c:v>25.894099999999998</c:v>
                </c:pt>
                <c:pt idx="84">
                  <c:v>24.732399999999998</c:v>
                </c:pt>
                <c:pt idx="85">
                  <c:v>23.622800000000002</c:v>
                </c:pt>
                <c:pt idx="86">
                  <c:v>22.563000000000002</c:v>
                </c:pt>
                <c:pt idx="87">
                  <c:v>21.553899999999999</c:v>
                </c:pt>
                <c:pt idx="88">
                  <c:v>20.595800000000001</c:v>
                </c:pt>
                <c:pt idx="89">
                  <c:v>19.680399999999999</c:v>
                </c:pt>
                <c:pt idx="90">
                  <c:v>18.805599999999998</c:v>
                </c:pt>
                <c:pt idx="91">
                  <c:v>17.9697</c:v>
                </c:pt>
                <c:pt idx="92">
                  <c:v>17.170999999999999</c:v>
                </c:pt>
                <c:pt idx="93">
                  <c:v>16.407799999999998</c:v>
                </c:pt>
                <c:pt idx="94">
                  <c:v>15.6831</c:v>
                </c:pt>
                <c:pt idx="95">
                  <c:v>14.9925</c:v>
                </c:pt>
                <c:pt idx="96">
                  <c:v>14.3324</c:v>
                </c:pt>
                <c:pt idx="97">
                  <c:v>13.701300000000002</c:v>
                </c:pt>
                <c:pt idx="98">
                  <c:v>13.097999999999999</c:v>
                </c:pt>
                <c:pt idx="99">
                  <c:v>12.521300000000002</c:v>
                </c:pt>
                <c:pt idx="100">
                  <c:v>11.97</c:v>
                </c:pt>
                <c:pt idx="101">
                  <c:v>11.4543</c:v>
                </c:pt>
                <c:pt idx="102">
                  <c:v>10.960899999999999</c:v>
                </c:pt>
                <c:pt idx="103">
                  <c:v>10.4887</c:v>
                </c:pt>
                <c:pt idx="104">
                  <c:v>10.036900000000001</c:v>
                </c:pt>
                <c:pt idx="105">
                  <c:v>9.6044999999999998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9B01-4E8D-B0AB-15421F407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491584"/>
        <c:axId val="95493504"/>
      </c:scatterChart>
      <c:valAx>
        <c:axId val="95491584"/>
        <c:scaling>
          <c:orientation val="minMax"/>
          <c:min val="0"/>
        </c:scaling>
        <c:delete val="0"/>
        <c:axPos val="t"/>
        <c:numFmt formatCode="General" sourceLinked="1"/>
        <c:majorTickMark val="none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493504"/>
        <c:crosses val="autoZero"/>
        <c:crossBetween val="midCat"/>
      </c:valAx>
      <c:valAx>
        <c:axId val="95493504"/>
        <c:scaling>
          <c:logBase val="10"/>
          <c:orientation val="maxMin"/>
          <c:max val="1000"/>
          <c:min val="1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491584"/>
        <c:crosses val="autoZero"/>
        <c:crossBetween val="midCat"/>
        <c:majorUnit val="10"/>
        <c:minorUnit val="1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60558706264391E-2"/>
          <c:y val="8.9918631130691165E-2"/>
          <c:w val="0.52210579986204753"/>
          <c:h val="0.7380969542804926"/>
        </c:manualLayout>
      </c:layout>
      <c:scatterChart>
        <c:scatterStyle val="smoothMarker"/>
        <c:varyColors val="0"/>
        <c:ser>
          <c:idx val="0"/>
          <c:order val="0"/>
          <c:tx>
            <c:v>ch2_land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cheng_zhi_weighting_function!$F$3:$F$108</c:f>
              <c:numCache>
                <c:formatCode>General</c:formatCode>
                <c:ptCount val="106"/>
                <c:pt idx="0">
                  <c:v>5.8599999999999999E-2</c:v>
                </c:pt>
                <c:pt idx="1">
                  <c:v>5.9720000000000002E-2</c:v>
                </c:pt>
                <c:pt idx="2">
                  <c:v>6.1280000000000001E-2</c:v>
                </c:pt>
                <c:pt idx="3">
                  <c:v>6.3140000000000002E-2</c:v>
                </c:pt>
                <c:pt idx="4">
                  <c:v>6.5180000000000002E-2</c:v>
                </c:pt>
                <c:pt idx="5">
                  <c:v>6.7309999999999995E-2</c:v>
                </c:pt>
                <c:pt idx="6">
                  <c:v>6.9459999999999994E-2</c:v>
                </c:pt>
                <c:pt idx="7">
                  <c:v>7.152E-2</c:v>
                </c:pt>
                <c:pt idx="8">
                  <c:v>7.3349999999999999E-2</c:v>
                </c:pt>
                <c:pt idx="9">
                  <c:v>7.5029999999999999E-2</c:v>
                </c:pt>
                <c:pt idx="10">
                  <c:v>7.6539999999999997E-2</c:v>
                </c:pt>
                <c:pt idx="11">
                  <c:v>7.7850000000000003E-2</c:v>
                </c:pt>
                <c:pt idx="12">
                  <c:v>7.8950000000000006E-2</c:v>
                </c:pt>
                <c:pt idx="13">
                  <c:v>7.9820000000000002E-2</c:v>
                </c:pt>
                <c:pt idx="14">
                  <c:v>8.0299999999999996E-2</c:v>
                </c:pt>
                <c:pt idx="15">
                  <c:v>8.0460000000000004E-2</c:v>
                </c:pt>
                <c:pt idx="16">
                  <c:v>8.0369999999999997E-2</c:v>
                </c:pt>
                <c:pt idx="17">
                  <c:v>8.004E-2</c:v>
                </c:pt>
                <c:pt idx="18">
                  <c:v>7.9490000000000005E-2</c:v>
                </c:pt>
                <c:pt idx="19">
                  <c:v>7.8719999999999998E-2</c:v>
                </c:pt>
                <c:pt idx="20">
                  <c:v>7.775E-2</c:v>
                </c:pt>
                <c:pt idx="21">
                  <c:v>7.6350000000000001E-2</c:v>
                </c:pt>
                <c:pt idx="22">
                  <c:v>7.4770000000000003E-2</c:v>
                </c:pt>
                <c:pt idx="23">
                  <c:v>7.3039999999999994E-2</c:v>
                </c:pt>
                <c:pt idx="24">
                  <c:v>7.1190000000000003E-2</c:v>
                </c:pt>
                <c:pt idx="25">
                  <c:v>6.9220000000000004E-2</c:v>
                </c:pt>
                <c:pt idx="26">
                  <c:v>6.7159999999999997E-2</c:v>
                </c:pt>
                <c:pt idx="27">
                  <c:v>6.4960000000000004E-2</c:v>
                </c:pt>
                <c:pt idx="28">
                  <c:v>6.2590000000000007E-2</c:v>
                </c:pt>
                <c:pt idx="29">
                  <c:v>6.019E-2</c:v>
                </c:pt>
                <c:pt idx="30">
                  <c:v>5.7770000000000002E-2</c:v>
                </c:pt>
                <c:pt idx="31">
                  <c:v>5.5350000000000003E-2</c:v>
                </c:pt>
                <c:pt idx="32">
                  <c:v>5.2929999999999998E-2</c:v>
                </c:pt>
                <c:pt idx="33">
                  <c:v>5.0540000000000002E-2</c:v>
                </c:pt>
                <c:pt idx="34">
                  <c:v>4.7960000000000003E-2</c:v>
                </c:pt>
                <c:pt idx="35">
                  <c:v>4.5359999999999998E-2</c:v>
                </c:pt>
                <c:pt idx="36">
                  <c:v>4.283E-2</c:v>
                </c:pt>
                <c:pt idx="37">
                  <c:v>4.0399999999999998E-2</c:v>
                </c:pt>
                <c:pt idx="38">
                  <c:v>3.8059999999999997E-2</c:v>
                </c:pt>
                <c:pt idx="39">
                  <c:v>3.5799999999999998E-2</c:v>
                </c:pt>
                <c:pt idx="40">
                  <c:v>3.3649999999999999E-2</c:v>
                </c:pt>
                <c:pt idx="41">
                  <c:v>3.1600000000000003E-2</c:v>
                </c:pt>
                <c:pt idx="42">
                  <c:v>2.9649999999999999E-2</c:v>
                </c:pt>
                <c:pt idx="43">
                  <c:v>2.7810000000000001E-2</c:v>
                </c:pt>
                <c:pt idx="44">
                  <c:v>2.606E-2</c:v>
                </c:pt>
                <c:pt idx="45">
                  <c:v>2.4410000000000001E-2</c:v>
                </c:pt>
                <c:pt idx="46">
                  <c:v>2.2839999999999999E-2</c:v>
                </c:pt>
                <c:pt idx="47">
                  <c:v>2.137E-2</c:v>
                </c:pt>
                <c:pt idx="48">
                  <c:v>1.9970000000000002E-2</c:v>
                </c:pt>
                <c:pt idx="49">
                  <c:v>1.865E-2</c:v>
                </c:pt>
                <c:pt idx="50">
                  <c:v>1.7399999999999999E-2</c:v>
                </c:pt>
                <c:pt idx="51">
                  <c:v>1.6230000000000001E-2</c:v>
                </c:pt>
                <c:pt idx="52">
                  <c:v>1.512E-2</c:v>
                </c:pt>
                <c:pt idx="53">
                  <c:v>1.4080000000000001E-2</c:v>
                </c:pt>
                <c:pt idx="54">
                  <c:v>1.3089999999999999E-2</c:v>
                </c:pt>
                <c:pt idx="55">
                  <c:v>1.217E-2</c:v>
                </c:pt>
                <c:pt idx="56">
                  <c:v>1.1299999999999999E-2</c:v>
                </c:pt>
                <c:pt idx="57">
                  <c:v>1.048E-2</c:v>
                </c:pt>
                <c:pt idx="58">
                  <c:v>9.7199999999999995E-3</c:v>
                </c:pt>
                <c:pt idx="59">
                  <c:v>8.9999999999999993E-3</c:v>
                </c:pt>
                <c:pt idx="60">
                  <c:v>8.3300000000000006E-3</c:v>
                </c:pt>
                <c:pt idx="61">
                  <c:v>7.7000000000000002E-3</c:v>
                </c:pt>
                <c:pt idx="62">
                  <c:v>7.11E-3</c:v>
                </c:pt>
                <c:pt idx="63">
                  <c:v>6.5599999999999999E-3</c:v>
                </c:pt>
                <c:pt idx="64">
                  <c:v>6.0499999999999998E-3</c:v>
                </c:pt>
                <c:pt idx="65">
                  <c:v>5.5700000000000003E-3</c:v>
                </c:pt>
                <c:pt idx="66">
                  <c:v>5.13E-3</c:v>
                </c:pt>
                <c:pt idx="67">
                  <c:v>4.7200000000000002E-3</c:v>
                </c:pt>
                <c:pt idx="68">
                  <c:v>4.3499999999999997E-3</c:v>
                </c:pt>
                <c:pt idx="69">
                  <c:v>4.0000000000000001E-3</c:v>
                </c:pt>
                <c:pt idx="70">
                  <c:v>3.6800000000000001E-3</c:v>
                </c:pt>
                <c:pt idx="71">
                  <c:v>3.3800000000000002E-3</c:v>
                </c:pt>
                <c:pt idx="72">
                  <c:v>3.0999999999999999E-3</c:v>
                </c:pt>
                <c:pt idx="73">
                  <c:v>2.8500000000000001E-3</c:v>
                </c:pt>
                <c:pt idx="74">
                  <c:v>2.6099999999999999E-3</c:v>
                </c:pt>
                <c:pt idx="75">
                  <c:v>2.3999999999999998E-3</c:v>
                </c:pt>
                <c:pt idx="76">
                  <c:v>2.2000000000000001E-3</c:v>
                </c:pt>
                <c:pt idx="77">
                  <c:v>2.0200000000000001E-3</c:v>
                </c:pt>
                <c:pt idx="78">
                  <c:v>1.8500000000000001E-3</c:v>
                </c:pt>
                <c:pt idx="79">
                  <c:v>1.6900000000000001E-3</c:v>
                </c:pt>
                <c:pt idx="80">
                  <c:v>1.5499999999999999E-3</c:v>
                </c:pt>
                <c:pt idx="81">
                  <c:v>1.42E-3</c:v>
                </c:pt>
                <c:pt idx="82">
                  <c:v>1.2999999999999999E-3</c:v>
                </c:pt>
                <c:pt idx="83">
                  <c:v>1.1900000000000001E-3</c:v>
                </c:pt>
                <c:pt idx="84">
                  <c:v>1.09E-3</c:v>
                </c:pt>
                <c:pt idx="85">
                  <c:v>1E-3</c:v>
                </c:pt>
                <c:pt idx="86">
                  <c:v>9.1E-4</c:v>
                </c:pt>
                <c:pt idx="87">
                  <c:v>8.4000000000000003E-4</c:v>
                </c:pt>
                <c:pt idx="88">
                  <c:v>7.6999999999999996E-4</c:v>
                </c:pt>
                <c:pt idx="89">
                  <c:v>6.9999999999999999E-4</c:v>
                </c:pt>
                <c:pt idx="90">
                  <c:v>6.4000000000000005E-4</c:v>
                </c:pt>
                <c:pt idx="91">
                  <c:v>5.9000000000000003E-4</c:v>
                </c:pt>
                <c:pt idx="92">
                  <c:v>5.4000000000000001E-4</c:v>
                </c:pt>
                <c:pt idx="93">
                  <c:v>4.8999999999999998E-4</c:v>
                </c:pt>
                <c:pt idx="94">
                  <c:v>4.4999999999999999E-4</c:v>
                </c:pt>
                <c:pt idx="95">
                  <c:v>4.0999999999999999E-4</c:v>
                </c:pt>
                <c:pt idx="96">
                  <c:v>3.8000000000000002E-4</c:v>
                </c:pt>
                <c:pt idx="97">
                  <c:v>3.5E-4</c:v>
                </c:pt>
                <c:pt idx="98">
                  <c:v>3.2000000000000003E-4</c:v>
                </c:pt>
                <c:pt idx="99">
                  <c:v>2.9E-4</c:v>
                </c:pt>
                <c:pt idx="100">
                  <c:v>2.7E-4</c:v>
                </c:pt>
                <c:pt idx="101">
                  <c:v>2.4000000000000001E-4</c:v>
                </c:pt>
                <c:pt idx="102">
                  <c:v>2.2000000000000001E-4</c:v>
                </c:pt>
                <c:pt idx="103">
                  <c:v>2.1000000000000001E-4</c:v>
                </c:pt>
                <c:pt idx="104">
                  <c:v>1.9000000000000001E-4</c:v>
                </c:pt>
                <c:pt idx="105">
                  <c:v>1.7000000000000001E-4</c:v>
                </c:pt>
              </c:numCache>
            </c:numRef>
          </c:xVal>
          <c:yVal>
            <c:numRef>
              <c:f>cheng_zhi_weighting_function!$M$3:$M$108</c:f>
              <c:numCache>
                <c:formatCode>General</c:formatCode>
                <c:ptCount val="106"/>
                <c:pt idx="0">
                  <c:v>1013.25</c:v>
                </c:pt>
                <c:pt idx="1">
                  <c:v>977.04600000000005</c:v>
                </c:pt>
                <c:pt idx="2">
                  <c:v>942.13549999999998</c:v>
                </c:pt>
                <c:pt idx="3">
                  <c:v>908.47249999999997</c:v>
                </c:pt>
                <c:pt idx="4">
                  <c:v>876.01229999999998</c:v>
                </c:pt>
                <c:pt idx="5">
                  <c:v>844.71190000000001</c:v>
                </c:pt>
                <c:pt idx="6">
                  <c:v>814.52979999999991</c:v>
                </c:pt>
                <c:pt idx="7">
                  <c:v>784.97199999999998</c:v>
                </c:pt>
                <c:pt idx="8">
                  <c:v>755.61189999999999</c:v>
                </c:pt>
                <c:pt idx="9">
                  <c:v>727.35</c:v>
                </c:pt>
                <c:pt idx="10">
                  <c:v>700.14509999999996</c:v>
                </c:pt>
                <c:pt idx="11">
                  <c:v>673.95770000000005</c:v>
                </c:pt>
                <c:pt idx="12">
                  <c:v>648.74990000000003</c:v>
                </c:pt>
                <c:pt idx="13">
                  <c:v>624.48489999999993</c:v>
                </c:pt>
                <c:pt idx="14">
                  <c:v>600.36169999999993</c:v>
                </c:pt>
                <c:pt idx="15">
                  <c:v>576.80259999999998</c:v>
                </c:pt>
                <c:pt idx="16">
                  <c:v>554.16800000000001</c:v>
                </c:pt>
                <c:pt idx="17">
                  <c:v>532.42160000000001</c:v>
                </c:pt>
                <c:pt idx="18">
                  <c:v>511.52859999999998</c:v>
                </c:pt>
                <c:pt idx="19">
                  <c:v>491.45550000000003</c:v>
                </c:pt>
                <c:pt idx="20">
                  <c:v>472.17</c:v>
                </c:pt>
                <c:pt idx="21">
                  <c:v>452.6832</c:v>
                </c:pt>
                <c:pt idx="22">
                  <c:v>434.00069999999999</c:v>
                </c:pt>
                <c:pt idx="23">
                  <c:v>416.08920000000001</c:v>
                </c:pt>
                <c:pt idx="24">
                  <c:v>398.9169</c:v>
                </c:pt>
                <c:pt idx="25">
                  <c:v>382.45330000000001</c:v>
                </c:pt>
                <c:pt idx="26">
                  <c:v>366.66910000000001</c:v>
                </c:pt>
                <c:pt idx="27">
                  <c:v>351.32690000000002</c:v>
                </c:pt>
                <c:pt idx="28">
                  <c:v>336.22540000000004</c:v>
                </c:pt>
                <c:pt idx="29">
                  <c:v>321.77289999999999</c:v>
                </c:pt>
                <c:pt idx="30">
                  <c:v>307.94169999999997</c:v>
                </c:pt>
                <c:pt idx="31">
                  <c:v>294.70499999999998</c:v>
                </c:pt>
                <c:pt idx="32">
                  <c:v>282.03730000000002</c:v>
                </c:pt>
                <c:pt idx="33">
                  <c:v>269.91410000000002</c:v>
                </c:pt>
                <c:pt idx="34">
                  <c:v>257.7251</c:v>
                </c:pt>
                <c:pt idx="35">
                  <c:v>245.80669999999998</c:v>
                </c:pt>
                <c:pt idx="36">
                  <c:v>234.43959999999998</c:v>
                </c:pt>
                <c:pt idx="37">
                  <c:v>223.59799999999998</c:v>
                </c:pt>
                <c:pt idx="38">
                  <c:v>213.25790000000001</c:v>
                </c:pt>
                <c:pt idx="39">
                  <c:v>203.39590000000001</c:v>
                </c:pt>
                <c:pt idx="40">
                  <c:v>193.99</c:v>
                </c:pt>
                <c:pt idx="41">
                  <c:v>185.06229999999999</c:v>
                </c:pt>
                <c:pt idx="42">
                  <c:v>176.5454</c:v>
                </c:pt>
                <c:pt idx="43">
                  <c:v>168.4205</c:v>
                </c:pt>
                <c:pt idx="44">
                  <c:v>160.6696</c:v>
                </c:pt>
                <c:pt idx="45">
                  <c:v>153.27530000000002</c:v>
                </c:pt>
                <c:pt idx="46">
                  <c:v>146.22129999999999</c:v>
                </c:pt>
                <c:pt idx="47">
                  <c:v>139.49299999999999</c:v>
                </c:pt>
                <c:pt idx="48">
                  <c:v>133.0763</c:v>
                </c:pt>
                <c:pt idx="49">
                  <c:v>126.95469999999999</c:v>
                </c:pt>
                <c:pt idx="50">
                  <c:v>121.1148</c:v>
                </c:pt>
                <c:pt idx="51">
                  <c:v>115.54340000000001</c:v>
                </c:pt>
                <c:pt idx="52">
                  <c:v>110.22840000000001</c:v>
                </c:pt>
                <c:pt idx="53">
                  <c:v>105.15780000000001</c:v>
                </c:pt>
                <c:pt idx="54">
                  <c:v>100.32379999999999</c:v>
                </c:pt>
                <c:pt idx="55">
                  <c:v>95.71350000000001</c:v>
                </c:pt>
                <c:pt idx="56">
                  <c:v>91.315100000000001</c:v>
                </c:pt>
                <c:pt idx="57">
                  <c:v>87.118799999999993</c:v>
                </c:pt>
                <c:pt idx="58">
                  <c:v>83.115400000000008</c:v>
                </c:pt>
                <c:pt idx="59">
                  <c:v>79.295900000000003</c:v>
                </c:pt>
                <c:pt idx="60">
                  <c:v>75.652000000000001</c:v>
                </c:pt>
                <c:pt idx="61">
                  <c:v>72.1768</c:v>
                </c:pt>
                <c:pt idx="62">
                  <c:v>68.8613</c:v>
                </c:pt>
                <c:pt idx="63">
                  <c:v>65.698100000000011</c:v>
                </c:pt>
                <c:pt idx="64">
                  <c:v>62.680200000000006</c:v>
                </c:pt>
                <c:pt idx="65">
                  <c:v>59.800899999999999</c:v>
                </c:pt>
                <c:pt idx="66">
                  <c:v>57.053900000000006</c:v>
                </c:pt>
                <c:pt idx="67">
                  <c:v>54.437200000000004</c:v>
                </c:pt>
                <c:pt idx="68">
                  <c:v>51.948599999999999</c:v>
                </c:pt>
                <c:pt idx="69">
                  <c:v>49.573700000000002</c:v>
                </c:pt>
                <c:pt idx="70">
                  <c:v>47.307299999999998</c:v>
                </c:pt>
                <c:pt idx="71">
                  <c:v>45.144599999999997</c:v>
                </c:pt>
                <c:pt idx="72">
                  <c:v>43.080799999999996</c:v>
                </c:pt>
                <c:pt idx="73">
                  <c:v>41.1113</c:v>
                </c:pt>
                <c:pt idx="74">
                  <c:v>39.243600000000001</c:v>
                </c:pt>
                <c:pt idx="75">
                  <c:v>37.466300000000004</c:v>
                </c:pt>
                <c:pt idx="76">
                  <c:v>35.769599999999997</c:v>
                </c:pt>
                <c:pt idx="77">
                  <c:v>34.149699999999996</c:v>
                </c:pt>
                <c:pt idx="78">
                  <c:v>32.603099999999998</c:v>
                </c:pt>
                <c:pt idx="79">
                  <c:v>31.1266</c:v>
                </c:pt>
                <c:pt idx="80">
                  <c:v>29.716999999999999</c:v>
                </c:pt>
                <c:pt idx="81">
                  <c:v>28.383800000000001</c:v>
                </c:pt>
                <c:pt idx="82">
                  <c:v>27.110399999999998</c:v>
                </c:pt>
                <c:pt idx="83">
                  <c:v>25.894099999999998</c:v>
                </c:pt>
                <c:pt idx="84">
                  <c:v>24.732399999999998</c:v>
                </c:pt>
                <c:pt idx="85">
                  <c:v>23.622800000000002</c:v>
                </c:pt>
                <c:pt idx="86">
                  <c:v>22.563000000000002</c:v>
                </c:pt>
                <c:pt idx="87">
                  <c:v>21.553899999999999</c:v>
                </c:pt>
                <c:pt idx="88">
                  <c:v>20.595800000000001</c:v>
                </c:pt>
                <c:pt idx="89">
                  <c:v>19.680399999999999</c:v>
                </c:pt>
                <c:pt idx="90">
                  <c:v>18.805599999999998</c:v>
                </c:pt>
                <c:pt idx="91">
                  <c:v>17.9697</c:v>
                </c:pt>
                <c:pt idx="92">
                  <c:v>17.170999999999999</c:v>
                </c:pt>
                <c:pt idx="93">
                  <c:v>16.407799999999998</c:v>
                </c:pt>
                <c:pt idx="94">
                  <c:v>15.6831</c:v>
                </c:pt>
                <c:pt idx="95">
                  <c:v>14.9925</c:v>
                </c:pt>
                <c:pt idx="96">
                  <c:v>14.3324</c:v>
                </c:pt>
                <c:pt idx="97">
                  <c:v>13.701300000000002</c:v>
                </c:pt>
                <c:pt idx="98">
                  <c:v>13.097999999999999</c:v>
                </c:pt>
                <c:pt idx="99">
                  <c:v>12.521300000000002</c:v>
                </c:pt>
                <c:pt idx="100">
                  <c:v>11.97</c:v>
                </c:pt>
                <c:pt idx="101">
                  <c:v>11.4543</c:v>
                </c:pt>
                <c:pt idx="102">
                  <c:v>10.960899999999999</c:v>
                </c:pt>
                <c:pt idx="103">
                  <c:v>10.4887</c:v>
                </c:pt>
                <c:pt idx="104">
                  <c:v>10.036900000000001</c:v>
                </c:pt>
                <c:pt idx="105">
                  <c:v>9.6044999999999998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7EC-4D7C-AE5A-CD91836F67F9}"/>
            </c:ext>
          </c:extLst>
        </c:ser>
        <c:ser>
          <c:idx val="1"/>
          <c:order val="1"/>
          <c:tx>
            <c:v>ch2_ocean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cheng_zhi_weighting_function!$N$3:$N$108</c:f>
              <c:numCache>
                <c:formatCode>General</c:formatCode>
                <c:ptCount val="106"/>
                <c:pt idx="0">
                  <c:v>6.7390000000000005E-2</c:v>
                </c:pt>
                <c:pt idx="1">
                  <c:v>6.6979999999999998E-2</c:v>
                </c:pt>
                <c:pt idx="2">
                  <c:v>6.7330000000000001E-2</c:v>
                </c:pt>
                <c:pt idx="3">
                  <c:v>6.8229999999999999E-2</c:v>
                </c:pt>
                <c:pt idx="4">
                  <c:v>6.9489999999999996E-2</c:v>
                </c:pt>
                <c:pt idx="5">
                  <c:v>7.0989999999999998E-2</c:v>
                </c:pt>
                <c:pt idx="6">
                  <c:v>7.2620000000000004E-2</c:v>
                </c:pt>
                <c:pt idx="7">
                  <c:v>7.424E-2</c:v>
                </c:pt>
                <c:pt idx="8">
                  <c:v>7.571E-2</c:v>
                </c:pt>
                <c:pt idx="9">
                  <c:v>7.7090000000000006E-2</c:v>
                </c:pt>
                <c:pt idx="10">
                  <c:v>7.8340000000000007E-2</c:v>
                </c:pt>
                <c:pt idx="11">
                  <c:v>7.9430000000000001E-2</c:v>
                </c:pt>
                <c:pt idx="12">
                  <c:v>8.0339999999999995E-2</c:v>
                </c:pt>
                <c:pt idx="13">
                  <c:v>8.1059999999999993E-2</c:v>
                </c:pt>
                <c:pt idx="14">
                  <c:v>8.14E-2</c:v>
                </c:pt>
                <c:pt idx="15">
                  <c:v>8.1430000000000002E-2</c:v>
                </c:pt>
                <c:pt idx="16">
                  <c:v>8.1240000000000007E-2</c:v>
                </c:pt>
                <c:pt idx="17">
                  <c:v>8.0820000000000003E-2</c:v>
                </c:pt>
                <c:pt idx="18">
                  <c:v>8.0189999999999997E-2</c:v>
                </c:pt>
                <c:pt idx="19">
                  <c:v>7.9350000000000004E-2</c:v>
                </c:pt>
                <c:pt idx="20">
                  <c:v>7.8320000000000001E-2</c:v>
                </c:pt>
                <c:pt idx="21">
                  <c:v>7.6859999999999998E-2</c:v>
                </c:pt>
                <c:pt idx="22">
                  <c:v>7.5230000000000005E-2</c:v>
                </c:pt>
                <c:pt idx="23">
                  <c:v>7.3459999999999998E-2</c:v>
                </c:pt>
                <c:pt idx="24">
                  <c:v>7.1569999999999995E-2</c:v>
                </c:pt>
                <c:pt idx="25">
                  <c:v>6.9559999999999997E-2</c:v>
                </c:pt>
                <c:pt idx="26">
                  <c:v>6.7470000000000002E-2</c:v>
                </c:pt>
                <c:pt idx="27">
                  <c:v>6.5250000000000002E-2</c:v>
                </c:pt>
                <c:pt idx="28">
                  <c:v>6.2850000000000003E-2</c:v>
                </c:pt>
                <c:pt idx="29">
                  <c:v>6.0429999999999998E-2</c:v>
                </c:pt>
                <c:pt idx="30">
                  <c:v>5.799E-2</c:v>
                </c:pt>
                <c:pt idx="31">
                  <c:v>5.5550000000000002E-2</c:v>
                </c:pt>
                <c:pt idx="32">
                  <c:v>5.3109999999999997E-2</c:v>
                </c:pt>
                <c:pt idx="33">
                  <c:v>5.0709999999999998E-2</c:v>
                </c:pt>
                <c:pt idx="34">
                  <c:v>4.8120000000000003E-2</c:v>
                </c:pt>
                <c:pt idx="35">
                  <c:v>4.5499999999999999E-2</c:v>
                </c:pt>
                <c:pt idx="36">
                  <c:v>4.2959999999999998E-2</c:v>
                </c:pt>
                <c:pt idx="37">
                  <c:v>4.052E-2</c:v>
                </c:pt>
                <c:pt idx="38">
                  <c:v>3.8159999999999999E-2</c:v>
                </c:pt>
                <c:pt idx="39">
                  <c:v>3.5900000000000001E-2</c:v>
                </c:pt>
                <c:pt idx="40">
                  <c:v>3.3739999999999999E-2</c:v>
                </c:pt>
                <c:pt idx="41">
                  <c:v>3.168E-2</c:v>
                </c:pt>
                <c:pt idx="42">
                  <c:v>2.9729999999999999E-2</c:v>
                </c:pt>
                <c:pt idx="43">
                  <c:v>2.7879999999999999E-2</c:v>
                </c:pt>
                <c:pt idx="44">
                  <c:v>2.613E-2</c:v>
                </c:pt>
                <c:pt idx="45">
                  <c:v>2.4469999999999999E-2</c:v>
                </c:pt>
                <c:pt idx="46">
                  <c:v>2.29E-2</c:v>
                </c:pt>
                <c:pt idx="47">
                  <c:v>2.1420000000000002E-2</c:v>
                </c:pt>
                <c:pt idx="48">
                  <c:v>2.002E-2</c:v>
                </c:pt>
                <c:pt idx="49">
                  <c:v>1.8689999999999998E-2</c:v>
                </c:pt>
                <c:pt idx="50">
                  <c:v>1.7440000000000001E-2</c:v>
                </c:pt>
                <c:pt idx="51">
                  <c:v>1.627E-2</c:v>
                </c:pt>
                <c:pt idx="52">
                  <c:v>1.515E-2</c:v>
                </c:pt>
                <c:pt idx="53">
                  <c:v>1.4109999999999999E-2</c:v>
                </c:pt>
                <c:pt idx="54">
                  <c:v>1.312E-2</c:v>
                </c:pt>
                <c:pt idx="55">
                  <c:v>1.2200000000000001E-2</c:v>
                </c:pt>
                <c:pt idx="56">
                  <c:v>1.132E-2</c:v>
                </c:pt>
                <c:pt idx="57">
                  <c:v>1.051E-2</c:v>
                </c:pt>
                <c:pt idx="58">
                  <c:v>9.7400000000000004E-3</c:v>
                </c:pt>
                <c:pt idx="59">
                  <c:v>9.0200000000000002E-3</c:v>
                </c:pt>
                <c:pt idx="60">
                  <c:v>8.3400000000000002E-3</c:v>
                </c:pt>
                <c:pt idx="61">
                  <c:v>7.7099999999999998E-3</c:v>
                </c:pt>
                <c:pt idx="62">
                  <c:v>7.1199999999999996E-3</c:v>
                </c:pt>
                <c:pt idx="63">
                  <c:v>6.5700000000000003E-3</c:v>
                </c:pt>
                <c:pt idx="64">
                  <c:v>6.0600000000000003E-3</c:v>
                </c:pt>
                <c:pt idx="65">
                  <c:v>5.5799999999999999E-3</c:v>
                </c:pt>
                <c:pt idx="66">
                  <c:v>5.1399999999999996E-3</c:v>
                </c:pt>
                <c:pt idx="67">
                  <c:v>4.7299999999999998E-3</c:v>
                </c:pt>
                <c:pt idx="68">
                  <c:v>4.3499999999999997E-3</c:v>
                </c:pt>
                <c:pt idx="69">
                  <c:v>4.0099999999999997E-3</c:v>
                </c:pt>
                <c:pt idx="70">
                  <c:v>3.6800000000000001E-3</c:v>
                </c:pt>
                <c:pt idx="71">
                  <c:v>3.3800000000000002E-3</c:v>
                </c:pt>
                <c:pt idx="72">
                  <c:v>3.1099999999999999E-3</c:v>
                </c:pt>
                <c:pt idx="73">
                  <c:v>2.8500000000000001E-3</c:v>
                </c:pt>
                <c:pt idx="74">
                  <c:v>2.6199999999999999E-3</c:v>
                </c:pt>
                <c:pt idx="75">
                  <c:v>2.3999999999999998E-3</c:v>
                </c:pt>
                <c:pt idx="76">
                  <c:v>2.2000000000000001E-3</c:v>
                </c:pt>
                <c:pt idx="77">
                  <c:v>2.0200000000000001E-3</c:v>
                </c:pt>
                <c:pt idx="78">
                  <c:v>1.8500000000000001E-3</c:v>
                </c:pt>
                <c:pt idx="79">
                  <c:v>1.6999999999999999E-3</c:v>
                </c:pt>
                <c:pt idx="80">
                  <c:v>1.5499999999999999E-3</c:v>
                </c:pt>
                <c:pt idx="81">
                  <c:v>1.42E-3</c:v>
                </c:pt>
                <c:pt idx="82">
                  <c:v>1.2999999999999999E-3</c:v>
                </c:pt>
                <c:pt idx="83">
                  <c:v>1.1900000000000001E-3</c:v>
                </c:pt>
                <c:pt idx="84">
                  <c:v>1.09E-3</c:v>
                </c:pt>
                <c:pt idx="85">
                  <c:v>1E-3</c:v>
                </c:pt>
                <c:pt idx="86">
                  <c:v>9.2000000000000003E-4</c:v>
                </c:pt>
                <c:pt idx="87">
                  <c:v>8.4000000000000003E-4</c:v>
                </c:pt>
                <c:pt idx="88">
                  <c:v>7.6999999999999996E-4</c:v>
                </c:pt>
                <c:pt idx="89">
                  <c:v>6.9999999999999999E-4</c:v>
                </c:pt>
                <c:pt idx="90">
                  <c:v>6.4000000000000005E-4</c:v>
                </c:pt>
                <c:pt idx="91">
                  <c:v>5.9000000000000003E-4</c:v>
                </c:pt>
                <c:pt idx="92">
                  <c:v>5.4000000000000001E-4</c:v>
                </c:pt>
                <c:pt idx="93">
                  <c:v>4.8999999999999998E-4</c:v>
                </c:pt>
                <c:pt idx="94">
                  <c:v>4.4999999999999999E-4</c:v>
                </c:pt>
                <c:pt idx="95">
                  <c:v>4.0999999999999999E-4</c:v>
                </c:pt>
                <c:pt idx="96">
                  <c:v>3.8000000000000002E-4</c:v>
                </c:pt>
                <c:pt idx="97">
                  <c:v>3.5E-4</c:v>
                </c:pt>
                <c:pt idx="98">
                  <c:v>3.2000000000000003E-4</c:v>
                </c:pt>
                <c:pt idx="99">
                  <c:v>2.9E-4</c:v>
                </c:pt>
                <c:pt idx="100">
                  <c:v>2.7E-4</c:v>
                </c:pt>
                <c:pt idx="101">
                  <c:v>2.4000000000000001E-4</c:v>
                </c:pt>
                <c:pt idx="102">
                  <c:v>2.2000000000000001E-4</c:v>
                </c:pt>
                <c:pt idx="103">
                  <c:v>2.1000000000000001E-4</c:v>
                </c:pt>
                <c:pt idx="104">
                  <c:v>1.9000000000000001E-4</c:v>
                </c:pt>
                <c:pt idx="105">
                  <c:v>1.7000000000000001E-4</c:v>
                </c:pt>
              </c:numCache>
            </c:numRef>
          </c:xVal>
          <c:yVal>
            <c:numRef>
              <c:f>cheng_zhi_weighting_function!$M$3:$M$108</c:f>
              <c:numCache>
                <c:formatCode>General</c:formatCode>
                <c:ptCount val="106"/>
                <c:pt idx="0">
                  <c:v>1013.25</c:v>
                </c:pt>
                <c:pt idx="1">
                  <c:v>977.04600000000005</c:v>
                </c:pt>
                <c:pt idx="2">
                  <c:v>942.13549999999998</c:v>
                </c:pt>
                <c:pt idx="3">
                  <c:v>908.47249999999997</c:v>
                </c:pt>
                <c:pt idx="4">
                  <c:v>876.01229999999998</c:v>
                </c:pt>
                <c:pt idx="5">
                  <c:v>844.71190000000001</c:v>
                </c:pt>
                <c:pt idx="6">
                  <c:v>814.52979999999991</c:v>
                </c:pt>
                <c:pt idx="7">
                  <c:v>784.97199999999998</c:v>
                </c:pt>
                <c:pt idx="8">
                  <c:v>755.61189999999999</c:v>
                </c:pt>
                <c:pt idx="9">
                  <c:v>727.35</c:v>
                </c:pt>
                <c:pt idx="10">
                  <c:v>700.14509999999996</c:v>
                </c:pt>
                <c:pt idx="11">
                  <c:v>673.95770000000005</c:v>
                </c:pt>
                <c:pt idx="12">
                  <c:v>648.74990000000003</c:v>
                </c:pt>
                <c:pt idx="13">
                  <c:v>624.48489999999993</c:v>
                </c:pt>
                <c:pt idx="14">
                  <c:v>600.36169999999993</c:v>
                </c:pt>
                <c:pt idx="15">
                  <c:v>576.80259999999998</c:v>
                </c:pt>
                <c:pt idx="16">
                  <c:v>554.16800000000001</c:v>
                </c:pt>
                <c:pt idx="17">
                  <c:v>532.42160000000001</c:v>
                </c:pt>
                <c:pt idx="18">
                  <c:v>511.52859999999998</c:v>
                </c:pt>
                <c:pt idx="19">
                  <c:v>491.45550000000003</c:v>
                </c:pt>
                <c:pt idx="20">
                  <c:v>472.17</c:v>
                </c:pt>
                <c:pt idx="21">
                  <c:v>452.6832</c:v>
                </c:pt>
                <c:pt idx="22">
                  <c:v>434.00069999999999</c:v>
                </c:pt>
                <c:pt idx="23">
                  <c:v>416.08920000000001</c:v>
                </c:pt>
                <c:pt idx="24">
                  <c:v>398.9169</c:v>
                </c:pt>
                <c:pt idx="25">
                  <c:v>382.45330000000001</c:v>
                </c:pt>
                <c:pt idx="26">
                  <c:v>366.66910000000001</c:v>
                </c:pt>
                <c:pt idx="27">
                  <c:v>351.32690000000002</c:v>
                </c:pt>
                <c:pt idx="28">
                  <c:v>336.22540000000004</c:v>
                </c:pt>
                <c:pt idx="29">
                  <c:v>321.77289999999999</c:v>
                </c:pt>
                <c:pt idx="30">
                  <c:v>307.94169999999997</c:v>
                </c:pt>
                <c:pt idx="31">
                  <c:v>294.70499999999998</c:v>
                </c:pt>
                <c:pt idx="32">
                  <c:v>282.03730000000002</c:v>
                </c:pt>
                <c:pt idx="33">
                  <c:v>269.91410000000002</c:v>
                </c:pt>
                <c:pt idx="34">
                  <c:v>257.7251</c:v>
                </c:pt>
                <c:pt idx="35">
                  <c:v>245.80669999999998</c:v>
                </c:pt>
                <c:pt idx="36">
                  <c:v>234.43959999999998</c:v>
                </c:pt>
                <c:pt idx="37">
                  <c:v>223.59799999999998</c:v>
                </c:pt>
                <c:pt idx="38">
                  <c:v>213.25790000000001</c:v>
                </c:pt>
                <c:pt idx="39">
                  <c:v>203.39590000000001</c:v>
                </c:pt>
                <c:pt idx="40">
                  <c:v>193.99</c:v>
                </c:pt>
                <c:pt idx="41">
                  <c:v>185.06229999999999</c:v>
                </c:pt>
                <c:pt idx="42">
                  <c:v>176.5454</c:v>
                </c:pt>
                <c:pt idx="43">
                  <c:v>168.4205</c:v>
                </c:pt>
                <c:pt idx="44">
                  <c:v>160.6696</c:v>
                </c:pt>
                <c:pt idx="45">
                  <c:v>153.27530000000002</c:v>
                </c:pt>
                <c:pt idx="46">
                  <c:v>146.22129999999999</c:v>
                </c:pt>
                <c:pt idx="47">
                  <c:v>139.49299999999999</c:v>
                </c:pt>
                <c:pt idx="48">
                  <c:v>133.0763</c:v>
                </c:pt>
                <c:pt idx="49">
                  <c:v>126.95469999999999</c:v>
                </c:pt>
                <c:pt idx="50">
                  <c:v>121.1148</c:v>
                </c:pt>
                <c:pt idx="51">
                  <c:v>115.54340000000001</c:v>
                </c:pt>
                <c:pt idx="52">
                  <c:v>110.22840000000001</c:v>
                </c:pt>
                <c:pt idx="53">
                  <c:v>105.15780000000001</c:v>
                </c:pt>
                <c:pt idx="54">
                  <c:v>100.32379999999999</c:v>
                </c:pt>
                <c:pt idx="55">
                  <c:v>95.71350000000001</c:v>
                </c:pt>
                <c:pt idx="56">
                  <c:v>91.315100000000001</c:v>
                </c:pt>
                <c:pt idx="57">
                  <c:v>87.118799999999993</c:v>
                </c:pt>
                <c:pt idx="58">
                  <c:v>83.115400000000008</c:v>
                </c:pt>
                <c:pt idx="59">
                  <c:v>79.295900000000003</c:v>
                </c:pt>
                <c:pt idx="60">
                  <c:v>75.652000000000001</c:v>
                </c:pt>
                <c:pt idx="61">
                  <c:v>72.1768</c:v>
                </c:pt>
                <c:pt idx="62">
                  <c:v>68.8613</c:v>
                </c:pt>
                <c:pt idx="63">
                  <c:v>65.698100000000011</c:v>
                </c:pt>
                <c:pt idx="64">
                  <c:v>62.680200000000006</c:v>
                </c:pt>
                <c:pt idx="65">
                  <c:v>59.800899999999999</c:v>
                </c:pt>
                <c:pt idx="66">
                  <c:v>57.053900000000006</c:v>
                </c:pt>
                <c:pt idx="67">
                  <c:v>54.437200000000004</c:v>
                </c:pt>
                <c:pt idx="68">
                  <c:v>51.948599999999999</c:v>
                </c:pt>
                <c:pt idx="69">
                  <c:v>49.573700000000002</c:v>
                </c:pt>
                <c:pt idx="70">
                  <c:v>47.307299999999998</c:v>
                </c:pt>
                <c:pt idx="71">
                  <c:v>45.144599999999997</c:v>
                </c:pt>
                <c:pt idx="72">
                  <c:v>43.080799999999996</c:v>
                </c:pt>
                <c:pt idx="73">
                  <c:v>41.1113</c:v>
                </c:pt>
                <c:pt idx="74">
                  <c:v>39.243600000000001</c:v>
                </c:pt>
                <c:pt idx="75">
                  <c:v>37.466300000000004</c:v>
                </c:pt>
                <c:pt idx="76">
                  <c:v>35.769599999999997</c:v>
                </c:pt>
                <c:pt idx="77">
                  <c:v>34.149699999999996</c:v>
                </c:pt>
                <c:pt idx="78">
                  <c:v>32.603099999999998</c:v>
                </c:pt>
                <c:pt idx="79">
                  <c:v>31.1266</c:v>
                </c:pt>
                <c:pt idx="80">
                  <c:v>29.716999999999999</c:v>
                </c:pt>
                <c:pt idx="81">
                  <c:v>28.383800000000001</c:v>
                </c:pt>
                <c:pt idx="82">
                  <c:v>27.110399999999998</c:v>
                </c:pt>
                <c:pt idx="83">
                  <c:v>25.894099999999998</c:v>
                </c:pt>
                <c:pt idx="84">
                  <c:v>24.732399999999998</c:v>
                </c:pt>
                <c:pt idx="85">
                  <c:v>23.622800000000002</c:v>
                </c:pt>
                <c:pt idx="86">
                  <c:v>22.563000000000002</c:v>
                </c:pt>
                <c:pt idx="87">
                  <c:v>21.553899999999999</c:v>
                </c:pt>
                <c:pt idx="88">
                  <c:v>20.595800000000001</c:v>
                </c:pt>
                <c:pt idx="89">
                  <c:v>19.680399999999999</c:v>
                </c:pt>
                <c:pt idx="90">
                  <c:v>18.805599999999998</c:v>
                </c:pt>
                <c:pt idx="91">
                  <c:v>17.9697</c:v>
                </c:pt>
                <c:pt idx="92">
                  <c:v>17.170999999999999</c:v>
                </c:pt>
                <c:pt idx="93">
                  <c:v>16.407799999999998</c:v>
                </c:pt>
                <c:pt idx="94">
                  <c:v>15.6831</c:v>
                </c:pt>
                <c:pt idx="95">
                  <c:v>14.9925</c:v>
                </c:pt>
                <c:pt idx="96">
                  <c:v>14.3324</c:v>
                </c:pt>
                <c:pt idx="97">
                  <c:v>13.701300000000002</c:v>
                </c:pt>
                <c:pt idx="98">
                  <c:v>13.097999999999999</c:v>
                </c:pt>
                <c:pt idx="99">
                  <c:v>12.521300000000002</c:v>
                </c:pt>
                <c:pt idx="100">
                  <c:v>11.97</c:v>
                </c:pt>
                <c:pt idx="101">
                  <c:v>11.4543</c:v>
                </c:pt>
                <c:pt idx="102">
                  <c:v>10.960899999999999</c:v>
                </c:pt>
                <c:pt idx="103">
                  <c:v>10.4887</c:v>
                </c:pt>
                <c:pt idx="104">
                  <c:v>10.036900000000001</c:v>
                </c:pt>
                <c:pt idx="105">
                  <c:v>9.6044999999999998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7EC-4D7C-AE5A-CD91836F67F9}"/>
            </c:ext>
          </c:extLst>
        </c:ser>
        <c:ser>
          <c:idx val="2"/>
          <c:order val="2"/>
          <c:tx>
            <c:v>ch3</c:v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xVal>
            <c:numRef>
              <c:f>cheng_zhi_weighting_function!$O$3:$O$108</c:f>
              <c:numCache>
                <c:formatCode>General</c:formatCode>
                <c:ptCount val="106"/>
                <c:pt idx="0">
                  <c:v>3.2000000000000002E-3</c:v>
                </c:pt>
                <c:pt idx="1">
                  <c:v>3.5100000000000001E-3</c:v>
                </c:pt>
                <c:pt idx="2">
                  <c:v>4.0299999999999997E-3</c:v>
                </c:pt>
                <c:pt idx="3">
                  <c:v>4.7499999999999999E-3</c:v>
                </c:pt>
                <c:pt idx="4">
                  <c:v>5.6699999999999997E-3</c:v>
                </c:pt>
                <c:pt idx="5">
                  <c:v>6.8100000000000001E-3</c:v>
                </c:pt>
                <c:pt idx="6">
                  <c:v>8.1600000000000006E-3</c:v>
                </c:pt>
                <c:pt idx="7">
                  <c:v>9.7300000000000008E-3</c:v>
                </c:pt>
                <c:pt idx="8">
                  <c:v>1.153E-2</c:v>
                </c:pt>
                <c:pt idx="9">
                  <c:v>1.357E-2</c:v>
                </c:pt>
                <c:pt idx="10">
                  <c:v>1.5859999999999999E-2</c:v>
                </c:pt>
                <c:pt idx="11">
                  <c:v>1.84E-2</c:v>
                </c:pt>
                <c:pt idx="12">
                  <c:v>2.1190000000000001E-2</c:v>
                </c:pt>
                <c:pt idx="13">
                  <c:v>2.4240000000000001E-2</c:v>
                </c:pt>
                <c:pt idx="14">
                  <c:v>2.7480000000000001E-2</c:v>
                </c:pt>
                <c:pt idx="15">
                  <c:v>3.091E-2</c:v>
                </c:pt>
                <c:pt idx="16">
                  <c:v>3.4529999999999998E-2</c:v>
                </c:pt>
                <c:pt idx="17">
                  <c:v>3.832E-2</c:v>
                </c:pt>
                <c:pt idx="18">
                  <c:v>4.224E-2</c:v>
                </c:pt>
                <c:pt idx="19">
                  <c:v>4.6280000000000002E-2</c:v>
                </c:pt>
                <c:pt idx="20">
                  <c:v>5.0389999999999997E-2</c:v>
                </c:pt>
                <c:pt idx="21">
                  <c:v>5.4399999999999997E-2</c:v>
                </c:pt>
                <c:pt idx="22">
                  <c:v>5.8360000000000002E-2</c:v>
                </c:pt>
                <c:pt idx="23">
                  <c:v>6.2260000000000003E-2</c:v>
                </c:pt>
                <c:pt idx="24">
                  <c:v>6.6040000000000001E-2</c:v>
                </c:pt>
                <c:pt idx="25">
                  <c:v>6.9669999999999996E-2</c:v>
                </c:pt>
                <c:pt idx="26">
                  <c:v>7.3109999999999994E-2</c:v>
                </c:pt>
                <c:pt idx="27">
                  <c:v>7.6280000000000001E-2</c:v>
                </c:pt>
                <c:pt idx="28">
                  <c:v>7.9049999999999995E-2</c:v>
                </c:pt>
                <c:pt idx="29">
                  <c:v>8.1519999999999995E-2</c:v>
                </c:pt>
                <c:pt idx="30">
                  <c:v>8.3669999999999994E-2</c:v>
                </c:pt>
                <c:pt idx="31">
                  <c:v>8.5459999999999994E-2</c:v>
                </c:pt>
                <c:pt idx="32">
                  <c:v>8.6900000000000005E-2</c:v>
                </c:pt>
                <c:pt idx="33">
                  <c:v>8.7980000000000003E-2</c:v>
                </c:pt>
                <c:pt idx="34">
                  <c:v>8.8300000000000003E-2</c:v>
                </c:pt>
                <c:pt idx="35">
                  <c:v>8.8039999999999993E-2</c:v>
                </c:pt>
                <c:pt idx="36">
                  <c:v>8.7400000000000005E-2</c:v>
                </c:pt>
                <c:pt idx="37">
                  <c:v>8.6400000000000005E-2</c:v>
                </c:pt>
                <c:pt idx="38">
                  <c:v>8.5059999999999997E-2</c:v>
                </c:pt>
                <c:pt idx="39">
                  <c:v>8.3419999999999994E-2</c:v>
                </c:pt>
                <c:pt idx="40">
                  <c:v>8.1490000000000007E-2</c:v>
                </c:pt>
                <c:pt idx="41">
                  <c:v>7.9219999999999999E-2</c:v>
                </c:pt>
                <c:pt idx="42">
                  <c:v>7.6730000000000007E-2</c:v>
                </c:pt>
                <c:pt idx="43">
                  <c:v>7.4069999999999997E-2</c:v>
                </c:pt>
                <c:pt idx="44">
                  <c:v>7.1260000000000004E-2</c:v>
                </c:pt>
                <c:pt idx="45">
                  <c:v>6.8330000000000002E-2</c:v>
                </c:pt>
                <c:pt idx="46">
                  <c:v>6.5320000000000003E-2</c:v>
                </c:pt>
                <c:pt idx="47">
                  <c:v>6.2260000000000003E-2</c:v>
                </c:pt>
                <c:pt idx="48">
                  <c:v>5.9159999999999997E-2</c:v>
                </c:pt>
                <c:pt idx="49">
                  <c:v>5.6070000000000002E-2</c:v>
                </c:pt>
                <c:pt idx="50">
                  <c:v>5.2999999999999999E-2</c:v>
                </c:pt>
                <c:pt idx="51">
                  <c:v>4.9959999999999997E-2</c:v>
                </c:pt>
                <c:pt idx="52">
                  <c:v>4.6989999999999997E-2</c:v>
                </c:pt>
                <c:pt idx="53">
                  <c:v>4.4089999999999997E-2</c:v>
                </c:pt>
                <c:pt idx="54">
                  <c:v>4.129E-2</c:v>
                </c:pt>
                <c:pt idx="55">
                  <c:v>3.8580000000000003E-2</c:v>
                </c:pt>
                <c:pt idx="56">
                  <c:v>3.5979999999999998E-2</c:v>
                </c:pt>
                <c:pt idx="57">
                  <c:v>3.3500000000000002E-2</c:v>
                </c:pt>
                <c:pt idx="58">
                  <c:v>3.1130000000000001E-2</c:v>
                </c:pt>
                <c:pt idx="59">
                  <c:v>2.8879999999999999E-2</c:v>
                </c:pt>
                <c:pt idx="60">
                  <c:v>2.6759999999999999E-2</c:v>
                </c:pt>
                <c:pt idx="61">
                  <c:v>2.4760000000000001E-2</c:v>
                </c:pt>
                <c:pt idx="62">
                  <c:v>2.2880000000000001E-2</c:v>
                </c:pt>
                <c:pt idx="63">
                  <c:v>2.111E-2</c:v>
                </c:pt>
                <c:pt idx="64">
                  <c:v>1.9460000000000002E-2</c:v>
                </c:pt>
                <c:pt idx="65">
                  <c:v>1.7930000000000001E-2</c:v>
                </c:pt>
                <c:pt idx="66">
                  <c:v>1.6490000000000001E-2</c:v>
                </c:pt>
                <c:pt idx="67">
                  <c:v>1.516E-2</c:v>
                </c:pt>
                <c:pt idx="68">
                  <c:v>1.392E-2</c:v>
                </c:pt>
                <c:pt idx="69">
                  <c:v>1.277E-2</c:v>
                </c:pt>
                <c:pt idx="70">
                  <c:v>1.171E-2</c:v>
                </c:pt>
                <c:pt idx="71">
                  <c:v>1.073E-2</c:v>
                </c:pt>
                <c:pt idx="72">
                  <c:v>9.8300000000000002E-3</c:v>
                </c:pt>
                <c:pt idx="73">
                  <c:v>8.9999999999999993E-3</c:v>
                </c:pt>
                <c:pt idx="74">
                  <c:v>8.2400000000000008E-3</c:v>
                </c:pt>
                <c:pt idx="75">
                  <c:v>7.5399999999999998E-3</c:v>
                </c:pt>
                <c:pt idx="76">
                  <c:v>6.8999999999999999E-3</c:v>
                </c:pt>
                <c:pt idx="77">
                  <c:v>6.3099999999999996E-3</c:v>
                </c:pt>
                <c:pt idx="78">
                  <c:v>5.77E-3</c:v>
                </c:pt>
                <c:pt idx="79">
                  <c:v>5.2700000000000004E-3</c:v>
                </c:pt>
                <c:pt idx="80">
                  <c:v>4.81E-3</c:v>
                </c:pt>
                <c:pt idx="81">
                  <c:v>4.4000000000000003E-3</c:v>
                </c:pt>
                <c:pt idx="82">
                  <c:v>4.0200000000000001E-3</c:v>
                </c:pt>
                <c:pt idx="83">
                  <c:v>3.6800000000000001E-3</c:v>
                </c:pt>
                <c:pt idx="84">
                  <c:v>3.3600000000000001E-3</c:v>
                </c:pt>
                <c:pt idx="85">
                  <c:v>3.0699999999999998E-3</c:v>
                </c:pt>
                <c:pt idx="86">
                  <c:v>2.8E-3</c:v>
                </c:pt>
                <c:pt idx="87">
                  <c:v>2.5600000000000002E-3</c:v>
                </c:pt>
                <c:pt idx="88">
                  <c:v>2.3400000000000001E-3</c:v>
                </c:pt>
                <c:pt idx="89">
                  <c:v>2.14E-3</c:v>
                </c:pt>
                <c:pt idx="90">
                  <c:v>1.9499999999999999E-3</c:v>
                </c:pt>
                <c:pt idx="91">
                  <c:v>1.7799999999999999E-3</c:v>
                </c:pt>
                <c:pt idx="92">
                  <c:v>1.6299999999999999E-3</c:v>
                </c:pt>
                <c:pt idx="93">
                  <c:v>1.49E-3</c:v>
                </c:pt>
                <c:pt idx="94">
                  <c:v>1.3600000000000001E-3</c:v>
                </c:pt>
                <c:pt idx="95">
                  <c:v>1.24E-3</c:v>
                </c:pt>
                <c:pt idx="96">
                  <c:v>1.1299999999999999E-3</c:v>
                </c:pt>
                <c:pt idx="97">
                  <c:v>1.0399999999999999E-3</c:v>
                </c:pt>
                <c:pt idx="98">
                  <c:v>9.5E-4</c:v>
                </c:pt>
                <c:pt idx="99">
                  <c:v>8.7000000000000001E-4</c:v>
                </c:pt>
                <c:pt idx="100">
                  <c:v>7.9000000000000001E-4</c:v>
                </c:pt>
                <c:pt idx="101">
                  <c:v>7.2000000000000005E-4</c:v>
                </c:pt>
                <c:pt idx="102">
                  <c:v>6.6E-4</c:v>
                </c:pt>
                <c:pt idx="103">
                  <c:v>6.0999999999999997E-4</c:v>
                </c:pt>
                <c:pt idx="104">
                  <c:v>5.5000000000000003E-4</c:v>
                </c:pt>
                <c:pt idx="105">
                  <c:v>5.1000000000000004E-4</c:v>
                </c:pt>
              </c:numCache>
            </c:numRef>
          </c:xVal>
          <c:yVal>
            <c:numRef>
              <c:f>cheng_zhi_weighting_function!$M$3:$M$108</c:f>
              <c:numCache>
                <c:formatCode>General</c:formatCode>
                <c:ptCount val="106"/>
                <c:pt idx="0">
                  <c:v>1013.25</c:v>
                </c:pt>
                <c:pt idx="1">
                  <c:v>977.04600000000005</c:v>
                </c:pt>
                <c:pt idx="2">
                  <c:v>942.13549999999998</c:v>
                </c:pt>
                <c:pt idx="3">
                  <c:v>908.47249999999997</c:v>
                </c:pt>
                <c:pt idx="4">
                  <c:v>876.01229999999998</c:v>
                </c:pt>
                <c:pt idx="5">
                  <c:v>844.71190000000001</c:v>
                </c:pt>
                <c:pt idx="6">
                  <c:v>814.52979999999991</c:v>
                </c:pt>
                <c:pt idx="7">
                  <c:v>784.97199999999998</c:v>
                </c:pt>
                <c:pt idx="8">
                  <c:v>755.61189999999999</c:v>
                </c:pt>
                <c:pt idx="9">
                  <c:v>727.35</c:v>
                </c:pt>
                <c:pt idx="10">
                  <c:v>700.14509999999996</c:v>
                </c:pt>
                <c:pt idx="11">
                  <c:v>673.95770000000005</c:v>
                </c:pt>
                <c:pt idx="12">
                  <c:v>648.74990000000003</c:v>
                </c:pt>
                <c:pt idx="13">
                  <c:v>624.48489999999993</c:v>
                </c:pt>
                <c:pt idx="14">
                  <c:v>600.36169999999993</c:v>
                </c:pt>
                <c:pt idx="15">
                  <c:v>576.80259999999998</c:v>
                </c:pt>
                <c:pt idx="16">
                  <c:v>554.16800000000001</c:v>
                </c:pt>
                <c:pt idx="17">
                  <c:v>532.42160000000001</c:v>
                </c:pt>
                <c:pt idx="18">
                  <c:v>511.52859999999998</c:v>
                </c:pt>
                <c:pt idx="19">
                  <c:v>491.45550000000003</c:v>
                </c:pt>
                <c:pt idx="20">
                  <c:v>472.17</c:v>
                </c:pt>
                <c:pt idx="21">
                  <c:v>452.6832</c:v>
                </c:pt>
                <c:pt idx="22">
                  <c:v>434.00069999999999</c:v>
                </c:pt>
                <c:pt idx="23">
                  <c:v>416.08920000000001</c:v>
                </c:pt>
                <c:pt idx="24">
                  <c:v>398.9169</c:v>
                </c:pt>
                <c:pt idx="25">
                  <c:v>382.45330000000001</c:v>
                </c:pt>
                <c:pt idx="26">
                  <c:v>366.66910000000001</c:v>
                </c:pt>
                <c:pt idx="27">
                  <c:v>351.32690000000002</c:v>
                </c:pt>
                <c:pt idx="28">
                  <c:v>336.22540000000004</c:v>
                </c:pt>
                <c:pt idx="29">
                  <c:v>321.77289999999999</c:v>
                </c:pt>
                <c:pt idx="30">
                  <c:v>307.94169999999997</c:v>
                </c:pt>
                <c:pt idx="31">
                  <c:v>294.70499999999998</c:v>
                </c:pt>
                <c:pt idx="32">
                  <c:v>282.03730000000002</c:v>
                </c:pt>
                <c:pt idx="33">
                  <c:v>269.91410000000002</c:v>
                </c:pt>
                <c:pt idx="34">
                  <c:v>257.7251</c:v>
                </c:pt>
                <c:pt idx="35">
                  <c:v>245.80669999999998</c:v>
                </c:pt>
                <c:pt idx="36">
                  <c:v>234.43959999999998</c:v>
                </c:pt>
                <c:pt idx="37">
                  <c:v>223.59799999999998</c:v>
                </c:pt>
                <c:pt idx="38">
                  <c:v>213.25790000000001</c:v>
                </c:pt>
                <c:pt idx="39">
                  <c:v>203.39590000000001</c:v>
                </c:pt>
                <c:pt idx="40">
                  <c:v>193.99</c:v>
                </c:pt>
                <c:pt idx="41">
                  <c:v>185.06229999999999</c:v>
                </c:pt>
                <c:pt idx="42">
                  <c:v>176.5454</c:v>
                </c:pt>
                <c:pt idx="43">
                  <c:v>168.4205</c:v>
                </c:pt>
                <c:pt idx="44">
                  <c:v>160.6696</c:v>
                </c:pt>
                <c:pt idx="45">
                  <c:v>153.27530000000002</c:v>
                </c:pt>
                <c:pt idx="46">
                  <c:v>146.22129999999999</c:v>
                </c:pt>
                <c:pt idx="47">
                  <c:v>139.49299999999999</c:v>
                </c:pt>
                <c:pt idx="48">
                  <c:v>133.0763</c:v>
                </c:pt>
                <c:pt idx="49">
                  <c:v>126.95469999999999</c:v>
                </c:pt>
                <c:pt idx="50">
                  <c:v>121.1148</c:v>
                </c:pt>
                <c:pt idx="51">
                  <c:v>115.54340000000001</c:v>
                </c:pt>
                <c:pt idx="52">
                  <c:v>110.22840000000001</c:v>
                </c:pt>
                <c:pt idx="53">
                  <c:v>105.15780000000001</c:v>
                </c:pt>
                <c:pt idx="54">
                  <c:v>100.32379999999999</c:v>
                </c:pt>
                <c:pt idx="55">
                  <c:v>95.71350000000001</c:v>
                </c:pt>
                <c:pt idx="56">
                  <c:v>91.315100000000001</c:v>
                </c:pt>
                <c:pt idx="57">
                  <c:v>87.118799999999993</c:v>
                </c:pt>
                <c:pt idx="58">
                  <c:v>83.115400000000008</c:v>
                </c:pt>
                <c:pt idx="59">
                  <c:v>79.295900000000003</c:v>
                </c:pt>
                <c:pt idx="60">
                  <c:v>75.652000000000001</c:v>
                </c:pt>
                <c:pt idx="61">
                  <c:v>72.1768</c:v>
                </c:pt>
                <c:pt idx="62">
                  <c:v>68.8613</c:v>
                </c:pt>
                <c:pt idx="63">
                  <c:v>65.698100000000011</c:v>
                </c:pt>
                <c:pt idx="64">
                  <c:v>62.680200000000006</c:v>
                </c:pt>
                <c:pt idx="65">
                  <c:v>59.800899999999999</c:v>
                </c:pt>
                <c:pt idx="66">
                  <c:v>57.053900000000006</c:v>
                </c:pt>
                <c:pt idx="67">
                  <c:v>54.437200000000004</c:v>
                </c:pt>
                <c:pt idx="68">
                  <c:v>51.948599999999999</c:v>
                </c:pt>
                <c:pt idx="69">
                  <c:v>49.573700000000002</c:v>
                </c:pt>
                <c:pt idx="70">
                  <c:v>47.307299999999998</c:v>
                </c:pt>
                <c:pt idx="71">
                  <c:v>45.144599999999997</c:v>
                </c:pt>
                <c:pt idx="72">
                  <c:v>43.080799999999996</c:v>
                </c:pt>
                <c:pt idx="73">
                  <c:v>41.1113</c:v>
                </c:pt>
                <c:pt idx="74">
                  <c:v>39.243600000000001</c:v>
                </c:pt>
                <c:pt idx="75">
                  <c:v>37.466300000000004</c:v>
                </c:pt>
                <c:pt idx="76">
                  <c:v>35.769599999999997</c:v>
                </c:pt>
                <c:pt idx="77">
                  <c:v>34.149699999999996</c:v>
                </c:pt>
                <c:pt idx="78">
                  <c:v>32.603099999999998</c:v>
                </c:pt>
                <c:pt idx="79">
                  <c:v>31.1266</c:v>
                </c:pt>
                <c:pt idx="80">
                  <c:v>29.716999999999999</c:v>
                </c:pt>
                <c:pt idx="81">
                  <c:v>28.383800000000001</c:v>
                </c:pt>
                <c:pt idx="82">
                  <c:v>27.110399999999998</c:v>
                </c:pt>
                <c:pt idx="83">
                  <c:v>25.894099999999998</c:v>
                </c:pt>
                <c:pt idx="84">
                  <c:v>24.732399999999998</c:v>
                </c:pt>
                <c:pt idx="85">
                  <c:v>23.622800000000002</c:v>
                </c:pt>
                <c:pt idx="86">
                  <c:v>22.563000000000002</c:v>
                </c:pt>
                <c:pt idx="87">
                  <c:v>21.553899999999999</c:v>
                </c:pt>
                <c:pt idx="88">
                  <c:v>20.595800000000001</c:v>
                </c:pt>
                <c:pt idx="89">
                  <c:v>19.680399999999999</c:v>
                </c:pt>
                <c:pt idx="90">
                  <c:v>18.805599999999998</c:v>
                </c:pt>
                <c:pt idx="91">
                  <c:v>17.9697</c:v>
                </c:pt>
                <c:pt idx="92">
                  <c:v>17.170999999999999</c:v>
                </c:pt>
                <c:pt idx="93">
                  <c:v>16.407799999999998</c:v>
                </c:pt>
                <c:pt idx="94">
                  <c:v>15.6831</c:v>
                </c:pt>
                <c:pt idx="95">
                  <c:v>14.9925</c:v>
                </c:pt>
                <c:pt idx="96">
                  <c:v>14.3324</c:v>
                </c:pt>
                <c:pt idx="97">
                  <c:v>13.701300000000002</c:v>
                </c:pt>
                <c:pt idx="98">
                  <c:v>13.097999999999999</c:v>
                </c:pt>
                <c:pt idx="99">
                  <c:v>12.521300000000002</c:v>
                </c:pt>
                <c:pt idx="100">
                  <c:v>11.97</c:v>
                </c:pt>
                <c:pt idx="101">
                  <c:v>11.4543</c:v>
                </c:pt>
                <c:pt idx="102">
                  <c:v>10.960899999999999</c:v>
                </c:pt>
                <c:pt idx="103">
                  <c:v>10.4887</c:v>
                </c:pt>
                <c:pt idx="104">
                  <c:v>10.036900000000001</c:v>
                </c:pt>
                <c:pt idx="105">
                  <c:v>9.6044999999999998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47EC-4D7C-AE5A-CD91836F67F9}"/>
            </c:ext>
          </c:extLst>
        </c:ser>
        <c:ser>
          <c:idx val="3"/>
          <c:order val="3"/>
          <c:tx>
            <c:v>ch4</c:v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cheng_zhi_weighting_function!$P$3:$P$108</c:f>
              <c:numCache>
                <c:formatCode>General</c:formatCode>
                <c:ptCount val="10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1.0000000000000001E-5</c:v>
                </c:pt>
                <c:pt idx="22">
                  <c:v>1.0000000000000001E-5</c:v>
                </c:pt>
                <c:pt idx="23">
                  <c:v>2.0000000000000002E-5</c:v>
                </c:pt>
                <c:pt idx="24">
                  <c:v>4.0000000000000003E-5</c:v>
                </c:pt>
                <c:pt idx="25">
                  <c:v>6.0000000000000002E-5</c:v>
                </c:pt>
                <c:pt idx="26">
                  <c:v>1E-4</c:v>
                </c:pt>
                <c:pt idx="27">
                  <c:v>1.6000000000000001E-4</c:v>
                </c:pt>
                <c:pt idx="28">
                  <c:v>2.5000000000000001E-4</c:v>
                </c:pt>
                <c:pt idx="29">
                  <c:v>3.8999999999999999E-4</c:v>
                </c:pt>
                <c:pt idx="30">
                  <c:v>6.0999999999999997E-4</c:v>
                </c:pt>
                <c:pt idx="31">
                  <c:v>9.3999999999999997E-4</c:v>
                </c:pt>
                <c:pt idx="32">
                  <c:v>1.42E-3</c:v>
                </c:pt>
                <c:pt idx="33">
                  <c:v>2.1199999999999999E-3</c:v>
                </c:pt>
                <c:pt idx="34">
                  <c:v>3.0799999999999998E-3</c:v>
                </c:pt>
                <c:pt idx="35">
                  <c:v>4.3800000000000002E-3</c:v>
                </c:pt>
                <c:pt idx="36">
                  <c:v>6.11E-3</c:v>
                </c:pt>
                <c:pt idx="37">
                  <c:v>8.3700000000000007E-3</c:v>
                </c:pt>
                <c:pt idx="38">
                  <c:v>1.125E-2</c:v>
                </c:pt>
                <c:pt idx="39">
                  <c:v>1.4840000000000001E-2</c:v>
                </c:pt>
                <c:pt idx="40">
                  <c:v>1.925E-2</c:v>
                </c:pt>
                <c:pt idx="41">
                  <c:v>2.4240000000000001E-2</c:v>
                </c:pt>
                <c:pt idx="42">
                  <c:v>2.9909999999999999E-2</c:v>
                </c:pt>
                <c:pt idx="43">
                  <c:v>3.6209999999999999E-2</c:v>
                </c:pt>
                <c:pt idx="44">
                  <c:v>4.3049999999999998E-2</c:v>
                </c:pt>
                <c:pt idx="45">
                  <c:v>5.0279999999999998E-2</c:v>
                </c:pt>
                <c:pt idx="46">
                  <c:v>5.7750000000000003E-2</c:v>
                </c:pt>
                <c:pt idx="47">
                  <c:v>6.5290000000000001E-2</c:v>
                </c:pt>
                <c:pt idx="48">
                  <c:v>7.2700000000000001E-2</c:v>
                </c:pt>
                <c:pt idx="49">
                  <c:v>7.9799999999999996E-2</c:v>
                </c:pt>
                <c:pt idx="50">
                  <c:v>8.6419999999999997E-2</c:v>
                </c:pt>
                <c:pt idx="51">
                  <c:v>9.2399999999999996E-2</c:v>
                </c:pt>
                <c:pt idx="52">
                  <c:v>9.7610000000000002E-2</c:v>
                </c:pt>
                <c:pt idx="53">
                  <c:v>0.10196</c:v>
                </c:pt>
                <c:pt idx="54">
                  <c:v>0.10539</c:v>
                </c:pt>
                <c:pt idx="55">
                  <c:v>0.10786999999999999</c:v>
                </c:pt>
                <c:pt idx="56">
                  <c:v>0.10939</c:v>
                </c:pt>
                <c:pt idx="57">
                  <c:v>0.10999</c:v>
                </c:pt>
                <c:pt idx="58">
                  <c:v>0.10971</c:v>
                </c:pt>
                <c:pt idx="59">
                  <c:v>0.10863</c:v>
                </c:pt>
                <c:pt idx="60">
                  <c:v>0.10682</c:v>
                </c:pt>
                <c:pt idx="61">
                  <c:v>0.10438</c:v>
                </c:pt>
                <c:pt idx="62">
                  <c:v>0.1014</c:v>
                </c:pt>
                <c:pt idx="63">
                  <c:v>9.7970000000000002E-2</c:v>
                </c:pt>
                <c:pt idx="64">
                  <c:v>9.418E-2</c:v>
                </c:pt>
                <c:pt idx="65">
                  <c:v>9.0120000000000006E-2</c:v>
                </c:pt>
                <c:pt idx="66">
                  <c:v>8.5879999999999998E-2</c:v>
                </c:pt>
                <c:pt idx="67">
                  <c:v>8.1420000000000006E-2</c:v>
                </c:pt>
                <c:pt idx="68">
                  <c:v>7.6730000000000007E-2</c:v>
                </c:pt>
                <c:pt idx="69">
                  <c:v>7.2069999999999995E-2</c:v>
                </c:pt>
                <c:pt idx="70">
                  <c:v>6.7479999999999998E-2</c:v>
                </c:pt>
                <c:pt idx="71">
                  <c:v>6.3E-2</c:v>
                </c:pt>
                <c:pt idx="72">
                  <c:v>5.867E-2</c:v>
                </c:pt>
                <c:pt idx="73">
                  <c:v>5.4510000000000003E-2</c:v>
                </c:pt>
                <c:pt idx="74">
                  <c:v>5.0560000000000001E-2</c:v>
                </c:pt>
                <c:pt idx="75">
                  <c:v>4.6820000000000001E-2</c:v>
                </c:pt>
                <c:pt idx="76">
                  <c:v>4.3270000000000003E-2</c:v>
                </c:pt>
                <c:pt idx="77">
                  <c:v>3.993E-2</c:v>
                </c:pt>
                <c:pt idx="78">
                  <c:v>3.6790000000000003E-2</c:v>
                </c:pt>
                <c:pt idx="79">
                  <c:v>3.3860000000000001E-2</c:v>
                </c:pt>
                <c:pt idx="80">
                  <c:v>3.1119999999999998E-2</c:v>
                </c:pt>
                <c:pt idx="81">
                  <c:v>2.8590000000000001E-2</c:v>
                </c:pt>
                <c:pt idx="82">
                  <c:v>2.6249999999999999E-2</c:v>
                </c:pt>
                <c:pt idx="83">
                  <c:v>2.4070000000000001E-2</c:v>
                </c:pt>
                <c:pt idx="84">
                  <c:v>2.206E-2</c:v>
                </c:pt>
                <c:pt idx="85">
                  <c:v>2.0199999999999999E-2</c:v>
                </c:pt>
                <c:pt idx="86">
                  <c:v>1.848E-2</c:v>
                </c:pt>
                <c:pt idx="87">
                  <c:v>1.6899999999999998E-2</c:v>
                </c:pt>
                <c:pt idx="88">
                  <c:v>1.546E-2</c:v>
                </c:pt>
                <c:pt idx="89">
                  <c:v>1.414E-2</c:v>
                </c:pt>
                <c:pt idx="90">
                  <c:v>1.2919999999999999E-2</c:v>
                </c:pt>
                <c:pt idx="91">
                  <c:v>1.18E-2</c:v>
                </c:pt>
                <c:pt idx="92">
                  <c:v>1.077E-2</c:v>
                </c:pt>
                <c:pt idx="93">
                  <c:v>9.8300000000000002E-3</c:v>
                </c:pt>
                <c:pt idx="94">
                  <c:v>8.9800000000000001E-3</c:v>
                </c:pt>
                <c:pt idx="95">
                  <c:v>8.2000000000000007E-3</c:v>
                </c:pt>
                <c:pt idx="96">
                  <c:v>7.4799999999999997E-3</c:v>
                </c:pt>
                <c:pt idx="97">
                  <c:v>6.8300000000000001E-3</c:v>
                </c:pt>
                <c:pt idx="98">
                  <c:v>6.2300000000000003E-3</c:v>
                </c:pt>
                <c:pt idx="99">
                  <c:v>5.6800000000000002E-3</c:v>
                </c:pt>
                <c:pt idx="100">
                  <c:v>5.1799999999999997E-3</c:v>
                </c:pt>
                <c:pt idx="101">
                  <c:v>4.7200000000000002E-3</c:v>
                </c:pt>
                <c:pt idx="102">
                  <c:v>4.2900000000000004E-3</c:v>
                </c:pt>
                <c:pt idx="103">
                  <c:v>3.8999999999999998E-3</c:v>
                </c:pt>
                <c:pt idx="104">
                  <c:v>3.5500000000000002E-3</c:v>
                </c:pt>
                <c:pt idx="105">
                  <c:v>3.2299999999999998E-3</c:v>
                </c:pt>
              </c:numCache>
            </c:numRef>
          </c:xVal>
          <c:yVal>
            <c:numRef>
              <c:f>cheng_zhi_weighting_function!$M$3:$M$108</c:f>
              <c:numCache>
                <c:formatCode>General</c:formatCode>
                <c:ptCount val="106"/>
                <c:pt idx="0">
                  <c:v>1013.25</c:v>
                </c:pt>
                <c:pt idx="1">
                  <c:v>977.04600000000005</c:v>
                </c:pt>
                <c:pt idx="2">
                  <c:v>942.13549999999998</c:v>
                </c:pt>
                <c:pt idx="3">
                  <c:v>908.47249999999997</c:v>
                </c:pt>
                <c:pt idx="4">
                  <c:v>876.01229999999998</c:v>
                </c:pt>
                <c:pt idx="5">
                  <c:v>844.71190000000001</c:v>
                </c:pt>
                <c:pt idx="6">
                  <c:v>814.52979999999991</c:v>
                </c:pt>
                <c:pt idx="7">
                  <c:v>784.97199999999998</c:v>
                </c:pt>
                <c:pt idx="8">
                  <c:v>755.61189999999999</c:v>
                </c:pt>
                <c:pt idx="9">
                  <c:v>727.35</c:v>
                </c:pt>
                <c:pt idx="10">
                  <c:v>700.14509999999996</c:v>
                </c:pt>
                <c:pt idx="11">
                  <c:v>673.95770000000005</c:v>
                </c:pt>
                <c:pt idx="12">
                  <c:v>648.74990000000003</c:v>
                </c:pt>
                <c:pt idx="13">
                  <c:v>624.48489999999993</c:v>
                </c:pt>
                <c:pt idx="14">
                  <c:v>600.36169999999993</c:v>
                </c:pt>
                <c:pt idx="15">
                  <c:v>576.80259999999998</c:v>
                </c:pt>
                <c:pt idx="16">
                  <c:v>554.16800000000001</c:v>
                </c:pt>
                <c:pt idx="17">
                  <c:v>532.42160000000001</c:v>
                </c:pt>
                <c:pt idx="18">
                  <c:v>511.52859999999998</c:v>
                </c:pt>
                <c:pt idx="19">
                  <c:v>491.45550000000003</c:v>
                </c:pt>
                <c:pt idx="20">
                  <c:v>472.17</c:v>
                </c:pt>
                <c:pt idx="21">
                  <c:v>452.6832</c:v>
                </c:pt>
                <c:pt idx="22">
                  <c:v>434.00069999999999</c:v>
                </c:pt>
                <c:pt idx="23">
                  <c:v>416.08920000000001</c:v>
                </c:pt>
                <c:pt idx="24">
                  <c:v>398.9169</c:v>
                </c:pt>
                <c:pt idx="25">
                  <c:v>382.45330000000001</c:v>
                </c:pt>
                <c:pt idx="26">
                  <c:v>366.66910000000001</c:v>
                </c:pt>
                <c:pt idx="27">
                  <c:v>351.32690000000002</c:v>
                </c:pt>
                <c:pt idx="28">
                  <c:v>336.22540000000004</c:v>
                </c:pt>
                <c:pt idx="29">
                  <c:v>321.77289999999999</c:v>
                </c:pt>
                <c:pt idx="30">
                  <c:v>307.94169999999997</c:v>
                </c:pt>
                <c:pt idx="31">
                  <c:v>294.70499999999998</c:v>
                </c:pt>
                <c:pt idx="32">
                  <c:v>282.03730000000002</c:v>
                </c:pt>
                <c:pt idx="33">
                  <c:v>269.91410000000002</c:v>
                </c:pt>
                <c:pt idx="34">
                  <c:v>257.7251</c:v>
                </c:pt>
                <c:pt idx="35">
                  <c:v>245.80669999999998</c:v>
                </c:pt>
                <c:pt idx="36">
                  <c:v>234.43959999999998</c:v>
                </c:pt>
                <c:pt idx="37">
                  <c:v>223.59799999999998</c:v>
                </c:pt>
                <c:pt idx="38">
                  <c:v>213.25790000000001</c:v>
                </c:pt>
                <c:pt idx="39">
                  <c:v>203.39590000000001</c:v>
                </c:pt>
                <c:pt idx="40">
                  <c:v>193.99</c:v>
                </c:pt>
                <c:pt idx="41">
                  <c:v>185.06229999999999</c:v>
                </c:pt>
                <c:pt idx="42">
                  <c:v>176.5454</c:v>
                </c:pt>
                <c:pt idx="43">
                  <c:v>168.4205</c:v>
                </c:pt>
                <c:pt idx="44">
                  <c:v>160.6696</c:v>
                </c:pt>
                <c:pt idx="45">
                  <c:v>153.27530000000002</c:v>
                </c:pt>
                <c:pt idx="46">
                  <c:v>146.22129999999999</c:v>
                </c:pt>
                <c:pt idx="47">
                  <c:v>139.49299999999999</c:v>
                </c:pt>
                <c:pt idx="48">
                  <c:v>133.0763</c:v>
                </c:pt>
                <c:pt idx="49">
                  <c:v>126.95469999999999</c:v>
                </c:pt>
                <c:pt idx="50">
                  <c:v>121.1148</c:v>
                </c:pt>
                <c:pt idx="51">
                  <c:v>115.54340000000001</c:v>
                </c:pt>
                <c:pt idx="52">
                  <c:v>110.22840000000001</c:v>
                </c:pt>
                <c:pt idx="53">
                  <c:v>105.15780000000001</c:v>
                </c:pt>
                <c:pt idx="54">
                  <c:v>100.32379999999999</c:v>
                </c:pt>
                <c:pt idx="55">
                  <c:v>95.71350000000001</c:v>
                </c:pt>
                <c:pt idx="56">
                  <c:v>91.315100000000001</c:v>
                </c:pt>
                <c:pt idx="57">
                  <c:v>87.118799999999993</c:v>
                </c:pt>
                <c:pt idx="58">
                  <c:v>83.115400000000008</c:v>
                </c:pt>
                <c:pt idx="59">
                  <c:v>79.295900000000003</c:v>
                </c:pt>
                <c:pt idx="60">
                  <c:v>75.652000000000001</c:v>
                </c:pt>
                <c:pt idx="61">
                  <c:v>72.1768</c:v>
                </c:pt>
                <c:pt idx="62">
                  <c:v>68.8613</c:v>
                </c:pt>
                <c:pt idx="63">
                  <c:v>65.698100000000011</c:v>
                </c:pt>
                <c:pt idx="64">
                  <c:v>62.680200000000006</c:v>
                </c:pt>
                <c:pt idx="65">
                  <c:v>59.800899999999999</c:v>
                </c:pt>
                <c:pt idx="66">
                  <c:v>57.053900000000006</c:v>
                </c:pt>
                <c:pt idx="67">
                  <c:v>54.437200000000004</c:v>
                </c:pt>
                <c:pt idx="68">
                  <c:v>51.948599999999999</c:v>
                </c:pt>
                <c:pt idx="69">
                  <c:v>49.573700000000002</c:v>
                </c:pt>
                <c:pt idx="70">
                  <c:v>47.307299999999998</c:v>
                </c:pt>
                <c:pt idx="71">
                  <c:v>45.144599999999997</c:v>
                </c:pt>
                <c:pt idx="72">
                  <c:v>43.080799999999996</c:v>
                </c:pt>
                <c:pt idx="73">
                  <c:v>41.1113</c:v>
                </c:pt>
                <c:pt idx="74">
                  <c:v>39.243600000000001</c:v>
                </c:pt>
                <c:pt idx="75">
                  <c:v>37.466300000000004</c:v>
                </c:pt>
                <c:pt idx="76">
                  <c:v>35.769599999999997</c:v>
                </c:pt>
                <c:pt idx="77">
                  <c:v>34.149699999999996</c:v>
                </c:pt>
                <c:pt idx="78">
                  <c:v>32.603099999999998</c:v>
                </c:pt>
                <c:pt idx="79">
                  <c:v>31.1266</c:v>
                </c:pt>
                <c:pt idx="80">
                  <c:v>29.716999999999999</c:v>
                </c:pt>
                <c:pt idx="81">
                  <c:v>28.383800000000001</c:v>
                </c:pt>
                <c:pt idx="82">
                  <c:v>27.110399999999998</c:v>
                </c:pt>
                <c:pt idx="83">
                  <c:v>25.894099999999998</c:v>
                </c:pt>
                <c:pt idx="84">
                  <c:v>24.732399999999998</c:v>
                </c:pt>
                <c:pt idx="85">
                  <c:v>23.622800000000002</c:v>
                </c:pt>
                <c:pt idx="86">
                  <c:v>22.563000000000002</c:v>
                </c:pt>
                <c:pt idx="87">
                  <c:v>21.553899999999999</c:v>
                </c:pt>
                <c:pt idx="88">
                  <c:v>20.595800000000001</c:v>
                </c:pt>
                <c:pt idx="89">
                  <c:v>19.680399999999999</c:v>
                </c:pt>
                <c:pt idx="90">
                  <c:v>18.805599999999998</c:v>
                </c:pt>
                <c:pt idx="91">
                  <c:v>17.9697</c:v>
                </c:pt>
                <c:pt idx="92">
                  <c:v>17.170999999999999</c:v>
                </c:pt>
                <c:pt idx="93">
                  <c:v>16.407799999999998</c:v>
                </c:pt>
                <c:pt idx="94">
                  <c:v>15.6831</c:v>
                </c:pt>
                <c:pt idx="95">
                  <c:v>14.9925</c:v>
                </c:pt>
                <c:pt idx="96">
                  <c:v>14.3324</c:v>
                </c:pt>
                <c:pt idx="97">
                  <c:v>13.701300000000002</c:v>
                </c:pt>
                <c:pt idx="98">
                  <c:v>13.097999999999999</c:v>
                </c:pt>
                <c:pt idx="99">
                  <c:v>12.521300000000002</c:v>
                </c:pt>
                <c:pt idx="100">
                  <c:v>11.97</c:v>
                </c:pt>
                <c:pt idx="101">
                  <c:v>11.4543</c:v>
                </c:pt>
                <c:pt idx="102">
                  <c:v>10.960899999999999</c:v>
                </c:pt>
                <c:pt idx="103">
                  <c:v>10.4887</c:v>
                </c:pt>
                <c:pt idx="104">
                  <c:v>10.036900000000001</c:v>
                </c:pt>
                <c:pt idx="105">
                  <c:v>9.6044999999999998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47EC-4D7C-AE5A-CD91836F6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471104"/>
        <c:axId val="95473024"/>
      </c:scatterChart>
      <c:valAx>
        <c:axId val="95471104"/>
        <c:scaling>
          <c:orientation val="minMax"/>
          <c:min val="0"/>
        </c:scaling>
        <c:delete val="0"/>
        <c:axPos val="t"/>
        <c:numFmt formatCode="General" sourceLinked="1"/>
        <c:majorTickMark val="none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473024"/>
        <c:crosses val="autoZero"/>
        <c:crossBetween val="midCat"/>
      </c:valAx>
      <c:valAx>
        <c:axId val="95473024"/>
        <c:scaling>
          <c:logBase val="10"/>
          <c:orientation val="maxMin"/>
          <c:max val="1000"/>
          <c:min val="1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471104"/>
        <c:crosses val="autoZero"/>
        <c:crossBetween val="midCat"/>
        <c:majorUnit val="10"/>
        <c:minorUnit val="1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0.73384</cdr:x>
      <cdr:y>0.4184</cdr:y>
    </cdr:from>
    <cdr:to>
      <cdr:x>0.98494</cdr:x>
      <cdr:y>0.97054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16768" y="1820600"/>
          <a:ext cx="2640469" cy="2402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2000" b="1" dirty="0" smtClean="0">
            <a:solidFill>
              <a:srgbClr val="00B0F0"/>
            </a:solidFill>
          </a:endParaRPr>
        </a:p>
        <a:p xmlns:a="http://schemas.openxmlformats.org/drawingml/2006/main">
          <a:r>
            <a:rPr lang="en-US" sz="2000" b="1" dirty="0" smtClean="0">
              <a:solidFill>
                <a:srgbClr val="00B0F0"/>
              </a:solidFill>
            </a:rPr>
            <a:t>CH4   (89.5 </a:t>
          </a:r>
          <a:r>
            <a:rPr lang="en-US" sz="2000" b="1" dirty="0" err="1" smtClean="0">
              <a:solidFill>
                <a:srgbClr val="00B0F0"/>
              </a:solidFill>
            </a:rPr>
            <a:t>hPa</a:t>
          </a:r>
          <a:r>
            <a:rPr lang="en-US" sz="2000" b="1" dirty="0" smtClean="0">
              <a:solidFill>
                <a:srgbClr val="00B0F0"/>
              </a:solidFill>
            </a:rPr>
            <a:t>)</a:t>
          </a:r>
        </a:p>
        <a:p xmlns:a="http://schemas.openxmlformats.org/drawingml/2006/main">
          <a:endParaRPr lang="en-US" sz="2000" b="1" dirty="0" smtClean="0">
            <a:solidFill>
              <a:srgbClr val="FFC000"/>
            </a:solidFill>
          </a:endParaRPr>
        </a:p>
        <a:p xmlns:a="http://schemas.openxmlformats.org/drawingml/2006/main">
          <a:r>
            <a:rPr lang="en-US" sz="2000" b="1" dirty="0" smtClean="0">
              <a:solidFill>
                <a:srgbClr val="FFC000"/>
              </a:solidFill>
            </a:rPr>
            <a:t>CH3 (260 </a:t>
          </a:r>
          <a:r>
            <a:rPr lang="en-US" sz="2000" b="1" dirty="0" err="1" smtClean="0">
              <a:solidFill>
                <a:srgbClr val="FFC000"/>
              </a:solidFill>
            </a:rPr>
            <a:t>hPa</a:t>
          </a:r>
          <a:r>
            <a:rPr lang="en-US" sz="2000" b="1" dirty="0" smtClean="0">
              <a:solidFill>
                <a:srgbClr val="FFC000"/>
              </a:solidFill>
            </a:rPr>
            <a:t>)</a:t>
          </a:r>
        </a:p>
        <a:p xmlns:a="http://schemas.openxmlformats.org/drawingml/2006/main">
          <a:endParaRPr lang="en-US" sz="2000" b="1" dirty="0" smtClean="0">
            <a:solidFill>
              <a:srgbClr val="C80896"/>
            </a:solidFill>
          </a:endParaRPr>
        </a:p>
        <a:p xmlns:a="http://schemas.openxmlformats.org/drawingml/2006/main">
          <a:r>
            <a:rPr lang="en-US" sz="2000" b="1" dirty="0" smtClean="0">
              <a:solidFill>
                <a:srgbClr val="C80896"/>
              </a:solidFill>
            </a:rPr>
            <a:t>CH 2 (Sea)</a:t>
          </a:r>
        </a:p>
        <a:p xmlns:a="http://schemas.openxmlformats.org/drawingml/2006/main">
          <a:r>
            <a:rPr lang="en-US" sz="2000" b="1" dirty="0" smtClean="0"/>
            <a:t>CH2 (Land) (575.5 </a:t>
          </a:r>
          <a:r>
            <a:rPr lang="en-US" sz="2000" b="1" dirty="0" err="1" smtClean="0"/>
            <a:t>hPa</a:t>
          </a:r>
          <a:r>
            <a:rPr lang="en-US" sz="2000" b="1" dirty="0" smtClean="0"/>
            <a:t>)</a:t>
          </a:r>
        </a:p>
        <a:p xmlns:a="http://schemas.openxmlformats.org/drawingml/2006/main">
          <a:endParaRPr lang="en-US" sz="2000" b="1" dirty="0" smtClean="0"/>
        </a:p>
        <a:p xmlns:a="http://schemas.openxmlformats.org/drawingml/2006/main">
          <a:endParaRPr lang="en-US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0.53012</cdr:x>
      <cdr:y>0.25822</cdr:y>
    </cdr:from>
    <cdr:to>
      <cdr:x>1</cdr:x>
      <cdr:y>0.81036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8351" y="682964"/>
          <a:ext cx="2622178" cy="1460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B0F0"/>
              </a:solidFill>
            </a:rPr>
            <a:t>          CH4   (89.5 </a:t>
          </a:r>
          <a:r>
            <a:rPr lang="en-US" sz="1600" b="1" dirty="0" err="1" smtClean="0">
              <a:solidFill>
                <a:srgbClr val="00B0F0"/>
              </a:solidFill>
            </a:rPr>
            <a:t>hPa</a:t>
          </a:r>
          <a:r>
            <a:rPr lang="en-US" sz="1600" b="1" dirty="0" smtClean="0">
              <a:solidFill>
                <a:srgbClr val="00B0F0"/>
              </a:solidFill>
            </a:rPr>
            <a:t>)</a:t>
          </a:r>
        </a:p>
        <a:p xmlns:a="http://schemas.openxmlformats.org/drawingml/2006/main">
          <a:r>
            <a:rPr lang="en-US" sz="1600" b="1" dirty="0" smtClean="0">
              <a:solidFill>
                <a:srgbClr val="FFC000"/>
              </a:solidFill>
            </a:rPr>
            <a:t>          CH3   (260 </a:t>
          </a:r>
          <a:r>
            <a:rPr lang="en-US" sz="1600" b="1" dirty="0" err="1" smtClean="0">
              <a:solidFill>
                <a:srgbClr val="FFC000"/>
              </a:solidFill>
            </a:rPr>
            <a:t>hPa</a:t>
          </a:r>
          <a:r>
            <a:rPr lang="en-US" sz="1600" b="1" dirty="0" smtClean="0">
              <a:solidFill>
                <a:srgbClr val="FFC000"/>
              </a:solidFill>
            </a:rPr>
            <a:t>)</a:t>
          </a:r>
        </a:p>
        <a:p xmlns:a="http://schemas.openxmlformats.org/drawingml/2006/main">
          <a:r>
            <a:rPr lang="en-US" sz="1600" b="1" dirty="0" smtClean="0">
              <a:solidFill>
                <a:srgbClr val="C80896"/>
              </a:solidFill>
            </a:rPr>
            <a:t>          CH 2 (Sea)</a:t>
          </a:r>
        </a:p>
        <a:p xmlns:a="http://schemas.openxmlformats.org/drawingml/2006/main">
          <a:r>
            <a:rPr lang="en-US" sz="1600" b="1" dirty="0" smtClean="0"/>
            <a:t>          CH2 (Land) (575.5 </a:t>
          </a:r>
          <a:r>
            <a:rPr lang="en-US" sz="1600" b="1" dirty="0" err="1" smtClean="0"/>
            <a:t>hPa</a:t>
          </a:r>
          <a:r>
            <a:rPr lang="en-US" sz="1600" b="1" dirty="0" smtClean="0"/>
            <a:t>)</a:t>
          </a:r>
        </a:p>
        <a:p xmlns:a="http://schemas.openxmlformats.org/drawingml/2006/main">
          <a:endParaRPr lang="en-US" sz="2000" b="1" dirty="0" smtClean="0"/>
        </a:p>
        <a:p xmlns:a="http://schemas.openxmlformats.org/drawingml/2006/main"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F5E89-C2A5-4389-900C-8399271B60D9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C4B08-52F1-4EAA-ABB2-1AB971264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5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ADB38F-4B8B-4525-B67F-5558B375D8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5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4D3-15BE-4969-9B07-AAEA98654D3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B611-72BD-40F9-955A-CDBA8EC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7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4D3-15BE-4969-9B07-AAEA98654D3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B611-72BD-40F9-955A-CDBA8EC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4D3-15BE-4969-9B07-AAEA98654D3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B611-72BD-40F9-955A-CDBA8EC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8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C1B1F-B709-4D35-8BA0-62915D4BF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60ED-38F6-4972-8231-4B76C588B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36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ABC44-139D-44BA-9762-38989D39D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37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599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99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C3E2-BCC4-4997-B758-C1673343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00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C166B-62D7-48E6-A883-CE8266544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27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70472-851A-4BB7-A893-7676EDB39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40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A5738-A615-4EFF-98C5-4EBA71286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17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5D222-A7BD-4A72-99AF-C978A02D7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7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4D3-15BE-4969-9B07-AAEA98654D3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B611-72BD-40F9-955A-CDBA8EC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03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5E05F-09BF-4380-B618-605D39F0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42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68548-862F-467A-A0A0-0927EE06D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24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685801"/>
            <a:ext cx="304800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1"/>
            <a:ext cx="89408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AA70F-23C0-4AD8-95C7-14C82FC47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35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121920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00201"/>
            <a:ext cx="5994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994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FE484-2513-4E68-BF00-5DC9E0C64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2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4D3-15BE-4969-9B07-AAEA98654D3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B611-72BD-40F9-955A-CDBA8EC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4D3-15BE-4969-9B07-AAEA98654D3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B611-72BD-40F9-955A-CDBA8EC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7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4D3-15BE-4969-9B07-AAEA98654D3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B611-72BD-40F9-955A-CDBA8EC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2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4D3-15BE-4969-9B07-AAEA98654D3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B611-72BD-40F9-955A-CDBA8EC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2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4D3-15BE-4969-9B07-AAEA98654D3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B611-72BD-40F9-955A-CDBA8EC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7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4D3-15BE-4969-9B07-AAEA98654D3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B611-72BD-40F9-955A-CDBA8EC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994D3-15BE-4969-9B07-AAEA98654D3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B611-72BD-40F9-955A-CDBA8EC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94D3-15BE-4969-9B07-AAEA98654D3B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7B611-72BD-40F9-955A-CDBA8EC4B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2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sdisbanner_left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</a:blip>
          <a:srcRect r="87273" b="-11520"/>
          <a:stretch>
            <a:fillRect/>
          </a:stretch>
        </p:blipFill>
        <p:spPr bwMode="auto">
          <a:xfrm>
            <a:off x="2540000" y="712788"/>
            <a:ext cx="8229600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85800"/>
            <a:ext cx="12192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00201"/>
            <a:ext cx="1219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8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F1AAD20-1820-49BD-A1DA-420B995BA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4" name="Picture 8" descr="WideBannerLef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"/>
            <a:ext cx="66040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JPSS Program Logo blue ring 3-24-16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1338561" y="18289"/>
            <a:ext cx="812804" cy="609603"/>
          </a:xfrm>
          <a:prstGeom prst="rect">
            <a:avLst/>
          </a:prstGeom>
        </p:spPr>
      </p:pic>
      <p:pic>
        <p:nvPicPr>
          <p:cNvPr id="11" name="Picture 9" descr="noaa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363200" y="1"/>
            <a:ext cx="9144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284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723015" y="2209800"/>
            <a:ext cx="9832524" cy="44627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Progress with GRUAN observations in comparisons with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satellite 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microwave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measurements: </a:t>
            </a:r>
            <a:r>
              <a:rPr lang="en-US" sz="2800" b="1" i="1" dirty="0">
                <a:solidFill>
                  <a:srgbClr val="000000"/>
                </a:solidFill>
                <a:latin typeface="Arial" charset="0"/>
              </a:rPr>
              <a:t>Preliminary result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            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Bomin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Sun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</a:rPr>
              <a:t>1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,Cheng-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zhi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Zou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Tony Reale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Isaac Moradi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 and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Manik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Bali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		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1	IMSG at NOAA/NESDIS/Center for Applications and Research (STAR),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		College Park, Maryland, USA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NOAA/NESDIS/STAR, College Park, USA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University of Maryland, College Park, USA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360ED-38F6-4972-8231-4B76C588BEA3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95153" y="1148318"/>
            <a:ext cx="4710224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GSICS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Annual Meeting 2019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March 3-8, 2019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ESA-ESRIN, </a:t>
            </a: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Frascati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, Italy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82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Lindenberg</a:t>
            </a:r>
            <a:r>
              <a:rPr lang="en-US" b="1" dirty="0" smtClean="0"/>
              <a:t>;  ch2 -TMT (middle-troposphere) </a:t>
            </a:r>
            <a:br>
              <a:rPr lang="en-US" b="1" dirty="0" smtClean="0"/>
            </a:br>
            <a:r>
              <a:rPr lang="en-US" b="1" dirty="0" smtClean="0"/>
              <a:t>GRUAN computed using MW weighting function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838200" y="3178575"/>
            <a:ext cx="165825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NZ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Microwave</a:t>
            </a:r>
          </a:p>
          <a:p>
            <a:pPr>
              <a:spcAft>
                <a:spcPts val="1200"/>
              </a:spcAft>
            </a:pPr>
            <a:r>
              <a:rPr lang="en-NZ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</a:t>
            </a:r>
            <a:r>
              <a:rPr lang="en-NZ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00Z</a:t>
            </a:r>
          </a:p>
          <a:p>
            <a:pPr>
              <a:spcAft>
                <a:spcPts val="1200"/>
              </a:spcAft>
            </a:pPr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06Z</a:t>
            </a:r>
          </a:p>
          <a:p>
            <a:pPr>
              <a:spcAft>
                <a:spcPts val="1200"/>
              </a:spcAft>
            </a:pPr>
            <a:r>
              <a:rPr lang="en-N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12Z</a:t>
            </a:r>
          </a:p>
          <a:p>
            <a:pPr>
              <a:spcAft>
                <a:spcPts val="1200"/>
              </a:spcAft>
            </a:pP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</a:t>
            </a:r>
            <a:r>
              <a:rPr lang="en-N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18Z</a:t>
            </a:r>
          </a:p>
          <a:p>
            <a:pPr>
              <a:spcAft>
                <a:spcPts val="1200"/>
              </a:spcAft>
            </a:pPr>
            <a:r>
              <a:rPr lang="en-NZ" b="1" dirty="0" smtClean="0">
                <a:solidFill>
                  <a:srgbClr val="C80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GPSRO</a:t>
            </a:r>
            <a:endParaRPr lang="en-NZ" b="1" dirty="0">
              <a:solidFill>
                <a:srgbClr val="C808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063" y="1825625"/>
            <a:ext cx="6091873" cy="4351338"/>
          </a:xfr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9037633" y="3494488"/>
            <a:ext cx="2935675" cy="1013611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/>
              <a:t>Correlation: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Microwave</a:t>
            </a:r>
            <a:r>
              <a:rPr lang="en-US" sz="1600" dirty="0" smtClean="0"/>
              <a:t>  vs. </a:t>
            </a:r>
            <a:r>
              <a:rPr lang="en-US" sz="1600" dirty="0" smtClean="0">
                <a:solidFill>
                  <a:srgbClr val="0070C0"/>
                </a:solidFill>
              </a:rPr>
              <a:t>GRUAN</a:t>
            </a:r>
            <a:r>
              <a:rPr lang="en-US" sz="1600" dirty="0" smtClean="0"/>
              <a:t> </a:t>
            </a:r>
            <a:r>
              <a:rPr lang="en-US" sz="1600" dirty="0" err="1" smtClean="0"/>
              <a:t>corr</a:t>
            </a:r>
            <a:r>
              <a:rPr lang="en-US" sz="1600" dirty="0" smtClean="0"/>
              <a:t>: 0.90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GPSRO</a:t>
            </a:r>
            <a:r>
              <a:rPr lang="en-US" sz="1600" dirty="0" smtClean="0"/>
              <a:t>         vs. </a:t>
            </a:r>
            <a:r>
              <a:rPr lang="en-US" sz="1600" dirty="0" smtClean="0">
                <a:solidFill>
                  <a:srgbClr val="0070C0"/>
                </a:solidFill>
              </a:rPr>
              <a:t>GRUAN</a:t>
            </a:r>
            <a:r>
              <a:rPr lang="en-US" sz="1600" dirty="0" smtClean="0"/>
              <a:t> </a:t>
            </a:r>
            <a:r>
              <a:rPr lang="en-US" sz="1600" dirty="0" err="1" smtClean="0"/>
              <a:t>corr</a:t>
            </a:r>
            <a:r>
              <a:rPr lang="en-US" sz="1600" dirty="0" smtClean="0"/>
              <a:t>: 0.94</a:t>
            </a:r>
          </a:p>
        </p:txBody>
      </p:sp>
      <p:sp>
        <p:nvSpPr>
          <p:cNvPr id="4" name="Rectangle 3"/>
          <p:cNvSpPr/>
          <p:nvPr/>
        </p:nvSpPr>
        <p:spPr>
          <a:xfrm>
            <a:off x="8310017" y="2143861"/>
            <a:ext cx="3558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GRUAN</a:t>
            </a:r>
            <a:r>
              <a:rPr lang="en-US" dirty="0" smtClean="0"/>
              <a:t> </a:t>
            </a:r>
            <a:r>
              <a:rPr lang="en-US" dirty="0"/>
              <a:t>trend:         0.126 (0.04) K/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Microwave</a:t>
            </a:r>
            <a:r>
              <a:rPr lang="en-US" dirty="0"/>
              <a:t> trend:   0.092(0.04) K/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GPSRO</a:t>
            </a:r>
            <a:r>
              <a:rPr lang="en-US" dirty="0"/>
              <a:t> trend:          0.102(0.05) K/</a:t>
            </a:r>
            <a:r>
              <a:rPr lang="en-US" dirty="0" err="1"/>
              <a:t>yr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57413" y="6310533"/>
            <a:ext cx="719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GPSRO data is provided by Johannes Nielsen at EUMETSAT ROM SAF at DMI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360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434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Lindenberg</a:t>
            </a:r>
            <a:r>
              <a:rPr lang="en-US" b="1" dirty="0" smtClean="0"/>
              <a:t>;  ch3 -TUT (upper-troposphere) </a:t>
            </a:r>
            <a:br>
              <a:rPr lang="en-US" b="1" dirty="0" smtClean="0"/>
            </a:br>
            <a:r>
              <a:rPr lang="en-US" b="1" dirty="0" smtClean="0"/>
              <a:t>GRUAN computed using MW weighting function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838200" y="3178575"/>
            <a:ext cx="165825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NZ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Microwave</a:t>
            </a:r>
          </a:p>
          <a:p>
            <a:pPr>
              <a:spcAft>
                <a:spcPts val="1200"/>
              </a:spcAft>
            </a:pPr>
            <a:r>
              <a:rPr lang="en-NZ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</a:t>
            </a:r>
            <a:r>
              <a:rPr lang="en-NZ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00Z</a:t>
            </a:r>
          </a:p>
          <a:p>
            <a:pPr>
              <a:spcAft>
                <a:spcPts val="1200"/>
              </a:spcAft>
            </a:pPr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06Z</a:t>
            </a:r>
          </a:p>
          <a:p>
            <a:pPr>
              <a:spcAft>
                <a:spcPts val="1200"/>
              </a:spcAft>
            </a:pPr>
            <a:r>
              <a:rPr lang="en-N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12Z</a:t>
            </a:r>
          </a:p>
          <a:p>
            <a:pPr>
              <a:spcAft>
                <a:spcPts val="1200"/>
              </a:spcAft>
            </a:pP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</a:t>
            </a:r>
            <a:r>
              <a:rPr lang="en-N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18Z</a:t>
            </a:r>
          </a:p>
          <a:p>
            <a:pPr>
              <a:spcAft>
                <a:spcPts val="1200"/>
              </a:spcAft>
            </a:pPr>
            <a:r>
              <a:rPr lang="en-NZ" b="1" dirty="0" smtClean="0">
                <a:solidFill>
                  <a:srgbClr val="C80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GPSRO</a:t>
            </a:r>
            <a:endParaRPr lang="en-NZ" b="1" dirty="0">
              <a:solidFill>
                <a:srgbClr val="C808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063" y="1825625"/>
            <a:ext cx="6091873" cy="4351338"/>
          </a:xfr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9141936" y="3268943"/>
            <a:ext cx="2889189" cy="1013611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smtClean="0"/>
              <a:t>Correlation: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t>Microwave</a:t>
            </a:r>
            <a:r>
              <a:rPr lang="en-US" sz="1600" smtClean="0"/>
              <a:t> vs. </a:t>
            </a:r>
            <a:r>
              <a:rPr lang="en-US" sz="1600" smtClean="0">
                <a:solidFill>
                  <a:srgbClr val="0070C0"/>
                </a:solidFill>
              </a:rPr>
              <a:t>GRUAN</a:t>
            </a:r>
            <a:r>
              <a:rPr lang="en-US" sz="1600" smtClean="0"/>
              <a:t> corr: 0.77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smtClean="0">
                <a:solidFill>
                  <a:srgbClr val="7030A0"/>
                </a:solidFill>
              </a:rPr>
              <a:t>GPSRO</a:t>
            </a:r>
            <a:r>
              <a:rPr lang="en-US" sz="1600" smtClean="0"/>
              <a:t>        vs. </a:t>
            </a:r>
            <a:r>
              <a:rPr lang="en-US" sz="1600" smtClean="0">
                <a:solidFill>
                  <a:srgbClr val="0070C0"/>
                </a:solidFill>
              </a:rPr>
              <a:t>GRUAN</a:t>
            </a:r>
            <a:r>
              <a:rPr lang="en-US" sz="1600" smtClean="0"/>
              <a:t> corr: 0.52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74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Lindenberg</a:t>
            </a:r>
            <a:r>
              <a:rPr lang="en-US" b="1" dirty="0" smtClean="0"/>
              <a:t>;  ch4 -TLS (lower-stratosphere) </a:t>
            </a:r>
            <a:br>
              <a:rPr lang="en-US" b="1" dirty="0" smtClean="0"/>
            </a:br>
            <a:r>
              <a:rPr lang="en-US" b="1" dirty="0" smtClean="0"/>
              <a:t>GRUAN computed using MW weighting function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838200" y="3178575"/>
            <a:ext cx="165825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NZ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Microwave</a:t>
            </a:r>
          </a:p>
          <a:p>
            <a:pPr>
              <a:spcAft>
                <a:spcPts val="1200"/>
              </a:spcAft>
            </a:pPr>
            <a:r>
              <a:rPr lang="en-NZ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</a:t>
            </a:r>
            <a:r>
              <a:rPr lang="en-NZ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00Z</a:t>
            </a:r>
          </a:p>
          <a:p>
            <a:pPr>
              <a:spcAft>
                <a:spcPts val="1200"/>
              </a:spcAft>
            </a:pPr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06Z</a:t>
            </a:r>
          </a:p>
          <a:p>
            <a:pPr>
              <a:spcAft>
                <a:spcPts val="1200"/>
              </a:spcAft>
            </a:pPr>
            <a:r>
              <a:rPr lang="en-N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12Z</a:t>
            </a:r>
          </a:p>
          <a:p>
            <a:pPr>
              <a:spcAft>
                <a:spcPts val="1200"/>
              </a:spcAft>
            </a:pP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</a:t>
            </a:r>
            <a:r>
              <a:rPr lang="en-N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18Z</a:t>
            </a:r>
          </a:p>
          <a:p>
            <a:pPr>
              <a:spcAft>
                <a:spcPts val="1200"/>
              </a:spcAft>
            </a:pPr>
            <a:r>
              <a:rPr lang="en-NZ" b="1" dirty="0" smtClean="0">
                <a:solidFill>
                  <a:srgbClr val="C80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GPSRO</a:t>
            </a:r>
            <a:endParaRPr lang="en-NZ" b="1" dirty="0">
              <a:solidFill>
                <a:srgbClr val="C808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063" y="1825625"/>
            <a:ext cx="6091873" cy="4351338"/>
          </a:xfrm>
        </p:spPr>
      </p:pic>
      <p:sp>
        <p:nvSpPr>
          <p:cNvPr id="9" name="Content Placeholder 7"/>
          <p:cNvSpPr txBox="1">
            <a:spLocks/>
          </p:cNvSpPr>
          <p:nvPr/>
        </p:nvSpPr>
        <p:spPr>
          <a:xfrm>
            <a:off x="8951259" y="3178575"/>
            <a:ext cx="2889189" cy="1013611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smtClean="0"/>
              <a:t>Correlation: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t>Microwave</a:t>
            </a:r>
            <a:r>
              <a:rPr lang="en-US" sz="1600" smtClean="0"/>
              <a:t> vs. </a:t>
            </a:r>
            <a:r>
              <a:rPr lang="en-US" sz="1600" smtClean="0">
                <a:solidFill>
                  <a:srgbClr val="0070C0"/>
                </a:solidFill>
              </a:rPr>
              <a:t>GRUAN</a:t>
            </a:r>
            <a:r>
              <a:rPr lang="en-US" sz="1600" smtClean="0"/>
              <a:t> corr: 0.07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smtClean="0">
                <a:solidFill>
                  <a:srgbClr val="7030A0"/>
                </a:solidFill>
              </a:rPr>
              <a:t>GPSRO</a:t>
            </a:r>
            <a:r>
              <a:rPr lang="en-US" sz="1600" smtClean="0"/>
              <a:t>        vs. </a:t>
            </a:r>
            <a:r>
              <a:rPr lang="en-US" sz="1600" smtClean="0">
                <a:solidFill>
                  <a:srgbClr val="0070C0"/>
                </a:solidFill>
              </a:rPr>
              <a:t>GRUAN</a:t>
            </a:r>
            <a:r>
              <a:rPr lang="en-US" sz="1600" smtClean="0"/>
              <a:t> corr: 0.56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13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62" y="737264"/>
            <a:ext cx="10515600" cy="1325563"/>
          </a:xfrm>
        </p:spPr>
        <p:txBody>
          <a:bodyPr/>
          <a:lstStyle/>
          <a:p>
            <a:r>
              <a:rPr lang="en-US" b="1" dirty="0" err="1" smtClean="0"/>
              <a:t>Lindenberg</a:t>
            </a:r>
            <a:r>
              <a:rPr lang="en-US" b="1" dirty="0" smtClean="0"/>
              <a:t>, </a:t>
            </a:r>
            <a:r>
              <a:rPr lang="en-US" b="1" dirty="0"/>
              <a:t>S</a:t>
            </a:r>
            <a:r>
              <a:rPr lang="en-US" b="1" dirty="0" smtClean="0"/>
              <a:t>ample of Profiles reaching 19 </a:t>
            </a:r>
            <a:r>
              <a:rPr lang="en-US" b="1" dirty="0" err="1" smtClean="0"/>
              <a:t>hPa</a:t>
            </a:r>
            <a:endParaRPr lang="en-US" b="1" dirty="0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2"/>
          <a:stretch/>
        </p:blipFill>
        <p:spPr>
          <a:xfrm>
            <a:off x="2762250" y="2275649"/>
            <a:ext cx="6667500" cy="34512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3343" y="2583490"/>
            <a:ext cx="165825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en-NZ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NZ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</a:t>
            </a:r>
            <a:r>
              <a:rPr lang="en-NZ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00Z</a:t>
            </a:r>
          </a:p>
          <a:p>
            <a:pPr>
              <a:spcAft>
                <a:spcPts val="1200"/>
              </a:spcAft>
            </a:pPr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06Z</a:t>
            </a:r>
          </a:p>
          <a:p>
            <a:pPr>
              <a:spcAft>
                <a:spcPts val="1200"/>
              </a:spcAft>
            </a:pPr>
            <a:r>
              <a:rPr lang="en-N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12Z</a:t>
            </a:r>
          </a:p>
          <a:p>
            <a:pPr>
              <a:spcAft>
                <a:spcPts val="1200"/>
              </a:spcAft>
            </a:pP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</a:t>
            </a:r>
            <a:r>
              <a:rPr lang="en-N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18Z</a:t>
            </a:r>
          </a:p>
        </p:txBody>
      </p:sp>
      <p:sp>
        <p:nvSpPr>
          <p:cNvPr id="3" name="Rectangle 2"/>
          <p:cNvSpPr/>
          <p:nvPr/>
        </p:nvSpPr>
        <p:spPr>
          <a:xfrm>
            <a:off x="3164113" y="5726938"/>
            <a:ext cx="7068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raob</a:t>
            </a:r>
            <a:r>
              <a:rPr lang="en-US" dirty="0"/>
              <a:t> sample exhibit temporal variations due to balloon burst and qc screening etc.</a:t>
            </a:r>
          </a:p>
        </p:txBody>
      </p:sp>
    </p:spTree>
    <p:extLst>
      <p:ext uri="{BB962C8B-B14F-4D97-AF65-F5344CB8AC3E}">
        <p14:creationId xmlns:p14="http://schemas.microsoft.com/office/powerpoint/2010/main" val="12629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GRUAN profile temperature only at the levels of the maximum MW weighting function</a:t>
            </a:r>
          </a:p>
          <a:p>
            <a:pPr lvl="1"/>
            <a:r>
              <a:rPr lang="en-US" dirty="0" smtClean="0"/>
              <a:t>Chan 2  (575.5 </a:t>
            </a:r>
            <a:r>
              <a:rPr lang="en-US" dirty="0" err="1" smtClean="0"/>
              <a:t>hPa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Chan 3   (260 </a:t>
            </a:r>
            <a:r>
              <a:rPr lang="en-US" dirty="0" err="1" smtClean="0"/>
              <a:t>hPa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Chan4    (89.5 </a:t>
            </a:r>
            <a:r>
              <a:rPr lang="en-US" dirty="0" err="1" smtClean="0"/>
              <a:t>hPa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377798"/>
              </p:ext>
            </p:extLst>
          </p:nvPr>
        </p:nvGraphicFramePr>
        <p:xfrm>
          <a:off x="4150660" y="3379693"/>
          <a:ext cx="6275294" cy="2644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22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8524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Lindenberg</a:t>
            </a:r>
            <a:r>
              <a:rPr lang="en-US" b="1" dirty="0" smtClean="0"/>
              <a:t>;  ch4 -TLS (lower-stratosphere) </a:t>
            </a:r>
            <a:br>
              <a:rPr lang="en-US" b="1" dirty="0" smtClean="0"/>
            </a:br>
            <a:r>
              <a:rPr lang="en-US" b="1" dirty="0" smtClean="0"/>
              <a:t>GRUAN at 89.5 </a:t>
            </a:r>
            <a:r>
              <a:rPr lang="en-US" b="1" dirty="0" err="1" smtClean="0"/>
              <a:t>hPa</a:t>
            </a:r>
            <a:r>
              <a:rPr lang="en-US" b="1" dirty="0" smtClean="0"/>
              <a:t> level</a:t>
            </a:r>
            <a:endParaRPr lang="en-US" b="1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063" y="1825625"/>
            <a:ext cx="6091873" cy="4351338"/>
          </a:xfrm>
        </p:spPr>
      </p:pic>
      <p:sp>
        <p:nvSpPr>
          <p:cNvPr id="8" name="Rectangle 7"/>
          <p:cNvSpPr/>
          <p:nvPr/>
        </p:nvSpPr>
        <p:spPr>
          <a:xfrm>
            <a:off x="838200" y="3178575"/>
            <a:ext cx="165825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NZ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Microwave</a:t>
            </a:r>
          </a:p>
          <a:p>
            <a:pPr>
              <a:spcAft>
                <a:spcPts val="1200"/>
              </a:spcAft>
            </a:pPr>
            <a:r>
              <a:rPr lang="en-NZ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</a:t>
            </a:r>
            <a:r>
              <a:rPr lang="en-NZ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00Z</a:t>
            </a:r>
          </a:p>
          <a:p>
            <a:pPr>
              <a:spcAft>
                <a:spcPts val="1200"/>
              </a:spcAft>
            </a:pPr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06Z</a:t>
            </a:r>
          </a:p>
          <a:p>
            <a:pPr>
              <a:spcAft>
                <a:spcPts val="1200"/>
              </a:spcAft>
            </a:pPr>
            <a:r>
              <a:rPr lang="en-N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12Z</a:t>
            </a:r>
          </a:p>
          <a:p>
            <a:pPr>
              <a:spcAft>
                <a:spcPts val="1200"/>
              </a:spcAft>
            </a:pP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</a:t>
            </a:r>
            <a:r>
              <a:rPr lang="en-N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18Z</a:t>
            </a:r>
          </a:p>
          <a:p>
            <a:pPr>
              <a:spcAft>
                <a:spcPts val="1200"/>
              </a:spcAft>
            </a:pPr>
            <a:r>
              <a:rPr lang="en-NZ" b="1" dirty="0" smtClean="0">
                <a:solidFill>
                  <a:srgbClr val="C808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GPSRO</a:t>
            </a:r>
            <a:endParaRPr lang="en-NZ" b="1" dirty="0">
              <a:solidFill>
                <a:srgbClr val="C808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13"/>
          <p:cNvSpPr txBox="1">
            <a:spLocks/>
          </p:cNvSpPr>
          <p:nvPr/>
        </p:nvSpPr>
        <p:spPr>
          <a:xfrm>
            <a:off x="9137666" y="3844112"/>
            <a:ext cx="2966389" cy="1013611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 smtClean="0"/>
              <a:t>Correlation: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Microwave</a:t>
            </a:r>
            <a:r>
              <a:rPr lang="en-US" sz="1600" dirty="0" smtClean="0"/>
              <a:t>  vs. </a:t>
            </a:r>
            <a:r>
              <a:rPr lang="en-US" sz="1600" dirty="0" smtClean="0">
                <a:solidFill>
                  <a:srgbClr val="0070C0"/>
                </a:solidFill>
              </a:rPr>
              <a:t>GRUAN</a:t>
            </a:r>
            <a:r>
              <a:rPr lang="en-US" sz="1600" dirty="0" smtClean="0"/>
              <a:t> </a:t>
            </a:r>
            <a:r>
              <a:rPr lang="en-US" sz="1600" dirty="0" err="1" smtClean="0"/>
              <a:t>corr</a:t>
            </a:r>
            <a:r>
              <a:rPr lang="en-US" sz="1600" dirty="0" smtClean="0"/>
              <a:t>: 0.86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GPSRO</a:t>
            </a:r>
            <a:r>
              <a:rPr lang="en-US" sz="1600" dirty="0" smtClean="0"/>
              <a:t>          vs. </a:t>
            </a:r>
            <a:r>
              <a:rPr lang="en-US" sz="1600" dirty="0" smtClean="0">
                <a:solidFill>
                  <a:srgbClr val="0070C0"/>
                </a:solidFill>
              </a:rPr>
              <a:t>GRUAN</a:t>
            </a:r>
            <a:r>
              <a:rPr lang="en-US" sz="1600" dirty="0" smtClean="0"/>
              <a:t> </a:t>
            </a:r>
            <a:r>
              <a:rPr lang="en-US" sz="1600" dirty="0" err="1" smtClean="0"/>
              <a:t>corr</a:t>
            </a:r>
            <a:r>
              <a:rPr lang="en-US" sz="1600" dirty="0" smtClean="0"/>
              <a:t>: 0.96</a:t>
            </a:r>
            <a:endParaRPr lang="en-US" sz="1600" dirty="0"/>
          </a:p>
        </p:txBody>
      </p:sp>
      <p:sp>
        <p:nvSpPr>
          <p:cNvPr id="10" name="Content Placeholder 15"/>
          <p:cNvSpPr txBox="1">
            <a:spLocks/>
          </p:cNvSpPr>
          <p:nvPr/>
        </p:nvSpPr>
        <p:spPr>
          <a:xfrm>
            <a:off x="8440270" y="2244087"/>
            <a:ext cx="3181512" cy="1013611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smtClean="0">
                <a:solidFill>
                  <a:srgbClr val="0070C0"/>
                </a:solidFill>
              </a:rPr>
              <a:t>GRUAN</a:t>
            </a:r>
            <a:r>
              <a:rPr lang="en-US" sz="1600" smtClean="0"/>
              <a:t> trend:         0.013 (0.06) K/yr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t>Microwave</a:t>
            </a:r>
            <a:r>
              <a:rPr lang="en-US" sz="1600" smtClean="0"/>
              <a:t> trend:   0.016(0.07) K/yr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smtClean="0">
                <a:solidFill>
                  <a:srgbClr val="7030A0"/>
                </a:solidFill>
              </a:rPr>
              <a:t>GPSRO</a:t>
            </a:r>
            <a:r>
              <a:rPr lang="en-US" sz="1600" smtClean="0"/>
              <a:t> trend:          0.004(0.07) K/yr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72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59" y="92865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Barrow;  ch2 -TMT (middle-troposphere) </a:t>
            </a:r>
            <a:br>
              <a:rPr lang="en-US" b="1" dirty="0" smtClean="0"/>
            </a:br>
            <a:r>
              <a:rPr lang="en-US" b="1" dirty="0" smtClean="0"/>
              <a:t>GRUAN at 575.5 </a:t>
            </a:r>
            <a:r>
              <a:rPr lang="en-US" b="1" dirty="0" err="1" smtClean="0"/>
              <a:t>hPa</a:t>
            </a:r>
            <a:r>
              <a:rPr lang="en-US" b="1" dirty="0" smtClean="0"/>
              <a:t> level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07572" y="3614004"/>
            <a:ext cx="165825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NZ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Microwave</a:t>
            </a:r>
            <a:endParaRPr lang="en-NZ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</a:t>
            </a:r>
            <a:r>
              <a:rPr lang="en-N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06Z</a:t>
            </a:r>
            <a:endParaRPr lang="en-N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18Z</a:t>
            </a: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96" y="2053888"/>
            <a:ext cx="6091873" cy="4351338"/>
          </a:xfrm>
        </p:spPr>
      </p:pic>
    </p:spTree>
    <p:extLst>
      <p:ext uri="{BB962C8B-B14F-4D97-AF65-F5344CB8AC3E}">
        <p14:creationId xmlns:p14="http://schemas.microsoft.com/office/powerpoint/2010/main" val="22061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67" y="62030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Barrow;  ch3 -TUT (upper-troposphere) </a:t>
            </a:r>
            <a:br>
              <a:rPr lang="en-US" b="1" dirty="0" smtClean="0"/>
            </a:br>
            <a:r>
              <a:rPr lang="en-US" b="1" dirty="0" smtClean="0"/>
              <a:t>GRUAN at 260 </a:t>
            </a:r>
            <a:r>
              <a:rPr lang="en-US" b="1" dirty="0" err="1" smtClean="0"/>
              <a:t>hPa</a:t>
            </a:r>
            <a:r>
              <a:rPr lang="en-US" b="1" dirty="0" smtClean="0"/>
              <a:t> level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063" y="1825625"/>
            <a:ext cx="6091873" cy="4351338"/>
          </a:xfrm>
        </p:spPr>
      </p:pic>
      <p:sp>
        <p:nvSpPr>
          <p:cNvPr id="3" name="Rectangle 2"/>
          <p:cNvSpPr/>
          <p:nvPr/>
        </p:nvSpPr>
        <p:spPr>
          <a:xfrm>
            <a:off x="707572" y="3614004"/>
            <a:ext cx="165825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NZ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Microwave</a:t>
            </a:r>
            <a:endParaRPr lang="en-NZ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</a:t>
            </a:r>
            <a:r>
              <a:rPr lang="en-N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06Z</a:t>
            </a:r>
            <a:endParaRPr lang="en-N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18Z</a:t>
            </a:r>
          </a:p>
        </p:txBody>
      </p:sp>
    </p:spTree>
    <p:extLst>
      <p:ext uri="{BB962C8B-B14F-4D97-AF65-F5344CB8AC3E}">
        <p14:creationId xmlns:p14="http://schemas.microsoft.com/office/powerpoint/2010/main" val="39068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730" y="75852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Barrow;  ch4 -TLS (lower-stratosphere) </a:t>
            </a:r>
            <a:br>
              <a:rPr lang="en-US" b="1" dirty="0" smtClean="0"/>
            </a:br>
            <a:r>
              <a:rPr lang="en-US" b="1" dirty="0" smtClean="0"/>
              <a:t>GRUAN at 89.5 </a:t>
            </a:r>
            <a:r>
              <a:rPr lang="en-US" b="1" dirty="0" err="1" smtClean="0"/>
              <a:t>hPa</a:t>
            </a:r>
            <a:r>
              <a:rPr lang="en-US" b="1" dirty="0" smtClean="0"/>
              <a:t> level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07572" y="3614004"/>
            <a:ext cx="165825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NZ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Microwave</a:t>
            </a:r>
            <a:endParaRPr lang="en-NZ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N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</a:t>
            </a:r>
            <a:r>
              <a:rPr lang="en-N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06Z</a:t>
            </a:r>
            <a:endParaRPr lang="en-N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GRUAN 18Z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063" y="1825625"/>
            <a:ext cx="6091873" cy="4351338"/>
          </a:xfrm>
        </p:spPr>
      </p:pic>
    </p:spTree>
    <p:extLst>
      <p:ext uri="{BB962C8B-B14F-4D97-AF65-F5344CB8AC3E}">
        <p14:creationId xmlns:p14="http://schemas.microsoft.com/office/powerpoint/2010/main" val="12935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spcAft>
                <a:spcPts val="600"/>
              </a:spcAft>
              <a:buSzPct val="60000"/>
              <a:buBlip>
                <a:blip r:embed="rId2"/>
              </a:buBlip>
            </a:pPr>
            <a:r>
              <a:rPr lang="en-N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GRUAN radiosonde profile dataset at </a:t>
            </a:r>
            <a:r>
              <a:rPr lang="en-N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Lindenberg</a:t>
            </a:r>
            <a:r>
              <a:rPr lang="en-N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N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Germany and Barrow Alaska  are </a:t>
            </a:r>
            <a:r>
              <a:rPr lang="en-N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used to assess the NOAA STAR polar satellite microwave TDR </a:t>
            </a:r>
            <a:r>
              <a:rPr lang="en-N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en-N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long-term climate monitoring. It is found:</a:t>
            </a:r>
          </a:p>
          <a:p>
            <a:pPr marL="457200" indent="-457200">
              <a:spcAft>
                <a:spcPts val="600"/>
              </a:spcAft>
              <a:buSzPct val="60000"/>
              <a:buBlip>
                <a:blip r:embed="rId2"/>
              </a:buBlip>
            </a:pPr>
            <a:r>
              <a:rPr lang="en-N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datasets match well on inter-annual and decadal time scales for the middle and the upper </a:t>
            </a:r>
            <a:r>
              <a:rPr lang="en-N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tropospheres</a:t>
            </a:r>
            <a:r>
              <a:rPr lang="en-N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the lower stratosphere</a:t>
            </a:r>
            <a:r>
              <a:rPr lang="en-N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spcAft>
                <a:spcPts val="600"/>
              </a:spcAft>
              <a:buSzPct val="60000"/>
              <a:buBlip>
                <a:blip r:embed="rId2"/>
              </a:buBlip>
            </a:pPr>
            <a:r>
              <a:rPr lang="en-N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Datasets available for Microwave Sensor and RT model validations </a:t>
            </a:r>
            <a:endParaRPr lang="en-N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SzPct val="60000"/>
              <a:buBlip>
                <a:blip r:embed="rId2"/>
              </a:buBlip>
            </a:pPr>
            <a:r>
              <a:rPr lang="en-N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This work supports the Global Space-based Inter-Calibration System (GSICS) mission to monitor microwave (and also infrared) sensors from space based platforms by introducing ground and space reference observations.</a:t>
            </a:r>
          </a:p>
          <a:p>
            <a:pPr marL="457200" indent="-457200">
              <a:spcAft>
                <a:spcPts val="600"/>
              </a:spcAft>
              <a:buSzPct val="60000"/>
              <a:buBlip>
                <a:blip r:embed="rId2"/>
              </a:buBlip>
            </a:pPr>
            <a:r>
              <a:rPr lang="en-N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Path forward</a:t>
            </a:r>
            <a:r>
              <a:rPr lang="en-N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spcAft>
                <a:spcPts val="600"/>
              </a:spcAft>
              <a:buSzPct val="60000"/>
              <a:buFont typeface="Wingdings" panose="05000000000000000000" pitchFamily="2" charset="2"/>
              <a:buChar char="Ø"/>
            </a:pPr>
            <a:r>
              <a:rPr lang="en-US" i="1" dirty="0"/>
              <a:t>to extend </a:t>
            </a:r>
            <a:r>
              <a:rPr lang="en-US" i="1" dirty="0" smtClean="0"/>
              <a:t> “both” analysis </a:t>
            </a:r>
            <a:r>
              <a:rPr lang="en-US" i="1" dirty="0"/>
              <a:t>to other GRUAN sites as available, preferably tropical and polar</a:t>
            </a:r>
          </a:p>
          <a:p>
            <a:pPr lvl="1">
              <a:spcAft>
                <a:spcPts val="600"/>
              </a:spcAft>
              <a:buSzPct val="60000"/>
              <a:buFont typeface="Wingdings" panose="05000000000000000000" pitchFamily="2" charset="2"/>
              <a:buChar char="Ø"/>
            </a:pPr>
            <a:r>
              <a:rPr lang="en-US" i="1" dirty="0"/>
              <a:t>to integrate measurement uncertainties, version-3 GRUAN </a:t>
            </a:r>
            <a:r>
              <a:rPr lang="en-US" i="1" dirty="0" err="1" smtClean="0"/>
              <a:t>etc</a:t>
            </a:r>
            <a:r>
              <a:rPr lang="en-US" i="1" dirty="0" smtClean="0"/>
              <a:t> and redo analysis</a:t>
            </a:r>
            <a:endParaRPr lang="en-US" i="1" dirty="0"/>
          </a:p>
          <a:p>
            <a:pPr lvl="1">
              <a:spcAft>
                <a:spcPts val="600"/>
              </a:spcAft>
              <a:buSzPct val="60000"/>
              <a:buFont typeface="Wingdings" panose="05000000000000000000" pitchFamily="2" charset="2"/>
              <a:buChar char="Ø"/>
            </a:pPr>
            <a:endPara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4189" y="339642"/>
            <a:ext cx="10515600" cy="1325562"/>
          </a:xfrm>
        </p:spPr>
        <p:txBody>
          <a:bodyPr/>
          <a:lstStyle/>
          <a:p>
            <a:pPr algn="ctr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4610" y="1665204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GSICS action</a:t>
            </a:r>
          </a:p>
          <a:p>
            <a:r>
              <a:rPr lang="en-US" dirty="0" smtClean="0"/>
              <a:t>Using GRUAN data to assess the capability of polar satellite microwave observations of monitoring climate.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Polar satellite microwave (MSU/AMSU/ATMS) data temperature data records (TDRs) (Cheng-</a:t>
            </a:r>
            <a:r>
              <a:rPr lang="en-US" dirty="0" err="1" smtClean="0"/>
              <a:t>Zhi</a:t>
            </a:r>
            <a:r>
              <a:rPr lang="en-US" dirty="0" smtClean="0"/>
              <a:t> Zou et al. from STAR/NESDIS/NOAA)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/>
              <a:t>Using GRUAN data to </a:t>
            </a:r>
            <a:r>
              <a:rPr lang="en-US" dirty="0" smtClean="0"/>
              <a:t>monitor polar </a:t>
            </a:r>
            <a:r>
              <a:rPr lang="en-US" dirty="0"/>
              <a:t>satellite microwave observations </a:t>
            </a:r>
            <a:r>
              <a:rPr lang="en-US" dirty="0" smtClean="0"/>
              <a:t>and RT models … (RS41, RS92; RIVAL)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Collocation datasets forwarded to Isaac </a:t>
            </a:r>
            <a:r>
              <a:rPr lang="en-US" dirty="0" err="1" smtClean="0"/>
              <a:t>Moradi</a:t>
            </a:r>
            <a:r>
              <a:rPr lang="en-US" dirty="0" smtClean="0"/>
              <a:t>…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r>
              <a:rPr lang="en-US" i="1" dirty="0"/>
              <a:t>Using </a:t>
            </a:r>
            <a:r>
              <a:rPr lang="en-US" i="1" dirty="0" smtClean="0"/>
              <a:t>satellite to monitor GRUAN … (secondary)</a:t>
            </a:r>
            <a:endParaRPr lang="en-US" i="1" dirty="0"/>
          </a:p>
          <a:p>
            <a:pPr lvl="3">
              <a:buFont typeface="Wingdings" panose="05000000000000000000" pitchFamily="2" charset="2"/>
              <a:buChar char="ü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247" y="705180"/>
            <a:ext cx="8133906" cy="1325563"/>
          </a:xfrm>
        </p:spPr>
        <p:txBody>
          <a:bodyPr/>
          <a:lstStyle/>
          <a:p>
            <a:r>
              <a:rPr lang="en-US" sz="3600" dirty="0" smtClean="0"/>
              <a:t>Global Reference Upper Air Network (GRUAN)</a:t>
            </a:r>
            <a:endParaRPr lang="en-US" sz="3600" dirty="0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r="1900"/>
          <a:stretch/>
        </p:blipFill>
        <p:spPr>
          <a:xfrm>
            <a:off x="283227" y="2062716"/>
            <a:ext cx="6137285" cy="306786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34" y="2126509"/>
            <a:ext cx="4780199" cy="29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GRUAN Data Processing (GDP): </a:t>
            </a:r>
            <a:r>
              <a:rPr lang="en-US" dirty="0"/>
              <a:t>SI-traceable observations with </a:t>
            </a:r>
            <a:r>
              <a:rPr lang="en-US" dirty="0" smtClean="0"/>
              <a:t>systematic </a:t>
            </a:r>
            <a:r>
              <a:rPr lang="en-US" dirty="0"/>
              <a:t>bias </a:t>
            </a:r>
            <a:r>
              <a:rPr lang="en-US" dirty="0" smtClean="0"/>
              <a:t>removed </a:t>
            </a:r>
            <a:r>
              <a:rPr lang="en-US" dirty="0"/>
              <a:t>and fully characterized uncertainty </a:t>
            </a:r>
            <a:r>
              <a:rPr lang="en-US" dirty="0" smtClean="0"/>
              <a:t>estimate… </a:t>
            </a:r>
          </a:p>
          <a:p>
            <a:r>
              <a:rPr lang="en-US" dirty="0" err="1" smtClean="0"/>
              <a:t>Vaisala</a:t>
            </a:r>
            <a:r>
              <a:rPr lang="en-US" dirty="0" smtClean="0"/>
              <a:t> RS92 </a:t>
            </a:r>
          </a:p>
          <a:p>
            <a:pPr lvl="1"/>
            <a:r>
              <a:rPr lang="en-US" dirty="0" smtClean="0"/>
              <a:t>(GDP-v2)</a:t>
            </a:r>
          </a:p>
          <a:p>
            <a:r>
              <a:rPr lang="en-US" dirty="0" smtClean="0"/>
              <a:t>RS92-RS41 transition </a:t>
            </a:r>
          </a:p>
          <a:p>
            <a:pPr lvl="1"/>
            <a:r>
              <a:rPr lang="en-US" dirty="0" smtClean="0"/>
              <a:t>RS41 not yet GDP processed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60ED-38F6-4972-8231-4B76C588BE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8220" y="2913321"/>
            <a:ext cx="5566965" cy="273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42290" y="5706356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Courtesy Jensen et al. (2015)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761702" y="291520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RS92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83438" y="29170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RS41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6089" y="5874781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Sun et al. (2019, in press)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316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Synchronized Dedicated </a:t>
            </a:r>
            <a:r>
              <a:rPr lang="en-US" dirty="0" err="1" smtClean="0"/>
              <a:t>Sondes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9047"/>
            <a:ext cx="12192000" cy="4786403"/>
          </a:xfrm>
        </p:spPr>
        <p:txBody>
          <a:bodyPr/>
          <a:lstStyle/>
          <a:p>
            <a:r>
              <a:rPr lang="en-US" sz="2400" dirty="0"/>
              <a:t>O</a:t>
            </a:r>
            <a:r>
              <a:rPr lang="en-US" sz="2400" dirty="0" smtClean="0"/>
              <a:t>cean field campaigns (AEROSE, ACAPEX, ENRR)</a:t>
            </a:r>
          </a:p>
          <a:p>
            <a:r>
              <a:rPr lang="en-US" sz="2400" dirty="0" smtClean="0"/>
              <a:t>DOE </a:t>
            </a:r>
            <a:r>
              <a:rPr lang="en-US" sz="2400" dirty="0" smtClean="0"/>
              <a:t>ARM </a:t>
            </a:r>
            <a:r>
              <a:rPr lang="en-US" sz="2400" dirty="0" smtClean="0"/>
              <a:t>sites (SGP, NSA, ENA)</a:t>
            </a:r>
          </a:p>
          <a:p>
            <a:r>
              <a:rPr lang="en-US" sz="2400" dirty="0" err="1" smtClean="0"/>
              <a:t>Radiosonde</a:t>
            </a:r>
            <a:r>
              <a:rPr lang="en-US" sz="2400" dirty="0" smtClean="0"/>
              <a:t> </a:t>
            </a:r>
            <a:r>
              <a:rPr lang="en-US" sz="2400" dirty="0" err="1"/>
              <a:t>I</a:t>
            </a:r>
            <a:r>
              <a:rPr lang="en-US" sz="2400" dirty="0" err="1" smtClean="0"/>
              <a:t>ntercomparison</a:t>
            </a:r>
            <a:r>
              <a:rPr lang="en-US" sz="2400" dirty="0" smtClean="0"/>
              <a:t> and </a:t>
            </a:r>
            <a:r>
              <a:rPr lang="en-US" sz="2400" dirty="0" err="1" smtClean="0"/>
              <a:t>VALidation</a:t>
            </a:r>
            <a:r>
              <a:rPr lang="en-US" sz="2400" dirty="0" smtClean="0"/>
              <a:t> (RIVAL)</a:t>
            </a:r>
          </a:p>
          <a:p>
            <a:r>
              <a:rPr lang="en-US" sz="2400" dirty="0" smtClean="0"/>
              <a:t>Others (</a:t>
            </a:r>
            <a:r>
              <a:rPr lang="en-US" sz="2400" dirty="0" err="1" smtClean="0"/>
              <a:t>Beltsvile</a:t>
            </a:r>
            <a:r>
              <a:rPr lang="en-US" sz="2400" dirty="0" smtClean="0"/>
              <a:t>, Sterling, …)</a:t>
            </a:r>
          </a:p>
          <a:p>
            <a:endParaRPr lang="en-US" sz="2400" dirty="0" smtClean="0"/>
          </a:p>
          <a:p>
            <a:r>
              <a:rPr lang="en-US" sz="2400" dirty="0" smtClean="0"/>
              <a:t>Launch configurations:</a:t>
            </a:r>
          </a:p>
          <a:p>
            <a:pPr lvl="1"/>
            <a:r>
              <a:rPr lang="en-US" sz="2000" dirty="0" smtClean="0"/>
              <a:t>Single (15 min prior to)</a:t>
            </a:r>
          </a:p>
          <a:p>
            <a:pPr lvl="1"/>
            <a:r>
              <a:rPr lang="en-US" sz="2000" dirty="0" smtClean="0"/>
              <a:t>Sequential (30 and 5 min prior to)</a:t>
            </a:r>
          </a:p>
          <a:p>
            <a:pPr lvl="1"/>
            <a:r>
              <a:rPr lang="en-US" sz="2000" dirty="0" smtClean="0"/>
              <a:t>RS92-RS41 dual (15 min prior to) …RIVAL</a:t>
            </a:r>
          </a:p>
          <a:p>
            <a:pPr lvl="1"/>
            <a:r>
              <a:rPr lang="en-US" sz="2000" dirty="0" smtClean="0"/>
              <a:t>RS92-RS41 dual followed by a single …RIVAL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60ED-38F6-4972-8231-4B76C588BE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63746" y="6266173"/>
            <a:ext cx="6028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NOAA Products Validation System (NPROVS, </a:t>
            </a:r>
            <a:r>
              <a:rPr lang="en-US" sz="1600" dirty="0" err="1" smtClean="0"/>
              <a:t>Reale</a:t>
            </a:r>
            <a:r>
              <a:rPr lang="en-US" sz="1600" dirty="0" smtClean="0"/>
              <a:t> et al. 2012)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166576" y="5835285"/>
            <a:ext cx="5468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Acknowledgement:      </a:t>
            </a: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Lihang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Zhou, Mitch Goldberg for JPSS funding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Nick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Nalli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, Lori Borg, Ryan Smith,…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		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7746" y="2869280"/>
            <a:ext cx="4802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NOAA-JPSS dedicated </a:t>
            </a:r>
            <a:r>
              <a:rPr lang="en-US" sz="2000" dirty="0" err="1" smtClean="0"/>
              <a:t>sonde</a:t>
            </a:r>
            <a:r>
              <a:rPr lang="en-US" sz="2000" dirty="0" smtClean="0"/>
              <a:t> database</a:t>
            </a:r>
            <a:endParaRPr lang="en-US" sz="2000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15" y="3225227"/>
            <a:ext cx="4674580" cy="293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RIVAL dedicated </a:t>
            </a:r>
            <a:r>
              <a:rPr lang="en-US" dirty="0" err="1" smtClean="0"/>
              <a:t>sondes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smtClean="0"/>
              <a:t>RIVAL dedicated </a:t>
            </a:r>
            <a:r>
              <a:rPr lang="en-US" dirty="0" err="1" smtClean="0"/>
              <a:t>sondes</a:t>
            </a:r>
            <a:r>
              <a:rPr lang="en-US" dirty="0" smtClean="0"/>
              <a:t> </a:t>
            </a:r>
            <a:r>
              <a:rPr lang="en-US" dirty="0"/>
              <a:t>to monitor polar satellite microwave observations and RT </a:t>
            </a:r>
            <a:r>
              <a:rPr lang="en-US" dirty="0" smtClean="0"/>
              <a:t>models (w/Isaac </a:t>
            </a:r>
            <a:r>
              <a:rPr lang="en-US" dirty="0" err="1" smtClean="0"/>
              <a:t>Moradi</a:t>
            </a:r>
            <a:r>
              <a:rPr lang="en-US" dirty="0" smtClean="0"/>
              <a:t> at UMD/STAR NESDIS)</a:t>
            </a:r>
          </a:p>
          <a:p>
            <a:pPr lvl="1"/>
            <a:r>
              <a:rPr lang="en-US" sz="2400" dirty="0" smtClean="0"/>
              <a:t>RS92-RS41 dual (45-min prior to NOAA20 overpass)</a:t>
            </a:r>
          </a:p>
          <a:p>
            <a:pPr lvl="1"/>
            <a:r>
              <a:rPr lang="en-US" sz="2400" dirty="0" smtClean="0"/>
              <a:t>RS41 single (5-min prior to)</a:t>
            </a:r>
          </a:p>
          <a:p>
            <a:pPr lvl="1"/>
            <a:r>
              <a:rPr lang="en-US" sz="2400" dirty="0" smtClean="0"/>
              <a:t>Collocations with SDR &amp; TDR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360ED-38F6-4972-8231-4B76C588BE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96" y="3650290"/>
            <a:ext cx="6091237" cy="29900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2513" y="526754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Times New Roman" panose="02020603050405020304" pitchFamily="18" charset="0"/>
              </a:rPr>
              <a:t>RIVAL dual launch of </a:t>
            </a:r>
            <a:r>
              <a:rPr lang="en-US" dirty="0" err="1">
                <a:solidFill>
                  <a:srgbClr val="212121"/>
                </a:solidFill>
                <a:latin typeface="Times New Roman" panose="02020603050405020304" pitchFamily="18" charset="0"/>
              </a:rPr>
              <a:t>Vaisala</a:t>
            </a:r>
            <a:r>
              <a:rPr lang="en-US" dirty="0">
                <a:solidFill>
                  <a:srgbClr val="212121"/>
                </a:solidFill>
                <a:latin typeface="Times New Roman" panose="02020603050405020304" pitchFamily="18" charset="0"/>
              </a:rPr>
              <a:t> RS92 and </a:t>
            </a:r>
            <a:r>
              <a:rPr lang="en-US" dirty="0" smtClean="0">
                <a:solidFill>
                  <a:srgbClr val="212121"/>
                </a:solidFill>
                <a:latin typeface="Times New Roman" panose="02020603050405020304" pitchFamily="18" charset="0"/>
              </a:rPr>
              <a:t>RS41 synchronized </a:t>
            </a:r>
            <a:r>
              <a:rPr lang="en-US" dirty="0">
                <a:solidFill>
                  <a:srgbClr val="212121"/>
                </a:solidFill>
                <a:latin typeface="Times New Roman" panose="02020603050405020304" pitchFamily="18" charset="0"/>
              </a:rPr>
              <a:t>with NOAA-20 </a:t>
            </a:r>
            <a:r>
              <a:rPr lang="en-US" dirty="0" smtClean="0">
                <a:solidFill>
                  <a:srgbClr val="212121"/>
                </a:solidFill>
                <a:latin typeface="Times New Roman" panose="02020603050405020304" pitchFamily="18" charset="0"/>
              </a:rPr>
              <a:t>at </a:t>
            </a:r>
            <a:r>
              <a:rPr lang="en-US" dirty="0">
                <a:solidFill>
                  <a:srgbClr val="212121"/>
                </a:solidFill>
                <a:latin typeface="Times New Roman" panose="02020603050405020304" pitchFamily="18" charset="0"/>
              </a:rPr>
              <a:t>the DOE-ARM Eastern North Atlantic (ENA) Azores site</a:t>
            </a:r>
            <a:r>
              <a:rPr lang="en-US" i="1" dirty="0">
                <a:solidFill>
                  <a:srgbClr val="212121"/>
                </a:solidFill>
                <a:latin typeface="Times New Roman" panose="02020603050405020304" pitchFamily="18" charset="0"/>
              </a:rPr>
              <a:t>. (Courtesy Donna </a:t>
            </a:r>
            <a:r>
              <a:rPr lang="en-US" i="1" dirty="0" err="1">
                <a:solidFill>
                  <a:srgbClr val="212121"/>
                </a:solidFill>
                <a:latin typeface="Times New Roman" panose="02020603050405020304" pitchFamily="18" charset="0"/>
              </a:rPr>
              <a:t>Holdridge</a:t>
            </a:r>
            <a:r>
              <a:rPr lang="en-US" i="1" dirty="0">
                <a:solidFill>
                  <a:srgbClr val="212121"/>
                </a:solidFill>
                <a:latin typeface="Times New Roman" panose="02020603050405020304" pitchFamily="18" charset="0"/>
              </a:rPr>
              <a:t>, Argonne National Laboratory)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5935" y="1481545"/>
            <a:ext cx="10515600" cy="1325563"/>
          </a:xfrm>
        </p:spPr>
        <p:txBody>
          <a:bodyPr/>
          <a:lstStyle/>
          <a:p>
            <a:r>
              <a:rPr lang="en-US" sz="3600" dirty="0" smtClean="0"/>
              <a:t>Using GRUAN data to assess the capability of polar satellite microwave observations of monitoring climate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76670" y="3097055"/>
            <a:ext cx="10515600" cy="4351338"/>
          </a:xfrm>
        </p:spPr>
        <p:txBody>
          <a:bodyPr/>
          <a:lstStyle/>
          <a:p>
            <a:r>
              <a:rPr lang="en-US" dirty="0" smtClean="0"/>
              <a:t>METHODOLOGY: Multiply the GRUAN temperature profile by the MSU weighting function to get the microwave equivalent temperature for GRUAN</a:t>
            </a:r>
          </a:p>
          <a:p>
            <a:pPr lvl="1"/>
            <a:r>
              <a:rPr lang="en-US" dirty="0" smtClean="0"/>
              <a:t>Chan 2  (mid-troposphere)</a:t>
            </a:r>
          </a:p>
          <a:p>
            <a:pPr lvl="1"/>
            <a:r>
              <a:rPr lang="en-US" dirty="0" smtClean="0"/>
              <a:t>Chan 3  (upper-troposphere)</a:t>
            </a:r>
          </a:p>
          <a:p>
            <a:pPr lvl="1"/>
            <a:r>
              <a:rPr lang="en-US" dirty="0" smtClean="0"/>
              <a:t>Chan 4  (lower stratosphere)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MSU Weighting Functions (nadir)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8771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96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Sites for the initial demonstration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812" y="1571578"/>
            <a:ext cx="7059706" cy="4351338"/>
          </a:xfrm>
        </p:spPr>
        <p:txBody>
          <a:bodyPr/>
          <a:lstStyle/>
          <a:p>
            <a:r>
              <a:rPr lang="en-US" dirty="0" err="1" smtClean="0"/>
              <a:t>Lindenberg</a:t>
            </a:r>
            <a:r>
              <a:rPr lang="en-US" dirty="0" smtClean="0"/>
              <a:t>, Germany  (52.21N, 14.12N)</a:t>
            </a:r>
          </a:p>
          <a:p>
            <a:pPr lvl="1"/>
            <a:r>
              <a:rPr lang="en-US" dirty="0" smtClean="0"/>
              <a:t>GRUAN site</a:t>
            </a:r>
          </a:p>
          <a:p>
            <a:r>
              <a:rPr lang="en-US" dirty="0" smtClean="0"/>
              <a:t>Barrow, Alaska, USA (71.29N, 156.79W)</a:t>
            </a:r>
          </a:p>
          <a:p>
            <a:pPr lvl="1"/>
            <a:r>
              <a:rPr lang="en-US" dirty="0" smtClean="0"/>
              <a:t>ARM site  with data being GRUAN processed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747247"/>
            <a:ext cx="9525000" cy="2586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48115" y="4078941"/>
            <a:ext cx="385483" cy="3496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8047" y="4303059"/>
            <a:ext cx="295835" cy="2958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371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AA Template">
  <a:themeElements>
    <a:clrScheme name="NOAA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AA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AA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925</Words>
  <Application>Microsoft Office PowerPoint</Application>
  <PresentationFormat>Custom</PresentationFormat>
  <Paragraphs>168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NOAA Template</vt:lpstr>
      <vt:lpstr>PowerPoint Presentation</vt:lpstr>
      <vt:lpstr>Objective</vt:lpstr>
      <vt:lpstr>Global Reference Upper Air Network (GRUAN)</vt:lpstr>
      <vt:lpstr>GRUAN</vt:lpstr>
      <vt:lpstr>Satellite Synchronized Dedicated Sondes</vt:lpstr>
      <vt:lpstr>RIVAL dedicated sondes</vt:lpstr>
      <vt:lpstr>Using GRUAN data to assess the capability of polar satellite microwave observations of monitoring climate </vt:lpstr>
      <vt:lpstr> MSU Weighting Functions (nadir) </vt:lpstr>
      <vt:lpstr>Sites for the initial demonstration</vt:lpstr>
      <vt:lpstr>Lindenberg;  ch2 -TMT (middle-troposphere)  GRUAN computed using MW weighting function</vt:lpstr>
      <vt:lpstr>Lindenberg;  ch3 -TUT (upper-troposphere)  GRUAN computed using MW weighting function</vt:lpstr>
      <vt:lpstr>Lindenberg;  ch4 -TLS (lower-stratosphere)  GRUAN computed using MW weighting function</vt:lpstr>
      <vt:lpstr>Lindenberg, Sample of Profiles reaching 19 hPa</vt:lpstr>
      <vt:lpstr>Alternative Method</vt:lpstr>
      <vt:lpstr>Lindenberg;  ch4 -TLS (lower-stratosphere)  GRUAN at 89.5 hPa level</vt:lpstr>
      <vt:lpstr>Barrow;  ch2 -TMT (middle-troposphere)  GRUAN at 575.5 hPa level</vt:lpstr>
      <vt:lpstr>Barrow;  ch3 -TUT (upper-troposphere)  GRUAN at 260 hPa level</vt:lpstr>
      <vt:lpstr>Barrow;  ch4 -TLS (lower-stratosphere)  GRUAN at 89.5 hPa level</vt:lpstr>
      <vt:lpstr>Summary</vt:lpstr>
    </vt:vector>
  </TitlesOfParts>
  <Company>DOC\NOAA\NESDIS\OACIO-S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Bomin Sun</dc:creator>
  <cp:lastModifiedBy>bomin</cp:lastModifiedBy>
  <cp:revision>229</cp:revision>
  <dcterms:created xsi:type="dcterms:W3CDTF">2018-02-01T18:51:17Z</dcterms:created>
  <dcterms:modified xsi:type="dcterms:W3CDTF">2019-03-05T21:47:41Z</dcterms:modified>
</cp:coreProperties>
</file>