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94" r:id="rId2"/>
  </p:sldMasterIdLst>
  <p:notesMasterIdLst>
    <p:notesMasterId r:id="rId45"/>
  </p:notesMasterIdLst>
  <p:handoutMasterIdLst>
    <p:handoutMasterId r:id="rId46"/>
  </p:handoutMasterIdLst>
  <p:sldIdLst>
    <p:sldId id="693" r:id="rId3"/>
    <p:sldId id="312" r:id="rId4"/>
    <p:sldId id="283" r:id="rId5"/>
    <p:sldId id="401" r:id="rId6"/>
    <p:sldId id="289" r:id="rId7"/>
    <p:sldId id="315" r:id="rId8"/>
    <p:sldId id="321" r:id="rId9"/>
    <p:sldId id="346" r:id="rId10"/>
    <p:sldId id="257" r:id="rId11"/>
    <p:sldId id="690" r:id="rId12"/>
    <p:sldId id="684" r:id="rId13"/>
    <p:sldId id="442" r:id="rId14"/>
    <p:sldId id="347" r:id="rId15"/>
    <p:sldId id="522" r:id="rId16"/>
    <p:sldId id="454" r:id="rId17"/>
    <p:sldId id="695" r:id="rId18"/>
    <p:sldId id="698" r:id="rId19"/>
    <p:sldId id="699" r:id="rId20"/>
    <p:sldId id="700" r:id="rId21"/>
    <p:sldId id="701" r:id="rId22"/>
    <p:sldId id="296" r:id="rId23"/>
    <p:sldId id="524" r:id="rId24"/>
    <p:sldId id="669" r:id="rId25"/>
    <p:sldId id="590" r:id="rId26"/>
    <p:sldId id="591" r:id="rId27"/>
    <p:sldId id="671" r:id="rId28"/>
    <p:sldId id="298" r:id="rId29"/>
    <p:sldId id="299" r:id="rId30"/>
    <p:sldId id="300" r:id="rId31"/>
    <p:sldId id="407" r:id="rId32"/>
    <p:sldId id="675" r:id="rId33"/>
    <p:sldId id="696" r:id="rId34"/>
    <p:sldId id="697" r:id="rId35"/>
    <p:sldId id="351" r:id="rId36"/>
    <p:sldId id="349" r:id="rId37"/>
    <p:sldId id="291" r:id="rId38"/>
    <p:sldId id="307" r:id="rId39"/>
    <p:sldId id="293" r:id="rId40"/>
    <p:sldId id="645" r:id="rId41"/>
    <p:sldId id="672" r:id="rId42"/>
    <p:sldId id="673" r:id="rId43"/>
    <p:sldId id="674" r:id="rId44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82D448A-CFFF-6E46-BE08-D34CA005FD34}">
          <p14:sldIdLst>
            <p14:sldId id="693"/>
            <p14:sldId id="312"/>
            <p14:sldId id="283"/>
            <p14:sldId id="401"/>
            <p14:sldId id="289"/>
            <p14:sldId id="315"/>
            <p14:sldId id="321"/>
            <p14:sldId id="346"/>
            <p14:sldId id="257"/>
            <p14:sldId id="690"/>
            <p14:sldId id="684"/>
            <p14:sldId id="442"/>
            <p14:sldId id="347"/>
            <p14:sldId id="522"/>
            <p14:sldId id="454"/>
            <p14:sldId id="695"/>
            <p14:sldId id="698"/>
            <p14:sldId id="699"/>
            <p14:sldId id="700"/>
            <p14:sldId id="701"/>
            <p14:sldId id="296"/>
            <p14:sldId id="524"/>
            <p14:sldId id="669"/>
            <p14:sldId id="590"/>
            <p14:sldId id="591"/>
            <p14:sldId id="671"/>
            <p14:sldId id="298"/>
            <p14:sldId id="299"/>
            <p14:sldId id="300"/>
            <p14:sldId id="407"/>
            <p14:sldId id="675"/>
            <p14:sldId id="696"/>
            <p14:sldId id="697"/>
            <p14:sldId id="351"/>
            <p14:sldId id="349"/>
            <p14:sldId id="291"/>
            <p14:sldId id="307"/>
            <p14:sldId id="293"/>
            <p14:sldId id="645"/>
            <p14:sldId id="672"/>
            <p14:sldId id="673"/>
            <p14:sldId id="6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78"/>
    <a:srgbClr val="0000FF"/>
    <a:srgbClr val="3F6DFF"/>
    <a:srgbClr val="317378"/>
    <a:srgbClr val="00B2D6"/>
    <a:srgbClr val="0096B4"/>
    <a:srgbClr val="D0D8E8"/>
    <a:srgbClr val="7D7D7D"/>
    <a:srgbClr val="646464"/>
    <a:srgbClr val="4B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 autoAdjust="0"/>
    <p:restoredTop sz="50000" autoAdjust="0"/>
  </p:normalViewPr>
  <p:slideViewPr>
    <p:cSldViewPr snapToGrid="0">
      <p:cViewPr varScale="1">
        <p:scale>
          <a:sx n="99" d="100"/>
          <a:sy n="99" d="100"/>
        </p:scale>
        <p:origin x="215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2196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, Dave (STFC,RAL,RALSP)" userId="6cd0d8d8-d871-4ab8-a96a-840747a26667" providerId="ADAL" clId="{AF6D4F6F-389A-E54C-A03D-B4228F0DA6D6}"/>
    <pc:docChg chg="undo custSel addSld delSld modSld sldOrd modMainMaster modSection">
      <pc:chgData name="Smith, Dave (STFC,RAL,RALSP)" userId="6cd0d8d8-d871-4ab8-a96a-840747a26667" providerId="ADAL" clId="{AF6D4F6F-389A-E54C-A03D-B4228F0DA6D6}" dt="2019-03-07T08:31:15.055" v="6714" actId="1036"/>
      <pc:docMkLst>
        <pc:docMk/>
      </pc:docMkLst>
      <pc:sldChg chg="modSp add">
        <pc:chgData name="Smith, Dave (STFC,RAL,RALSP)" userId="6cd0d8d8-d871-4ab8-a96a-840747a26667" providerId="ADAL" clId="{AF6D4F6F-389A-E54C-A03D-B4228F0DA6D6}" dt="2019-03-05T08:07:17.920" v="224" actId="1076"/>
        <pc:sldMkLst>
          <pc:docMk/>
          <pc:sldMk cId="3632584346" sldId="257"/>
        </pc:sldMkLst>
        <pc:picChg chg="mod">
          <ac:chgData name="Smith, Dave (STFC,RAL,RALSP)" userId="6cd0d8d8-d871-4ab8-a96a-840747a26667" providerId="ADAL" clId="{AF6D4F6F-389A-E54C-A03D-B4228F0DA6D6}" dt="2019-03-05T08:07:17.920" v="224" actId="1076"/>
          <ac:picMkLst>
            <pc:docMk/>
            <pc:sldMk cId="3632584346" sldId="257"/>
            <ac:picMk id="2" creationId="{00000000-0000-0000-0000-000000000000}"/>
          </ac:picMkLst>
        </pc:picChg>
      </pc:sldChg>
      <pc:sldChg chg="add">
        <pc:chgData name="Smith, Dave (STFC,RAL,RALSP)" userId="6cd0d8d8-d871-4ab8-a96a-840747a26667" providerId="ADAL" clId="{AF6D4F6F-389A-E54C-A03D-B4228F0DA6D6}" dt="2019-03-05T07:54:50.262" v="11"/>
        <pc:sldMkLst>
          <pc:docMk/>
          <pc:sldMk cId="3271288388" sldId="283"/>
        </pc:sldMkLst>
      </pc:sldChg>
      <pc:sldChg chg="add">
        <pc:chgData name="Smith, Dave (STFC,RAL,RALSP)" userId="6cd0d8d8-d871-4ab8-a96a-840747a26667" providerId="ADAL" clId="{AF6D4F6F-389A-E54C-A03D-B4228F0DA6D6}" dt="2019-03-05T08:46:17.455" v="1385"/>
        <pc:sldMkLst>
          <pc:docMk/>
          <pc:sldMk cId="389158507" sldId="289"/>
        </pc:sldMkLst>
      </pc:sldChg>
      <pc:sldChg chg="add del ord modTransition">
        <pc:chgData name="Smith, Dave (STFC,RAL,RALSP)" userId="6cd0d8d8-d871-4ab8-a96a-840747a26667" providerId="ADAL" clId="{AF6D4F6F-389A-E54C-A03D-B4228F0DA6D6}" dt="2019-03-07T07:40:07.163" v="5913"/>
        <pc:sldMkLst>
          <pc:docMk/>
          <pc:sldMk cId="1519471419" sldId="291"/>
        </pc:sldMkLst>
      </pc:sldChg>
      <pc:sldChg chg="modSp add ord modTransition">
        <pc:chgData name="Smith, Dave (STFC,RAL,RALSP)" userId="6cd0d8d8-d871-4ab8-a96a-840747a26667" providerId="ADAL" clId="{AF6D4F6F-389A-E54C-A03D-B4228F0DA6D6}" dt="2019-03-07T07:40:07.163" v="5913"/>
        <pc:sldMkLst>
          <pc:docMk/>
          <pc:sldMk cId="1393403234" sldId="293"/>
        </pc:sldMkLst>
        <pc:spChg chg="mod">
          <ac:chgData name="Smith, Dave (STFC,RAL,RALSP)" userId="6cd0d8d8-d871-4ab8-a96a-840747a26667" providerId="ADAL" clId="{AF6D4F6F-389A-E54C-A03D-B4228F0DA6D6}" dt="2019-03-05T14:56:19.087" v="4318" actId="20577"/>
          <ac:spMkLst>
            <pc:docMk/>
            <pc:sldMk cId="1393403234" sldId="293"/>
            <ac:spMk id="2" creationId="{F181E03C-71C2-CD41-B74C-C4752D312AD3}"/>
          </ac:spMkLst>
        </pc:spChg>
      </pc:sldChg>
      <pc:sldChg chg="addSp delSp modSp add ord modTransition">
        <pc:chgData name="Smith, Dave (STFC,RAL,RALSP)" userId="6cd0d8d8-d871-4ab8-a96a-840747a26667" providerId="ADAL" clId="{AF6D4F6F-389A-E54C-A03D-B4228F0DA6D6}" dt="2019-03-07T07:43:05.503" v="5917"/>
        <pc:sldMkLst>
          <pc:docMk/>
          <pc:sldMk cId="4082078784" sldId="296"/>
        </pc:sldMkLst>
        <pc:spChg chg="add del mod">
          <ac:chgData name="Smith, Dave (STFC,RAL,RALSP)" userId="6cd0d8d8-d871-4ab8-a96a-840747a26667" providerId="ADAL" clId="{AF6D4F6F-389A-E54C-A03D-B4228F0DA6D6}" dt="2019-03-05T14:35:46.149" v="3983" actId="478"/>
          <ac:spMkLst>
            <pc:docMk/>
            <pc:sldMk cId="4082078784" sldId="296"/>
            <ac:spMk id="3" creationId="{8F66999B-893E-F24B-84BD-323BFD135BE3}"/>
          </ac:spMkLst>
        </pc:spChg>
        <pc:spChg chg="mod">
          <ac:chgData name="Smith, Dave (STFC,RAL,RALSP)" userId="6cd0d8d8-d871-4ab8-a96a-840747a26667" providerId="ADAL" clId="{AF6D4F6F-389A-E54C-A03D-B4228F0DA6D6}" dt="2019-03-05T14:36:10.005" v="3988" actId="207"/>
          <ac:spMkLst>
            <pc:docMk/>
            <pc:sldMk cId="4082078784" sldId="296"/>
            <ac:spMk id="4" creationId="{00000000-0000-0000-0000-000000000000}"/>
          </ac:spMkLst>
        </pc:spChg>
        <pc:spChg chg="mod">
          <ac:chgData name="Smith, Dave (STFC,RAL,RALSP)" userId="6cd0d8d8-d871-4ab8-a96a-840747a26667" providerId="ADAL" clId="{AF6D4F6F-389A-E54C-A03D-B4228F0DA6D6}" dt="2019-03-05T14:35:58.629" v="3986" actId="1076"/>
          <ac:spMkLst>
            <pc:docMk/>
            <pc:sldMk cId="4082078784" sldId="296"/>
            <ac:spMk id="10" creationId="{00000000-0000-0000-0000-000000000000}"/>
          </ac:spMkLst>
        </pc:spChg>
      </pc:sldChg>
      <pc:sldChg chg="add del">
        <pc:chgData name="Smith, Dave (STFC,RAL,RALSP)" userId="6cd0d8d8-d871-4ab8-a96a-840747a26667" providerId="ADAL" clId="{AF6D4F6F-389A-E54C-A03D-B4228F0DA6D6}" dt="2019-03-07T07:38:15.036" v="5910" actId="2696"/>
        <pc:sldMkLst>
          <pc:docMk/>
          <pc:sldMk cId="361437836" sldId="297"/>
        </pc:sldMkLst>
      </pc:sldChg>
      <pc:sldChg chg="addSp modSp">
        <pc:chgData name="Smith, Dave (STFC,RAL,RALSP)" userId="6cd0d8d8-d871-4ab8-a96a-840747a26667" providerId="ADAL" clId="{AF6D4F6F-389A-E54C-A03D-B4228F0DA6D6}" dt="2019-03-05T10:42:35.683" v="3845" actId="20577"/>
        <pc:sldMkLst>
          <pc:docMk/>
          <pc:sldMk cId="3768088018" sldId="299"/>
        </pc:sldMkLst>
        <pc:spChg chg="mod">
          <ac:chgData name="Smith, Dave (STFC,RAL,RALSP)" userId="6cd0d8d8-d871-4ab8-a96a-840747a26667" providerId="ADAL" clId="{AF6D4F6F-389A-E54C-A03D-B4228F0DA6D6}" dt="2019-03-05T10:41:48.871" v="3774" actId="1035"/>
          <ac:spMkLst>
            <pc:docMk/>
            <pc:sldMk cId="3768088018" sldId="299"/>
            <ac:spMk id="3" creationId="{7E7F40A2-E1AA-3E4A-993B-9D5AE0EA4F1F}"/>
          </ac:spMkLst>
        </pc:spChg>
        <pc:spChg chg="add mod">
          <ac:chgData name="Smith, Dave (STFC,RAL,RALSP)" userId="6cd0d8d8-d871-4ab8-a96a-840747a26667" providerId="ADAL" clId="{AF6D4F6F-389A-E54C-A03D-B4228F0DA6D6}" dt="2019-03-05T10:42:09.280" v="3806" actId="1036"/>
          <ac:spMkLst>
            <pc:docMk/>
            <pc:sldMk cId="3768088018" sldId="299"/>
            <ac:spMk id="10" creationId="{48872655-8D40-A946-9868-FF2A6927EF2A}"/>
          </ac:spMkLst>
        </pc:spChg>
        <pc:spChg chg="add mod">
          <ac:chgData name="Smith, Dave (STFC,RAL,RALSP)" userId="6cd0d8d8-d871-4ab8-a96a-840747a26667" providerId="ADAL" clId="{AF6D4F6F-389A-E54C-A03D-B4228F0DA6D6}" dt="2019-03-05T10:42:35.683" v="3845" actId="20577"/>
          <ac:spMkLst>
            <pc:docMk/>
            <pc:sldMk cId="3768088018" sldId="299"/>
            <ac:spMk id="15" creationId="{41A22ACD-1517-E94B-9A7D-0F61C42ED346}"/>
          </ac:spMkLst>
        </pc:spChg>
        <pc:picChg chg="add mod modCrop">
          <ac:chgData name="Smith, Dave (STFC,RAL,RALSP)" userId="6cd0d8d8-d871-4ab8-a96a-840747a26667" providerId="ADAL" clId="{AF6D4F6F-389A-E54C-A03D-B4228F0DA6D6}" dt="2019-03-05T10:40:20.254" v="3702" actId="1037"/>
          <ac:picMkLst>
            <pc:docMk/>
            <pc:sldMk cId="3768088018" sldId="299"/>
            <ac:picMk id="5" creationId="{3EEBDE99-A2DD-3048-8427-B25B739712CD}"/>
          </ac:picMkLst>
        </pc:picChg>
        <pc:picChg chg="add mod modCrop">
          <ac:chgData name="Smith, Dave (STFC,RAL,RALSP)" userId="6cd0d8d8-d871-4ab8-a96a-840747a26667" providerId="ADAL" clId="{AF6D4F6F-389A-E54C-A03D-B4228F0DA6D6}" dt="2019-03-05T10:40:56.389" v="3739" actId="1076"/>
          <ac:picMkLst>
            <pc:docMk/>
            <pc:sldMk cId="3768088018" sldId="299"/>
            <ac:picMk id="7" creationId="{E05D8C10-CE9C-8A40-A3C7-06D4B581701F}"/>
          </ac:picMkLst>
        </pc:picChg>
        <pc:picChg chg="add mod modCrop">
          <ac:chgData name="Smith, Dave (STFC,RAL,RALSP)" userId="6cd0d8d8-d871-4ab8-a96a-840747a26667" providerId="ADAL" clId="{AF6D4F6F-389A-E54C-A03D-B4228F0DA6D6}" dt="2019-03-05T10:41:20.951" v="3746" actId="1036"/>
          <ac:picMkLst>
            <pc:docMk/>
            <pc:sldMk cId="3768088018" sldId="299"/>
            <ac:picMk id="9" creationId="{B7A029B0-A7CF-AD42-8D97-DE5D4E5E0FA1}"/>
          </ac:picMkLst>
        </pc:picChg>
        <pc:picChg chg="mod">
          <ac:chgData name="Smith, Dave (STFC,RAL,RALSP)" userId="6cd0d8d8-d871-4ab8-a96a-840747a26667" providerId="ADAL" clId="{AF6D4F6F-389A-E54C-A03D-B4228F0DA6D6}" dt="2019-03-05T10:41:31.140" v="3762" actId="1035"/>
          <ac:picMkLst>
            <pc:docMk/>
            <pc:sldMk cId="3768088018" sldId="299"/>
            <ac:picMk id="12" creationId="{B47228BB-73E5-FD41-B97D-2D85498B1DCA}"/>
          </ac:picMkLst>
        </pc:picChg>
        <pc:picChg chg="mod">
          <ac:chgData name="Smith, Dave (STFC,RAL,RALSP)" userId="6cd0d8d8-d871-4ab8-a96a-840747a26667" providerId="ADAL" clId="{AF6D4F6F-389A-E54C-A03D-B4228F0DA6D6}" dt="2019-03-05T10:41:35.633" v="3771" actId="1035"/>
          <ac:picMkLst>
            <pc:docMk/>
            <pc:sldMk cId="3768088018" sldId="299"/>
            <ac:picMk id="14" creationId="{9271AE61-1603-0A49-86E9-D273B46C8566}"/>
          </ac:picMkLst>
        </pc:picChg>
        <pc:picChg chg="mod">
          <ac:chgData name="Smith, Dave (STFC,RAL,RALSP)" userId="6cd0d8d8-d871-4ab8-a96a-840747a26667" providerId="ADAL" clId="{AF6D4F6F-389A-E54C-A03D-B4228F0DA6D6}" dt="2019-03-05T10:41:26.787" v="3754" actId="1035"/>
          <ac:picMkLst>
            <pc:docMk/>
            <pc:sldMk cId="3768088018" sldId="299"/>
            <ac:picMk id="16" creationId="{CFFAD1FB-6CCA-2049-B823-C10F6825B5AA}"/>
          </ac:picMkLst>
        </pc:picChg>
      </pc:sldChg>
      <pc:sldChg chg="addSp delSp modSp">
        <pc:chgData name="Smith, Dave (STFC,RAL,RALSP)" userId="6cd0d8d8-d871-4ab8-a96a-840747a26667" providerId="ADAL" clId="{AF6D4F6F-389A-E54C-A03D-B4228F0DA6D6}" dt="2019-03-05T10:59:25.960" v="3903" actId="1076"/>
        <pc:sldMkLst>
          <pc:docMk/>
          <pc:sldMk cId="2625485616" sldId="300"/>
        </pc:sldMkLst>
        <pc:spChg chg="mod">
          <ac:chgData name="Smith, Dave (STFC,RAL,RALSP)" userId="6cd0d8d8-d871-4ab8-a96a-840747a26667" providerId="ADAL" clId="{AF6D4F6F-389A-E54C-A03D-B4228F0DA6D6}" dt="2019-03-05T10:43:46.919" v="3869" actId="1076"/>
          <ac:spMkLst>
            <pc:docMk/>
            <pc:sldMk cId="2625485616" sldId="300"/>
            <ac:spMk id="6" creationId="{2445B7FB-BFA5-284B-A956-B06D86CC347B}"/>
          </ac:spMkLst>
        </pc:spChg>
        <pc:spChg chg="add mod">
          <ac:chgData name="Smith, Dave (STFC,RAL,RALSP)" userId="6cd0d8d8-d871-4ab8-a96a-840747a26667" providerId="ADAL" clId="{AF6D4F6F-389A-E54C-A03D-B4228F0DA6D6}" dt="2019-03-05T10:44:15.954" v="3881" actId="1036"/>
          <ac:spMkLst>
            <pc:docMk/>
            <pc:sldMk cId="2625485616" sldId="300"/>
            <ac:spMk id="7" creationId="{CB3CB613-A298-0343-A09E-F176E9137FBD}"/>
          </ac:spMkLst>
        </pc:spChg>
        <pc:spChg chg="add mod">
          <ac:chgData name="Smith, Dave (STFC,RAL,RALSP)" userId="6cd0d8d8-d871-4ab8-a96a-840747a26667" providerId="ADAL" clId="{AF6D4F6F-389A-E54C-A03D-B4228F0DA6D6}" dt="2019-03-05T10:44:26.056" v="3882" actId="1076"/>
          <ac:spMkLst>
            <pc:docMk/>
            <pc:sldMk cId="2625485616" sldId="300"/>
            <ac:spMk id="8" creationId="{849CB502-F0EA-1440-9C57-6332D1501B17}"/>
          </ac:spMkLst>
        </pc:spChg>
        <pc:picChg chg="add mod modCrop">
          <ac:chgData name="Smith, Dave (STFC,RAL,RALSP)" userId="6cd0d8d8-d871-4ab8-a96a-840747a26667" providerId="ADAL" clId="{AF6D4F6F-389A-E54C-A03D-B4228F0DA6D6}" dt="2019-03-05T10:59:25.960" v="3903" actId="1076"/>
          <ac:picMkLst>
            <pc:docMk/>
            <pc:sldMk cId="2625485616" sldId="300"/>
            <ac:picMk id="4" creationId="{673A88D9-7CF5-6D4D-988A-4F57D311AB4D}"/>
          </ac:picMkLst>
        </pc:picChg>
        <pc:picChg chg="add del mod">
          <ac:chgData name="Smith, Dave (STFC,RAL,RALSP)" userId="6cd0d8d8-d871-4ab8-a96a-840747a26667" providerId="ADAL" clId="{AF6D4F6F-389A-E54C-A03D-B4228F0DA6D6}" dt="2019-03-05T10:56:24.341" v="3891" actId="478"/>
          <ac:picMkLst>
            <pc:docMk/>
            <pc:sldMk cId="2625485616" sldId="300"/>
            <ac:picMk id="9" creationId="{01E55E97-D113-8740-B05E-6C071682E445}"/>
          </ac:picMkLst>
        </pc:picChg>
        <pc:picChg chg="add mod modCrop">
          <ac:chgData name="Smith, Dave (STFC,RAL,RALSP)" userId="6cd0d8d8-d871-4ab8-a96a-840747a26667" providerId="ADAL" clId="{AF6D4F6F-389A-E54C-A03D-B4228F0DA6D6}" dt="2019-03-05T10:59:22.074" v="3902" actId="1076"/>
          <ac:picMkLst>
            <pc:docMk/>
            <pc:sldMk cId="2625485616" sldId="300"/>
            <ac:picMk id="11" creationId="{39C16443-CEDC-A244-9436-4751B10F00CD}"/>
          </ac:picMkLst>
        </pc:picChg>
        <pc:picChg chg="mod">
          <ac:chgData name="Smith, Dave (STFC,RAL,RALSP)" userId="6cd0d8d8-d871-4ab8-a96a-840747a26667" providerId="ADAL" clId="{AF6D4F6F-389A-E54C-A03D-B4228F0DA6D6}" dt="2019-03-05T10:43:41.929" v="3868" actId="1036"/>
          <ac:picMkLst>
            <pc:docMk/>
            <pc:sldMk cId="2625485616" sldId="300"/>
            <ac:picMk id="12" creationId="{B47228BB-73E5-FD41-B97D-2D85498B1DCA}"/>
          </ac:picMkLst>
        </pc:picChg>
        <pc:picChg chg="mod">
          <ac:chgData name="Smith, Dave (STFC,RAL,RALSP)" userId="6cd0d8d8-d871-4ab8-a96a-840747a26667" providerId="ADAL" clId="{AF6D4F6F-389A-E54C-A03D-B4228F0DA6D6}" dt="2019-03-05T10:43:41.929" v="3868" actId="1036"/>
          <ac:picMkLst>
            <pc:docMk/>
            <pc:sldMk cId="2625485616" sldId="300"/>
            <ac:picMk id="14" creationId="{9271AE61-1603-0A49-86E9-D273B46C8566}"/>
          </ac:picMkLst>
        </pc:picChg>
        <pc:picChg chg="add mod modCrop">
          <ac:chgData name="Smith, Dave (STFC,RAL,RALSP)" userId="6cd0d8d8-d871-4ab8-a96a-840747a26667" providerId="ADAL" clId="{AF6D4F6F-389A-E54C-A03D-B4228F0DA6D6}" dt="2019-03-05T10:59:19.008" v="3901" actId="1076"/>
          <ac:picMkLst>
            <pc:docMk/>
            <pc:sldMk cId="2625485616" sldId="300"/>
            <ac:picMk id="15" creationId="{581F6A5A-AFA0-AE46-9399-764940650C08}"/>
          </ac:picMkLst>
        </pc:picChg>
        <pc:picChg chg="mod">
          <ac:chgData name="Smith, Dave (STFC,RAL,RALSP)" userId="6cd0d8d8-d871-4ab8-a96a-840747a26667" providerId="ADAL" clId="{AF6D4F6F-389A-E54C-A03D-B4228F0DA6D6}" dt="2019-03-05T10:43:41.929" v="3868" actId="1036"/>
          <ac:picMkLst>
            <pc:docMk/>
            <pc:sldMk cId="2625485616" sldId="300"/>
            <ac:picMk id="16" creationId="{CFFAD1FB-6CCA-2049-B823-C10F6825B5AA}"/>
          </ac:picMkLst>
        </pc:picChg>
      </pc:sldChg>
      <pc:sldChg chg="add ord modTransition">
        <pc:chgData name="Smith, Dave (STFC,RAL,RALSP)" userId="6cd0d8d8-d871-4ab8-a96a-840747a26667" providerId="ADAL" clId="{AF6D4F6F-389A-E54C-A03D-B4228F0DA6D6}" dt="2019-03-07T07:40:07.163" v="5913"/>
        <pc:sldMkLst>
          <pc:docMk/>
          <pc:sldMk cId="2383316669" sldId="307"/>
        </pc:sldMkLst>
      </pc:sldChg>
      <pc:sldChg chg="modSp add">
        <pc:chgData name="Smith, Dave (STFC,RAL,RALSP)" userId="6cd0d8d8-d871-4ab8-a96a-840747a26667" providerId="ADAL" clId="{AF6D4F6F-389A-E54C-A03D-B4228F0DA6D6}" dt="2019-03-05T14:42:18.703" v="4146" actId="20577"/>
        <pc:sldMkLst>
          <pc:docMk/>
          <pc:sldMk cId="2810203444" sldId="312"/>
        </pc:sldMkLst>
        <pc:spChg chg="mod">
          <ac:chgData name="Smith, Dave (STFC,RAL,RALSP)" userId="6cd0d8d8-d871-4ab8-a96a-840747a26667" providerId="ADAL" clId="{AF6D4F6F-389A-E54C-A03D-B4228F0DA6D6}" dt="2019-03-05T14:42:18.703" v="4146" actId="20577"/>
          <ac:spMkLst>
            <pc:docMk/>
            <pc:sldMk cId="2810203444" sldId="312"/>
            <ac:spMk id="19457" creationId="{00000000-0000-0000-0000-000000000000}"/>
          </ac:spMkLst>
        </pc:spChg>
      </pc:sldChg>
      <pc:sldChg chg="modSp add">
        <pc:chgData name="Smith, Dave (STFC,RAL,RALSP)" userId="6cd0d8d8-d871-4ab8-a96a-840747a26667" providerId="ADAL" clId="{AF6D4F6F-389A-E54C-A03D-B4228F0DA6D6}" dt="2019-03-05T08:33:29.309" v="880" actId="1076"/>
        <pc:sldMkLst>
          <pc:docMk/>
          <pc:sldMk cId="2778094319" sldId="315"/>
        </pc:sldMkLst>
        <pc:spChg chg="mod">
          <ac:chgData name="Smith, Dave (STFC,RAL,RALSP)" userId="6cd0d8d8-d871-4ab8-a96a-840747a26667" providerId="ADAL" clId="{AF6D4F6F-389A-E54C-A03D-B4228F0DA6D6}" dt="2019-03-05T08:33:29.309" v="880" actId="1076"/>
          <ac:spMkLst>
            <pc:docMk/>
            <pc:sldMk cId="2778094319" sldId="315"/>
            <ac:spMk id="17411" creationId="{00000000-0000-0000-0000-000000000000}"/>
          </ac:spMkLst>
        </pc:spChg>
      </pc:sldChg>
      <pc:sldChg chg="add">
        <pc:chgData name="Smith, Dave (STFC,RAL,RALSP)" userId="6cd0d8d8-d871-4ab8-a96a-840747a26667" providerId="ADAL" clId="{AF6D4F6F-389A-E54C-A03D-B4228F0DA6D6}" dt="2019-03-05T07:55:34.511" v="43"/>
        <pc:sldMkLst>
          <pc:docMk/>
          <pc:sldMk cId="1336656614" sldId="321"/>
        </pc:sldMkLst>
      </pc:sldChg>
      <pc:sldChg chg="addSp delSp modSp add">
        <pc:chgData name="Smith, Dave (STFC,RAL,RALSP)" userId="6cd0d8d8-d871-4ab8-a96a-840747a26667" providerId="ADAL" clId="{AF6D4F6F-389A-E54C-A03D-B4228F0DA6D6}" dt="2019-03-05T14:37:53.817" v="4005" actId="20577"/>
        <pc:sldMkLst>
          <pc:docMk/>
          <pc:sldMk cId="944483360" sldId="346"/>
        </pc:sldMkLst>
        <pc:spChg chg="add del mod">
          <ac:chgData name="Smith, Dave (STFC,RAL,RALSP)" userId="6cd0d8d8-d871-4ab8-a96a-840747a26667" providerId="ADAL" clId="{AF6D4F6F-389A-E54C-A03D-B4228F0DA6D6}" dt="2019-03-05T14:37:53.817" v="4005" actId="20577"/>
          <ac:spMkLst>
            <pc:docMk/>
            <pc:sldMk cId="944483360" sldId="346"/>
            <ac:spMk id="2" creationId="{956F3CC9-D987-CD4D-B51D-8E9CBCDB8E03}"/>
          </ac:spMkLst>
        </pc:spChg>
        <pc:spChg chg="del">
          <ac:chgData name="Smith, Dave (STFC,RAL,RALSP)" userId="6cd0d8d8-d871-4ab8-a96a-840747a26667" providerId="ADAL" clId="{AF6D4F6F-389A-E54C-A03D-B4228F0DA6D6}" dt="2019-03-05T08:26:16.962" v="841" actId="478"/>
          <ac:spMkLst>
            <pc:docMk/>
            <pc:sldMk cId="944483360" sldId="346"/>
            <ac:spMk id="6" creationId="{00000000-0000-0000-0000-000000000000}"/>
          </ac:spMkLst>
        </pc:spChg>
        <pc:spChg chg="mod">
          <ac:chgData name="Smith, Dave (STFC,RAL,RALSP)" userId="6cd0d8d8-d871-4ab8-a96a-840747a26667" providerId="ADAL" clId="{AF6D4F6F-389A-E54C-A03D-B4228F0DA6D6}" dt="2019-03-05T08:33:30.746" v="910" actId="1076"/>
          <ac:spMkLst>
            <pc:docMk/>
            <pc:sldMk cId="944483360" sldId="346"/>
            <ac:spMk id="8" creationId="{00000000-0000-0000-0000-000000000000}"/>
          </ac:spMkLst>
        </pc:spChg>
        <pc:picChg chg="add del mod">
          <ac:chgData name="Smith, Dave (STFC,RAL,RALSP)" userId="6cd0d8d8-d871-4ab8-a96a-840747a26667" providerId="ADAL" clId="{AF6D4F6F-389A-E54C-A03D-B4228F0DA6D6}" dt="2019-03-05T08:33:57.362" v="917" actId="478"/>
          <ac:picMkLst>
            <pc:docMk/>
            <pc:sldMk cId="944483360" sldId="346"/>
            <ac:picMk id="3" creationId="{01373101-7871-5F49-A8E8-3861B3F1331C}"/>
          </ac:picMkLst>
        </pc:picChg>
      </pc:sldChg>
      <pc:sldChg chg="modSp add ord">
        <pc:chgData name="Smith, Dave (STFC,RAL,RALSP)" userId="6cd0d8d8-d871-4ab8-a96a-840747a26667" providerId="ADAL" clId="{AF6D4F6F-389A-E54C-A03D-B4228F0DA6D6}" dt="2019-03-07T08:16:52.649" v="6646" actId="1076"/>
        <pc:sldMkLst>
          <pc:docMk/>
          <pc:sldMk cId="3441611918" sldId="347"/>
        </pc:sldMkLst>
        <pc:spChg chg="mod">
          <ac:chgData name="Smith, Dave (STFC,RAL,RALSP)" userId="6cd0d8d8-d871-4ab8-a96a-840747a26667" providerId="ADAL" clId="{AF6D4F6F-389A-E54C-A03D-B4228F0DA6D6}" dt="2019-03-07T08:16:52.649" v="6646" actId="1076"/>
          <ac:spMkLst>
            <pc:docMk/>
            <pc:sldMk cId="3441611918" sldId="347"/>
            <ac:spMk id="9" creationId="{52ACE3D0-486C-0B45-9E74-7EC4F5EC7F9E}"/>
          </ac:spMkLst>
        </pc:spChg>
      </pc:sldChg>
      <pc:sldChg chg="add ord modTransition">
        <pc:chgData name="Smith, Dave (STFC,RAL,RALSP)" userId="6cd0d8d8-d871-4ab8-a96a-840747a26667" providerId="ADAL" clId="{AF6D4F6F-389A-E54C-A03D-B4228F0DA6D6}" dt="2019-03-07T07:40:29.495" v="5914"/>
        <pc:sldMkLst>
          <pc:docMk/>
          <pc:sldMk cId="2967535756" sldId="349"/>
        </pc:sldMkLst>
      </pc:sldChg>
      <pc:sldChg chg="add ord modTransition">
        <pc:chgData name="Smith, Dave (STFC,RAL,RALSP)" userId="6cd0d8d8-d871-4ab8-a96a-840747a26667" providerId="ADAL" clId="{AF6D4F6F-389A-E54C-A03D-B4228F0DA6D6}" dt="2019-03-07T07:40:29.495" v="5914"/>
        <pc:sldMkLst>
          <pc:docMk/>
          <pc:sldMk cId="2157176790" sldId="351"/>
        </pc:sldMkLst>
      </pc:sldChg>
      <pc:sldChg chg="add">
        <pc:chgData name="Smith, Dave (STFC,RAL,RALSP)" userId="6cd0d8d8-d871-4ab8-a96a-840747a26667" providerId="ADAL" clId="{AF6D4F6F-389A-E54C-A03D-B4228F0DA6D6}" dt="2019-03-05T07:54:50.262" v="11"/>
        <pc:sldMkLst>
          <pc:docMk/>
          <pc:sldMk cId="2220380008" sldId="401"/>
        </pc:sldMkLst>
      </pc:sldChg>
      <pc:sldChg chg="modSp">
        <pc:chgData name="Smith, Dave (STFC,RAL,RALSP)" userId="6cd0d8d8-d871-4ab8-a96a-840747a26667" providerId="ADAL" clId="{AF6D4F6F-389A-E54C-A03D-B4228F0DA6D6}" dt="2019-03-05T10:37:00.818" v="3661" actId="20577"/>
        <pc:sldMkLst>
          <pc:docMk/>
          <pc:sldMk cId="497006047" sldId="407"/>
        </pc:sldMkLst>
        <pc:spChg chg="mod">
          <ac:chgData name="Smith, Dave (STFC,RAL,RALSP)" userId="6cd0d8d8-d871-4ab8-a96a-840747a26667" providerId="ADAL" clId="{AF6D4F6F-389A-E54C-A03D-B4228F0DA6D6}" dt="2019-03-05T10:34:15.689" v="3503" actId="20577"/>
          <ac:spMkLst>
            <pc:docMk/>
            <pc:sldMk cId="497006047" sldId="407"/>
            <ac:spMk id="2" creationId="{00000000-0000-0000-0000-000000000000}"/>
          </ac:spMkLst>
        </pc:spChg>
        <pc:spChg chg="mod">
          <ac:chgData name="Smith, Dave (STFC,RAL,RALSP)" userId="6cd0d8d8-d871-4ab8-a96a-840747a26667" providerId="ADAL" clId="{AF6D4F6F-389A-E54C-A03D-B4228F0DA6D6}" dt="2019-03-05T10:37:00.818" v="3661" actId="20577"/>
          <ac:spMkLst>
            <pc:docMk/>
            <pc:sldMk cId="497006047" sldId="407"/>
            <ac:spMk id="3" creationId="{00000000-0000-0000-0000-000000000000}"/>
          </ac:spMkLst>
        </pc:spChg>
      </pc:sldChg>
      <pc:sldChg chg="addSp modSp add">
        <pc:chgData name="Smith, Dave (STFC,RAL,RALSP)" userId="6cd0d8d8-d871-4ab8-a96a-840747a26667" providerId="ADAL" clId="{AF6D4F6F-389A-E54C-A03D-B4228F0DA6D6}" dt="2019-03-07T08:31:15.055" v="6714" actId="1036"/>
        <pc:sldMkLst>
          <pc:docMk/>
          <pc:sldMk cId="2800979539" sldId="442"/>
        </pc:sldMkLst>
        <pc:spChg chg="mod">
          <ac:chgData name="Smith, Dave (STFC,RAL,RALSP)" userId="6cd0d8d8-d871-4ab8-a96a-840747a26667" providerId="ADAL" clId="{AF6D4F6F-389A-E54C-A03D-B4228F0DA6D6}" dt="2019-03-07T07:50:21.314" v="5995" actId="20577"/>
          <ac:spMkLst>
            <pc:docMk/>
            <pc:sldMk cId="2800979539" sldId="442"/>
            <ac:spMk id="2" creationId="{FA2741C4-77A6-6F43-9768-990CF33FE823}"/>
          </ac:spMkLst>
        </pc:spChg>
        <pc:spChg chg="add mod">
          <ac:chgData name="Smith, Dave (STFC,RAL,RALSP)" userId="6cd0d8d8-d871-4ab8-a96a-840747a26667" providerId="ADAL" clId="{AF6D4F6F-389A-E54C-A03D-B4228F0DA6D6}" dt="2019-03-07T08:16:43.947" v="6645" actId="20577"/>
          <ac:spMkLst>
            <pc:docMk/>
            <pc:sldMk cId="2800979539" sldId="442"/>
            <ac:spMk id="3" creationId="{2D4F0EDA-22A2-9A40-883D-DF3EC2F3017C}"/>
          </ac:spMkLst>
        </pc:spChg>
        <pc:spChg chg="mod">
          <ac:chgData name="Smith, Dave (STFC,RAL,RALSP)" userId="6cd0d8d8-d871-4ab8-a96a-840747a26667" providerId="ADAL" clId="{AF6D4F6F-389A-E54C-A03D-B4228F0DA6D6}" dt="2019-03-07T08:31:15.055" v="6714" actId="1036"/>
          <ac:spMkLst>
            <pc:docMk/>
            <pc:sldMk cId="2800979539" sldId="442"/>
            <ac:spMk id="10" creationId="{7D1F0222-BB5B-FC47-A594-749A604BA6F3}"/>
          </ac:spMkLst>
        </pc:spChg>
        <pc:spChg chg="mod">
          <ac:chgData name="Smith, Dave (STFC,RAL,RALSP)" userId="6cd0d8d8-d871-4ab8-a96a-840747a26667" providerId="ADAL" clId="{AF6D4F6F-389A-E54C-A03D-B4228F0DA6D6}" dt="2019-03-07T08:30:55.990" v="6691" actId="1035"/>
          <ac:spMkLst>
            <pc:docMk/>
            <pc:sldMk cId="2800979539" sldId="442"/>
            <ac:spMk id="11" creationId="{3168416F-5B07-064C-841D-ADC49C15B77B}"/>
          </ac:spMkLst>
        </pc:spChg>
        <pc:spChg chg="mod">
          <ac:chgData name="Smith, Dave (STFC,RAL,RALSP)" userId="6cd0d8d8-d871-4ab8-a96a-840747a26667" providerId="ADAL" clId="{AF6D4F6F-389A-E54C-A03D-B4228F0DA6D6}" dt="2019-03-07T08:30:55.990" v="6691" actId="1035"/>
          <ac:spMkLst>
            <pc:docMk/>
            <pc:sldMk cId="2800979539" sldId="442"/>
            <ac:spMk id="12" creationId="{62B70E0E-005C-0745-AEE4-8BBD7FFF8ADB}"/>
          </ac:spMkLst>
        </pc:spChg>
        <pc:spChg chg="mod">
          <ac:chgData name="Smith, Dave (STFC,RAL,RALSP)" userId="6cd0d8d8-d871-4ab8-a96a-840747a26667" providerId="ADAL" clId="{AF6D4F6F-389A-E54C-A03D-B4228F0DA6D6}" dt="2019-03-07T08:31:15.055" v="6714" actId="1036"/>
          <ac:spMkLst>
            <pc:docMk/>
            <pc:sldMk cId="2800979539" sldId="442"/>
            <ac:spMk id="15" creationId="{17F0DE65-C516-6B4D-9287-7DCD8A4C2B4F}"/>
          </ac:spMkLst>
        </pc:spChg>
        <pc:spChg chg="mod">
          <ac:chgData name="Smith, Dave (STFC,RAL,RALSP)" userId="6cd0d8d8-d871-4ab8-a96a-840747a26667" providerId="ADAL" clId="{AF6D4F6F-389A-E54C-A03D-B4228F0DA6D6}" dt="2019-03-07T07:51:16.372" v="6004" actId="207"/>
          <ac:spMkLst>
            <pc:docMk/>
            <pc:sldMk cId="2800979539" sldId="442"/>
            <ac:spMk id="16" creationId="{9F06E631-A8CE-DC48-A2AA-1F05FD215F35}"/>
          </ac:spMkLst>
        </pc:spChg>
        <pc:picChg chg="mod modCrop">
          <ac:chgData name="Smith, Dave (STFC,RAL,RALSP)" userId="6cd0d8d8-d871-4ab8-a96a-840747a26667" providerId="ADAL" clId="{AF6D4F6F-389A-E54C-A03D-B4228F0DA6D6}" dt="2019-03-07T08:31:15.055" v="6714" actId="1036"/>
          <ac:picMkLst>
            <pc:docMk/>
            <pc:sldMk cId="2800979539" sldId="442"/>
            <ac:picMk id="5" creationId="{084A6E2F-B260-2445-8434-3082247D58B3}"/>
          </ac:picMkLst>
        </pc:picChg>
        <pc:picChg chg="mod modCrop">
          <ac:chgData name="Smith, Dave (STFC,RAL,RALSP)" userId="6cd0d8d8-d871-4ab8-a96a-840747a26667" providerId="ADAL" clId="{AF6D4F6F-389A-E54C-A03D-B4228F0DA6D6}" dt="2019-03-07T08:30:55.990" v="6691" actId="1035"/>
          <ac:picMkLst>
            <pc:docMk/>
            <pc:sldMk cId="2800979539" sldId="442"/>
            <ac:picMk id="7" creationId="{6A64257E-BB74-6C48-814F-59BD56F6FBA7}"/>
          </ac:picMkLst>
        </pc:picChg>
        <pc:picChg chg="mod modCrop">
          <ac:chgData name="Smith, Dave (STFC,RAL,RALSP)" userId="6cd0d8d8-d871-4ab8-a96a-840747a26667" providerId="ADAL" clId="{AF6D4F6F-389A-E54C-A03D-B4228F0DA6D6}" dt="2019-03-07T08:30:55.990" v="6691" actId="1035"/>
          <ac:picMkLst>
            <pc:docMk/>
            <pc:sldMk cId="2800979539" sldId="442"/>
            <ac:picMk id="9" creationId="{00F01369-081A-0B46-8602-4275581C18B4}"/>
          </ac:picMkLst>
        </pc:picChg>
        <pc:picChg chg="mod">
          <ac:chgData name="Smith, Dave (STFC,RAL,RALSP)" userId="6cd0d8d8-d871-4ab8-a96a-840747a26667" providerId="ADAL" clId="{AF6D4F6F-389A-E54C-A03D-B4228F0DA6D6}" dt="2019-03-07T08:31:15.055" v="6714" actId="1036"/>
          <ac:picMkLst>
            <pc:docMk/>
            <pc:sldMk cId="2800979539" sldId="442"/>
            <ac:picMk id="14" creationId="{A93C6D7E-61EC-2246-88A7-D08FA19CF9A5}"/>
          </ac:picMkLst>
        </pc:picChg>
      </pc:sldChg>
      <pc:sldChg chg="add">
        <pc:chgData name="Smith, Dave (STFC,RAL,RALSP)" userId="6cd0d8d8-d871-4ab8-a96a-840747a26667" providerId="ADAL" clId="{AF6D4F6F-389A-E54C-A03D-B4228F0DA6D6}" dt="2019-03-05T10:33:38.757" v="3479"/>
        <pc:sldMkLst>
          <pc:docMk/>
          <pc:sldMk cId="3165350758" sldId="454"/>
        </pc:sldMkLst>
      </pc:sldChg>
      <pc:sldChg chg="add ord">
        <pc:chgData name="Smith, Dave (STFC,RAL,RALSP)" userId="6cd0d8d8-d871-4ab8-a96a-840747a26667" providerId="ADAL" clId="{AF6D4F6F-389A-E54C-A03D-B4228F0DA6D6}" dt="2019-03-05T10:33:17.041" v="3477"/>
        <pc:sldMkLst>
          <pc:docMk/>
          <pc:sldMk cId="1355979947" sldId="522"/>
        </pc:sldMkLst>
      </pc:sldChg>
      <pc:sldChg chg="delSp">
        <pc:chgData name="Smith, Dave (STFC,RAL,RALSP)" userId="6cd0d8d8-d871-4ab8-a96a-840747a26667" providerId="ADAL" clId="{AF6D4F6F-389A-E54C-A03D-B4228F0DA6D6}" dt="2019-03-05T14:46:14.484" v="4174"/>
        <pc:sldMkLst>
          <pc:docMk/>
          <pc:sldMk cId="3606907469" sldId="524"/>
        </pc:sldMkLst>
        <pc:spChg chg="del">
          <ac:chgData name="Smith, Dave (STFC,RAL,RALSP)" userId="6cd0d8d8-d871-4ab8-a96a-840747a26667" providerId="ADAL" clId="{AF6D4F6F-389A-E54C-A03D-B4228F0DA6D6}" dt="2019-03-05T14:46:14.484" v="4174"/>
          <ac:spMkLst>
            <pc:docMk/>
            <pc:sldMk cId="3606907469" sldId="524"/>
            <ac:spMk id="4" creationId="{A8F3950A-400E-A142-B071-569633C0951E}"/>
          </ac:spMkLst>
        </pc:spChg>
      </pc:sldChg>
      <pc:sldChg chg="modSp">
        <pc:chgData name="Smith, Dave (STFC,RAL,RALSP)" userId="6cd0d8d8-d871-4ab8-a96a-840747a26667" providerId="ADAL" clId="{AF6D4F6F-389A-E54C-A03D-B4228F0DA6D6}" dt="2019-03-05T09:51:50.267" v="2586" actId="15"/>
        <pc:sldMkLst>
          <pc:docMk/>
          <pc:sldMk cId="3123003226" sldId="590"/>
        </pc:sldMkLst>
        <pc:spChg chg="mod">
          <ac:chgData name="Smith, Dave (STFC,RAL,RALSP)" userId="6cd0d8d8-d871-4ab8-a96a-840747a26667" providerId="ADAL" clId="{AF6D4F6F-389A-E54C-A03D-B4228F0DA6D6}" dt="2019-03-05T09:51:50.267" v="2586" actId="15"/>
          <ac:spMkLst>
            <pc:docMk/>
            <pc:sldMk cId="3123003226" sldId="590"/>
            <ac:spMk id="3" creationId="{037A7352-9CE3-3C48-9AA9-83185C0A204F}"/>
          </ac:spMkLst>
        </pc:spChg>
      </pc:sldChg>
      <pc:sldChg chg="modSp">
        <pc:chgData name="Smith, Dave (STFC,RAL,RALSP)" userId="6cd0d8d8-d871-4ab8-a96a-840747a26667" providerId="ADAL" clId="{AF6D4F6F-389A-E54C-A03D-B4228F0DA6D6}" dt="2019-03-06T13:59:52.691" v="5909" actId="18331"/>
        <pc:sldMkLst>
          <pc:docMk/>
          <pc:sldMk cId="3965013579" sldId="591"/>
        </pc:sldMkLst>
        <pc:picChg chg="mod">
          <ac:chgData name="Smith, Dave (STFC,RAL,RALSP)" userId="6cd0d8d8-d871-4ab8-a96a-840747a26667" providerId="ADAL" clId="{AF6D4F6F-389A-E54C-A03D-B4228F0DA6D6}" dt="2019-03-06T13:59:52.691" v="5909" actId="18331"/>
          <ac:picMkLst>
            <pc:docMk/>
            <pc:sldMk cId="3965013579" sldId="591"/>
            <ac:picMk id="4" creationId="{B8F37B73-452C-5142-8EEB-2133A1D83C60}"/>
          </ac:picMkLst>
        </pc:picChg>
      </pc:sldChg>
      <pc:sldChg chg="add ord modTransition">
        <pc:chgData name="Smith, Dave (STFC,RAL,RALSP)" userId="6cd0d8d8-d871-4ab8-a96a-840747a26667" providerId="ADAL" clId="{AF6D4F6F-389A-E54C-A03D-B4228F0DA6D6}" dt="2019-03-07T07:40:07.163" v="5913"/>
        <pc:sldMkLst>
          <pc:docMk/>
          <pc:sldMk cId="1042693905" sldId="645"/>
        </pc:sldMkLst>
      </pc:sldChg>
      <pc:sldChg chg="delSp">
        <pc:chgData name="Smith, Dave (STFC,RAL,RALSP)" userId="6cd0d8d8-d871-4ab8-a96a-840747a26667" providerId="ADAL" clId="{AF6D4F6F-389A-E54C-A03D-B4228F0DA6D6}" dt="2019-03-05T14:46:14.484" v="4174"/>
        <pc:sldMkLst>
          <pc:docMk/>
          <pc:sldMk cId="1329734831" sldId="669"/>
        </pc:sldMkLst>
        <pc:spChg chg="del">
          <ac:chgData name="Smith, Dave (STFC,RAL,RALSP)" userId="6cd0d8d8-d871-4ab8-a96a-840747a26667" providerId="ADAL" clId="{AF6D4F6F-389A-E54C-A03D-B4228F0DA6D6}" dt="2019-03-05T14:46:14.484" v="4174"/>
          <ac:spMkLst>
            <pc:docMk/>
            <pc:sldMk cId="1329734831" sldId="669"/>
            <ac:spMk id="4" creationId="{A8F3950A-400E-A142-B071-569633C0951E}"/>
          </ac:spMkLst>
        </pc:spChg>
      </pc:sldChg>
      <pc:sldChg chg="add del ord modTransition">
        <pc:chgData name="Smith, Dave (STFC,RAL,RALSP)" userId="6cd0d8d8-d871-4ab8-a96a-840747a26667" providerId="ADAL" clId="{AF6D4F6F-389A-E54C-A03D-B4228F0DA6D6}" dt="2019-03-07T07:43:29.176" v="5918"/>
        <pc:sldMkLst>
          <pc:docMk/>
          <pc:sldMk cId="2931308643" sldId="672"/>
        </pc:sldMkLst>
      </pc:sldChg>
      <pc:sldChg chg="add del ord modTransition">
        <pc:chgData name="Smith, Dave (STFC,RAL,RALSP)" userId="6cd0d8d8-d871-4ab8-a96a-840747a26667" providerId="ADAL" clId="{AF6D4F6F-389A-E54C-A03D-B4228F0DA6D6}" dt="2019-03-07T07:43:37.140" v="5919"/>
        <pc:sldMkLst>
          <pc:docMk/>
          <pc:sldMk cId="2718680844" sldId="673"/>
        </pc:sldMkLst>
      </pc:sldChg>
      <pc:sldChg chg="ord modTransition">
        <pc:chgData name="Smith, Dave (STFC,RAL,RALSP)" userId="6cd0d8d8-d871-4ab8-a96a-840747a26667" providerId="ADAL" clId="{AF6D4F6F-389A-E54C-A03D-B4228F0DA6D6}" dt="2019-03-07T07:43:41.548" v="5920"/>
        <pc:sldMkLst>
          <pc:docMk/>
          <pc:sldMk cId="89204802" sldId="674"/>
        </pc:sldMkLst>
      </pc:sldChg>
      <pc:sldChg chg="addSp delSp modSp">
        <pc:chgData name="Smith, Dave (STFC,RAL,RALSP)" userId="6cd0d8d8-d871-4ab8-a96a-840747a26667" providerId="ADAL" clId="{AF6D4F6F-389A-E54C-A03D-B4228F0DA6D6}" dt="2019-03-05T11:10:01.254" v="3949" actId="167"/>
        <pc:sldMkLst>
          <pc:docMk/>
          <pc:sldMk cId="1654627710" sldId="675"/>
        </pc:sldMkLst>
        <pc:spChg chg="mod">
          <ac:chgData name="Smith, Dave (STFC,RAL,RALSP)" userId="6cd0d8d8-d871-4ab8-a96a-840747a26667" providerId="ADAL" clId="{AF6D4F6F-389A-E54C-A03D-B4228F0DA6D6}" dt="2019-03-05T10:36:48.435" v="3648" actId="1036"/>
          <ac:spMkLst>
            <pc:docMk/>
            <pc:sldMk cId="1654627710" sldId="675"/>
            <ac:spMk id="3" creationId="{86010A40-87B6-584E-BAF8-48BD8050AF74}"/>
          </ac:spMkLst>
        </pc:spChg>
        <pc:spChg chg="mod">
          <ac:chgData name="Smith, Dave (STFC,RAL,RALSP)" userId="6cd0d8d8-d871-4ab8-a96a-840747a26667" providerId="ADAL" clId="{AF6D4F6F-389A-E54C-A03D-B4228F0DA6D6}" dt="2019-03-05T10:36:48.435" v="3648" actId="1036"/>
          <ac:spMkLst>
            <pc:docMk/>
            <pc:sldMk cId="1654627710" sldId="675"/>
            <ac:spMk id="4" creationId="{F3A911B8-A789-3B42-96D3-1170C68AFEA1}"/>
          </ac:spMkLst>
        </pc:spChg>
        <pc:spChg chg="add del mod">
          <ac:chgData name="Smith, Dave (STFC,RAL,RALSP)" userId="6cd0d8d8-d871-4ab8-a96a-840747a26667" providerId="ADAL" clId="{AF6D4F6F-389A-E54C-A03D-B4228F0DA6D6}" dt="2019-03-05T10:36:48.952" v="3651"/>
          <ac:spMkLst>
            <pc:docMk/>
            <pc:sldMk cId="1654627710" sldId="675"/>
            <ac:spMk id="5" creationId="{92F15EC1-201C-504C-B976-CFD8EA64C70E}"/>
          </ac:spMkLst>
        </pc:spChg>
        <pc:spChg chg="mod">
          <ac:chgData name="Smith, Dave (STFC,RAL,RALSP)" userId="6cd0d8d8-d871-4ab8-a96a-840747a26667" providerId="ADAL" clId="{AF6D4F6F-389A-E54C-A03D-B4228F0DA6D6}" dt="2019-03-05T10:36:48.435" v="3648" actId="1036"/>
          <ac:spMkLst>
            <pc:docMk/>
            <pc:sldMk cId="1654627710" sldId="675"/>
            <ac:spMk id="10" creationId="{316C8972-A2C0-9F44-BA7D-25066E3624E1}"/>
          </ac:spMkLst>
        </pc:spChg>
        <pc:picChg chg="del mod">
          <ac:chgData name="Smith, Dave (STFC,RAL,RALSP)" userId="6cd0d8d8-d871-4ab8-a96a-840747a26667" providerId="ADAL" clId="{AF6D4F6F-389A-E54C-A03D-B4228F0DA6D6}" dt="2019-03-05T11:07:47.287" v="3914" actId="478"/>
          <ac:picMkLst>
            <pc:docMk/>
            <pc:sldMk cId="1654627710" sldId="675"/>
            <ac:picMk id="7" creationId="{864D706C-AFA4-F945-931B-1AD609418612}"/>
          </ac:picMkLst>
        </pc:picChg>
        <pc:picChg chg="del mod">
          <ac:chgData name="Smith, Dave (STFC,RAL,RALSP)" userId="6cd0d8d8-d871-4ab8-a96a-840747a26667" providerId="ADAL" clId="{AF6D4F6F-389A-E54C-A03D-B4228F0DA6D6}" dt="2019-03-05T11:07:48.704" v="3915" actId="478"/>
          <ac:picMkLst>
            <pc:docMk/>
            <pc:sldMk cId="1654627710" sldId="675"/>
            <ac:picMk id="8" creationId="{F9B93883-851B-214A-AD48-3DFB85296D81}"/>
          </ac:picMkLst>
        </pc:picChg>
        <pc:picChg chg="add mod modCrop">
          <ac:chgData name="Smith, Dave (STFC,RAL,RALSP)" userId="6cd0d8d8-d871-4ab8-a96a-840747a26667" providerId="ADAL" clId="{AF6D4F6F-389A-E54C-A03D-B4228F0DA6D6}" dt="2019-03-05T11:09:45.645" v="3947" actId="732"/>
          <ac:picMkLst>
            <pc:docMk/>
            <pc:sldMk cId="1654627710" sldId="675"/>
            <ac:picMk id="9" creationId="{339F4202-8166-034E-8839-03A2CB403AD9}"/>
          </ac:picMkLst>
        </pc:picChg>
        <pc:picChg chg="mod modCrop">
          <ac:chgData name="Smith, Dave (STFC,RAL,RALSP)" userId="6cd0d8d8-d871-4ab8-a96a-840747a26667" providerId="ADAL" clId="{AF6D4F6F-389A-E54C-A03D-B4228F0DA6D6}" dt="2019-03-05T11:07:33.412" v="3912" actId="1076"/>
          <ac:picMkLst>
            <pc:docMk/>
            <pc:sldMk cId="1654627710" sldId="675"/>
            <ac:picMk id="12" creationId="{B47228BB-73E5-FD41-B97D-2D85498B1DCA}"/>
          </ac:picMkLst>
        </pc:picChg>
        <pc:picChg chg="add mod modCrop">
          <ac:chgData name="Smith, Dave (STFC,RAL,RALSP)" userId="6cd0d8d8-d871-4ab8-a96a-840747a26667" providerId="ADAL" clId="{AF6D4F6F-389A-E54C-A03D-B4228F0DA6D6}" dt="2019-03-05T11:09:53.553" v="3948" actId="732"/>
          <ac:picMkLst>
            <pc:docMk/>
            <pc:sldMk cId="1654627710" sldId="675"/>
            <ac:picMk id="13" creationId="{0725125E-9F9E-7F40-AB30-264061906C48}"/>
          </ac:picMkLst>
        </pc:picChg>
        <pc:picChg chg="del mod">
          <ac:chgData name="Smith, Dave (STFC,RAL,RALSP)" userId="6cd0d8d8-d871-4ab8-a96a-840747a26667" providerId="ADAL" clId="{AF6D4F6F-389A-E54C-A03D-B4228F0DA6D6}" dt="2019-03-05T11:07:43.389" v="3913" actId="478"/>
          <ac:picMkLst>
            <pc:docMk/>
            <pc:sldMk cId="1654627710" sldId="675"/>
            <ac:picMk id="14" creationId="{9271AE61-1603-0A49-86E9-D273B46C8566}"/>
          </ac:picMkLst>
        </pc:picChg>
        <pc:picChg chg="add mod modCrop">
          <ac:chgData name="Smith, Dave (STFC,RAL,RALSP)" userId="6cd0d8d8-d871-4ab8-a96a-840747a26667" providerId="ADAL" clId="{AF6D4F6F-389A-E54C-A03D-B4228F0DA6D6}" dt="2019-03-05T11:10:01.254" v="3949" actId="167"/>
          <ac:picMkLst>
            <pc:docMk/>
            <pc:sldMk cId="1654627710" sldId="675"/>
            <ac:picMk id="16" creationId="{118127F8-48FE-9E4B-9C45-EDF22981F8F3}"/>
          </ac:picMkLst>
        </pc:picChg>
      </pc:sldChg>
      <pc:sldChg chg="addSp delSp modSp add">
        <pc:chgData name="Smith, Dave (STFC,RAL,RALSP)" userId="6cd0d8d8-d871-4ab8-a96a-840747a26667" providerId="ADAL" clId="{AF6D4F6F-389A-E54C-A03D-B4228F0DA6D6}" dt="2019-03-07T08:28:19.739" v="6667" actId="1076"/>
        <pc:sldMkLst>
          <pc:docMk/>
          <pc:sldMk cId="936277837" sldId="684"/>
        </pc:sldMkLst>
        <pc:spChg chg="add del mod">
          <ac:chgData name="Smith, Dave (STFC,RAL,RALSP)" userId="6cd0d8d8-d871-4ab8-a96a-840747a26667" providerId="ADAL" clId="{AF6D4F6F-389A-E54C-A03D-B4228F0DA6D6}" dt="2019-03-07T08:10:39.782" v="6123"/>
          <ac:spMkLst>
            <pc:docMk/>
            <pc:sldMk cId="936277837" sldId="684"/>
            <ac:spMk id="3" creationId="{DD0AA169-EF90-4740-8660-D7D4BDB4AD72}"/>
          </ac:spMkLst>
        </pc:spChg>
        <pc:spChg chg="add mod">
          <ac:chgData name="Smith, Dave (STFC,RAL,RALSP)" userId="6cd0d8d8-d871-4ab8-a96a-840747a26667" providerId="ADAL" clId="{AF6D4F6F-389A-E54C-A03D-B4228F0DA6D6}" dt="2019-03-07T08:28:19.739" v="6667" actId="1076"/>
          <ac:spMkLst>
            <pc:docMk/>
            <pc:sldMk cId="936277837" sldId="684"/>
            <ac:spMk id="4" creationId="{F3EC866B-C786-5649-841B-FF674FCFB2EE}"/>
          </ac:spMkLst>
        </pc:spChg>
        <pc:picChg chg="mod">
          <ac:chgData name="Smith, Dave (STFC,RAL,RALSP)" userId="6cd0d8d8-d871-4ab8-a96a-840747a26667" providerId="ADAL" clId="{AF6D4F6F-389A-E54C-A03D-B4228F0DA6D6}" dt="2019-03-07T08:26:33.207" v="6649" actId="14826"/>
          <ac:picMkLst>
            <pc:docMk/>
            <pc:sldMk cId="936277837" sldId="684"/>
            <ac:picMk id="5" creationId="{05AB333C-C343-FB49-9751-CDB5175457AD}"/>
          </ac:picMkLst>
        </pc:picChg>
      </pc:sldChg>
      <pc:sldChg chg="add">
        <pc:chgData name="Smith, Dave (STFC,RAL,RALSP)" userId="6cd0d8d8-d871-4ab8-a96a-840747a26667" providerId="ADAL" clId="{AF6D4F6F-389A-E54C-A03D-B4228F0DA6D6}" dt="2019-03-05T07:55:34.511" v="43"/>
        <pc:sldMkLst>
          <pc:docMk/>
          <pc:sldMk cId="1056897857" sldId="690"/>
        </pc:sldMkLst>
      </pc:sldChg>
      <pc:sldChg chg="addSp delSp modSp add del ord">
        <pc:chgData name="Smith, Dave (STFC,RAL,RALSP)" userId="6cd0d8d8-d871-4ab8-a96a-840747a26667" providerId="ADAL" clId="{AF6D4F6F-389A-E54C-A03D-B4228F0DA6D6}" dt="2019-03-06T12:55:58.262" v="4355" actId="20577"/>
        <pc:sldMkLst>
          <pc:docMk/>
          <pc:sldMk cId="941869803" sldId="693"/>
        </pc:sldMkLst>
        <pc:spChg chg="mod">
          <ac:chgData name="Smith, Dave (STFC,RAL,RALSP)" userId="6cd0d8d8-d871-4ab8-a96a-840747a26667" providerId="ADAL" clId="{AF6D4F6F-389A-E54C-A03D-B4228F0DA6D6}" dt="2019-03-05T14:47:45.165" v="4187" actId="403"/>
          <ac:spMkLst>
            <pc:docMk/>
            <pc:sldMk cId="941869803" sldId="693"/>
            <ac:spMk id="2" creationId="{09B55ED1-8664-5647-9CD2-20709172C054}"/>
          </ac:spMkLst>
        </pc:spChg>
        <pc:spChg chg="mod">
          <ac:chgData name="Smith, Dave (STFC,RAL,RALSP)" userId="6cd0d8d8-d871-4ab8-a96a-840747a26667" providerId="ADAL" clId="{AF6D4F6F-389A-E54C-A03D-B4228F0DA6D6}" dt="2019-03-05T14:47:42.151" v="4186" actId="14100"/>
          <ac:spMkLst>
            <pc:docMk/>
            <pc:sldMk cId="941869803" sldId="693"/>
            <ac:spMk id="3" creationId="{62F8A2EA-55FE-654E-A7B9-85634EECC8E3}"/>
          </ac:spMkLst>
        </pc:spChg>
        <pc:spChg chg="mod">
          <ac:chgData name="Smith, Dave (STFC,RAL,RALSP)" userId="6cd0d8d8-d871-4ab8-a96a-840747a26667" providerId="ADAL" clId="{AF6D4F6F-389A-E54C-A03D-B4228F0DA6D6}" dt="2019-03-06T12:55:58.262" v="4355" actId="20577"/>
          <ac:spMkLst>
            <pc:docMk/>
            <pc:sldMk cId="941869803" sldId="693"/>
            <ac:spMk id="4" creationId="{0A695ABC-5F16-7145-A3D4-9E6224051228}"/>
          </ac:spMkLst>
        </pc:spChg>
        <pc:spChg chg="del mod">
          <ac:chgData name="Smith, Dave (STFC,RAL,RALSP)" userId="6cd0d8d8-d871-4ab8-a96a-840747a26667" providerId="ADAL" clId="{AF6D4F6F-389A-E54C-A03D-B4228F0DA6D6}" dt="2019-03-05T14:46:14.484" v="4174"/>
          <ac:spMkLst>
            <pc:docMk/>
            <pc:sldMk cId="941869803" sldId="693"/>
            <ac:spMk id="5" creationId="{400DA07A-FB7E-4F48-93F3-8C7DB43EFC97}"/>
          </ac:spMkLst>
        </pc:spChg>
        <pc:spChg chg="add del mod">
          <ac:chgData name="Smith, Dave (STFC,RAL,RALSP)" userId="6cd0d8d8-d871-4ab8-a96a-840747a26667" providerId="ADAL" clId="{AF6D4F6F-389A-E54C-A03D-B4228F0DA6D6}" dt="2019-03-05T14:43:04.464" v="4163"/>
          <ac:spMkLst>
            <pc:docMk/>
            <pc:sldMk cId="941869803" sldId="693"/>
            <ac:spMk id="6" creationId="{12ABD20A-1187-054F-B4B5-1ECBA57EA53F}"/>
          </ac:spMkLst>
        </pc:spChg>
      </pc:sldChg>
      <pc:sldChg chg="modSp add">
        <pc:chgData name="Smith, Dave (STFC,RAL,RALSP)" userId="6cd0d8d8-d871-4ab8-a96a-840747a26667" providerId="ADAL" clId="{AF6D4F6F-389A-E54C-A03D-B4228F0DA6D6}" dt="2019-03-06T13:47:43.186" v="5908" actId="20577"/>
        <pc:sldMkLst>
          <pc:docMk/>
          <pc:sldMk cId="1695894067" sldId="695"/>
        </pc:sldMkLst>
        <pc:spChg chg="mod">
          <ac:chgData name="Smith, Dave (STFC,RAL,RALSP)" userId="6cd0d8d8-d871-4ab8-a96a-840747a26667" providerId="ADAL" clId="{AF6D4F6F-389A-E54C-A03D-B4228F0DA6D6}" dt="2019-03-05T08:48:14.149" v="1472" actId="20577"/>
          <ac:spMkLst>
            <pc:docMk/>
            <pc:sldMk cId="1695894067" sldId="695"/>
            <ac:spMk id="2" creationId="{AD782C1F-C28C-BB42-9070-6C87C0804D89}"/>
          </ac:spMkLst>
        </pc:spChg>
        <pc:spChg chg="mod">
          <ac:chgData name="Smith, Dave (STFC,RAL,RALSP)" userId="6cd0d8d8-d871-4ab8-a96a-840747a26667" providerId="ADAL" clId="{AF6D4F6F-389A-E54C-A03D-B4228F0DA6D6}" dt="2019-03-06T13:47:43.186" v="5908" actId="20577"/>
          <ac:spMkLst>
            <pc:docMk/>
            <pc:sldMk cId="1695894067" sldId="695"/>
            <ac:spMk id="3" creationId="{8D436D7A-3EE8-2B4C-98C0-19C134072F79}"/>
          </ac:spMkLst>
        </pc:spChg>
      </pc:sldChg>
      <pc:sldChg chg="modSp add">
        <pc:chgData name="Smith, Dave (STFC,RAL,RALSP)" userId="6cd0d8d8-d871-4ab8-a96a-840747a26667" providerId="ADAL" clId="{AF6D4F6F-389A-E54C-A03D-B4228F0DA6D6}" dt="2019-03-07T07:47:36.545" v="5953" actId="5793"/>
        <pc:sldMkLst>
          <pc:docMk/>
          <pc:sldMk cId="290655110" sldId="696"/>
        </pc:sldMkLst>
        <pc:spChg chg="mod">
          <ac:chgData name="Smith, Dave (STFC,RAL,RALSP)" userId="6cd0d8d8-d871-4ab8-a96a-840747a26667" providerId="ADAL" clId="{AF6D4F6F-389A-E54C-A03D-B4228F0DA6D6}" dt="2019-03-05T14:36:48.600" v="4002" actId="20577"/>
          <ac:spMkLst>
            <pc:docMk/>
            <pc:sldMk cId="290655110" sldId="696"/>
            <ac:spMk id="2" creationId="{54C9BA3B-7FF3-5742-8FD8-60680FC3593E}"/>
          </ac:spMkLst>
        </pc:spChg>
        <pc:spChg chg="mod">
          <ac:chgData name="Smith, Dave (STFC,RAL,RALSP)" userId="6cd0d8d8-d871-4ab8-a96a-840747a26667" providerId="ADAL" clId="{AF6D4F6F-389A-E54C-A03D-B4228F0DA6D6}" dt="2019-03-07T07:47:36.545" v="5953" actId="5793"/>
          <ac:spMkLst>
            <pc:docMk/>
            <pc:sldMk cId="290655110" sldId="696"/>
            <ac:spMk id="3" creationId="{0AC79EA5-1B49-6B45-A3F1-55709EF559D7}"/>
          </ac:spMkLst>
        </pc:spChg>
      </pc:sldChg>
      <pc:sldChg chg="modSp add">
        <pc:chgData name="Smith, Dave (STFC,RAL,RALSP)" userId="6cd0d8d8-d871-4ab8-a96a-840747a26667" providerId="ADAL" clId="{AF6D4F6F-389A-E54C-A03D-B4228F0DA6D6}" dt="2019-03-07T07:46:12.225" v="5928" actId="20577"/>
        <pc:sldMkLst>
          <pc:docMk/>
          <pc:sldMk cId="373131297" sldId="697"/>
        </pc:sldMkLst>
        <pc:spChg chg="mod">
          <ac:chgData name="Smith, Dave (STFC,RAL,RALSP)" userId="6cd0d8d8-d871-4ab8-a96a-840747a26667" providerId="ADAL" clId="{AF6D4F6F-389A-E54C-A03D-B4228F0DA6D6}" dt="2019-03-07T07:46:12.225" v="5928" actId="20577"/>
          <ac:spMkLst>
            <pc:docMk/>
            <pc:sldMk cId="373131297" sldId="697"/>
            <ac:spMk id="2" creationId="{D607D265-FB25-C948-9516-9D5C2D2BAE46}"/>
          </ac:spMkLst>
        </pc:spChg>
      </pc:sldChg>
      <pc:sldChg chg="add modTransition">
        <pc:chgData name="Smith, Dave (STFC,RAL,RALSP)" userId="6cd0d8d8-d871-4ab8-a96a-840747a26667" providerId="ADAL" clId="{AF6D4F6F-389A-E54C-A03D-B4228F0DA6D6}" dt="2019-03-07T08:25:57.354" v="6648"/>
        <pc:sldMkLst>
          <pc:docMk/>
          <pc:sldMk cId="3255832650" sldId="698"/>
        </pc:sldMkLst>
      </pc:sldChg>
      <pc:sldChg chg="add modTransition">
        <pc:chgData name="Smith, Dave (STFC,RAL,RALSP)" userId="6cd0d8d8-d871-4ab8-a96a-840747a26667" providerId="ADAL" clId="{AF6D4F6F-389A-E54C-A03D-B4228F0DA6D6}" dt="2019-03-07T08:25:57.354" v="6648"/>
        <pc:sldMkLst>
          <pc:docMk/>
          <pc:sldMk cId="1252734957" sldId="699"/>
        </pc:sldMkLst>
      </pc:sldChg>
      <pc:sldChg chg="add modTransition">
        <pc:chgData name="Smith, Dave (STFC,RAL,RALSP)" userId="6cd0d8d8-d871-4ab8-a96a-840747a26667" providerId="ADAL" clId="{AF6D4F6F-389A-E54C-A03D-B4228F0DA6D6}" dt="2019-03-07T08:25:57.354" v="6648"/>
        <pc:sldMkLst>
          <pc:docMk/>
          <pc:sldMk cId="4154543106" sldId="700"/>
        </pc:sldMkLst>
      </pc:sldChg>
      <pc:sldChg chg="add modTransition">
        <pc:chgData name="Smith, Dave (STFC,RAL,RALSP)" userId="6cd0d8d8-d871-4ab8-a96a-840747a26667" providerId="ADAL" clId="{AF6D4F6F-389A-E54C-A03D-B4228F0DA6D6}" dt="2019-03-07T08:25:57.354" v="6648"/>
        <pc:sldMkLst>
          <pc:docMk/>
          <pc:sldMk cId="3559331431" sldId="701"/>
        </pc:sldMkLst>
      </pc:sldChg>
      <pc:sldMasterChg chg="addSldLayout delSldLayout modSldLayout">
        <pc:chgData name="Smith, Dave (STFC,RAL,RALSP)" userId="6cd0d8d8-d871-4ab8-a96a-840747a26667" providerId="ADAL" clId="{AF6D4F6F-389A-E54C-A03D-B4228F0DA6D6}" dt="2019-03-05T14:46:26.215" v="4175"/>
        <pc:sldMasterMkLst>
          <pc:docMk/>
          <pc:sldMasterMk cId="1843259845" sldId="2147483679"/>
        </pc:sldMasterMkLst>
        <pc:sldLayoutChg chg="delSp modSp">
          <pc:chgData name="Smith, Dave (STFC,RAL,RALSP)" userId="6cd0d8d8-d871-4ab8-a96a-840747a26667" providerId="ADAL" clId="{AF6D4F6F-389A-E54C-A03D-B4228F0DA6D6}" dt="2019-03-05T14:46:26.215" v="4175"/>
          <pc:sldLayoutMkLst>
            <pc:docMk/>
            <pc:sldMasterMk cId="1843259845" sldId="2147483679"/>
            <pc:sldLayoutMk cId="1157131802" sldId="2147483714"/>
          </pc:sldLayoutMkLst>
          <pc:spChg chg="del mod">
            <ac:chgData name="Smith, Dave (STFC,RAL,RALSP)" userId="6cd0d8d8-d871-4ab8-a96a-840747a26667" providerId="ADAL" clId="{AF6D4F6F-389A-E54C-A03D-B4228F0DA6D6}" dt="2019-03-05T14:46:26.215" v="4175"/>
            <ac:spMkLst>
              <pc:docMk/>
              <pc:sldMasterMk cId="1843259845" sldId="2147483679"/>
              <pc:sldLayoutMk cId="1157131802" sldId="2147483714"/>
              <ac:spMk id="2" creationId="{00000000-0000-0000-0000-000000000000}"/>
            </ac:spMkLst>
          </pc:spChg>
          <pc:spChg chg="del mod">
            <ac:chgData name="Smith, Dave (STFC,RAL,RALSP)" userId="6cd0d8d8-d871-4ab8-a96a-840747a26667" providerId="ADAL" clId="{AF6D4F6F-389A-E54C-A03D-B4228F0DA6D6}" dt="2019-03-05T14:46:26.215" v="4175"/>
            <ac:spMkLst>
              <pc:docMk/>
              <pc:sldMasterMk cId="1843259845" sldId="2147483679"/>
              <pc:sldLayoutMk cId="1157131802" sldId="2147483714"/>
              <ac:spMk id="3" creationId="{00000000-0000-0000-0000-000000000000}"/>
            </ac:spMkLst>
          </pc:spChg>
          <pc:spChg chg="del mod">
            <ac:chgData name="Smith, Dave (STFC,RAL,RALSP)" userId="6cd0d8d8-d871-4ab8-a96a-840747a26667" providerId="ADAL" clId="{AF6D4F6F-389A-E54C-A03D-B4228F0DA6D6}" dt="2019-03-05T14:46:26.215" v="4175"/>
            <ac:spMkLst>
              <pc:docMk/>
              <pc:sldMasterMk cId="1843259845" sldId="2147483679"/>
              <pc:sldLayoutMk cId="1157131802" sldId="2147483714"/>
              <ac:spMk id="4" creationId="{00000000-0000-0000-0000-000000000000}"/>
            </ac:spMkLst>
          </pc:spChg>
        </pc:sldLayoutChg>
        <pc:sldLayoutChg chg="delSp modSp add del">
          <pc:chgData name="Smith, Dave (STFC,RAL,RALSP)" userId="6cd0d8d8-d871-4ab8-a96a-840747a26667" providerId="ADAL" clId="{AF6D4F6F-389A-E54C-A03D-B4228F0DA6D6}" dt="2019-03-05T14:43:22.718" v="4166" actId="20577"/>
          <pc:sldLayoutMkLst>
            <pc:docMk/>
            <pc:sldMasterMk cId="1843259845" sldId="2147483679"/>
            <pc:sldLayoutMk cId="4235515409" sldId="2147483716"/>
          </pc:sldLayoutMkLst>
          <pc:spChg chg="mod">
            <ac:chgData name="Smith, Dave (STFC,RAL,RALSP)" userId="6cd0d8d8-d871-4ab8-a96a-840747a26667" providerId="ADAL" clId="{AF6D4F6F-389A-E54C-A03D-B4228F0DA6D6}" dt="2019-03-05T14:43:22.718" v="4166" actId="20577"/>
            <ac:spMkLst>
              <pc:docMk/>
              <pc:sldMasterMk cId="1843259845" sldId="2147483679"/>
              <pc:sldLayoutMk cId="4235515409" sldId="2147483716"/>
              <ac:spMk id="4" creationId="{00000000-0000-0000-0000-000000000000}"/>
            </ac:spMkLst>
          </pc:spChg>
          <pc:spChg chg="del">
            <ac:chgData name="Smith, Dave (STFC,RAL,RALSP)" userId="6cd0d8d8-d871-4ab8-a96a-840747a26667" providerId="ADAL" clId="{AF6D4F6F-389A-E54C-A03D-B4228F0DA6D6}" dt="2019-03-05T14:43:16.581" v="4165" actId="478"/>
            <ac:spMkLst>
              <pc:docMk/>
              <pc:sldMasterMk cId="1843259845" sldId="2147483679"/>
              <pc:sldLayoutMk cId="4235515409" sldId="2147483716"/>
              <ac:spMk id="10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/>
            </a:lvl1pPr>
          </a:lstStyle>
          <a:p>
            <a:endParaRPr lang="fr-FR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/>
            </a:lvl1pPr>
          </a:lstStyle>
          <a:p>
            <a:endParaRPr lang="fr-FR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/>
            </a:lvl1pPr>
          </a:lstStyle>
          <a:p>
            <a:r>
              <a:rPr lang="fr-FR"/>
              <a:t>aaaaa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/>
            </a:lvl1pPr>
          </a:lstStyle>
          <a:p>
            <a:fld id="{31DACE73-2C28-46E6-A7A5-DCB9517FEA9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7030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fr-FR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r>
              <a:rPr lang="fr-FR"/>
              <a:t>aaaaa</a:t>
            </a:r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D95080F-8CC8-4384-8357-287F9AB99C61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42156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aaaaa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363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L1 data are averaged in 0.05degree cells as for VIS/SWIR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7F3B5-5651-4AFC-8989-4C47625E636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770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L1 data are averaged in 0.05degree cells as for VIS/SWIR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7F3B5-5651-4AFC-8989-4C47625E636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095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030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706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comment on stray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854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comment on stray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05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aaaaa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665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369ECE-AE87-4A31-8912-F8C643C5B70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43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aaaaa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848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aaaaa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705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aaaaa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927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aaaaa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3877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aaaaa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749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L1 data are averaged in 0.05degree cells as for VIS/SWIR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7F3B5-5651-4AFC-8989-4C47625E636B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322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L1 data are averaged in 0.05degree cells as for VIS/SWIR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7F3B5-5651-4AFC-8989-4C47625E636B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890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551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aaaaa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746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7F3B5-5651-4AFC-8989-4C47625E636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689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7F3B5-5651-4AFC-8989-4C47625E636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11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aaaaa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764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aaaaa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007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aaaaa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736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aaaaa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897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251522" y="1412776"/>
            <a:ext cx="8713092" cy="475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505239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586517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196736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8536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87979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548680"/>
            <a:ext cx="7772400" cy="500066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96752"/>
            <a:ext cx="7772400" cy="489924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149201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75692" y="270681"/>
            <a:ext cx="7026571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978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39763" y="128588"/>
            <a:ext cx="7796212" cy="5143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54050" y="965200"/>
            <a:ext cx="3810000" cy="2465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6450" y="965200"/>
            <a:ext cx="3810000" cy="2465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4050" y="3582988"/>
            <a:ext cx="3810000" cy="2465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6450" y="3582988"/>
            <a:ext cx="3810000" cy="2465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107950" y="659765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35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7950" y="6581775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5524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131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763" y="128588"/>
            <a:ext cx="7796212" cy="5143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4050" y="965200"/>
            <a:ext cx="3810000" cy="5083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965200"/>
            <a:ext cx="3810000" cy="5083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638175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156F2D4-567F-9048-A319-B2B46F4789F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86307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60" y="1414985"/>
            <a:ext cx="6858000" cy="555477"/>
          </a:xfrm>
          <a:prstGeom prst="rect">
            <a:avLst/>
          </a:prstGeom>
        </p:spPr>
        <p:txBody>
          <a:bodyPr anchor="b"/>
          <a:lstStyle>
            <a:lvl1pPr algn="l">
              <a:defRPr sz="2700" b="1" baseline="0">
                <a:solidFill>
                  <a:srgbClr val="002060"/>
                </a:solidFill>
                <a:latin typeface="+mn-lt"/>
              </a:defRPr>
            </a:lvl1pPr>
          </a:lstStyle>
          <a:p>
            <a:r>
              <a:rPr lang="en-GB" dirty="0"/>
              <a:t>Insert name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0660" y="1970459"/>
            <a:ext cx="4387805" cy="4272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aseline="0">
                <a:solidFill>
                  <a:srgbClr val="002060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Insert job title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572" y="3147910"/>
            <a:ext cx="2769724" cy="2452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60" y="3147910"/>
            <a:ext cx="2756428" cy="2452790"/>
          </a:xfrm>
          <a:prstGeom prst="rect">
            <a:avLst/>
          </a:prstGeom>
        </p:spPr>
      </p:pic>
      <p:pic>
        <p:nvPicPr>
          <p:cNvPr id="9" name="Picture 2" descr="P:\New File Plan\Images\Facilities\03EC3541 Chilbolton dish @ dusk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1780" y="3147910"/>
            <a:ext cx="2519684" cy="245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20659" y="2397749"/>
            <a:ext cx="4387805" cy="4113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2060"/>
                </a:solidFill>
              </a:defRPr>
            </a:lvl1pPr>
            <a:lvl5pPr marL="1371566" indent="0">
              <a:buNone/>
              <a:defRPr/>
            </a:lvl5pPr>
          </a:lstStyle>
          <a:p>
            <a:pPr lvl="0"/>
            <a:r>
              <a:rPr lang="en-GB" dirty="0"/>
              <a:t>Insert 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551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18" Type="http://schemas.openxmlformats.org/officeDocument/2006/relationships/image" Target="../media/image8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emf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rganigramme : Délai 18"/>
          <p:cNvSpPr/>
          <p:nvPr/>
        </p:nvSpPr>
        <p:spPr>
          <a:xfrm rot="16200000">
            <a:off x="4378514" y="2092514"/>
            <a:ext cx="396000" cy="9156520"/>
          </a:xfrm>
          <a:custGeom>
            <a:avLst/>
            <a:gdLst>
              <a:gd name="connsiteX0" fmla="*/ 0 w 692164"/>
              <a:gd name="connsiteY0" fmla="*/ 0 h 2664296"/>
              <a:gd name="connsiteX1" fmla="*/ 346082 w 692164"/>
              <a:gd name="connsiteY1" fmla="*/ 0 h 2664296"/>
              <a:gd name="connsiteX2" fmla="*/ 692164 w 692164"/>
              <a:gd name="connsiteY2" fmla="*/ 1332148 h 2664296"/>
              <a:gd name="connsiteX3" fmla="*/ 346082 w 692164"/>
              <a:gd name="connsiteY3" fmla="*/ 2664296 h 2664296"/>
              <a:gd name="connsiteX4" fmla="*/ 0 w 692164"/>
              <a:gd name="connsiteY4" fmla="*/ 2664296 h 2664296"/>
              <a:gd name="connsiteX5" fmla="*/ 0 w 692164"/>
              <a:gd name="connsiteY5" fmla="*/ 0 h 2664296"/>
              <a:gd name="connsiteX0" fmla="*/ 0 w 401329"/>
              <a:gd name="connsiteY0" fmla="*/ 0 h 2664296"/>
              <a:gd name="connsiteX1" fmla="*/ 346082 w 401329"/>
              <a:gd name="connsiteY1" fmla="*/ 0 h 2664296"/>
              <a:gd name="connsiteX2" fmla="*/ 171054 w 401329"/>
              <a:gd name="connsiteY2" fmla="*/ 1332148 h 2664296"/>
              <a:gd name="connsiteX3" fmla="*/ 346082 w 401329"/>
              <a:gd name="connsiteY3" fmla="*/ 2664296 h 2664296"/>
              <a:gd name="connsiteX4" fmla="*/ 0 w 401329"/>
              <a:gd name="connsiteY4" fmla="*/ 2664296 h 2664296"/>
              <a:gd name="connsiteX5" fmla="*/ 0 w 401329"/>
              <a:gd name="connsiteY5" fmla="*/ 0 h 2664296"/>
              <a:gd name="connsiteX0" fmla="*/ 0 w 413226"/>
              <a:gd name="connsiteY0" fmla="*/ 0 h 2664296"/>
              <a:gd name="connsiteX1" fmla="*/ 346082 w 413226"/>
              <a:gd name="connsiteY1" fmla="*/ 0 h 2664296"/>
              <a:gd name="connsiteX2" fmla="*/ 259541 w 413226"/>
              <a:gd name="connsiteY2" fmla="*/ 1371480 h 2664296"/>
              <a:gd name="connsiteX3" fmla="*/ 346082 w 413226"/>
              <a:gd name="connsiteY3" fmla="*/ 2664296 h 2664296"/>
              <a:gd name="connsiteX4" fmla="*/ 0 w 413226"/>
              <a:gd name="connsiteY4" fmla="*/ 2664296 h 2664296"/>
              <a:gd name="connsiteX5" fmla="*/ 0 w 413226"/>
              <a:gd name="connsiteY5" fmla="*/ 0 h 2664296"/>
              <a:gd name="connsiteX0" fmla="*/ 0 w 421112"/>
              <a:gd name="connsiteY0" fmla="*/ 0 h 2664296"/>
              <a:gd name="connsiteX1" fmla="*/ 51115 w 421112"/>
              <a:gd name="connsiteY1" fmla="*/ 0 h 2664296"/>
              <a:gd name="connsiteX2" fmla="*/ 259541 w 421112"/>
              <a:gd name="connsiteY2" fmla="*/ 1371480 h 2664296"/>
              <a:gd name="connsiteX3" fmla="*/ 346082 w 421112"/>
              <a:gd name="connsiteY3" fmla="*/ 2664296 h 2664296"/>
              <a:gd name="connsiteX4" fmla="*/ 0 w 421112"/>
              <a:gd name="connsiteY4" fmla="*/ 2664296 h 2664296"/>
              <a:gd name="connsiteX5" fmla="*/ 0 w 421112"/>
              <a:gd name="connsiteY5" fmla="*/ 0 h 2664296"/>
              <a:gd name="connsiteX0" fmla="*/ 0 w 406296"/>
              <a:gd name="connsiteY0" fmla="*/ 0 h 2664296"/>
              <a:gd name="connsiteX1" fmla="*/ 51115 w 406296"/>
              <a:gd name="connsiteY1" fmla="*/ 0 h 2664296"/>
              <a:gd name="connsiteX2" fmla="*/ 167424 w 406296"/>
              <a:gd name="connsiteY2" fmla="*/ 1380074 h 2664296"/>
              <a:gd name="connsiteX3" fmla="*/ 346082 w 406296"/>
              <a:gd name="connsiteY3" fmla="*/ 2664296 h 2664296"/>
              <a:gd name="connsiteX4" fmla="*/ 0 w 406296"/>
              <a:gd name="connsiteY4" fmla="*/ 2664296 h 2664296"/>
              <a:gd name="connsiteX5" fmla="*/ 0 w 406296"/>
              <a:gd name="connsiteY5" fmla="*/ 0 h 2664296"/>
              <a:gd name="connsiteX0" fmla="*/ 0 w 404524"/>
              <a:gd name="connsiteY0" fmla="*/ 0 h 2664296"/>
              <a:gd name="connsiteX1" fmla="*/ 51115 w 404524"/>
              <a:gd name="connsiteY1" fmla="*/ 0 h 2664296"/>
              <a:gd name="connsiteX2" fmla="*/ 167424 w 404524"/>
              <a:gd name="connsiteY2" fmla="*/ 1380074 h 2664296"/>
              <a:gd name="connsiteX3" fmla="*/ 346082 w 404524"/>
              <a:gd name="connsiteY3" fmla="*/ 2664296 h 2664296"/>
              <a:gd name="connsiteX4" fmla="*/ 0 w 404524"/>
              <a:gd name="connsiteY4" fmla="*/ 2664296 h 2664296"/>
              <a:gd name="connsiteX5" fmla="*/ 0 w 404524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3 h 2664329"/>
              <a:gd name="connsiteX1" fmla="*/ 51115 w 346082"/>
              <a:gd name="connsiteY1" fmla="*/ 33 h 2664329"/>
              <a:gd name="connsiteX2" fmla="*/ 167424 w 346082"/>
              <a:gd name="connsiteY2" fmla="*/ 1380107 h 2664329"/>
              <a:gd name="connsiteX3" fmla="*/ 346082 w 346082"/>
              <a:gd name="connsiteY3" fmla="*/ 2664329 h 2664329"/>
              <a:gd name="connsiteX4" fmla="*/ 0 w 346082"/>
              <a:gd name="connsiteY4" fmla="*/ 2664329 h 2664329"/>
              <a:gd name="connsiteX5" fmla="*/ 0 w 346082"/>
              <a:gd name="connsiteY5" fmla="*/ 33 h 2664329"/>
              <a:gd name="connsiteX0" fmla="*/ 0 w 346082"/>
              <a:gd name="connsiteY0" fmla="*/ 34 h 2664330"/>
              <a:gd name="connsiteX1" fmla="*/ 51115 w 346082"/>
              <a:gd name="connsiteY1" fmla="*/ 34 h 2664330"/>
              <a:gd name="connsiteX2" fmla="*/ 167424 w 346082"/>
              <a:gd name="connsiteY2" fmla="*/ 1380108 h 2664330"/>
              <a:gd name="connsiteX3" fmla="*/ 346082 w 346082"/>
              <a:gd name="connsiteY3" fmla="*/ 2664330 h 2664330"/>
              <a:gd name="connsiteX4" fmla="*/ 0 w 346082"/>
              <a:gd name="connsiteY4" fmla="*/ 2664330 h 2664330"/>
              <a:gd name="connsiteX5" fmla="*/ 0 w 346082"/>
              <a:gd name="connsiteY5" fmla="*/ 34 h 2664330"/>
              <a:gd name="connsiteX0" fmla="*/ 0 w 346082"/>
              <a:gd name="connsiteY0" fmla="*/ 8619 h 2672915"/>
              <a:gd name="connsiteX1" fmla="*/ 214878 w 346082"/>
              <a:gd name="connsiteY1" fmla="*/ 25 h 2672915"/>
              <a:gd name="connsiteX2" fmla="*/ 167424 w 346082"/>
              <a:gd name="connsiteY2" fmla="*/ 1388693 h 2672915"/>
              <a:gd name="connsiteX3" fmla="*/ 346082 w 346082"/>
              <a:gd name="connsiteY3" fmla="*/ 2672915 h 2672915"/>
              <a:gd name="connsiteX4" fmla="*/ 0 w 346082"/>
              <a:gd name="connsiteY4" fmla="*/ 2672915 h 2672915"/>
              <a:gd name="connsiteX5" fmla="*/ 0 w 346082"/>
              <a:gd name="connsiteY5" fmla="*/ 8619 h 2672915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6994 h 2671290"/>
              <a:gd name="connsiteX1" fmla="*/ 204642 w 346082"/>
              <a:gd name="connsiteY1" fmla="*/ 12725 h 2671290"/>
              <a:gd name="connsiteX2" fmla="*/ 167424 w 346082"/>
              <a:gd name="connsiteY2" fmla="*/ 1387068 h 2671290"/>
              <a:gd name="connsiteX3" fmla="*/ 346082 w 346082"/>
              <a:gd name="connsiteY3" fmla="*/ 2671290 h 2671290"/>
              <a:gd name="connsiteX4" fmla="*/ 0 w 346082"/>
              <a:gd name="connsiteY4" fmla="*/ 2671290 h 2671290"/>
              <a:gd name="connsiteX5" fmla="*/ 0 w 346082"/>
              <a:gd name="connsiteY5" fmla="*/ 6994 h 2671290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120 h 2667416"/>
              <a:gd name="connsiteX1" fmla="*/ 204642 w 346082"/>
              <a:gd name="connsiteY1" fmla="*/ 256 h 2667416"/>
              <a:gd name="connsiteX2" fmla="*/ 167424 w 346082"/>
              <a:gd name="connsiteY2" fmla="*/ 1383194 h 2667416"/>
              <a:gd name="connsiteX3" fmla="*/ 346082 w 346082"/>
              <a:gd name="connsiteY3" fmla="*/ 2667416 h 2667416"/>
              <a:gd name="connsiteX4" fmla="*/ 0 w 346082"/>
              <a:gd name="connsiteY4" fmla="*/ 2667416 h 2667416"/>
              <a:gd name="connsiteX5" fmla="*/ 0 w 346082"/>
              <a:gd name="connsiteY5" fmla="*/ 3120 h 2667416"/>
              <a:gd name="connsiteX0" fmla="*/ 0 w 351200"/>
              <a:gd name="connsiteY0" fmla="*/ 0 h 2670026"/>
              <a:gd name="connsiteX1" fmla="*/ 209760 w 351200"/>
              <a:gd name="connsiteY1" fmla="*/ 2866 h 2670026"/>
              <a:gd name="connsiteX2" fmla="*/ 172542 w 351200"/>
              <a:gd name="connsiteY2" fmla="*/ 1385804 h 2670026"/>
              <a:gd name="connsiteX3" fmla="*/ 351200 w 351200"/>
              <a:gd name="connsiteY3" fmla="*/ 2670026 h 2670026"/>
              <a:gd name="connsiteX4" fmla="*/ 5118 w 351200"/>
              <a:gd name="connsiteY4" fmla="*/ 2670026 h 2670026"/>
              <a:gd name="connsiteX5" fmla="*/ 0 w 351200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2736 w 351394"/>
              <a:gd name="connsiteY2" fmla="*/ 1385804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7853 w 351394"/>
              <a:gd name="connsiteY2" fmla="*/ 1351427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80403 w 353944"/>
              <a:gd name="connsiteY2" fmla="*/ 1351427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70167 w 353944"/>
              <a:gd name="connsiteY2" fmla="*/ 1723856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287415"/>
              <a:gd name="connsiteY0" fmla="*/ 0 h 2670026"/>
              <a:gd name="connsiteX1" fmla="*/ 105035 w 287415"/>
              <a:gd name="connsiteY1" fmla="*/ 2866 h 2670026"/>
              <a:gd name="connsiteX2" fmla="*/ 170167 w 287415"/>
              <a:gd name="connsiteY2" fmla="*/ 1723856 h 2670026"/>
              <a:gd name="connsiteX3" fmla="*/ 287415 w 287415"/>
              <a:gd name="connsiteY3" fmla="*/ 2670026 h 2670026"/>
              <a:gd name="connsiteX4" fmla="*/ 7862 w 287415"/>
              <a:gd name="connsiteY4" fmla="*/ 2670026 h 2670026"/>
              <a:gd name="connsiteX5" fmla="*/ 2744 w 287415"/>
              <a:gd name="connsiteY5" fmla="*/ 0 h 2670026"/>
              <a:gd name="connsiteX0" fmla="*/ 2744 w 287415"/>
              <a:gd name="connsiteY0" fmla="*/ 1094 h 2667651"/>
              <a:gd name="connsiteX1" fmla="*/ 105035 w 287415"/>
              <a:gd name="connsiteY1" fmla="*/ 491 h 2667651"/>
              <a:gd name="connsiteX2" fmla="*/ 170167 w 287415"/>
              <a:gd name="connsiteY2" fmla="*/ 1721481 h 2667651"/>
              <a:gd name="connsiteX3" fmla="*/ 287415 w 287415"/>
              <a:gd name="connsiteY3" fmla="*/ 2667651 h 2667651"/>
              <a:gd name="connsiteX4" fmla="*/ 7862 w 287415"/>
              <a:gd name="connsiteY4" fmla="*/ 2667651 h 2667651"/>
              <a:gd name="connsiteX5" fmla="*/ 2744 w 287415"/>
              <a:gd name="connsiteY5" fmla="*/ 1094 h 2667651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5 w 284686"/>
              <a:gd name="connsiteY0" fmla="*/ 603 h 2667160"/>
              <a:gd name="connsiteX1" fmla="*/ 102306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0 h 2667944"/>
              <a:gd name="connsiteX1" fmla="*/ 103545 w 284686"/>
              <a:gd name="connsiteY1" fmla="*/ 784 h 2667944"/>
              <a:gd name="connsiteX2" fmla="*/ 167438 w 284686"/>
              <a:gd name="connsiteY2" fmla="*/ 1721774 h 2667944"/>
              <a:gd name="connsiteX3" fmla="*/ 284686 w 284686"/>
              <a:gd name="connsiteY3" fmla="*/ 2667944 h 2667944"/>
              <a:gd name="connsiteX4" fmla="*/ 5133 w 284686"/>
              <a:gd name="connsiteY4" fmla="*/ 2667944 h 2667944"/>
              <a:gd name="connsiteX5" fmla="*/ 15 w 284686"/>
              <a:gd name="connsiteY5" fmla="*/ 0 h 2667944"/>
              <a:gd name="connsiteX0" fmla="*/ 14 w 284685"/>
              <a:gd name="connsiteY0" fmla="*/ 604 h 2668548"/>
              <a:gd name="connsiteX1" fmla="*/ 104783 w 284685"/>
              <a:gd name="connsiteY1" fmla="*/ 0 h 2668548"/>
              <a:gd name="connsiteX2" fmla="*/ 167437 w 284685"/>
              <a:gd name="connsiteY2" fmla="*/ 1722378 h 2668548"/>
              <a:gd name="connsiteX3" fmla="*/ 284685 w 284685"/>
              <a:gd name="connsiteY3" fmla="*/ 2668548 h 2668548"/>
              <a:gd name="connsiteX4" fmla="*/ 5132 w 284685"/>
              <a:gd name="connsiteY4" fmla="*/ 2668548 h 2668548"/>
              <a:gd name="connsiteX5" fmla="*/ 14 w 284685"/>
              <a:gd name="connsiteY5" fmla="*/ 604 h 2668548"/>
              <a:gd name="connsiteX0" fmla="*/ 14 w 284685"/>
              <a:gd name="connsiteY0" fmla="*/ 0 h 2667944"/>
              <a:gd name="connsiteX1" fmla="*/ 103543 w 284685"/>
              <a:gd name="connsiteY1" fmla="*/ 1477 h 2667944"/>
              <a:gd name="connsiteX2" fmla="*/ 167437 w 284685"/>
              <a:gd name="connsiteY2" fmla="*/ 1721774 h 2667944"/>
              <a:gd name="connsiteX3" fmla="*/ 284685 w 284685"/>
              <a:gd name="connsiteY3" fmla="*/ 2667944 h 2667944"/>
              <a:gd name="connsiteX4" fmla="*/ 5132 w 284685"/>
              <a:gd name="connsiteY4" fmla="*/ 2667944 h 2667944"/>
              <a:gd name="connsiteX5" fmla="*/ 14 w 284685"/>
              <a:gd name="connsiteY5" fmla="*/ 0 h 266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685" h="2667944">
                <a:moveTo>
                  <a:pt x="14" y="0"/>
                </a:moveTo>
                <a:cubicBezTo>
                  <a:pt x="-1407" y="522"/>
                  <a:pt x="104841" y="1648"/>
                  <a:pt x="103543" y="1477"/>
                </a:cubicBezTo>
                <a:cubicBezTo>
                  <a:pt x="105008" y="1992"/>
                  <a:pt x="137247" y="1277363"/>
                  <a:pt x="167437" y="1721774"/>
                </a:cubicBezTo>
                <a:cubicBezTo>
                  <a:pt x="197627" y="2166185"/>
                  <a:pt x="281353" y="2667945"/>
                  <a:pt x="284685" y="2667944"/>
                </a:cubicBezTo>
                <a:lnTo>
                  <a:pt x="5132" y="2667944"/>
                </a:lnTo>
                <a:lnTo>
                  <a:pt x="14" y="0"/>
                </a:lnTo>
                <a:close/>
              </a:path>
            </a:pathLst>
          </a:custGeom>
          <a:solidFill>
            <a:srgbClr val="007A94"/>
          </a:solidFill>
          <a:ln w="3175">
            <a:solidFill>
              <a:srgbClr val="007A9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9" name="Organigramme : Délai 20"/>
          <p:cNvSpPr/>
          <p:nvPr/>
        </p:nvSpPr>
        <p:spPr>
          <a:xfrm>
            <a:off x="1" y="1296000"/>
            <a:ext cx="251520" cy="5565160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007A94"/>
          </a:solidFill>
          <a:ln w="3175">
            <a:solidFill>
              <a:srgbClr val="007A9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0" name="Organigramme : Délai 18"/>
          <p:cNvSpPr/>
          <p:nvPr/>
        </p:nvSpPr>
        <p:spPr>
          <a:xfrm rot="16200000" flipH="1">
            <a:off x="4462254" y="-4482000"/>
            <a:ext cx="216000" cy="9144000"/>
          </a:xfrm>
          <a:custGeom>
            <a:avLst/>
            <a:gdLst>
              <a:gd name="connsiteX0" fmla="*/ 0 w 692164"/>
              <a:gd name="connsiteY0" fmla="*/ 0 h 2664296"/>
              <a:gd name="connsiteX1" fmla="*/ 346082 w 692164"/>
              <a:gd name="connsiteY1" fmla="*/ 0 h 2664296"/>
              <a:gd name="connsiteX2" fmla="*/ 692164 w 692164"/>
              <a:gd name="connsiteY2" fmla="*/ 1332148 h 2664296"/>
              <a:gd name="connsiteX3" fmla="*/ 346082 w 692164"/>
              <a:gd name="connsiteY3" fmla="*/ 2664296 h 2664296"/>
              <a:gd name="connsiteX4" fmla="*/ 0 w 692164"/>
              <a:gd name="connsiteY4" fmla="*/ 2664296 h 2664296"/>
              <a:gd name="connsiteX5" fmla="*/ 0 w 692164"/>
              <a:gd name="connsiteY5" fmla="*/ 0 h 2664296"/>
              <a:gd name="connsiteX0" fmla="*/ 0 w 401329"/>
              <a:gd name="connsiteY0" fmla="*/ 0 h 2664296"/>
              <a:gd name="connsiteX1" fmla="*/ 346082 w 401329"/>
              <a:gd name="connsiteY1" fmla="*/ 0 h 2664296"/>
              <a:gd name="connsiteX2" fmla="*/ 171054 w 401329"/>
              <a:gd name="connsiteY2" fmla="*/ 1332148 h 2664296"/>
              <a:gd name="connsiteX3" fmla="*/ 346082 w 401329"/>
              <a:gd name="connsiteY3" fmla="*/ 2664296 h 2664296"/>
              <a:gd name="connsiteX4" fmla="*/ 0 w 401329"/>
              <a:gd name="connsiteY4" fmla="*/ 2664296 h 2664296"/>
              <a:gd name="connsiteX5" fmla="*/ 0 w 401329"/>
              <a:gd name="connsiteY5" fmla="*/ 0 h 2664296"/>
              <a:gd name="connsiteX0" fmla="*/ 0 w 413226"/>
              <a:gd name="connsiteY0" fmla="*/ 0 h 2664296"/>
              <a:gd name="connsiteX1" fmla="*/ 346082 w 413226"/>
              <a:gd name="connsiteY1" fmla="*/ 0 h 2664296"/>
              <a:gd name="connsiteX2" fmla="*/ 259541 w 413226"/>
              <a:gd name="connsiteY2" fmla="*/ 1371480 h 2664296"/>
              <a:gd name="connsiteX3" fmla="*/ 346082 w 413226"/>
              <a:gd name="connsiteY3" fmla="*/ 2664296 h 2664296"/>
              <a:gd name="connsiteX4" fmla="*/ 0 w 413226"/>
              <a:gd name="connsiteY4" fmla="*/ 2664296 h 2664296"/>
              <a:gd name="connsiteX5" fmla="*/ 0 w 413226"/>
              <a:gd name="connsiteY5" fmla="*/ 0 h 2664296"/>
              <a:gd name="connsiteX0" fmla="*/ 0 w 421112"/>
              <a:gd name="connsiteY0" fmla="*/ 0 h 2664296"/>
              <a:gd name="connsiteX1" fmla="*/ 51115 w 421112"/>
              <a:gd name="connsiteY1" fmla="*/ 0 h 2664296"/>
              <a:gd name="connsiteX2" fmla="*/ 259541 w 421112"/>
              <a:gd name="connsiteY2" fmla="*/ 1371480 h 2664296"/>
              <a:gd name="connsiteX3" fmla="*/ 346082 w 421112"/>
              <a:gd name="connsiteY3" fmla="*/ 2664296 h 2664296"/>
              <a:gd name="connsiteX4" fmla="*/ 0 w 421112"/>
              <a:gd name="connsiteY4" fmla="*/ 2664296 h 2664296"/>
              <a:gd name="connsiteX5" fmla="*/ 0 w 421112"/>
              <a:gd name="connsiteY5" fmla="*/ 0 h 2664296"/>
              <a:gd name="connsiteX0" fmla="*/ 0 w 406296"/>
              <a:gd name="connsiteY0" fmla="*/ 0 h 2664296"/>
              <a:gd name="connsiteX1" fmla="*/ 51115 w 406296"/>
              <a:gd name="connsiteY1" fmla="*/ 0 h 2664296"/>
              <a:gd name="connsiteX2" fmla="*/ 167424 w 406296"/>
              <a:gd name="connsiteY2" fmla="*/ 1380074 h 2664296"/>
              <a:gd name="connsiteX3" fmla="*/ 346082 w 406296"/>
              <a:gd name="connsiteY3" fmla="*/ 2664296 h 2664296"/>
              <a:gd name="connsiteX4" fmla="*/ 0 w 406296"/>
              <a:gd name="connsiteY4" fmla="*/ 2664296 h 2664296"/>
              <a:gd name="connsiteX5" fmla="*/ 0 w 406296"/>
              <a:gd name="connsiteY5" fmla="*/ 0 h 2664296"/>
              <a:gd name="connsiteX0" fmla="*/ 0 w 404524"/>
              <a:gd name="connsiteY0" fmla="*/ 0 h 2664296"/>
              <a:gd name="connsiteX1" fmla="*/ 51115 w 404524"/>
              <a:gd name="connsiteY1" fmla="*/ 0 h 2664296"/>
              <a:gd name="connsiteX2" fmla="*/ 167424 w 404524"/>
              <a:gd name="connsiteY2" fmla="*/ 1380074 h 2664296"/>
              <a:gd name="connsiteX3" fmla="*/ 346082 w 404524"/>
              <a:gd name="connsiteY3" fmla="*/ 2664296 h 2664296"/>
              <a:gd name="connsiteX4" fmla="*/ 0 w 404524"/>
              <a:gd name="connsiteY4" fmla="*/ 2664296 h 2664296"/>
              <a:gd name="connsiteX5" fmla="*/ 0 w 404524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3 h 2664329"/>
              <a:gd name="connsiteX1" fmla="*/ 51115 w 346082"/>
              <a:gd name="connsiteY1" fmla="*/ 33 h 2664329"/>
              <a:gd name="connsiteX2" fmla="*/ 167424 w 346082"/>
              <a:gd name="connsiteY2" fmla="*/ 1380107 h 2664329"/>
              <a:gd name="connsiteX3" fmla="*/ 346082 w 346082"/>
              <a:gd name="connsiteY3" fmla="*/ 2664329 h 2664329"/>
              <a:gd name="connsiteX4" fmla="*/ 0 w 346082"/>
              <a:gd name="connsiteY4" fmla="*/ 2664329 h 2664329"/>
              <a:gd name="connsiteX5" fmla="*/ 0 w 346082"/>
              <a:gd name="connsiteY5" fmla="*/ 33 h 2664329"/>
              <a:gd name="connsiteX0" fmla="*/ 0 w 346082"/>
              <a:gd name="connsiteY0" fmla="*/ 34 h 2664330"/>
              <a:gd name="connsiteX1" fmla="*/ 51115 w 346082"/>
              <a:gd name="connsiteY1" fmla="*/ 34 h 2664330"/>
              <a:gd name="connsiteX2" fmla="*/ 167424 w 346082"/>
              <a:gd name="connsiteY2" fmla="*/ 1380108 h 2664330"/>
              <a:gd name="connsiteX3" fmla="*/ 346082 w 346082"/>
              <a:gd name="connsiteY3" fmla="*/ 2664330 h 2664330"/>
              <a:gd name="connsiteX4" fmla="*/ 0 w 346082"/>
              <a:gd name="connsiteY4" fmla="*/ 2664330 h 2664330"/>
              <a:gd name="connsiteX5" fmla="*/ 0 w 346082"/>
              <a:gd name="connsiteY5" fmla="*/ 34 h 2664330"/>
              <a:gd name="connsiteX0" fmla="*/ 0 w 346082"/>
              <a:gd name="connsiteY0" fmla="*/ 8619 h 2672915"/>
              <a:gd name="connsiteX1" fmla="*/ 214878 w 346082"/>
              <a:gd name="connsiteY1" fmla="*/ 25 h 2672915"/>
              <a:gd name="connsiteX2" fmla="*/ 167424 w 346082"/>
              <a:gd name="connsiteY2" fmla="*/ 1388693 h 2672915"/>
              <a:gd name="connsiteX3" fmla="*/ 346082 w 346082"/>
              <a:gd name="connsiteY3" fmla="*/ 2672915 h 2672915"/>
              <a:gd name="connsiteX4" fmla="*/ 0 w 346082"/>
              <a:gd name="connsiteY4" fmla="*/ 2672915 h 2672915"/>
              <a:gd name="connsiteX5" fmla="*/ 0 w 346082"/>
              <a:gd name="connsiteY5" fmla="*/ 8619 h 2672915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6994 h 2671290"/>
              <a:gd name="connsiteX1" fmla="*/ 204642 w 346082"/>
              <a:gd name="connsiteY1" fmla="*/ 12725 h 2671290"/>
              <a:gd name="connsiteX2" fmla="*/ 167424 w 346082"/>
              <a:gd name="connsiteY2" fmla="*/ 1387068 h 2671290"/>
              <a:gd name="connsiteX3" fmla="*/ 346082 w 346082"/>
              <a:gd name="connsiteY3" fmla="*/ 2671290 h 2671290"/>
              <a:gd name="connsiteX4" fmla="*/ 0 w 346082"/>
              <a:gd name="connsiteY4" fmla="*/ 2671290 h 2671290"/>
              <a:gd name="connsiteX5" fmla="*/ 0 w 346082"/>
              <a:gd name="connsiteY5" fmla="*/ 6994 h 2671290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120 h 2667416"/>
              <a:gd name="connsiteX1" fmla="*/ 204642 w 346082"/>
              <a:gd name="connsiteY1" fmla="*/ 256 h 2667416"/>
              <a:gd name="connsiteX2" fmla="*/ 167424 w 346082"/>
              <a:gd name="connsiteY2" fmla="*/ 1383194 h 2667416"/>
              <a:gd name="connsiteX3" fmla="*/ 346082 w 346082"/>
              <a:gd name="connsiteY3" fmla="*/ 2667416 h 2667416"/>
              <a:gd name="connsiteX4" fmla="*/ 0 w 346082"/>
              <a:gd name="connsiteY4" fmla="*/ 2667416 h 2667416"/>
              <a:gd name="connsiteX5" fmla="*/ 0 w 346082"/>
              <a:gd name="connsiteY5" fmla="*/ 3120 h 2667416"/>
              <a:gd name="connsiteX0" fmla="*/ 0 w 351200"/>
              <a:gd name="connsiteY0" fmla="*/ 0 h 2670026"/>
              <a:gd name="connsiteX1" fmla="*/ 209760 w 351200"/>
              <a:gd name="connsiteY1" fmla="*/ 2866 h 2670026"/>
              <a:gd name="connsiteX2" fmla="*/ 172542 w 351200"/>
              <a:gd name="connsiteY2" fmla="*/ 1385804 h 2670026"/>
              <a:gd name="connsiteX3" fmla="*/ 351200 w 351200"/>
              <a:gd name="connsiteY3" fmla="*/ 2670026 h 2670026"/>
              <a:gd name="connsiteX4" fmla="*/ 5118 w 351200"/>
              <a:gd name="connsiteY4" fmla="*/ 2670026 h 2670026"/>
              <a:gd name="connsiteX5" fmla="*/ 0 w 351200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2736 w 351394"/>
              <a:gd name="connsiteY2" fmla="*/ 1385804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7853 w 351394"/>
              <a:gd name="connsiteY2" fmla="*/ 1351427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80403 w 353944"/>
              <a:gd name="connsiteY2" fmla="*/ 1351427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70167 w 353944"/>
              <a:gd name="connsiteY2" fmla="*/ 1723856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287415"/>
              <a:gd name="connsiteY0" fmla="*/ 0 h 2670026"/>
              <a:gd name="connsiteX1" fmla="*/ 105035 w 287415"/>
              <a:gd name="connsiteY1" fmla="*/ 2866 h 2670026"/>
              <a:gd name="connsiteX2" fmla="*/ 170167 w 287415"/>
              <a:gd name="connsiteY2" fmla="*/ 1723856 h 2670026"/>
              <a:gd name="connsiteX3" fmla="*/ 287415 w 287415"/>
              <a:gd name="connsiteY3" fmla="*/ 2670026 h 2670026"/>
              <a:gd name="connsiteX4" fmla="*/ 7862 w 287415"/>
              <a:gd name="connsiteY4" fmla="*/ 2670026 h 2670026"/>
              <a:gd name="connsiteX5" fmla="*/ 2744 w 287415"/>
              <a:gd name="connsiteY5" fmla="*/ 0 h 2670026"/>
              <a:gd name="connsiteX0" fmla="*/ 2744 w 287415"/>
              <a:gd name="connsiteY0" fmla="*/ 1094 h 2667651"/>
              <a:gd name="connsiteX1" fmla="*/ 105035 w 287415"/>
              <a:gd name="connsiteY1" fmla="*/ 491 h 2667651"/>
              <a:gd name="connsiteX2" fmla="*/ 170167 w 287415"/>
              <a:gd name="connsiteY2" fmla="*/ 1721481 h 2667651"/>
              <a:gd name="connsiteX3" fmla="*/ 287415 w 287415"/>
              <a:gd name="connsiteY3" fmla="*/ 2667651 h 2667651"/>
              <a:gd name="connsiteX4" fmla="*/ 7862 w 287415"/>
              <a:gd name="connsiteY4" fmla="*/ 2667651 h 2667651"/>
              <a:gd name="connsiteX5" fmla="*/ 2744 w 287415"/>
              <a:gd name="connsiteY5" fmla="*/ 1094 h 2667651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5 w 284686"/>
              <a:gd name="connsiteY0" fmla="*/ 603 h 2667160"/>
              <a:gd name="connsiteX1" fmla="*/ 102306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0 h 2667944"/>
              <a:gd name="connsiteX1" fmla="*/ 103545 w 284686"/>
              <a:gd name="connsiteY1" fmla="*/ 784 h 2667944"/>
              <a:gd name="connsiteX2" fmla="*/ 167438 w 284686"/>
              <a:gd name="connsiteY2" fmla="*/ 1721774 h 2667944"/>
              <a:gd name="connsiteX3" fmla="*/ 284686 w 284686"/>
              <a:gd name="connsiteY3" fmla="*/ 2667944 h 2667944"/>
              <a:gd name="connsiteX4" fmla="*/ 5133 w 284686"/>
              <a:gd name="connsiteY4" fmla="*/ 2667944 h 2667944"/>
              <a:gd name="connsiteX5" fmla="*/ 15 w 284686"/>
              <a:gd name="connsiteY5" fmla="*/ 0 h 2667944"/>
              <a:gd name="connsiteX0" fmla="*/ 14 w 284685"/>
              <a:gd name="connsiteY0" fmla="*/ 604 h 2668548"/>
              <a:gd name="connsiteX1" fmla="*/ 104783 w 284685"/>
              <a:gd name="connsiteY1" fmla="*/ 0 h 2668548"/>
              <a:gd name="connsiteX2" fmla="*/ 167437 w 284685"/>
              <a:gd name="connsiteY2" fmla="*/ 1722378 h 2668548"/>
              <a:gd name="connsiteX3" fmla="*/ 284685 w 284685"/>
              <a:gd name="connsiteY3" fmla="*/ 2668548 h 2668548"/>
              <a:gd name="connsiteX4" fmla="*/ 5132 w 284685"/>
              <a:gd name="connsiteY4" fmla="*/ 2668548 h 2668548"/>
              <a:gd name="connsiteX5" fmla="*/ 14 w 284685"/>
              <a:gd name="connsiteY5" fmla="*/ 604 h 2668548"/>
              <a:gd name="connsiteX0" fmla="*/ 14 w 284685"/>
              <a:gd name="connsiteY0" fmla="*/ 0 h 2667944"/>
              <a:gd name="connsiteX1" fmla="*/ 103543 w 284685"/>
              <a:gd name="connsiteY1" fmla="*/ 1477 h 2667944"/>
              <a:gd name="connsiteX2" fmla="*/ 167437 w 284685"/>
              <a:gd name="connsiteY2" fmla="*/ 1721774 h 2667944"/>
              <a:gd name="connsiteX3" fmla="*/ 284685 w 284685"/>
              <a:gd name="connsiteY3" fmla="*/ 2667944 h 2667944"/>
              <a:gd name="connsiteX4" fmla="*/ 5132 w 284685"/>
              <a:gd name="connsiteY4" fmla="*/ 2667944 h 2667944"/>
              <a:gd name="connsiteX5" fmla="*/ 14 w 284685"/>
              <a:gd name="connsiteY5" fmla="*/ 0 h 266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685" h="2667944">
                <a:moveTo>
                  <a:pt x="14" y="0"/>
                </a:moveTo>
                <a:cubicBezTo>
                  <a:pt x="-1407" y="522"/>
                  <a:pt x="104841" y="1648"/>
                  <a:pt x="103543" y="1477"/>
                </a:cubicBezTo>
                <a:cubicBezTo>
                  <a:pt x="105008" y="1992"/>
                  <a:pt x="137247" y="1277363"/>
                  <a:pt x="167437" y="1721774"/>
                </a:cubicBezTo>
                <a:cubicBezTo>
                  <a:pt x="197627" y="2166185"/>
                  <a:pt x="281353" y="2667945"/>
                  <a:pt x="284685" y="2667944"/>
                </a:cubicBezTo>
                <a:lnTo>
                  <a:pt x="5132" y="2667944"/>
                </a:lnTo>
                <a:lnTo>
                  <a:pt x="14" y="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1" name="Organigramme : Délai 20"/>
          <p:cNvSpPr/>
          <p:nvPr/>
        </p:nvSpPr>
        <p:spPr>
          <a:xfrm flipH="1" flipV="1">
            <a:off x="8928000" y="0"/>
            <a:ext cx="216000" cy="5561795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2" y="1412776"/>
            <a:ext cx="8713092" cy="475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728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680361" y="245872"/>
            <a:ext cx="62841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 style du titre</a:t>
            </a:r>
          </a:p>
        </p:txBody>
      </p:sp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8748464" y="6624736"/>
            <a:ext cx="405309" cy="2606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algn="ctr" eaLnBrk="1" hangingPunct="1"/>
            <a:fld id="{09EC50F4-679C-4E8D-BB8F-6D68F1216B40}" type="slidenum">
              <a:rPr lang="fr-FR" sz="1000" b="1">
                <a:solidFill>
                  <a:schemeClr val="bg1"/>
                </a:solidFill>
                <a:latin typeface="Calibri" pitchFamily="34" charset="0"/>
              </a:rPr>
              <a:pPr algn="ctr" eaLnBrk="1" hangingPunct="1"/>
              <a:t>‹#›</a:t>
            </a:fld>
            <a:endParaRPr lang="fr-FR" sz="1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Espace réservé du texte 3"/>
          <p:cNvSpPr txBox="1">
            <a:spLocks/>
          </p:cNvSpPr>
          <p:nvPr/>
        </p:nvSpPr>
        <p:spPr>
          <a:xfrm>
            <a:off x="147946" y="6724774"/>
            <a:ext cx="2160240" cy="144000"/>
          </a:xfrm>
          <a:prstGeom prst="rect">
            <a:avLst/>
          </a:prstGeom>
        </p:spPr>
        <p:txBody>
          <a:bodyPr anchor="ctr" anchorCtr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000" b="1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6A2"/>
              </a:buClr>
              <a:buSzPct val="75000"/>
              <a:buFont typeface="Wingdings" pitchFamily="2" charset="2"/>
              <a:buChar char="v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2pPr>
            <a:lvl3pPr marL="1176338" indent="-2619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3pPr>
            <a:lvl4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4pPr>
            <a:lvl5pPr marL="2066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5pPr>
            <a:lvl6pPr marL="2524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800" b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© RAL</a:t>
            </a:r>
            <a:r>
              <a:rPr lang="fr-FR" sz="800" b="0" baseline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</a:t>
            </a:r>
            <a:r>
              <a:rPr lang="fr-FR" sz="800" b="0" baseline="0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Space</a:t>
            </a:r>
            <a:r>
              <a:rPr lang="fr-FR" sz="800" b="0" baseline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| S3MPC </a:t>
            </a:r>
            <a:r>
              <a:rPr lang="fr-FR" sz="800" b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– 2017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77951" y="19182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6188277"/>
            <a:ext cx="2428840" cy="4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534" descr="http://www.spaceagenda.com/uploads/esa-logo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2206" y="6188277"/>
            <a:ext cx="781728" cy="36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1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9152" y="6841183"/>
            <a:ext cx="1364661" cy="864188"/>
          </a:xfrm>
          <a:prstGeom prst="rect">
            <a:avLst/>
          </a:prstGeom>
        </p:spPr>
      </p:pic>
      <p:pic>
        <p:nvPicPr>
          <p:cNvPr id="24" name="Image 1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1552" y="6993583"/>
            <a:ext cx="1364661" cy="864188"/>
          </a:xfrm>
          <a:prstGeom prst="rect">
            <a:avLst/>
          </a:prstGeom>
        </p:spPr>
      </p:pic>
      <p:pic>
        <p:nvPicPr>
          <p:cNvPr id="25" name="Image 1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3952" y="7145983"/>
            <a:ext cx="1364661" cy="864188"/>
          </a:xfrm>
          <a:prstGeom prst="rect">
            <a:avLst/>
          </a:prstGeom>
        </p:spPr>
      </p:pic>
      <p:pic>
        <p:nvPicPr>
          <p:cNvPr id="26" name="Image 1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6352" y="7298383"/>
            <a:ext cx="1364661" cy="864188"/>
          </a:xfrm>
          <a:prstGeom prst="rect">
            <a:avLst/>
          </a:prstGeom>
        </p:spPr>
      </p:pic>
      <p:pic>
        <p:nvPicPr>
          <p:cNvPr id="27" name="Image 2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6587" y="6625160"/>
            <a:ext cx="4520768" cy="1135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248" y="6188277"/>
            <a:ext cx="1412380" cy="353095"/>
          </a:xfrm>
          <a:prstGeom prst="rect">
            <a:avLst/>
          </a:prstGeom>
        </p:spPr>
      </p:pic>
      <p:pic>
        <p:nvPicPr>
          <p:cNvPr id="28" name="Image 1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8752" y="7450783"/>
            <a:ext cx="1364661" cy="864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101" y="6188277"/>
            <a:ext cx="603250" cy="383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793" y="6188277"/>
            <a:ext cx="1111099" cy="403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00"/>
            <a:ext cx="1353187" cy="110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5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1" r:id="rId2"/>
    <p:sldLayoutId id="2147483708" r:id="rId3"/>
    <p:sldLayoutId id="2147483710" r:id="rId4"/>
    <p:sldLayoutId id="2147483711" r:id="rId5"/>
    <p:sldLayoutId id="2147483712" r:id="rId6"/>
    <p:sldLayoutId id="2147483714" r:id="rId7"/>
    <p:sldLayoutId id="2147483715" r:id="rId8"/>
    <p:sldLayoutId id="2147483716" r:id="rId9"/>
  </p:sldLayoutIdLst>
  <p:transition/>
  <p:hf sldNum="0"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 i="0">
          <a:solidFill>
            <a:srgbClr val="00759E"/>
          </a:solidFill>
          <a:latin typeface="Calibri" pitchFamily="34" charset="0"/>
          <a:ea typeface="Ebrima" pitchFamily="2" charset="0"/>
          <a:cs typeface="Ebrima" pitchFamily="2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rgbClr val="00759E"/>
          </a:solidFill>
          <a:latin typeface="Calibri" pitchFamily="34" charset="0"/>
          <a:ea typeface="Ebrima" pitchFamily="2" charset="0"/>
          <a:cs typeface="Ebrima" pitchFamily="2" charset="0"/>
        </a:defRPr>
      </a:lvl1pPr>
      <a:lvl2pPr marL="285750" indent="-285750" algn="l" rtl="0" eaLnBrk="1" fontAlgn="base" hangingPunct="1">
        <a:spcBef>
          <a:spcPct val="20000"/>
        </a:spcBef>
        <a:spcAft>
          <a:spcPct val="0"/>
        </a:spcAft>
        <a:buClr>
          <a:srgbClr val="97BF0D"/>
        </a:buClr>
        <a:buSzPct val="75000"/>
        <a:buFont typeface="Wingdings" pitchFamily="2" charset="2"/>
        <a:buChar char="v"/>
        <a:defRPr sz="2000">
          <a:solidFill>
            <a:srgbClr val="323232"/>
          </a:solidFill>
          <a:latin typeface="Calibri" pitchFamily="34" charset="0"/>
          <a:ea typeface="Ebrima" pitchFamily="2" charset="0"/>
          <a:cs typeface="Ebrima" pitchFamily="2" charset="0"/>
        </a:defRPr>
      </a:lvl2pPr>
      <a:lvl3pPr marL="538163" indent="-261938" algn="l" rtl="0" eaLnBrk="1" fontAlgn="base" hangingPunct="1">
        <a:spcBef>
          <a:spcPct val="20000"/>
        </a:spcBef>
        <a:spcAft>
          <a:spcPct val="0"/>
        </a:spcAft>
        <a:buClr>
          <a:srgbClr val="0086A2"/>
        </a:buClr>
        <a:buSzPct val="80000"/>
        <a:buFont typeface="Wingdings" pitchFamily="2" charset="2"/>
        <a:buChar char="ü"/>
        <a:defRPr sz="1800">
          <a:solidFill>
            <a:srgbClr val="4B4B4B"/>
          </a:solidFill>
          <a:latin typeface="Calibri" pitchFamily="34" charset="0"/>
          <a:ea typeface="Ebrima" pitchFamily="2" charset="0"/>
          <a:cs typeface="Ebrima" pitchFamily="2" charset="0"/>
        </a:defRPr>
      </a:lvl3pPr>
      <a:lvl4pPr marL="803275" indent="-266700" algn="l" rtl="0" eaLnBrk="1" fontAlgn="base" hangingPunct="1">
        <a:spcBef>
          <a:spcPct val="20000"/>
        </a:spcBef>
        <a:spcAft>
          <a:spcPct val="0"/>
        </a:spcAft>
        <a:buClr>
          <a:srgbClr val="97BE0D"/>
        </a:buClr>
        <a:buFont typeface="Wingdings" pitchFamily="2" charset="2"/>
        <a:buChar char="Ø"/>
        <a:defRPr sz="1600">
          <a:solidFill>
            <a:srgbClr val="646464"/>
          </a:solidFill>
          <a:latin typeface="Calibri" pitchFamily="34" charset="0"/>
          <a:ea typeface="Ebrima" pitchFamily="2" charset="0"/>
          <a:cs typeface="Ebrima" pitchFamily="2" charset="0"/>
        </a:defRPr>
      </a:lvl4pPr>
      <a:lvl5pPr marL="1076325" indent="-271463" algn="l" rtl="0" eaLnBrk="1" fontAlgn="base" hangingPunct="1">
        <a:spcBef>
          <a:spcPct val="20000"/>
        </a:spcBef>
        <a:spcAft>
          <a:spcPct val="0"/>
        </a:spcAft>
        <a:buClr>
          <a:srgbClr val="0086A2"/>
        </a:buClr>
        <a:buFont typeface="Calibri" pitchFamily="34" charset="0"/>
        <a:buChar char="»"/>
        <a:defRPr sz="1600">
          <a:solidFill>
            <a:srgbClr val="7D7D7D"/>
          </a:solidFill>
          <a:latin typeface="Calibri" pitchFamily="34" charset="0"/>
          <a:ea typeface="Ebrima" pitchFamily="2" charset="0"/>
          <a:cs typeface="Ebrima" pitchFamily="2" charset="0"/>
        </a:defRPr>
      </a:lvl5pPr>
      <a:lvl6pPr marL="2524125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81325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38525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95725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rganigramme : Délai 18"/>
          <p:cNvSpPr/>
          <p:nvPr/>
        </p:nvSpPr>
        <p:spPr>
          <a:xfrm rot="16200000">
            <a:off x="4378514" y="2092514"/>
            <a:ext cx="396000" cy="9156520"/>
          </a:xfrm>
          <a:custGeom>
            <a:avLst/>
            <a:gdLst>
              <a:gd name="connsiteX0" fmla="*/ 0 w 692164"/>
              <a:gd name="connsiteY0" fmla="*/ 0 h 2664296"/>
              <a:gd name="connsiteX1" fmla="*/ 346082 w 692164"/>
              <a:gd name="connsiteY1" fmla="*/ 0 h 2664296"/>
              <a:gd name="connsiteX2" fmla="*/ 692164 w 692164"/>
              <a:gd name="connsiteY2" fmla="*/ 1332148 h 2664296"/>
              <a:gd name="connsiteX3" fmla="*/ 346082 w 692164"/>
              <a:gd name="connsiteY3" fmla="*/ 2664296 h 2664296"/>
              <a:gd name="connsiteX4" fmla="*/ 0 w 692164"/>
              <a:gd name="connsiteY4" fmla="*/ 2664296 h 2664296"/>
              <a:gd name="connsiteX5" fmla="*/ 0 w 692164"/>
              <a:gd name="connsiteY5" fmla="*/ 0 h 2664296"/>
              <a:gd name="connsiteX0" fmla="*/ 0 w 401329"/>
              <a:gd name="connsiteY0" fmla="*/ 0 h 2664296"/>
              <a:gd name="connsiteX1" fmla="*/ 346082 w 401329"/>
              <a:gd name="connsiteY1" fmla="*/ 0 h 2664296"/>
              <a:gd name="connsiteX2" fmla="*/ 171054 w 401329"/>
              <a:gd name="connsiteY2" fmla="*/ 1332148 h 2664296"/>
              <a:gd name="connsiteX3" fmla="*/ 346082 w 401329"/>
              <a:gd name="connsiteY3" fmla="*/ 2664296 h 2664296"/>
              <a:gd name="connsiteX4" fmla="*/ 0 w 401329"/>
              <a:gd name="connsiteY4" fmla="*/ 2664296 h 2664296"/>
              <a:gd name="connsiteX5" fmla="*/ 0 w 401329"/>
              <a:gd name="connsiteY5" fmla="*/ 0 h 2664296"/>
              <a:gd name="connsiteX0" fmla="*/ 0 w 413226"/>
              <a:gd name="connsiteY0" fmla="*/ 0 h 2664296"/>
              <a:gd name="connsiteX1" fmla="*/ 346082 w 413226"/>
              <a:gd name="connsiteY1" fmla="*/ 0 h 2664296"/>
              <a:gd name="connsiteX2" fmla="*/ 259541 w 413226"/>
              <a:gd name="connsiteY2" fmla="*/ 1371480 h 2664296"/>
              <a:gd name="connsiteX3" fmla="*/ 346082 w 413226"/>
              <a:gd name="connsiteY3" fmla="*/ 2664296 h 2664296"/>
              <a:gd name="connsiteX4" fmla="*/ 0 w 413226"/>
              <a:gd name="connsiteY4" fmla="*/ 2664296 h 2664296"/>
              <a:gd name="connsiteX5" fmla="*/ 0 w 413226"/>
              <a:gd name="connsiteY5" fmla="*/ 0 h 2664296"/>
              <a:gd name="connsiteX0" fmla="*/ 0 w 421112"/>
              <a:gd name="connsiteY0" fmla="*/ 0 h 2664296"/>
              <a:gd name="connsiteX1" fmla="*/ 51115 w 421112"/>
              <a:gd name="connsiteY1" fmla="*/ 0 h 2664296"/>
              <a:gd name="connsiteX2" fmla="*/ 259541 w 421112"/>
              <a:gd name="connsiteY2" fmla="*/ 1371480 h 2664296"/>
              <a:gd name="connsiteX3" fmla="*/ 346082 w 421112"/>
              <a:gd name="connsiteY3" fmla="*/ 2664296 h 2664296"/>
              <a:gd name="connsiteX4" fmla="*/ 0 w 421112"/>
              <a:gd name="connsiteY4" fmla="*/ 2664296 h 2664296"/>
              <a:gd name="connsiteX5" fmla="*/ 0 w 421112"/>
              <a:gd name="connsiteY5" fmla="*/ 0 h 2664296"/>
              <a:gd name="connsiteX0" fmla="*/ 0 w 406296"/>
              <a:gd name="connsiteY0" fmla="*/ 0 h 2664296"/>
              <a:gd name="connsiteX1" fmla="*/ 51115 w 406296"/>
              <a:gd name="connsiteY1" fmla="*/ 0 h 2664296"/>
              <a:gd name="connsiteX2" fmla="*/ 167424 w 406296"/>
              <a:gd name="connsiteY2" fmla="*/ 1380074 h 2664296"/>
              <a:gd name="connsiteX3" fmla="*/ 346082 w 406296"/>
              <a:gd name="connsiteY3" fmla="*/ 2664296 h 2664296"/>
              <a:gd name="connsiteX4" fmla="*/ 0 w 406296"/>
              <a:gd name="connsiteY4" fmla="*/ 2664296 h 2664296"/>
              <a:gd name="connsiteX5" fmla="*/ 0 w 406296"/>
              <a:gd name="connsiteY5" fmla="*/ 0 h 2664296"/>
              <a:gd name="connsiteX0" fmla="*/ 0 w 404524"/>
              <a:gd name="connsiteY0" fmla="*/ 0 h 2664296"/>
              <a:gd name="connsiteX1" fmla="*/ 51115 w 404524"/>
              <a:gd name="connsiteY1" fmla="*/ 0 h 2664296"/>
              <a:gd name="connsiteX2" fmla="*/ 167424 w 404524"/>
              <a:gd name="connsiteY2" fmla="*/ 1380074 h 2664296"/>
              <a:gd name="connsiteX3" fmla="*/ 346082 w 404524"/>
              <a:gd name="connsiteY3" fmla="*/ 2664296 h 2664296"/>
              <a:gd name="connsiteX4" fmla="*/ 0 w 404524"/>
              <a:gd name="connsiteY4" fmla="*/ 2664296 h 2664296"/>
              <a:gd name="connsiteX5" fmla="*/ 0 w 404524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3 h 2664329"/>
              <a:gd name="connsiteX1" fmla="*/ 51115 w 346082"/>
              <a:gd name="connsiteY1" fmla="*/ 33 h 2664329"/>
              <a:gd name="connsiteX2" fmla="*/ 167424 w 346082"/>
              <a:gd name="connsiteY2" fmla="*/ 1380107 h 2664329"/>
              <a:gd name="connsiteX3" fmla="*/ 346082 w 346082"/>
              <a:gd name="connsiteY3" fmla="*/ 2664329 h 2664329"/>
              <a:gd name="connsiteX4" fmla="*/ 0 w 346082"/>
              <a:gd name="connsiteY4" fmla="*/ 2664329 h 2664329"/>
              <a:gd name="connsiteX5" fmla="*/ 0 w 346082"/>
              <a:gd name="connsiteY5" fmla="*/ 33 h 2664329"/>
              <a:gd name="connsiteX0" fmla="*/ 0 w 346082"/>
              <a:gd name="connsiteY0" fmla="*/ 34 h 2664330"/>
              <a:gd name="connsiteX1" fmla="*/ 51115 w 346082"/>
              <a:gd name="connsiteY1" fmla="*/ 34 h 2664330"/>
              <a:gd name="connsiteX2" fmla="*/ 167424 w 346082"/>
              <a:gd name="connsiteY2" fmla="*/ 1380108 h 2664330"/>
              <a:gd name="connsiteX3" fmla="*/ 346082 w 346082"/>
              <a:gd name="connsiteY3" fmla="*/ 2664330 h 2664330"/>
              <a:gd name="connsiteX4" fmla="*/ 0 w 346082"/>
              <a:gd name="connsiteY4" fmla="*/ 2664330 h 2664330"/>
              <a:gd name="connsiteX5" fmla="*/ 0 w 346082"/>
              <a:gd name="connsiteY5" fmla="*/ 34 h 2664330"/>
              <a:gd name="connsiteX0" fmla="*/ 0 w 346082"/>
              <a:gd name="connsiteY0" fmla="*/ 8619 h 2672915"/>
              <a:gd name="connsiteX1" fmla="*/ 214878 w 346082"/>
              <a:gd name="connsiteY1" fmla="*/ 25 h 2672915"/>
              <a:gd name="connsiteX2" fmla="*/ 167424 w 346082"/>
              <a:gd name="connsiteY2" fmla="*/ 1388693 h 2672915"/>
              <a:gd name="connsiteX3" fmla="*/ 346082 w 346082"/>
              <a:gd name="connsiteY3" fmla="*/ 2672915 h 2672915"/>
              <a:gd name="connsiteX4" fmla="*/ 0 w 346082"/>
              <a:gd name="connsiteY4" fmla="*/ 2672915 h 2672915"/>
              <a:gd name="connsiteX5" fmla="*/ 0 w 346082"/>
              <a:gd name="connsiteY5" fmla="*/ 8619 h 2672915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6994 h 2671290"/>
              <a:gd name="connsiteX1" fmla="*/ 204642 w 346082"/>
              <a:gd name="connsiteY1" fmla="*/ 12725 h 2671290"/>
              <a:gd name="connsiteX2" fmla="*/ 167424 w 346082"/>
              <a:gd name="connsiteY2" fmla="*/ 1387068 h 2671290"/>
              <a:gd name="connsiteX3" fmla="*/ 346082 w 346082"/>
              <a:gd name="connsiteY3" fmla="*/ 2671290 h 2671290"/>
              <a:gd name="connsiteX4" fmla="*/ 0 w 346082"/>
              <a:gd name="connsiteY4" fmla="*/ 2671290 h 2671290"/>
              <a:gd name="connsiteX5" fmla="*/ 0 w 346082"/>
              <a:gd name="connsiteY5" fmla="*/ 6994 h 2671290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120 h 2667416"/>
              <a:gd name="connsiteX1" fmla="*/ 204642 w 346082"/>
              <a:gd name="connsiteY1" fmla="*/ 256 h 2667416"/>
              <a:gd name="connsiteX2" fmla="*/ 167424 w 346082"/>
              <a:gd name="connsiteY2" fmla="*/ 1383194 h 2667416"/>
              <a:gd name="connsiteX3" fmla="*/ 346082 w 346082"/>
              <a:gd name="connsiteY3" fmla="*/ 2667416 h 2667416"/>
              <a:gd name="connsiteX4" fmla="*/ 0 w 346082"/>
              <a:gd name="connsiteY4" fmla="*/ 2667416 h 2667416"/>
              <a:gd name="connsiteX5" fmla="*/ 0 w 346082"/>
              <a:gd name="connsiteY5" fmla="*/ 3120 h 2667416"/>
              <a:gd name="connsiteX0" fmla="*/ 0 w 351200"/>
              <a:gd name="connsiteY0" fmla="*/ 0 h 2670026"/>
              <a:gd name="connsiteX1" fmla="*/ 209760 w 351200"/>
              <a:gd name="connsiteY1" fmla="*/ 2866 h 2670026"/>
              <a:gd name="connsiteX2" fmla="*/ 172542 w 351200"/>
              <a:gd name="connsiteY2" fmla="*/ 1385804 h 2670026"/>
              <a:gd name="connsiteX3" fmla="*/ 351200 w 351200"/>
              <a:gd name="connsiteY3" fmla="*/ 2670026 h 2670026"/>
              <a:gd name="connsiteX4" fmla="*/ 5118 w 351200"/>
              <a:gd name="connsiteY4" fmla="*/ 2670026 h 2670026"/>
              <a:gd name="connsiteX5" fmla="*/ 0 w 351200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2736 w 351394"/>
              <a:gd name="connsiteY2" fmla="*/ 1385804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7853 w 351394"/>
              <a:gd name="connsiteY2" fmla="*/ 1351427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80403 w 353944"/>
              <a:gd name="connsiteY2" fmla="*/ 1351427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70167 w 353944"/>
              <a:gd name="connsiteY2" fmla="*/ 1723856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287415"/>
              <a:gd name="connsiteY0" fmla="*/ 0 h 2670026"/>
              <a:gd name="connsiteX1" fmla="*/ 105035 w 287415"/>
              <a:gd name="connsiteY1" fmla="*/ 2866 h 2670026"/>
              <a:gd name="connsiteX2" fmla="*/ 170167 w 287415"/>
              <a:gd name="connsiteY2" fmla="*/ 1723856 h 2670026"/>
              <a:gd name="connsiteX3" fmla="*/ 287415 w 287415"/>
              <a:gd name="connsiteY3" fmla="*/ 2670026 h 2670026"/>
              <a:gd name="connsiteX4" fmla="*/ 7862 w 287415"/>
              <a:gd name="connsiteY4" fmla="*/ 2670026 h 2670026"/>
              <a:gd name="connsiteX5" fmla="*/ 2744 w 287415"/>
              <a:gd name="connsiteY5" fmla="*/ 0 h 2670026"/>
              <a:gd name="connsiteX0" fmla="*/ 2744 w 287415"/>
              <a:gd name="connsiteY0" fmla="*/ 1094 h 2667651"/>
              <a:gd name="connsiteX1" fmla="*/ 105035 w 287415"/>
              <a:gd name="connsiteY1" fmla="*/ 491 h 2667651"/>
              <a:gd name="connsiteX2" fmla="*/ 170167 w 287415"/>
              <a:gd name="connsiteY2" fmla="*/ 1721481 h 2667651"/>
              <a:gd name="connsiteX3" fmla="*/ 287415 w 287415"/>
              <a:gd name="connsiteY3" fmla="*/ 2667651 h 2667651"/>
              <a:gd name="connsiteX4" fmla="*/ 7862 w 287415"/>
              <a:gd name="connsiteY4" fmla="*/ 2667651 h 2667651"/>
              <a:gd name="connsiteX5" fmla="*/ 2744 w 287415"/>
              <a:gd name="connsiteY5" fmla="*/ 1094 h 2667651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5 w 284686"/>
              <a:gd name="connsiteY0" fmla="*/ 603 h 2667160"/>
              <a:gd name="connsiteX1" fmla="*/ 102306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0 h 2667944"/>
              <a:gd name="connsiteX1" fmla="*/ 103545 w 284686"/>
              <a:gd name="connsiteY1" fmla="*/ 784 h 2667944"/>
              <a:gd name="connsiteX2" fmla="*/ 167438 w 284686"/>
              <a:gd name="connsiteY2" fmla="*/ 1721774 h 2667944"/>
              <a:gd name="connsiteX3" fmla="*/ 284686 w 284686"/>
              <a:gd name="connsiteY3" fmla="*/ 2667944 h 2667944"/>
              <a:gd name="connsiteX4" fmla="*/ 5133 w 284686"/>
              <a:gd name="connsiteY4" fmla="*/ 2667944 h 2667944"/>
              <a:gd name="connsiteX5" fmla="*/ 15 w 284686"/>
              <a:gd name="connsiteY5" fmla="*/ 0 h 2667944"/>
              <a:gd name="connsiteX0" fmla="*/ 14 w 284685"/>
              <a:gd name="connsiteY0" fmla="*/ 604 h 2668548"/>
              <a:gd name="connsiteX1" fmla="*/ 104783 w 284685"/>
              <a:gd name="connsiteY1" fmla="*/ 0 h 2668548"/>
              <a:gd name="connsiteX2" fmla="*/ 167437 w 284685"/>
              <a:gd name="connsiteY2" fmla="*/ 1722378 h 2668548"/>
              <a:gd name="connsiteX3" fmla="*/ 284685 w 284685"/>
              <a:gd name="connsiteY3" fmla="*/ 2668548 h 2668548"/>
              <a:gd name="connsiteX4" fmla="*/ 5132 w 284685"/>
              <a:gd name="connsiteY4" fmla="*/ 2668548 h 2668548"/>
              <a:gd name="connsiteX5" fmla="*/ 14 w 284685"/>
              <a:gd name="connsiteY5" fmla="*/ 604 h 2668548"/>
              <a:gd name="connsiteX0" fmla="*/ 14 w 284685"/>
              <a:gd name="connsiteY0" fmla="*/ 0 h 2667944"/>
              <a:gd name="connsiteX1" fmla="*/ 103543 w 284685"/>
              <a:gd name="connsiteY1" fmla="*/ 1477 h 2667944"/>
              <a:gd name="connsiteX2" fmla="*/ 167437 w 284685"/>
              <a:gd name="connsiteY2" fmla="*/ 1721774 h 2667944"/>
              <a:gd name="connsiteX3" fmla="*/ 284685 w 284685"/>
              <a:gd name="connsiteY3" fmla="*/ 2667944 h 2667944"/>
              <a:gd name="connsiteX4" fmla="*/ 5132 w 284685"/>
              <a:gd name="connsiteY4" fmla="*/ 2667944 h 2667944"/>
              <a:gd name="connsiteX5" fmla="*/ 14 w 284685"/>
              <a:gd name="connsiteY5" fmla="*/ 0 h 266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685" h="2667944">
                <a:moveTo>
                  <a:pt x="14" y="0"/>
                </a:moveTo>
                <a:cubicBezTo>
                  <a:pt x="-1407" y="522"/>
                  <a:pt x="104841" y="1648"/>
                  <a:pt x="103543" y="1477"/>
                </a:cubicBezTo>
                <a:cubicBezTo>
                  <a:pt x="105008" y="1992"/>
                  <a:pt x="137247" y="1277363"/>
                  <a:pt x="167437" y="1721774"/>
                </a:cubicBezTo>
                <a:cubicBezTo>
                  <a:pt x="197627" y="2166185"/>
                  <a:pt x="281353" y="2667945"/>
                  <a:pt x="284685" y="2667944"/>
                </a:cubicBezTo>
                <a:lnTo>
                  <a:pt x="5132" y="2667944"/>
                </a:lnTo>
                <a:lnTo>
                  <a:pt x="14" y="0"/>
                </a:lnTo>
                <a:close/>
              </a:path>
            </a:pathLst>
          </a:custGeom>
          <a:solidFill>
            <a:srgbClr val="007A94"/>
          </a:solidFill>
          <a:ln w="3175">
            <a:solidFill>
              <a:srgbClr val="007A9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9" name="Organigramme : Délai 20"/>
          <p:cNvSpPr/>
          <p:nvPr/>
        </p:nvSpPr>
        <p:spPr>
          <a:xfrm>
            <a:off x="1" y="1296000"/>
            <a:ext cx="251520" cy="5565160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007A94"/>
          </a:solidFill>
          <a:ln w="3175">
            <a:solidFill>
              <a:srgbClr val="007A9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0" name="Organigramme : Délai 18"/>
          <p:cNvSpPr/>
          <p:nvPr/>
        </p:nvSpPr>
        <p:spPr>
          <a:xfrm rot="16200000" flipH="1">
            <a:off x="4462254" y="-4482000"/>
            <a:ext cx="216000" cy="9144000"/>
          </a:xfrm>
          <a:custGeom>
            <a:avLst/>
            <a:gdLst>
              <a:gd name="connsiteX0" fmla="*/ 0 w 692164"/>
              <a:gd name="connsiteY0" fmla="*/ 0 h 2664296"/>
              <a:gd name="connsiteX1" fmla="*/ 346082 w 692164"/>
              <a:gd name="connsiteY1" fmla="*/ 0 h 2664296"/>
              <a:gd name="connsiteX2" fmla="*/ 692164 w 692164"/>
              <a:gd name="connsiteY2" fmla="*/ 1332148 h 2664296"/>
              <a:gd name="connsiteX3" fmla="*/ 346082 w 692164"/>
              <a:gd name="connsiteY3" fmla="*/ 2664296 h 2664296"/>
              <a:gd name="connsiteX4" fmla="*/ 0 w 692164"/>
              <a:gd name="connsiteY4" fmla="*/ 2664296 h 2664296"/>
              <a:gd name="connsiteX5" fmla="*/ 0 w 692164"/>
              <a:gd name="connsiteY5" fmla="*/ 0 h 2664296"/>
              <a:gd name="connsiteX0" fmla="*/ 0 w 401329"/>
              <a:gd name="connsiteY0" fmla="*/ 0 h 2664296"/>
              <a:gd name="connsiteX1" fmla="*/ 346082 w 401329"/>
              <a:gd name="connsiteY1" fmla="*/ 0 h 2664296"/>
              <a:gd name="connsiteX2" fmla="*/ 171054 w 401329"/>
              <a:gd name="connsiteY2" fmla="*/ 1332148 h 2664296"/>
              <a:gd name="connsiteX3" fmla="*/ 346082 w 401329"/>
              <a:gd name="connsiteY3" fmla="*/ 2664296 h 2664296"/>
              <a:gd name="connsiteX4" fmla="*/ 0 w 401329"/>
              <a:gd name="connsiteY4" fmla="*/ 2664296 h 2664296"/>
              <a:gd name="connsiteX5" fmla="*/ 0 w 401329"/>
              <a:gd name="connsiteY5" fmla="*/ 0 h 2664296"/>
              <a:gd name="connsiteX0" fmla="*/ 0 w 413226"/>
              <a:gd name="connsiteY0" fmla="*/ 0 h 2664296"/>
              <a:gd name="connsiteX1" fmla="*/ 346082 w 413226"/>
              <a:gd name="connsiteY1" fmla="*/ 0 h 2664296"/>
              <a:gd name="connsiteX2" fmla="*/ 259541 w 413226"/>
              <a:gd name="connsiteY2" fmla="*/ 1371480 h 2664296"/>
              <a:gd name="connsiteX3" fmla="*/ 346082 w 413226"/>
              <a:gd name="connsiteY3" fmla="*/ 2664296 h 2664296"/>
              <a:gd name="connsiteX4" fmla="*/ 0 w 413226"/>
              <a:gd name="connsiteY4" fmla="*/ 2664296 h 2664296"/>
              <a:gd name="connsiteX5" fmla="*/ 0 w 413226"/>
              <a:gd name="connsiteY5" fmla="*/ 0 h 2664296"/>
              <a:gd name="connsiteX0" fmla="*/ 0 w 421112"/>
              <a:gd name="connsiteY0" fmla="*/ 0 h 2664296"/>
              <a:gd name="connsiteX1" fmla="*/ 51115 w 421112"/>
              <a:gd name="connsiteY1" fmla="*/ 0 h 2664296"/>
              <a:gd name="connsiteX2" fmla="*/ 259541 w 421112"/>
              <a:gd name="connsiteY2" fmla="*/ 1371480 h 2664296"/>
              <a:gd name="connsiteX3" fmla="*/ 346082 w 421112"/>
              <a:gd name="connsiteY3" fmla="*/ 2664296 h 2664296"/>
              <a:gd name="connsiteX4" fmla="*/ 0 w 421112"/>
              <a:gd name="connsiteY4" fmla="*/ 2664296 h 2664296"/>
              <a:gd name="connsiteX5" fmla="*/ 0 w 421112"/>
              <a:gd name="connsiteY5" fmla="*/ 0 h 2664296"/>
              <a:gd name="connsiteX0" fmla="*/ 0 w 406296"/>
              <a:gd name="connsiteY0" fmla="*/ 0 h 2664296"/>
              <a:gd name="connsiteX1" fmla="*/ 51115 w 406296"/>
              <a:gd name="connsiteY1" fmla="*/ 0 h 2664296"/>
              <a:gd name="connsiteX2" fmla="*/ 167424 w 406296"/>
              <a:gd name="connsiteY2" fmla="*/ 1380074 h 2664296"/>
              <a:gd name="connsiteX3" fmla="*/ 346082 w 406296"/>
              <a:gd name="connsiteY3" fmla="*/ 2664296 h 2664296"/>
              <a:gd name="connsiteX4" fmla="*/ 0 w 406296"/>
              <a:gd name="connsiteY4" fmla="*/ 2664296 h 2664296"/>
              <a:gd name="connsiteX5" fmla="*/ 0 w 406296"/>
              <a:gd name="connsiteY5" fmla="*/ 0 h 2664296"/>
              <a:gd name="connsiteX0" fmla="*/ 0 w 404524"/>
              <a:gd name="connsiteY0" fmla="*/ 0 h 2664296"/>
              <a:gd name="connsiteX1" fmla="*/ 51115 w 404524"/>
              <a:gd name="connsiteY1" fmla="*/ 0 h 2664296"/>
              <a:gd name="connsiteX2" fmla="*/ 167424 w 404524"/>
              <a:gd name="connsiteY2" fmla="*/ 1380074 h 2664296"/>
              <a:gd name="connsiteX3" fmla="*/ 346082 w 404524"/>
              <a:gd name="connsiteY3" fmla="*/ 2664296 h 2664296"/>
              <a:gd name="connsiteX4" fmla="*/ 0 w 404524"/>
              <a:gd name="connsiteY4" fmla="*/ 2664296 h 2664296"/>
              <a:gd name="connsiteX5" fmla="*/ 0 w 404524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3 h 2664329"/>
              <a:gd name="connsiteX1" fmla="*/ 51115 w 346082"/>
              <a:gd name="connsiteY1" fmla="*/ 33 h 2664329"/>
              <a:gd name="connsiteX2" fmla="*/ 167424 w 346082"/>
              <a:gd name="connsiteY2" fmla="*/ 1380107 h 2664329"/>
              <a:gd name="connsiteX3" fmla="*/ 346082 w 346082"/>
              <a:gd name="connsiteY3" fmla="*/ 2664329 h 2664329"/>
              <a:gd name="connsiteX4" fmla="*/ 0 w 346082"/>
              <a:gd name="connsiteY4" fmla="*/ 2664329 h 2664329"/>
              <a:gd name="connsiteX5" fmla="*/ 0 w 346082"/>
              <a:gd name="connsiteY5" fmla="*/ 33 h 2664329"/>
              <a:gd name="connsiteX0" fmla="*/ 0 w 346082"/>
              <a:gd name="connsiteY0" fmla="*/ 34 h 2664330"/>
              <a:gd name="connsiteX1" fmla="*/ 51115 w 346082"/>
              <a:gd name="connsiteY1" fmla="*/ 34 h 2664330"/>
              <a:gd name="connsiteX2" fmla="*/ 167424 w 346082"/>
              <a:gd name="connsiteY2" fmla="*/ 1380108 h 2664330"/>
              <a:gd name="connsiteX3" fmla="*/ 346082 w 346082"/>
              <a:gd name="connsiteY3" fmla="*/ 2664330 h 2664330"/>
              <a:gd name="connsiteX4" fmla="*/ 0 w 346082"/>
              <a:gd name="connsiteY4" fmla="*/ 2664330 h 2664330"/>
              <a:gd name="connsiteX5" fmla="*/ 0 w 346082"/>
              <a:gd name="connsiteY5" fmla="*/ 34 h 2664330"/>
              <a:gd name="connsiteX0" fmla="*/ 0 w 346082"/>
              <a:gd name="connsiteY0" fmla="*/ 8619 h 2672915"/>
              <a:gd name="connsiteX1" fmla="*/ 214878 w 346082"/>
              <a:gd name="connsiteY1" fmla="*/ 25 h 2672915"/>
              <a:gd name="connsiteX2" fmla="*/ 167424 w 346082"/>
              <a:gd name="connsiteY2" fmla="*/ 1388693 h 2672915"/>
              <a:gd name="connsiteX3" fmla="*/ 346082 w 346082"/>
              <a:gd name="connsiteY3" fmla="*/ 2672915 h 2672915"/>
              <a:gd name="connsiteX4" fmla="*/ 0 w 346082"/>
              <a:gd name="connsiteY4" fmla="*/ 2672915 h 2672915"/>
              <a:gd name="connsiteX5" fmla="*/ 0 w 346082"/>
              <a:gd name="connsiteY5" fmla="*/ 8619 h 2672915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6994 h 2671290"/>
              <a:gd name="connsiteX1" fmla="*/ 204642 w 346082"/>
              <a:gd name="connsiteY1" fmla="*/ 12725 h 2671290"/>
              <a:gd name="connsiteX2" fmla="*/ 167424 w 346082"/>
              <a:gd name="connsiteY2" fmla="*/ 1387068 h 2671290"/>
              <a:gd name="connsiteX3" fmla="*/ 346082 w 346082"/>
              <a:gd name="connsiteY3" fmla="*/ 2671290 h 2671290"/>
              <a:gd name="connsiteX4" fmla="*/ 0 w 346082"/>
              <a:gd name="connsiteY4" fmla="*/ 2671290 h 2671290"/>
              <a:gd name="connsiteX5" fmla="*/ 0 w 346082"/>
              <a:gd name="connsiteY5" fmla="*/ 6994 h 2671290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120 h 2667416"/>
              <a:gd name="connsiteX1" fmla="*/ 204642 w 346082"/>
              <a:gd name="connsiteY1" fmla="*/ 256 h 2667416"/>
              <a:gd name="connsiteX2" fmla="*/ 167424 w 346082"/>
              <a:gd name="connsiteY2" fmla="*/ 1383194 h 2667416"/>
              <a:gd name="connsiteX3" fmla="*/ 346082 w 346082"/>
              <a:gd name="connsiteY3" fmla="*/ 2667416 h 2667416"/>
              <a:gd name="connsiteX4" fmla="*/ 0 w 346082"/>
              <a:gd name="connsiteY4" fmla="*/ 2667416 h 2667416"/>
              <a:gd name="connsiteX5" fmla="*/ 0 w 346082"/>
              <a:gd name="connsiteY5" fmla="*/ 3120 h 2667416"/>
              <a:gd name="connsiteX0" fmla="*/ 0 w 351200"/>
              <a:gd name="connsiteY0" fmla="*/ 0 h 2670026"/>
              <a:gd name="connsiteX1" fmla="*/ 209760 w 351200"/>
              <a:gd name="connsiteY1" fmla="*/ 2866 h 2670026"/>
              <a:gd name="connsiteX2" fmla="*/ 172542 w 351200"/>
              <a:gd name="connsiteY2" fmla="*/ 1385804 h 2670026"/>
              <a:gd name="connsiteX3" fmla="*/ 351200 w 351200"/>
              <a:gd name="connsiteY3" fmla="*/ 2670026 h 2670026"/>
              <a:gd name="connsiteX4" fmla="*/ 5118 w 351200"/>
              <a:gd name="connsiteY4" fmla="*/ 2670026 h 2670026"/>
              <a:gd name="connsiteX5" fmla="*/ 0 w 351200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2736 w 351394"/>
              <a:gd name="connsiteY2" fmla="*/ 1385804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7853 w 351394"/>
              <a:gd name="connsiteY2" fmla="*/ 1351427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80403 w 353944"/>
              <a:gd name="connsiteY2" fmla="*/ 1351427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70167 w 353944"/>
              <a:gd name="connsiteY2" fmla="*/ 1723856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287415"/>
              <a:gd name="connsiteY0" fmla="*/ 0 h 2670026"/>
              <a:gd name="connsiteX1" fmla="*/ 105035 w 287415"/>
              <a:gd name="connsiteY1" fmla="*/ 2866 h 2670026"/>
              <a:gd name="connsiteX2" fmla="*/ 170167 w 287415"/>
              <a:gd name="connsiteY2" fmla="*/ 1723856 h 2670026"/>
              <a:gd name="connsiteX3" fmla="*/ 287415 w 287415"/>
              <a:gd name="connsiteY3" fmla="*/ 2670026 h 2670026"/>
              <a:gd name="connsiteX4" fmla="*/ 7862 w 287415"/>
              <a:gd name="connsiteY4" fmla="*/ 2670026 h 2670026"/>
              <a:gd name="connsiteX5" fmla="*/ 2744 w 287415"/>
              <a:gd name="connsiteY5" fmla="*/ 0 h 2670026"/>
              <a:gd name="connsiteX0" fmla="*/ 2744 w 287415"/>
              <a:gd name="connsiteY0" fmla="*/ 1094 h 2667651"/>
              <a:gd name="connsiteX1" fmla="*/ 105035 w 287415"/>
              <a:gd name="connsiteY1" fmla="*/ 491 h 2667651"/>
              <a:gd name="connsiteX2" fmla="*/ 170167 w 287415"/>
              <a:gd name="connsiteY2" fmla="*/ 1721481 h 2667651"/>
              <a:gd name="connsiteX3" fmla="*/ 287415 w 287415"/>
              <a:gd name="connsiteY3" fmla="*/ 2667651 h 2667651"/>
              <a:gd name="connsiteX4" fmla="*/ 7862 w 287415"/>
              <a:gd name="connsiteY4" fmla="*/ 2667651 h 2667651"/>
              <a:gd name="connsiteX5" fmla="*/ 2744 w 287415"/>
              <a:gd name="connsiteY5" fmla="*/ 1094 h 2667651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5 w 284686"/>
              <a:gd name="connsiteY0" fmla="*/ 603 h 2667160"/>
              <a:gd name="connsiteX1" fmla="*/ 102306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0 h 2667944"/>
              <a:gd name="connsiteX1" fmla="*/ 103545 w 284686"/>
              <a:gd name="connsiteY1" fmla="*/ 784 h 2667944"/>
              <a:gd name="connsiteX2" fmla="*/ 167438 w 284686"/>
              <a:gd name="connsiteY2" fmla="*/ 1721774 h 2667944"/>
              <a:gd name="connsiteX3" fmla="*/ 284686 w 284686"/>
              <a:gd name="connsiteY3" fmla="*/ 2667944 h 2667944"/>
              <a:gd name="connsiteX4" fmla="*/ 5133 w 284686"/>
              <a:gd name="connsiteY4" fmla="*/ 2667944 h 2667944"/>
              <a:gd name="connsiteX5" fmla="*/ 15 w 284686"/>
              <a:gd name="connsiteY5" fmla="*/ 0 h 2667944"/>
              <a:gd name="connsiteX0" fmla="*/ 14 w 284685"/>
              <a:gd name="connsiteY0" fmla="*/ 604 h 2668548"/>
              <a:gd name="connsiteX1" fmla="*/ 104783 w 284685"/>
              <a:gd name="connsiteY1" fmla="*/ 0 h 2668548"/>
              <a:gd name="connsiteX2" fmla="*/ 167437 w 284685"/>
              <a:gd name="connsiteY2" fmla="*/ 1722378 h 2668548"/>
              <a:gd name="connsiteX3" fmla="*/ 284685 w 284685"/>
              <a:gd name="connsiteY3" fmla="*/ 2668548 h 2668548"/>
              <a:gd name="connsiteX4" fmla="*/ 5132 w 284685"/>
              <a:gd name="connsiteY4" fmla="*/ 2668548 h 2668548"/>
              <a:gd name="connsiteX5" fmla="*/ 14 w 284685"/>
              <a:gd name="connsiteY5" fmla="*/ 604 h 2668548"/>
              <a:gd name="connsiteX0" fmla="*/ 14 w 284685"/>
              <a:gd name="connsiteY0" fmla="*/ 0 h 2667944"/>
              <a:gd name="connsiteX1" fmla="*/ 103543 w 284685"/>
              <a:gd name="connsiteY1" fmla="*/ 1477 h 2667944"/>
              <a:gd name="connsiteX2" fmla="*/ 167437 w 284685"/>
              <a:gd name="connsiteY2" fmla="*/ 1721774 h 2667944"/>
              <a:gd name="connsiteX3" fmla="*/ 284685 w 284685"/>
              <a:gd name="connsiteY3" fmla="*/ 2667944 h 2667944"/>
              <a:gd name="connsiteX4" fmla="*/ 5132 w 284685"/>
              <a:gd name="connsiteY4" fmla="*/ 2667944 h 2667944"/>
              <a:gd name="connsiteX5" fmla="*/ 14 w 284685"/>
              <a:gd name="connsiteY5" fmla="*/ 0 h 266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685" h="2667944">
                <a:moveTo>
                  <a:pt x="14" y="0"/>
                </a:moveTo>
                <a:cubicBezTo>
                  <a:pt x="-1407" y="522"/>
                  <a:pt x="104841" y="1648"/>
                  <a:pt x="103543" y="1477"/>
                </a:cubicBezTo>
                <a:cubicBezTo>
                  <a:pt x="105008" y="1992"/>
                  <a:pt x="137247" y="1277363"/>
                  <a:pt x="167437" y="1721774"/>
                </a:cubicBezTo>
                <a:cubicBezTo>
                  <a:pt x="197627" y="2166185"/>
                  <a:pt x="281353" y="2667945"/>
                  <a:pt x="284685" y="2667944"/>
                </a:cubicBezTo>
                <a:lnTo>
                  <a:pt x="5132" y="2667944"/>
                </a:lnTo>
                <a:lnTo>
                  <a:pt x="14" y="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1" name="Organigramme : Délai 20"/>
          <p:cNvSpPr/>
          <p:nvPr/>
        </p:nvSpPr>
        <p:spPr>
          <a:xfrm flipH="1" flipV="1">
            <a:off x="8928000" y="0"/>
            <a:ext cx="216000" cy="5561795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7" name="Espace réservé du texte 3"/>
          <p:cNvSpPr txBox="1">
            <a:spLocks/>
          </p:cNvSpPr>
          <p:nvPr/>
        </p:nvSpPr>
        <p:spPr>
          <a:xfrm>
            <a:off x="147946" y="6724774"/>
            <a:ext cx="2160240" cy="144000"/>
          </a:xfrm>
          <a:prstGeom prst="rect">
            <a:avLst/>
          </a:prstGeom>
        </p:spPr>
        <p:txBody>
          <a:bodyPr anchor="ctr" anchorCtr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000" b="1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6A2"/>
              </a:buClr>
              <a:buSzPct val="75000"/>
              <a:buFont typeface="Wingdings" pitchFamily="2" charset="2"/>
              <a:buChar char="v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2pPr>
            <a:lvl3pPr marL="1176338" indent="-2619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3pPr>
            <a:lvl4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4pPr>
            <a:lvl5pPr marL="2066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5F5F5F"/>
                </a:solidFill>
                <a:latin typeface="+mj-lt"/>
                <a:ea typeface="Verdana" pitchFamily="34" charset="0"/>
                <a:cs typeface="Verdana" pitchFamily="34" charset="0"/>
              </a:defRPr>
            </a:lvl5pPr>
            <a:lvl6pPr marL="2524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800" b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© ACRI-ST</a:t>
            </a:r>
            <a:r>
              <a:rPr lang="fr-FR" sz="800" b="0" baseline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 | S3MPC </a:t>
            </a:r>
            <a:r>
              <a:rPr lang="fr-FR" sz="800" b="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– 2014-2016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386" y="120554"/>
            <a:ext cx="2423491" cy="19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ransition/>
  <p:hf sldNum="0" hdr="0" ftr="0" dt="0"/>
  <p:txStyles>
    <p:titleStyle>
      <a:lvl1pPr algn="r" rtl="0" fontAlgn="base">
        <a:spcBef>
          <a:spcPct val="0"/>
        </a:spcBef>
        <a:spcAft>
          <a:spcPct val="0"/>
        </a:spcAft>
        <a:defRPr sz="2800" b="1" i="0">
          <a:solidFill>
            <a:srgbClr val="00759E"/>
          </a:solidFill>
          <a:latin typeface="Calibri" pitchFamily="34" charset="0"/>
          <a:ea typeface="Ebrima" pitchFamily="2" charset="0"/>
          <a:cs typeface="Ebrima" pitchFamily="2" charset="0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 b="1">
          <a:solidFill>
            <a:srgbClr val="00759E"/>
          </a:solidFill>
          <a:latin typeface="Calibri" pitchFamily="34" charset="0"/>
          <a:ea typeface="Ebrima" pitchFamily="2" charset="0"/>
          <a:cs typeface="Ebrima" pitchFamily="2" charset="0"/>
        </a:defRPr>
      </a:lvl1pPr>
      <a:lvl2pPr marL="285750" indent="-285750" algn="l" rtl="0" fontAlgn="base">
        <a:spcBef>
          <a:spcPct val="20000"/>
        </a:spcBef>
        <a:spcAft>
          <a:spcPct val="0"/>
        </a:spcAft>
        <a:buClr>
          <a:srgbClr val="97BF0D"/>
        </a:buClr>
        <a:buSzPct val="75000"/>
        <a:buFont typeface="Wingdings" pitchFamily="2" charset="2"/>
        <a:buChar char="v"/>
        <a:defRPr sz="2000">
          <a:solidFill>
            <a:srgbClr val="323232"/>
          </a:solidFill>
          <a:latin typeface="Calibri" pitchFamily="34" charset="0"/>
          <a:ea typeface="Ebrima" pitchFamily="2" charset="0"/>
          <a:cs typeface="Ebrima" pitchFamily="2" charset="0"/>
        </a:defRPr>
      </a:lvl2pPr>
      <a:lvl3pPr marL="538163" indent="-261938" algn="l" rtl="0" fontAlgn="base">
        <a:spcBef>
          <a:spcPct val="20000"/>
        </a:spcBef>
        <a:spcAft>
          <a:spcPct val="0"/>
        </a:spcAft>
        <a:buClr>
          <a:srgbClr val="0086A2"/>
        </a:buClr>
        <a:buSzPct val="80000"/>
        <a:buFont typeface="Wingdings" pitchFamily="2" charset="2"/>
        <a:buChar char="ü"/>
        <a:defRPr sz="1800">
          <a:solidFill>
            <a:srgbClr val="4B4B4B"/>
          </a:solidFill>
          <a:latin typeface="Calibri" pitchFamily="34" charset="0"/>
          <a:ea typeface="Ebrima" pitchFamily="2" charset="0"/>
          <a:cs typeface="Ebrima" pitchFamily="2" charset="0"/>
        </a:defRPr>
      </a:lvl3pPr>
      <a:lvl4pPr marL="803275" indent="-266700" algn="l" rtl="0" fontAlgn="base">
        <a:spcBef>
          <a:spcPct val="20000"/>
        </a:spcBef>
        <a:spcAft>
          <a:spcPct val="0"/>
        </a:spcAft>
        <a:buClr>
          <a:srgbClr val="97BE0D"/>
        </a:buClr>
        <a:buFont typeface="Wingdings" pitchFamily="2" charset="2"/>
        <a:buChar char="Ø"/>
        <a:defRPr sz="1600">
          <a:solidFill>
            <a:srgbClr val="646464"/>
          </a:solidFill>
          <a:latin typeface="Calibri" pitchFamily="34" charset="0"/>
          <a:ea typeface="Ebrima" pitchFamily="2" charset="0"/>
          <a:cs typeface="Ebrima" pitchFamily="2" charset="0"/>
        </a:defRPr>
      </a:lvl4pPr>
      <a:lvl5pPr marL="1076325" indent="-271463" algn="l" rtl="0" fontAlgn="base">
        <a:spcBef>
          <a:spcPct val="20000"/>
        </a:spcBef>
        <a:spcAft>
          <a:spcPct val="0"/>
        </a:spcAft>
        <a:buClr>
          <a:srgbClr val="0086A2"/>
        </a:buClr>
        <a:buFont typeface="Calibri" pitchFamily="34" charset="0"/>
        <a:buChar char="»"/>
        <a:defRPr sz="1600">
          <a:solidFill>
            <a:srgbClr val="7D7D7D"/>
          </a:solidFill>
          <a:latin typeface="Calibri" pitchFamily="34" charset="0"/>
          <a:ea typeface="Ebrima" pitchFamily="2" charset="0"/>
          <a:cs typeface="Ebrima" pitchFamily="2" charset="0"/>
        </a:defRPr>
      </a:lvl5pPr>
      <a:lvl6pPr marL="2524125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81325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38525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95725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68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55ED1-8664-5647-9CD2-20709172C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659" y="1265792"/>
            <a:ext cx="6858000" cy="555477"/>
          </a:xfrm>
        </p:spPr>
        <p:txBody>
          <a:bodyPr/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S3 SLSTR TIR Calibration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F8A2EA-55FE-654E-A7B9-85634EECC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658" y="1821269"/>
            <a:ext cx="6538941" cy="320468"/>
          </a:xfrm>
        </p:spPr>
        <p:txBody>
          <a:bodyPr/>
          <a:lstStyle/>
          <a:p>
            <a:r>
              <a:rPr lang="en-GB" sz="2400" dirty="0"/>
              <a:t>Dave Smith – SLSTR Calibration Scientist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95ABC-5F16-7145-A3D4-9E62240512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659" y="2321382"/>
            <a:ext cx="8302684" cy="726617"/>
          </a:xfrm>
        </p:spPr>
        <p:txBody>
          <a:bodyPr/>
          <a:lstStyle/>
          <a:p>
            <a:r>
              <a:rPr lang="en-GB" sz="2000" dirty="0"/>
              <a:t>Ed </a:t>
            </a:r>
            <a:r>
              <a:rPr lang="en-GB" sz="2000" dirty="0" err="1"/>
              <a:t>Polehampton</a:t>
            </a:r>
            <a:r>
              <a:rPr lang="en-GB" sz="2000" dirty="0"/>
              <a:t>, Mireya </a:t>
            </a:r>
            <a:r>
              <a:rPr lang="en-GB" sz="2000" dirty="0" err="1"/>
              <a:t>Etxaluze</a:t>
            </a:r>
            <a:endParaRPr lang="en-GB" sz="2000" dirty="0"/>
          </a:p>
          <a:p>
            <a:r>
              <a:rPr lang="en-GB" sz="2000" dirty="0"/>
              <a:t>RAL Space, Science and Technologies Facilities Council, United Kingdom</a:t>
            </a:r>
          </a:p>
        </p:txBody>
      </p:sp>
    </p:spTree>
    <p:extLst>
      <p:ext uri="{BB962C8B-B14F-4D97-AF65-F5344CB8AC3E}">
        <p14:creationId xmlns:p14="http://schemas.microsoft.com/office/powerpoint/2010/main" val="941869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571890-8FA9-1C49-8BF8-90A2EE16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574" y="245872"/>
            <a:ext cx="7407915" cy="461665"/>
          </a:xfrm>
        </p:spPr>
        <p:txBody>
          <a:bodyPr/>
          <a:lstStyle/>
          <a:p>
            <a:r>
              <a:rPr lang="en-US" dirty="0"/>
              <a:t>Primary Sources of Uncertainty in TIR calibration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C85D8-4DA9-394F-81D1-65EE5E259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54" y="1005141"/>
            <a:ext cx="8713092" cy="531189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Black-Body Temperatures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PRT calibration at subsystem level – traced to SPRT (ITS-90) – NPL/NIST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Blackbody gradients, thermal analysis - RAL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Black-Body Cavity Emissivity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Spectral Reflectance of Black Coating – NIST/NPL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Cavity Model – STEEP323 or SMART3D (ABSL model)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Spectral Response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FPA measurements – RAL reports [S3-RP-RAL-SL-102 (S3A), S3-RP-RAL-SL-114 (S3B)]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Non-Linearity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Instrument level calibration tests – RAL reports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Detector Noise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Instrument level calibration tests, on-board BB sources</a:t>
            </a:r>
            <a:endParaRPr lang="en-US" sz="8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5689785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F185-EB4B-0443-B676-52A1E2D0C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S3B TIR Uncertainty Budget – Jun-2018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AB333C-C343-FB49-9751-CDB517545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71" y="1051779"/>
            <a:ext cx="6271632" cy="46804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EC866B-C786-5649-841B-FF674FCFB2EE}"/>
              </a:ext>
            </a:extLst>
          </p:cNvPr>
          <p:cNvSpPr txBox="1"/>
          <p:nvPr/>
        </p:nvSpPr>
        <p:spPr>
          <a:xfrm>
            <a:off x="1019867" y="5806221"/>
            <a:ext cx="769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Uncertainties vs. Temperature from pre-launch are included in L1 products</a:t>
            </a:r>
          </a:p>
        </p:txBody>
      </p:sp>
    </p:spTree>
    <p:extLst>
      <p:ext uri="{BB962C8B-B14F-4D97-AF65-F5344CB8AC3E}">
        <p14:creationId xmlns:p14="http://schemas.microsoft.com/office/powerpoint/2010/main" val="93627783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93C6D7E-61EC-2246-88A7-D08FA19CF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69" y="1231568"/>
            <a:ext cx="4126319" cy="2620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2741C4-77A6-6F43-9768-990CF33FE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Uncertainties in L1 products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4A6E2F-B260-2445-8434-3082247D58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5" t="8191" r="17510" b="11578"/>
          <a:stretch/>
        </p:blipFill>
        <p:spPr>
          <a:xfrm>
            <a:off x="5821251" y="1443413"/>
            <a:ext cx="2594059" cy="2080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64257E-BB74-6C48-814F-59BD56F6FB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83"/>
          <a:stretch/>
        </p:blipFill>
        <p:spPr>
          <a:xfrm>
            <a:off x="5821251" y="3852425"/>
            <a:ext cx="3241970" cy="2592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F01369-081A-0B46-8602-4275581C18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50" t="9555" r="14538"/>
          <a:stretch/>
        </p:blipFill>
        <p:spPr>
          <a:xfrm>
            <a:off x="3207437" y="4093335"/>
            <a:ext cx="2652451" cy="23295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1F0222-BB5B-FC47-A594-749A604BA6F3}"/>
              </a:ext>
            </a:extLst>
          </p:cNvPr>
          <p:cNvSpPr txBox="1"/>
          <p:nvPr/>
        </p:nvSpPr>
        <p:spPr>
          <a:xfrm>
            <a:off x="6050909" y="1154382"/>
            <a:ext cx="1098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S8 BT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68416F-5B07-064C-841D-ADC49C15B77B}"/>
              </a:ext>
            </a:extLst>
          </p:cNvPr>
          <p:cNvSpPr txBox="1"/>
          <p:nvPr/>
        </p:nvSpPr>
        <p:spPr>
          <a:xfrm>
            <a:off x="3246074" y="3568759"/>
            <a:ext cx="3144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S8 NEDT </a:t>
            </a:r>
          </a:p>
          <a:p>
            <a:r>
              <a:rPr lang="en-GB" dirty="0"/>
              <a:t>(Random Effects)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70E0E-005C-0745-AEE4-8BBD7FFF8ADB}"/>
              </a:ext>
            </a:extLst>
          </p:cNvPr>
          <p:cNvSpPr txBox="1"/>
          <p:nvPr/>
        </p:nvSpPr>
        <p:spPr>
          <a:xfrm>
            <a:off x="5848472" y="3565732"/>
            <a:ext cx="293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S8 Calibration Uncertainty (Correlated Effects)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F0DE65-C516-6B4D-9287-7DCD8A4C2B4F}"/>
              </a:ext>
            </a:extLst>
          </p:cNvPr>
          <p:cNvSpPr txBox="1"/>
          <p:nvPr/>
        </p:nvSpPr>
        <p:spPr>
          <a:xfrm>
            <a:off x="3246074" y="1138476"/>
            <a:ext cx="237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RGB False Colour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06E631-A8CE-DC48-A2AA-1F05FD215F35}"/>
              </a:ext>
            </a:extLst>
          </p:cNvPr>
          <p:cNvSpPr/>
          <p:nvPr/>
        </p:nvSpPr>
        <p:spPr>
          <a:xfrm>
            <a:off x="225523" y="6348683"/>
            <a:ext cx="9063221" cy="276999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GB" sz="1200" dirty="0"/>
              <a:t>S3A_SL_1_RBT____20171129T014030_20171129T014330_20171129T032538_0179_025_074_3059_SVL_O_NR_002.SEN3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4F0EDA-22A2-9A40-883D-DF3EC2F3017C}"/>
              </a:ext>
            </a:extLst>
          </p:cNvPr>
          <p:cNvSpPr txBox="1"/>
          <p:nvPr/>
        </p:nvSpPr>
        <p:spPr>
          <a:xfrm>
            <a:off x="321972" y="1489148"/>
            <a:ext cx="29241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L1 Products contain information to generate per pixel uncertainty estimates</a:t>
            </a:r>
          </a:p>
          <a:p>
            <a:endParaRPr lang="en-US" dirty="0"/>
          </a:p>
          <a:p>
            <a:r>
              <a:rPr lang="en-US" dirty="0"/>
              <a:t>Noise estimates (random) from on-board sources</a:t>
            </a:r>
          </a:p>
          <a:p>
            <a:endParaRPr lang="en-US" dirty="0"/>
          </a:p>
          <a:p>
            <a:r>
              <a:rPr lang="en-US" dirty="0"/>
              <a:t>Uncertainty in calibrated (correlated) is derived from pre-launch calibration</a:t>
            </a:r>
          </a:p>
          <a:p>
            <a:endParaRPr lang="en-US" dirty="0"/>
          </a:p>
          <a:p>
            <a:r>
              <a:rPr lang="en-US" dirty="0"/>
              <a:t>User tool under development by RAL to generate uncertainty ‘images’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7953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Pre-Launch Calibration - </a:t>
            </a:r>
            <a:r>
              <a:rPr lang="en-GB" dirty="0">
                <a:solidFill>
                  <a:srgbClr val="FF0000"/>
                </a:solidFill>
              </a:rPr>
              <a:t>SLSTR-A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275" y="2111434"/>
            <a:ext cx="3384755" cy="3475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644" y="2127258"/>
            <a:ext cx="3388832" cy="3479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1297" y="1754261"/>
            <a:ext cx="129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Nadir View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4000" y="1754261"/>
            <a:ext cx="1539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Oblique View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2ACE3D0-486C-0B45-9E74-7EC4F5EC7F9E}"/>
              </a:ext>
            </a:extLst>
          </p:cNvPr>
          <p:cNvSpPr txBox="1">
            <a:spLocks/>
          </p:cNvSpPr>
          <p:nvPr/>
        </p:nvSpPr>
        <p:spPr>
          <a:xfrm>
            <a:off x="158511" y="1897612"/>
            <a:ext cx="2684275" cy="3689183"/>
          </a:xfrm>
          <a:prstGeom prst="rect">
            <a:avLst/>
          </a:prstGeom>
        </p:spPr>
        <p:txBody>
          <a:bodyPr/>
          <a:lstStyle>
            <a:lvl1pPr marL="342891" indent="-342891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257269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114498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Plots show the differences between the BT measured by SLSTR and the BT derived from the BB thermometry</a:t>
            </a:r>
          </a:p>
          <a:p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Uncertainties are combined uncertainty estimates – k=1</a:t>
            </a:r>
          </a:p>
          <a:p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Only S7-S9 shown for clarity</a:t>
            </a:r>
          </a:p>
        </p:txBody>
      </p:sp>
    </p:spTree>
    <p:extLst>
      <p:ext uri="{BB962C8B-B14F-4D97-AF65-F5344CB8AC3E}">
        <p14:creationId xmlns:p14="http://schemas.microsoft.com/office/powerpoint/2010/main" val="344161191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Pre-Launch Calibration - </a:t>
            </a:r>
            <a:r>
              <a:rPr lang="en-GB" dirty="0">
                <a:solidFill>
                  <a:srgbClr val="009900"/>
                </a:solidFill>
              </a:rPr>
              <a:t>SLSTR-B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275" y="2111434"/>
            <a:ext cx="3384755" cy="3475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644" y="2127258"/>
            <a:ext cx="3388832" cy="3479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1297" y="1754261"/>
            <a:ext cx="129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Nadir View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4000" y="1754261"/>
            <a:ext cx="1539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Oblique View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2ACE3D0-486C-0B45-9E74-7EC4F5EC7F9E}"/>
              </a:ext>
            </a:extLst>
          </p:cNvPr>
          <p:cNvSpPr txBox="1">
            <a:spLocks/>
          </p:cNvSpPr>
          <p:nvPr/>
        </p:nvSpPr>
        <p:spPr>
          <a:xfrm>
            <a:off x="86976" y="1878783"/>
            <a:ext cx="2684275" cy="3689183"/>
          </a:xfrm>
          <a:prstGeom prst="rect">
            <a:avLst/>
          </a:prstGeom>
        </p:spPr>
        <p:txBody>
          <a:bodyPr/>
          <a:lstStyle>
            <a:lvl1pPr marL="342891" indent="-342891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257269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114498" indent="-28574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Plots show the differences between the BT measured by SLSTR and the BT derived from the BB thermometry</a:t>
            </a:r>
          </a:p>
          <a:p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Uncertainties are combined uncertainty estimates – k=1</a:t>
            </a:r>
          </a:p>
          <a:p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Only S7-S9 shown for clarity</a:t>
            </a:r>
          </a:p>
        </p:txBody>
      </p:sp>
    </p:spTree>
    <p:extLst>
      <p:ext uri="{BB962C8B-B14F-4D97-AF65-F5344CB8AC3E}">
        <p14:creationId xmlns:p14="http://schemas.microsoft.com/office/powerpoint/2010/main" val="135597994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the differences?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931" y="1187121"/>
            <a:ext cx="2832023" cy="209855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2732" y="3935257"/>
            <a:ext cx="1272778" cy="17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058280" y="3804152"/>
            <a:ext cx="1764506" cy="196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8095" y="1187121"/>
            <a:ext cx="4837134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Non-Blackness of optical stops  </a:t>
            </a:r>
            <a:r>
              <a:rPr lang="en-GB" dirty="0"/>
              <a:t>(i.e. </a:t>
            </a:r>
            <a:r>
              <a:rPr lang="en-GB" dirty="0" err="1"/>
              <a:t>ɛ</a:t>
            </a:r>
            <a:r>
              <a:rPr lang="en-GB" dirty="0"/>
              <a:t> &lt; 0.9) causing non-uniform thermal background</a:t>
            </a:r>
          </a:p>
          <a:p>
            <a:endParaRPr lang="en-GB" dirty="0"/>
          </a:p>
          <a:p>
            <a:r>
              <a:rPr lang="en-GB" dirty="0"/>
              <a:t>Measurements by PTB confirm issue with black coatings</a:t>
            </a:r>
          </a:p>
          <a:p>
            <a:endParaRPr lang="en-GB" dirty="0"/>
          </a:p>
          <a:p>
            <a:r>
              <a:rPr lang="en-GB" dirty="0"/>
              <a:t>Hence modification to stop coatings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638742" y="3572330"/>
            <a:ext cx="4378271" cy="30008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100" b="1" dirty="0"/>
              <a:t>Temperature gradients in flight BBs</a:t>
            </a:r>
          </a:p>
          <a:p>
            <a:r>
              <a:rPr lang="en-GB" sz="2100" dirty="0"/>
              <a:t>Thermal modelling shows asymmetry of baseplate temperatures</a:t>
            </a:r>
          </a:p>
          <a:p>
            <a:r>
              <a:rPr lang="en-GB" sz="2100" dirty="0">
                <a:solidFill>
                  <a:srgbClr val="FF0000"/>
                </a:solidFill>
              </a:rPr>
              <a:t>Analysis using monte-</a:t>
            </a:r>
            <a:r>
              <a:rPr lang="en-GB" sz="2100" dirty="0" err="1">
                <a:solidFill>
                  <a:srgbClr val="FF0000"/>
                </a:solidFill>
              </a:rPr>
              <a:t>carlo</a:t>
            </a:r>
            <a:r>
              <a:rPr lang="en-GB" sz="2100" dirty="0">
                <a:solidFill>
                  <a:srgbClr val="FF0000"/>
                </a:solidFill>
              </a:rPr>
              <a:t> model (STEEP-323) suggests that non-uniformity does not affect BB radiances</a:t>
            </a:r>
          </a:p>
        </p:txBody>
      </p:sp>
    </p:spTree>
    <p:extLst>
      <p:ext uri="{BB962C8B-B14F-4D97-AF65-F5344CB8AC3E}">
        <p14:creationId xmlns:p14="http://schemas.microsoft.com/office/powerpoint/2010/main" val="316535075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82C1F-C28C-BB42-9070-6C87C0804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Launch Calibration – The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36D7A-3EE8-2B4C-98C0-19C134072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10" y="1143000"/>
            <a:ext cx="8285190" cy="4826000"/>
          </a:xfrm>
        </p:spPr>
        <p:txBody>
          <a:bodyPr/>
          <a:lstStyle/>
          <a:p>
            <a:r>
              <a:rPr lang="en-US" dirty="0"/>
              <a:t>Field radiometers validate the L2 product (SST, LST)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Dominated by uncertainties in atmospheric correction, surface emissivity, temporal effects, retrieval algorithm</a:t>
            </a:r>
          </a:p>
          <a:p>
            <a:endParaRPr lang="en-US" dirty="0"/>
          </a:p>
          <a:p>
            <a:r>
              <a:rPr lang="en-US" dirty="0"/>
              <a:t>There are no stable reference sites!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TIR radiances are influenced by temperature which does vary over short time scales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/>
              <a:t>Atmosphere contributes to the measured radiances – strong spectral sensitivity – even in window bands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dirty="0"/>
              <a:t>Post Launch Calibration is therefore limited to: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Monitoring of instrument temperatures – in particular detectors, optics,     </a:t>
            </a:r>
          </a:p>
          <a:p>
            <a:pPr marL="252413" lvl="2" indent="0">
              <a:buNone/>
            </a:pPr>
            <a:r>
              <a:rPr lang="en-US" dirty="0"/>
              <a:t> BB-sources since these contribute to the uncertainty budget.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Comparisons with other sensors – i.e. IASI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Limited to SNOs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Tandem phase analysis</a:t>
            </a:r>
          </a:p>
          <a:p>
            <a:pPr marL="0" indent="0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b="0" dirty="0"/>
          </a:p>
          <a:p>
            <a:pPr>
              <a:buFont typeface="Arial" panose="020B0604020202020204" pitchFamily="34" charset="0"/>
              <a:buChar char="•"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9589406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07BC7-18B1-2846-AE11-0D937AEBB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Temperatures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E4345-376E-E944-8E51-70A7F2B32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3" y="1320602"/>
            <a:ext cx="4024314" cy="22954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3CAE8-9F1C-7E48-9599-608039CBC56C}"/>
              </a:ext>
            </a:extLst>
          </p:cNvPr>
          <p:cNvSpPr txBox="1"/>
          <p:nvPr/>
        </p:nvSpPr>
        <p:spPr>
          <a:xfrm>
            <a:off x="4427708" y="1320602"/>
            <a:ext cx="4435562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IR detector temperatures maintained between 84 K and 87 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Periodic de-contamination is needed to remove water ice from cold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SLSTR-A FPA Cooler set-point increased by 1K in July to increase running time between decontaminations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461792-0AB8-D74D-A4C0-79F128778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3" y="3791633"/>
            <a:ext cx="4026853" cy="22968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9D149E-5C0B-3B40-8969-DDF4E0A3D4B0}"/>
              </a:ext>
            </a:extLst>
          </p:cNvPr>
          <p:cNvSpPr txBox="1"/>
          <p:nvPr/>
        </p:nvSpPr>
        <p:spPr>
          <a:xfrm>
            <a:off x="3063805" y="107584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SLSTR-A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77EE17-7CB0-F74C-A0B7-70103A53EB0C}"/>
              </a:ext>
            </a:extLst>
          </p:cNvPr>
          <p:cNvSpPr txBox="1"/>
          <p:nvPr/>
        </p:nvSpPr>
        <p:spPr>
          <a:xfrm>
            <a:off x="3025332" y="355391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SLSTR-B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0A97A7-2836-A44C-A488-396FC60EABCA}"/>
              </a:ext>
            </a:extLst>
          </p:cNvPr>
          <p:cNvSpPr txBox="1"/>
          <p:nvPr/>
        </p:nvSpPr>
        <p:spPr>
          <a:xfrm>
            <a:off x="3157580" y="1425142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VIS Detectors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CACC3-6B76-104E-BD55-89DF6B94215D}"/>
              </a:ext>
            </a:extLst>
          </p:cNvPr>
          <p:cNvSpPr txBox="1"/>
          <p:nvPr/>
        </p:nvSpPr>
        <p:spPr>
          <a:xfrm>
            <a:off x="3157580" y="3894707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VIS Detectors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3C98EB-6FB9-7A47-83F1-674E7D0C139E}"/>
              </a:ext>
            </a:extLst>
          </p:cNvPr>
          <p:cNvSpPr txBox="1"/>
          <p:nvPr/>
        </p:nvSpPr>
        <p:spPr>
          <a:xfrm>
            <a:off x="3157580" y="3204624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IR Detectors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8793B1-AF37-7F43-BC04-FF94623D20FC}"/>
              </a:ext>
            </a:extLst>
          </p:cNvPr>
          <p:cNvSpPr txBox="1"/>
          <p:nvPr/>
        </p:nvSpPr>
        <p:spPr>
          <a:xfrm>
            <a:off x="3157580" y="5586578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IR Detectors</a:t>
            </a:r>
          </a:p>
        </p:txBody>
      </p:sp>
    </p:spTree>
    <p:extLst>
      <p:ext uri="{BB962C8B-B14F-4D97-AF65-F5344CB8AC3E}">
        <p14:creationId xmlns:p14="http://schemas.microsoft.com/office/powerpoint/2010/main" val="325583265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0EC6D-DAB4-5D4D-A85E-AFF22EDCF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Black-Body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2479A-0484-F343-B4AC-6257B278B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96" y="1126757"/>
            <a:ext cx="3612283" cy="36122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F6CE8C-4449-E648-9033-6DB50E40D358}"/>
              </a:ext>
            </a:extLst>
          </p:cNvPr>
          <p:cNvSpPr/>
          <p:nvPr/>
        </p:nvSpPr>
        <p:spPr>
          <a:xfrm>
            <a:off x="221673" y="4864996"/>
            <a:ext cx="8859982" cy="175432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GB" dirty="0"/>
              <a:t>Blackbody temperatures have a seasonal cycle on top of the daily/orbital temperature cycles. Heated BB remains below 305K limit necessary for S7 calibration.</a:t>
            </a:r>
          </a:p>
          <a:p>
            <a:endParaRPr lang="en-GB" dirty="0"/>
          </a:p>
          <a:p>
            <a:r>
              <a:rPr lang="en-GB" dirty="0"/>
              <a:t>Temperature gradients consistent with pre-launch values for SLSTR-A and B</a:t>
            </a:r>
          </a:p>
          <a:p>
            <a:endParaRPr lang="en-GB" dirty="0"/>
          </a:p>
          <a:p>
            <a:r>
              <a:rPr lang="en-GB" dirty="0"/>
              <a:t>Note higher gradient in heated BB for SLSTR-A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72522-B511-C14B-8B36-818948B0D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296" y="1126757"/>
            <a:ext cx="3612283" cy="36122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401630-6FDF-964E-B8A3-527C96E23677}"/>
              </a:ext>
            </a:extLst>
          </p:cNvPr>
          <p:cNvSpPr txBox="1"/>
          <p:nvPr/>
        </p:nvSpPr>
        <p:spPr>
          <a:xfrm>
            <a:off x="1816105" y="82108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SLSTR-A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1B0BF-F159-D241-956D-22A3BE7ABEE3}"/>
              </a:ext>
            </a:extLst>
          </p:cNvPr>
          <p:cNvSpPr txBox="1"/>
          <p:nvPr/>
        </p:nvSpPr>
        <p:spPr>
          <a:xfrm>
            <a:off x="6058879" y="824753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SLSTR-B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F95797-DC50-A744-A71E-2E2FD163B7A8}"/>
              </a:ext>
            </a:extLst>
          </p:cNvPr>
          <p:cNvSpPr txBox="1"/>
          <p:nvPr/>
        </p:nvSpPr>
        <p:spPr>
          <a:xfrm>
            <a:off x="4174379" y="1901177"/>
            <a:ext cx="738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+YBB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73EAC4-E542-B94B-ABDA-1CF52BAFB0DB}"/>
              </a:ext>
            </a:extLst>
          </p:cNvPr>
          <p:cNvSpPr txBox="1"/>
          <p:nvPr/>
        </p:nvSpPr>
        <p:spPr>
          <a:xfrm>
            <a:off x="4174379" y="3681485"/>
            <a:ext cx="738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-YBB</a:t>
            </a:r>
          </a:p>
        </p:txBody>
      </p:sp>
    </p:spTree>
    <p:extLst>
      <p:ext uri="{BB962C8B-B14F-4D97-AF65-F5344CB8AC3E}">
        <p14:creationId xmlns:p14="http://schemas.microsoft.com/office/powerpoint/2010/main" val="125273495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E03C-71C2-CD41-B74C-C4752D31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361" y="245872"/>
            <a:ext cx="6284127" cy="461665"/>
          </a:xfrm>
        </p:spPr>
        <p:txBody>
          <a:bodyPr/>
          <a:lstStyle/>
          <a:p>
            <a:r>
              <a:rPr lang="en-US" dirty="0"/>
              <a:t>IR Channels Gains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1414F-F4D9-1B4E-A55E-A5A70A6E9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99" y="1120929"/>
            <a:ext cx="3942521" cy="3942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3E044D-60A7-D442-BB02-50FBE474644B}"/>
              </a:ext>
            </a:extLst>
          </p:cNvPr>
          <p:cNvSpPr txBox="1"/>
          <p:nvPr/>
        </p:nvSpPr>
        <p:spPr>
          <a:xfrm>
            <a:off x="269509" y="5144972"/>
            <a:ext cx="8694979" cy="107721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All detectors are performing as at launch within expected ranges</a:t>
            </a:r>
          </a:p>
          <a:p>
            <a:endParaRPr lang="en-GB" sz="1600" dirty="0"/>
          </a:p>
          <a:p>
            <a:r>
              <a:rPr lang="en-GB" sz="1600" dirty="0"/>
              <a:t>Gains and offsets show slow drift with detector temperature as expected.</a:t>
            </a:r>
          </a:p>
          <a:p>
            <a:endParaRPr lang="en-GB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C850B0-3FDE-9440-93D5-32E2C51E1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965" y="1147422"/>
            <a:ext cx="3942521" cy="39425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8B8EA3-E8C8-C144-9F1F-5D7B97986F00}"/>
              </a:ext>
            </a:extLst>
          </p:cNvPr>
          <p:cNvSpPr txBox="1"/>
          <p:nvPr/>
        </p:nvSpPr>
        <p:spPr>
          <a:xfrm>
            <a:off x="2006777" y="68046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SLSTR-A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44BBA5-1105-DD48-BAB1-2BBE2824A89E}"/>
              </a:ext>
            </a:extLst>
          </p:cNvPr>
          <p:cNvSpPr txBox="1"/>
          <p:nvPr/>
        </p:nvSpPr>
        <p:spPr>
          <a:xfrm>
            <a:off x="6264579" y="707537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SLSTR-B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D4CEE3-2746-314B-9367-05CA20D2D732}"/>
              </a:ext>
            </a:extLst>
          </p:cNvPr>
          <p:cNvSpPr txBox="1"/>
          <p:nvPr/>
        </p:nvSpPr>
        <p:spPr>
          <a:xfrm>
            <a:off x="4477435" y="1392058"/>
            <a:ext cx="583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183C6F-4085-3F41-A2DC-10E456931D30}"/>
              </a:ext>
            </a:extLst>
          </p:cNvPr>
          <p:cNvSpPr txBox="1"/>
          <p:nvPr/>
        </p:nvSpPr>
        <p:spPr>
          <a:xfrm>
            <a:off x="4495850" y="2125379"/>
            <a:ext cx="429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BDDB37-7EE4-624F-858D-E987FC442F0A}"/>
              </a:ext>
            </a:extLst>
          </p:cNvPr>
          <p:cNvSpPr txBox="1"/>
          <p:nvPr/>
        </p:nvSpPr>
        <p:spPr>
          <a:xfrm>
            <a:off x="4477435" y="2891289"/>
            <a:ext cx="46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03248C-2DB7-ED40-BEED-4AE1981D17D9}"/>
              </a:ext>
            </a:extLst>
          </p:cNvPr>
          <p:cNvSpPr txBox="1"/>
          <p:nvPr/>
        </p:nvSpPr>
        <p:spPr>
          <a:xfrm>
            <a:off x="4495850" y="3737893"/>
            <a:ext cx="46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3D3131-E906-5E49-AFA1-0CBCFF15A5F2}"/>
              </a:ext>
            </a:extLst>
          </p:cNvPr>
          <p:cNvSpPr txBox="1"/>
          <p:nvPr/>
        </p:nvSpPr>
        <p:spPr>
          <a:xfrm>
            <a:off x="4495849" y="4476514"/>
            <a:ext cx="46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F2</a:t>
            </a:r>
          </a:p>
        </p:txBody>
      </p:sp>
    </p:spTree>
    <p:extLst>
      <p:ext uri="{BB962C8B-B14F-4D97-AF65-F5344CB8AC3E}">
        <p14:creationId xmlns:p14="http://schemas.microsoft.com/office/powerpoint/2010/main" val="415454310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Sea and Land Surface Temperature Radiometer (SLSTR)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934252" y="1646636"/>
            <a:ext cx="2794112" cy="3843337"/>
          </a:xfrm>
        </p:spPr>
        <p:txBody>
          <a:bodyPr/>
          <a:lstStyle/>
          <a:p>
            <a:r>
              <a:rPr lang="en-GB" dirty="0"/>
              <a:t>2021 – Sentinel 3C</a:t>
            </a:r>
          </a:p>
          <a:p>
            <a:pPr lvl="1"/>
            <a:r>
              <a:rPr lang="en-GB" dirty="0"/>
              <a:t>Spectral Calibration    in progress</a:t>
            </a:r>
          </a:p>
          <a:p>
            <a:pPr lvl="1"/>
            <a:r>
              <a:rPr lang="en-GB" dirty="0"/>
              <a:t>Instrument Calibration Spring 2019</a:t>
            </a:r>
          </a:p>
          <a:p>
            <a:pPr marL="0" indent="0"/>
            <a:endParaRPr lang="en-GB" dirty="0"/>
          </a:p>
          <a:p>
            <a:r>
              <a:rPr lang="en-GB" dirty="0"/>
              <a:t>2023 – Sentinel-3D</a:t>
            </a:r>
          </a:p>
          <a:p>
            <a:endParaRPr lang="en-GB" dirty="0"/>
          </a:p>
          <a:p>
            <a:pPr marL="0" indent="0"/>
            <a:r>
              <a:rPr lang="is-IS" dirty="0"/>
              <a:t>…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9461" name="Text Box 16"/>
          <p:cNvSpPr txBox="1">
            <a:spLocks noChangeArrowheads="1"/>
          </p:cNvSpPr>
          <p:nvPr/>
        </p:nvSpPr>
        <p:spPr bwMode="auto">
          <a:xfrm>
            <a:off x="507099" y="1646636"/>
            <a:ext cx="2133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/>
              <a:t>2016 – Sentinel 3A</a:t>
            </a:r>
            <a:endParaRPr lang="en-US" sz="1800" dirty="0"/>
          </a:p>
        </p:txBody>
      </p:sp>
      <p:pic>
        <p:nvPicPr>
          <p:cNvPr id="3" name="Picture 2" descr="Sentinel-3A Launch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559" y="3158970"/>
            <a:ext cx="1302314" cy="1944216"/>
          </a:xfrm>
          <a:prstGeom prst="rect">
            <a:avLst/>
          </a:prstGeom>
        </p:spPr>
      </p:pic>
      <p:pic>
        <p:nvPicPr>
          <p:cNvPr id="9" name="Picture 8" descr="SLST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559" y="2078850"/>
            <a:ext cx="1315214" cy="9721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497" y="5319210"/>
            <a:ext cx="2840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Launched 16-Feb-2016 </a:t>
            </a:r>
            <a:r>
              <a:rPr lang="en-GB" dirty="0">
                <a:solidFill>
                  <a:srgbClr val="FF0000"/>
                </a:solidFill>
                <a:sym typeface="Wingdings"/>
              </a:rPr>
              <a:t>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41153B45-C1D0-E446-9EF9-B0A3F2C88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124" y="1646636"/>
            <a:ext cx="2133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/>
              <a:t>2018 – Sentinel 3B</a:t>
            </a: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5A4B2C-5004-7E40-9973-6CEDB8ACF0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9119" y="3158970"/>
            <a:ext cx="1296144" cy="1944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229B85-4E6F-3A46-BA3A-E35D9E38DA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119" y="2078850"/>
            <a:ext cx="1296144" cy="9721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0C651E-43CD-514B-B6B7-277D9414E3EA}"/>
              </a:ext>
            </a:extLst>
          </p:cNvPr>
          <p:cNvSpPr txBox="1"/>
          <p:nvPr/>
        </p:nvSpPr>
        <p:spPr>
          <a:xfrm>
            <a:off x="3127925" y="5319209"/>
            <a:ext cx="280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Launched 25-Apr-2018 </a:t>
            </a:r>
            <a:r>
              <a:rPr lang="en-GB" dirty="0">
                <a:solidFill>
                  <a:srgbClr val="FF0000"/>
                </a:solidFill>
                <a:sym typeface="Wingdings"/>
              </a:rPr>
              <a:t>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0344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E03C-71C2-CD41-B74C-C4752D31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361" y="245872"/>
            <a:ext cx="6284127" cy="461665"/>
          </a:xfrm>
        </p:spPr>
        <p:txBody>
          <a:bodyPr/>
          <a:lstStyle/>
          <a:p>
            <a:r>
              <a:rPr lang="en-US" dirty="0"/>
              <a:t>IR Channels Noise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1414F-F4D9-1B4E-A55E-A5A70A6E9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47" y="987947"/>
            <a:ext cx="4098119" cy="3613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3E044D-60A7-D442-BB02-50FBE474644B}"/>
              </a:ext>
            </a:extLst>
          </p:cNvPr>
          <p:cNvSpPr txBox="1"/>
          <p:nvPr/>
        </p:nvSpPr>
        <p:spPr>
          <a:xfrm>
            <a:off x="134754" y="4676169"/>
            <a:ext cx="8874491" cy="156966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Radiometric noise levels for the TIR channels have remained stable throughout at pre-launch values. </a:t>
            </a:r>
          </a:p>
          <a:p>
            <a:endParaRPr lang="en-GB" sz="1600" dirty="0"/>
          </a:p>
          <a:p>
            <a:r>
              <a:rPr lang="en-GB" sz="1600" dirty="0"/>
              <a:t>NEDT for the S8 and S9 channels are below 20mK with no indication of degradation.</a:t>
            </a:r>
          </a:p>
          <a:p>
            <a:endParaRPr lang="en-GB" sz="1600" dirty="0"/>
          </a:p>
          <a:p>
            <a:r>
              <a:rPr lang="en-GB" sz="1600" dirty="0"/>
              <a:t>S3B F1 shows periodic increases in noise – possibly due to motional chopping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C850B0-3FDE-9440-93D5-32E2C51E1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815" y="983989"/>
            <a:ext cx="4086822" cy="36175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8B8EA3-E8C8-C144-9F1F-5D7B97986F00}"/>
              </a:ext>
            </a:extLst>
          </p:cNvPr>
          <p:cNvSpPr txBox="1"/>
          <p:nvPr/>
        </p:nvSpPr>
        <p:spPr>
          <a:xfrm>
            <a:off x="1843814" y="65926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SLSTR-A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44BBA5-1105-DD48-BAB1-2BBE2824A89E}"/>
              </a:ext>
            </a:extLst>
          </p:cNvPr>
          <p:cNvSpPr txBox="1"/>
          <p:nvPr/>
        </p:nvSpPr>
        <p:spPr>
          <a:xfrm>
            <a:off x="6086588" y="66293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SLSTR-B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D4CEE3-2746-314B-9367-05CA20D2D732}"/>
              </a:ext>
            </a:extLst>
          </p:cNvPr>
          <p:cNvSpPr txBox="1"/>
          <p:nvPr/>
        </p:nvSpPr>
        <p:spPr>
          <a:xfrm>
            <a:off x="4477435" y="1147617"/>
            <a:ext cx="583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183C6F-4085-3F41-A2DC-10E456931D30}"/>
              </a:ext>
            </a:extLst>
          </p:cNvPr>
          <p:cNvSpPr txBox="1"/>
          <p:nvPr/>
        </p:nvSpPr>
        <p:spPr>
          <a:xfrm>
            <a:off x="4495850" y="1880938"/>
            <a:ext cx="429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BDDB37-7EE4-624F-858D-E987FC442F0A}"/>
              </a:ext>
            </a:extLst>
          </p:cNvPr>
          <p:cNvSpPr txBox="1"/>
          <p:nvPr/>
        </p:nvSpPr>
        <p:spPr>
          <a:xfrm>
            <a:off x="4477435" y="2646848"/>
            <a:ext cx="46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03248C-2DB7-ED40-BEED-4AE1981D17D9}"/>
              </a:ext>
            </a:extLst>
          </p:cNvPr>
          <p:cNvSpPr txBox="1"/>
          <p:nvPr/>
        </p:nvSpPr>
        <p:spPr>
          <a:xfrm>
            <a:off x="4495850" y="3339545"/>
            <a:ext cx="46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3D3131-E906-5E49-AFA1-0CBCFF15A5F2}"/>
              </a:ext>
            </a:extLst>
          </p:cNvPr>
          <p:cNvSpPr txBox="1"/>
          <p:nvPr/>
        </p:nvSpPr>
        <p:spPr>
          <a:xfrm>
            <a:off x="4495849" y="4078166"/>
            <a:ext cx="46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F2</a:t>
            </a:r>
          </a:p>
        </p:txBody>
      </p:sp>
    </p:spTree>
    <p:extLst>
      <p:ext uri="{BB962C8B-B14F-4D97-AF65-F5344CB8AC3E}">
        <p14:creationId xmlns:p14="http://schemas.microsoft.com/office/powerpoint/2010/main" val="355933143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186" y="4592019"/>
            <a:ext cx="2025000" cy="1406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3894" y="4607957"/>
            <a:ext cx="1963958" cy="1352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4650" y="2400301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dirty="0">
                <a:solidFill>
                  <a:srgbClr val="FFFFFF"/>
                </a:solidFill>
              </a:rPr>
              <a:t>ALL SNO events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9813" y="1601155"/>
            <a:ext cx="4332888" cy="425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Simultaneous Nadir Observations (SNO) performed by </a:t>
            </a:r>
            <a:r>
              <a:rPr lang="en-US" sz="1500" kern="0" dirty="0" err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Eumetsat</a:t>
            </a:r>
            <a:r>
              <a:rPr lang="en-US" sz="150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following GSICS methodology based on the approach developed for AATSR/IASI comparisons.</a:t>
            </a:r>
          </a:p>
          <a:p>
            <a:pPr marL="600075" lvl="1" indent="-257175"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IASI data are spectrally averaged over SLSTR bands </a:t>
            </a:r>
          </a:p>
          <a:p>
            <a:pPr marL="600075" lvl="1" indent="-257175"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SLSTR data are spatially aggregated over IASI footprint</a:t>
            </a:r>
          </a:p>
          <a:p>
            <a:pPr>
              <a:defRPr/>
            </a:pPr>
            <a:endParaRPr lang="en-US" sz="1500" kern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  <a:p>
            <a:pPr marL="188996" indent="-188996">
              <a:buFont typeface="Arial" pitchFamily="34" charset="0"/>
              <a:buChar char="•"/>
              <a:defRPr/>
            </a:pPr>
            <a:r>
              <a:rPr lang="en-US" sz="150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Results shown for SNO event (20-22.06.2018) during the S3 tandem phase </a:t>
            </a:r>
          </a:p>
          <a:p>
            <a:pPr marL="188996" indent="-188996">
              <a:buFont typeface="Arial" pitchFamily="34" charset="0"/>
              <a:buChar char="•"/>
              <a:defRPr/>
            </a:pPr>
            <a:endParaRPr lang="en-US" sz="1500" kern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  <a:p>
            <a:pPr marL="188996" indent="-188996">
              <a:buFont typeface="Arial" pitchFamily="34" charset="0"/>
              <a:buChar char="•"/>
              <a:defRPr/>
            </a:pPr>
            <a:r>
              <a:rPr lang="en-US" sz="150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Analysis for both S3A and S3B are performed separately for the two detectors of the two nadir view channels S8 and S9</a:t>
            </a:r>
          </a:p>
          <a:p>
            <a:pPr marL="188996" indent="-188996">
              <a:buFont typeface="Arial" pitchFamily="34" charset="0"/>
              <a:buChar char="•"/>
              <a:defRPr/>
            </a:pPr>
            <a:endParaRPr lang="en-US" sz="1500" kern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  <a:p>
            <a:pPr marL="188996" indent="-188996">
              <a:buFont typeface="Arial" pitchFamily="34" charset="0"/>
              <a:buChar char="•"/>
              <a:defRPr/>
            </a:pPr>
            <a:r>
              <a:rPr lang="en-US" sz="150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Comparisons are shown for homogenous scenes (∆T &lt;0.1K)</a:t>
            </a:r>
          </a:p>
          <a:p>
            <a:pPr marL="188996" indent="-188996">
              <a:buFont typeface="Arial" pitchFamily="34" charset="0"/>
              <a:buChar char="•"/>
              <a:defRPr/>
            </a:pPr>
            <a:endParaRPr lang="en-US" sz="1200" kern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29847" y="385239"/>
            <a:ext cx="7772400" cy="500066"/>
          </a:xfrm>
        </p:spPr>
        <p:txBody>
          <a:bodyPr>
            <a:noAutofit/>
          </a:bodyPr>
          <a:lstStyle/>
          <a:p>
            <a:r>
              <a:rPr lang="en-US" sz="2000" dirty="0"/>
              <a:t>IASI-SLSTR Co-Locations from </a:t>
            </a:r>
            <a:r>
              <a:rPr lang="en-US" sz="2000" dirty="0" err="1"/>
              <a:t>Eumetsat</a:t>
            </a:r>
            <a:br>
              <a:rPr lang="en-US" sz="2000" dirty="0"/>
            </a:br>
            <a:r>
              <a:rPr lang="hr-HR" sz="2000" dirty="0"/>
              <a:t>SLSTR</a:t>
            </a:r>
            <a:r>
              <a:rPr lang="en-US" sz="2000" dirty="0"/>
              <a:t>-A/B</a:t>
            </a:r>
            <a:r>
              <a:rPr lang="hr-HR" sz="2000" dirty="0"/>
              <a:t> vs IASI</a:t>
            </a:r>
            <a:r>
              <a:rPr lang="en-US" sz="2000" dirty="0"/>
              <a:t>-A</a:t>
            </a:r>
            <a:r>
              <a:rPr lang="hr-HR" sz="2000" dirty="0"/>
              <a:t> 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5225397" y="5560793"/>
            <a:ext cx="104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205B"/>
                </a:solidFill>
              </a:rPr>
              <a:t>SLSTR-</a:t>
            </a:r>
            <a:r>
              <a:rPr lang="en-US" sz="900" dirty="0">
                <a:solidFill>
                  <a:srgbClr val="FF0000"/>
                </a:solidFill>
              </a:rPr>
              <a:t>A</a:t>
            </a:r>
            <a:r>
              <a:rPr lang="en-US" sz="900" dirty="0">
                <a:solidFill>
                  <a:srgbClr val="002060"/>
                </a:solidFill>
              </a:rPr>
              <a:t> vs IASI-A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>
                <a:solidFill>
                  <a:srgbClr val="00205B"/>
                </a:solidFill>
              </a:rPr>
              <a:t>Nadir: 12 µm (S9)</a:t>
            </a:r>
            <a:endParaRPr lang="en-GB" sz="900" dirty="0">
              <a:solidFill>
                <a:srgbClr val="00205B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187" y="1534912"/>
            <a:ext cx="2025000" cy="29730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3894" y="1534911"/>
            <a:ext cx="2025000" cy="29543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07388" y="4033972"/>
            <a:ext cx="1091338" cy="4732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rgbClr val="00205B"/>
                </a:solidFill>
              </a:rPr>
              <a:t>SLSTR-</a:t>
            </a:r>
            <a:r>
              <a:rPr lang="en-US" sz="825" dirty="0">
                <a:solidFill>
                  <a:srgbClr val="FF0000"/>
                </a:solidFill>
              </a:rPr>
              <a:t>B </a:t>
            </a:r>
            <a:r>
              <a:rPr lang="en-US" sz="825" dirty="0">
                <a:solidFill>
                  <a:srgbClr val="002060"/>
                </a:solidFill>
              </a:rPr>
              <a:t>vs IASI-A</a:t>
            </a:r>
          </a:p>
          <a:p>
            <a:r>
              <a:rPr lang="en-US" sz="825" dirty="0">
                <a:solidFill>
                  <a:srgbClr val="00205B"/>
                </a:solidFill>
              </a:rPr>
              <a:t>Nadir: 10.8 µm (S8)</a:t>
            </a:r>
            <a:endParaRPr lang="en-GB" sz="825" dirty="0">
              <a:solidFill>
                <a:srgbClr val="00205B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27010" y="3989002"/>
            <a:ext cx="14630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205B"/>
                </a:solidFill>
              </a:rPr>
              <a:t>SLSTR-</a:t>
            </a:r>
            <a:r>
              <a:rPr lang="en-US" sz="900" dirty="0">
                <a:solidFill>
                  <a:srgbClr val="FF0000"/>
                </a:solidFill>
              </a:rPr>
              <a:t>A</a:t>
            </a:r>
            <a:r>
              <a:rPr lang="en-US" sz="900" dirty="0">
                <a:solidFill>
                  <a:srgbClr val="00205B"/>
                </a:solidFill>
              </a:rPr>
              <a:t> vs IASI-A 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>
                <a:solidFill>
                  <a:srgbClr val="00205B"/>
                </a:solidFill>
              </a:rPr>
              <a:t>Nadir: 10.8 µm (S8)</a:t>
            </a:r>
            <a:endParaRPr lang="en-GB" sz="900" dirty="0">
              <a:solidFill>
                <a:srgbClr val="00205B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78713" y="5596850"/>
            <a:ext cx="1020014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>
                <a:solidFill>
                  <a:srgbClr val="00205B"/>
                </a:solidFill>
              </a:rPr>
              <a:t>SLSTR-</a:t>
            </a:r>
            <a:r>
              <a:rPr lang="en-US" sz="788" dirty="0">
                <a:solidFill>
                  <a:srgbClr val="FF0000"/>
                </a:solidFill>
              </a:rPr>
              <a:t>B </a:t>
            </a:r>
            <a:r>
              <a:rPr lang="en-US" sz="788" dirty="0">
                <a:solidFill>
                  <a:srgbClr val="002060"/>
                </a:solidFill>
              </a:rPr>
              <a:t>vs IASI-A</a:t>
            </a:r>
            <a:endParaRPr lang="en-US" sz="788" dirty="0">
              <a:solidFill>
                <a:srgbClr val="FF0000"/>
              </a:solidFill>
            </a:endParaRPr>
          </a:p>
          <a:p>
            <a:r>
              <a:rPr lang="en-US" sz="788" dirty="0">
                <a:solidFill>
                  <a:srgbClr val="00205B"/>
                </a:solidFill>
              </a:rPr>
              <a:t>Nadir: 12 µm (S9)</a:t>
            </a:r>
            <a:endParaRPr lang="en-GB" sz="788" dirty="0">
              <a:solidFill>
                <a:srgbClr val="00205B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2815" y="5784788"/>
            <a:ext cx="2286780" cy="276999"/>
          </a:xfrm>
          <a:prstGeom prst="rect">
            <a:avLst/>
          </a:prstGeom>
          <a:solidFill>
            <a:srgbClr val="FFFD78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Courtesy </a:t>
            </a:r>
            <a:r>
              <a:rPr lang="en-US" sz="1200" dirty="0" err="1"/>
              <a:t>I.Tomazic</a:t>
            </a:r>
            <a:r>
              <a:rPr lang="en-US" sz="1200" dirty="0"/>
              <a:t> (</a:t>
            </a:r>
            <a:r>
              <a:rPr lang="en-US" sz="1200" dirty="0" err="1"/>
              <a:t>Eumetsat</a:t>
            </a:r>
            <a:r>
              <a:rPr lang="en-US" sz="120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DF4D0F-E43E-CD47-AF74-ED93E51A1574}"/>
              </a:ext>
            </a:extLst>
          </p:cNvPr>
          <p:cNvSpPr txBox="1"/>
          <p:nvPr/>
        </p:nvSpPr>
        <p:spPr>
          <a:xfrm>
            <a:off x="5225398" y="1749728"/>
            <a:ext cx="10479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205B"/>
                </a:solidFill>
              </a:rPr>
              <a:t>SLSTR-</a:t>
            </a:r>
            <a:r>
              <a:rPr lang="en-US" sz="900" dirty="0">
                <a:solidFill>
                  <a:srgbClr val="FF0000"/>
                </a:solidFill>
              </a:rPr>
              <a:t>A </a:t>
            </a:r>
            <a:r>
              <a:rPr lang="en-US" sz="900" dirty="0">
                <a:solidFill>
                  <a:srgbClr val="002060"/>
                </a:solidFill>
              </a:rPr>
              <a:t>vs IASI-A</a:t>
            </a:r>
            <a:endParaRPr lang="en-GB" sz="9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449171-EFF5-0343-92FE-8AED893DBA26}"/>
              </a:ext>
            </a:extLst>
          </p:cNvPr>
          <p:cNvSpPr txBox="1"/>
          <p:nvPr/>
        </p:nvSpPr>
        <p:spPr>
          <a:xfrm>
            <a:off x="7554260" y="1787828"/>
            <a:ext cx="10479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205B"/>
                </a:solidFill>
              </a:rPr>
              <a:t>SLSTR-</a:t>
            </a:r>
            <a:r>
              <a:rPr lang="en-US" sz="900" dirty="0">
                <a:solidFill>
                  <a:srgbClr val="FF0000"/>
                </a:solidFill>
              </a:rPr>
              <a:t>B </a:t>
            </a:r>
            <a:r>
              <a:rPr lang="en-US" sz="900" dirty="0">
                <a:solidFill>
                  <a:srgbClr val="002060"/>
                </a:solidFill>
              </a:rPr>
              <a:t>vs IASI-A</a:t>
            </a:r>
            <a:endParaRPr lang="en-GB" sz="9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78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0" grpId="0" animBg="1"/>
      <p:bldP spid="26" grpId="0"/>
      <p:bldP spid="21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A283-A104-0D46-88A3-1112E022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Tandem Phase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9048E-D353-344B-9283-59FD459EE3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89" y="1502586"/>
            <a:ext cx="4205951" cy="3776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76F86E-62D2-4E4D-BD90-62AA77B73C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259" y="1502584"/>
            <a:ext cx="4205951" cy="3776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14CDC1-0044-A74C-9867-41817EE05FB6}"/>
              </a:ext>
            </a:extLst>
          </p:cNvPr>
          <p:cNvSpPr txBox="1"/>
          <p:nvPr/>
        </p:nvSpPr>
        <p:spPr>
          <a:xfrm>
            <a:off x="501805" y="5279500"/>
            <a:ext cx="603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Sentinel-3A flying on Same Track 30s behind Sentinel-3B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939645-FB9C-7B4C-8F28-13BBE8B94E39}"/>
              </a:ext>
            </a:extLst>
          </p:cNvPr>
          <p:cNvSpPr/>
          <p:nvPr/>
        </p:nvSpPr>
        <p:spPr>
          <a:xfrm>
            <a:off x="1897214" y="1502584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Sentinel-3A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89236D-2181-6E4E-89DA-7B6795D4927B}"/>
              </a:ext>
            </a:extLst>
          </p:cNvPr>
          <p:cNvSpPr/>
          <p:nvPr/>
        </p:nvSpPr>
        <p:spPr>
          <a:xfrm>
            <a:off x="6489124" y="1509487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Sentinel-3B</a:t>
            </a:r>
          </a:p>
        </p:txBody>
      </p:sp>
    </p:spTree>
    <p:extLst>
      <p:ext uri="{BB962C8B-B14F-4D97-AF65-F5344CB8AC3E}">
        <p14:creationId xmlns:p14="http://schemas.microsoft.com/office/powerpoint/2010/main" val="360690746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A283-A104-0D46-88A3-1112E022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Tandem Phase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9048E-D353-344B-9283-59FD459EE3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3" y="1678899"/>
            <a:ext cx="4928981" cy="3543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76F86E-62D2-4E4D-BD90-62AA77B73C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428" y="1678898"/>
            <a:ext cx="4351412" cy="3543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14CDC1-0044-A74C-9867-41817EE05FB6}"/>
              </a:ext>
            </a:extLst>
          </p:cNvPr>
          <p:cNvSpPr txBox="1"/>
          <p:nvPr/>
        </p:nvSpPr>
        <p:spPr>
          <a:xfrm>
            <a:off x="371624" y="5203517"/>
            <a:ext cx="869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Note comparisons are affected by spatial variations – e.g. clouds, surface features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939645-FB9C-7B4C-8F28-13BBE8B94E39}"/>
              </a:ext>
            </a:extLst>
          </p:cNvPr>
          <p:cNvSpPr/>
          <p:nvPr/>
        </p:nvSpPr>
        <p:spPr>
          <a:xfrm>
            <a:off x="1116504" y="1413662"/>
            <a:ext cx="2617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S3 (870nm) Differences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89236D-2181-6E4E-89DA-7B6795D4927B}"/>
              </a:ext>
            </a:extLst>
          </p:cNvPr>
          <p:cNvSpPr/>
          <p:nvPr/>
        </p:nvSpPr>
        <p:spPr>
          <a:xfrm>
            <a:off x="5473609" y="1413662"/>
            <a:ext cx="2488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S9 (12um) Differences</a:t>
            </a:r>
          </a:p>
        </p:txBody>
      </p:sp>
    </p:spTree>
    <p:extLst>
      <p:ext uri="{BB962C8B-B14F-4D97-AF65-F5344CB8AC3E}">
        <p14:creationId xmlns:p14="http://schemas.microsoft.com/office/powerpoint/2010/main" val="132973483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FC025-A4E3-F847-BCC1-5BB0E4891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TIR Channel Radiometric Comparisons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A7352-9CE3-3C48-9AA9-83185C0A2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Comparisons of S3B vs S3A have been performed for selected days during tandem phase using L1 products remapped to 0.05degree cells.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Comparisons are for corresponding 0.05degree cells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Averages are filtered to use spatially uniform cells with standard deviations &lt;0.1K and BTs within valid range.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Invalid BTs are not included in averages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Summary plots have been averaged over 5K intervals</a:t>
            </a:r>
          </a:p>
        </p:txBody>
      </p:sp>
    </p:spTree>
    <p:extLst>
      <p:ext uri="{BB962C8B-B14F-4D97-AF65-F5344CB8AC3E}">
        <p14:creationId xmlns:p14="http://schemas.microsoft.com/office/powerpoint/2010/main" val="312300322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6D4F-D392-4543-B2F5-5D17FAFFF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SLSTR-A S8 – Night Time - Nadir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37B73-452C-5142-8EEB-2133A1D83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87" y="1416971"/>
            <a:ext cx="8761480" cy="4374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59CBA8-E5AE-CA41-BF50-F4987C7C3818}"/>
              </a:ext>
            </a:extLst>
          </p:cNvPr>
          <p:cNvSpPr txBox="1"/>
          <p:nvPr/>
        </p:nvSpPr>
        <p:spPr>
          <a:xfrm>
            <a:off x="652028" y="5791816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for 26-August-2018</a:t>
            </a:r>
          </a:p>
        </p:txBody>
      </p:sp>
    </p:spTree>
    <p:extLst>
      <p:ext uri="{BB962C8B-B14F-4D97-AF65-F5344CB8AC3E}">
        <p14:creationId xmlns:p14="http://schemas.microsoft.com/office/powerpoint/2010/main" val="396501357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6D4F-D392-4543-B2F5-5D17FAFFF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SLSTR-B S8 – Night Time - Nadir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37B73-452C-5142-8EEB-2133A1D83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87" y="1416972"/>
            <a:ext cx="8761480" cy="4374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59CBA8-E5AE-CA41-BF50-F4987C7C3818}"/>
              </a:ext>
            </a:extLst>
          </p:cNvPr>
          <p:cNvSpPr txBox="1"/>
          <p:nvPr/>
        </p:nvSpPr>
        <p:spPr>
          <a:xfrm>
            <a:off x="652028" y="5791816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for 26-August-2018</a:t>
            </a:r>
          </a:p>
        </p:txBody>
      </p:sp>
    </p:spTree>
    <p:extLst>
      <p:ext uri="{BB962C8B-B14F-4D97-AF65-F5344CB8AC3E}">
        <p14:creationId xmlns:p14="http://schemas.microsoft.com/office/powerpoint/2010/main" val="387789323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ACFCD4-A1C1-C34B-B477-6D48D0AFFA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5886" y="3485210"/>
            <a:ext cx="3564000" cy="21564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5AEAFE-06A7-3D48-8486-A2D713337F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959" y="1606945"/>
            <a:ext cx="3564000" cy="2142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9E8253-8C79-FD4E-8668-ECE21F3FD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S3B-S3A Tandem Comparisons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1C115-FDC0-0C49-A02E-B8FCFFE6FD72}"/>
              </a:ext>
            </a:extLst>
          </p:cNvPr>
          <p:cNvSpPr txBox="1"/>
          <p:nvPr/>
        </p:nvSpPr>
        <p:spPr>
          <a:xfrm>
            <a:off x="6106189" y="3776665"/>
            <a:ext cx="2898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Level-3 data for 26</a:t>
            </a:r>
            <a:r>
              <a:rPr lang="en-GB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August 2018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BT Differences S3B - S3A</a:t>
            </a:r>
          </a:p>
        </p:txBody>
      </p:sp>
      <p:sp>
        <p:nvSpPr>
          <p:cNvPr id="11" name="Text Box 21514">
            <a:extLst>
              <a:ext uri="{FF2B5EF4-FFF2-40B4-BE49-F238E27FC236}">
                <a16:creationId xmlns:a16="http://schemas.microsoft.com/office/drawing/2014/main" id="{D19204CF-E9C7-7948-91DD-3B0F36F0B5A5}"/>
              </a:ext>
            </a:extLst>
          </p:cNvPr>
          <p:cNvSpPr txBox="1"/>
          <p:nvPr/>
        </p:nvSpPr>
        <p:spPr>
          <a:xfrm>
            <a:off x="1853691" y="3501629"/>
            <a:ext cx="393065" cy="2476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GB" sz="1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S7</a:t>
            </a:r>
            <a:endParaRPr lang="en-GB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63AAEF-B6DB-9F41-8B2D-1448EDF3944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5214" y="1648539"/>
            <a:ext cx="624840" cy="2031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B3C398-6ACC-EE44-8BEA-7B266FF374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3469" y="1613638"/>
            <a:ext cx="3564000" cy="2142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0" name="Text Box 21514">
            <a:extLst>
              <a:ext uri="{FF2B5EF4-FFF2-40B4-BE49-F238E27FC236}">
                <a16:creationId xmlns:a16="http://schemas.microsoft.com/office/drawing/2014/main" id="{39751304-3B88-4047-82B8-84F71D29321F}"/>
              </a:ext>
            </a:extLst>
          </p:cNvPr>
          <p:cNvSpPr txBox="1"/>
          <p:nvPr/>
        </p:nvSpPr>
        <p:spPr>
          <a:xfrm>
            <a:off x="5519315" y="3529015"/>
            <a:ext cx="393065" cy="2476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GB" sz="1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S8</a:t>
            </a:r>
            <a:endParaRPr lang="en-GB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1514">
            <a:extLst>
              <a:ext uri="{FF2B5EF4-FFF2-40B4-BE49-F238E27FC236}">
                <a16:creationId xmlns:a16="http://schemas.microsoft.com/office/drawing/2014/main" id="{4BCAAA8B-056E-5E46-B607-29E4515A58CC}"/>
              </a:ext>
            </a:extLst>
          </p:cNvPr>
          <p:cNvSpPr txBox="1"/>
          <p:nvPr/>
        </p:nvSpPr>
        <p:spPr>
          <a:xfrm>
            <a:off x="3949603" y="5394042"/>
            <a:ext cx="393065" cy="2476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GB" sz="1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S9</a:t>
            </a:r>
            <a:endParaRPr lang="en-GB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15023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0BC31-5218-EB4B-9F05-3BECD934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S3B-S3A</a:t>
            </a:r>
            <a:r>
              <a:rPr lang="en-GB" baseline="0" dirty="0"/>
              <a:t> Comparisons – Nadir View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7228BB-73E5-FD41-B97D-2D85498B1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954" y="1004364"/>
            <a:ext cx="2878391" cy="3842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71AE61-1603-0A49-86E9-D273B46C85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043" y="966264"/>
            <a:ext cx="2878391" cy="3842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FAD1FB-6CCA-2049-B823-C10F6825B5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54" y="1004364"/>
            <a:ext cx="2878391" cy="3842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7F40A2-E1AA-3E4A-993B-9D5AE0EA4F1F}"/>
              </a:ext>
            </a:extLst>
          </p:cNvPr>
          <p:cNvSpPr txBox="1"/>
          <p:nvPr/>
        </p:nvSpPr>
        <p:spPr>
          <a:xfrm>
            <a:off x="1999177" y="5965046"/>
            <a:ext cx="5392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Low temperature differences possibly due to residual non-linearity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BDE99-A2DD-3048-8427-B25B739712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165" y="4957415"/>
            <a:ext cx="2880000" cy="1076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D8C10-CE9C-8A40-A3C7-06D4B58170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556" y="4957415"/>
            <a:ext cx="2880000" cy="1076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A029B0-A7CF-AD42-8D97-DE5D4E5E0F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2434" y="4973625"/>
            <a:ext cx="2880000" cy="1076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872655-8D40-A946-9868-FF2A6927EF2A}"/>
              </a:ext>
            </a:extLst>
          </p:cNvPr>
          <p:cNvSpPr txBox="1"/>
          <p:nvPr/>
        </p:nvSpPr>
        <p:spPr>
          <a:xfrm>
            <a:off x="148565" y="335280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Unfiltered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22ACD-1517-E94B-9A7D-0F61C42ED346}"/>
              </a:ext>
            </a:extLst>
          </p:cNvPr>
          <p:cNvSpPr txBox="1"/>
          <p:nvPr/>
        </p:nvSpPr>
        <p:spPr>
          <a:xfrm>
            <a:off x="83943" y="4623736"/>
            <a:ext cx="25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±10% Outliers removed</a:t>
            </a:r>
          </a:p>
        </p:txBody>
      </p:sp>
    </p:spTree>
    <p:extLst>
      <p:ext uri="{BB962C8B-B14F-4D97-AF65-F5344CB8AC3E}">
        <p14:creationId xmlns:p14="http://schemas.microsoft.com/office/powerpoint/2010/main" val="376808801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0BC31-5218-EB4B-9F05-3BECD934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S3B-S3A</a:t>
            </a:r>
            <a:r>
              <a:rPr lang="en-GB" baseline="0" dirty="0"/>
              <a:t> Comparisons – Oblique View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7228BB-73E5-FD41-B97D-2D85498B1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954" y="801163"/>
            <a:ext cx="2878391" cy="3842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71AE61-1603-0A49-86E9-D273B46C85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043" y="801163"/>
            <a:ext cx="2878391" cy="3842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FAD1FB-6CCA-2049-B823-C10F6825B5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54" y="801163"/>
            <a:ext cx="2878391" cy="3842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45B7FB-BFA5-284B-A956-B06D86CC347B}"/>
              </a:ext>
            </a:extLst>
          </p:cNvPr>
          <p:cNvSpPr txBox="1"/>
          <p:nvPr/>
        </p:nvSpPr>
        <p:spPr>
          <a:xfrm>
            <a:off x="2630603" y="5749060"/>
            <a:ext cx="3882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Error bars are standard deviation of match-ups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3CB613-A298-0343-A09E-F176E9137FBD}"/>
              </a:ext>
            </a:extLst>
          </p:cNvPr>
          <p:cNvSpPr txBox="1"/>
          <p:nvPr/>
        </p:nvSpPr>
        <p:spPr>
          <a:xfrm>
            <a:off x="148565" y="312420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Unfiltered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CB502-F0EA-1440-9C57-6332D1501B17}"/>
              </a:ext>
            </a:extLst>
          </p:cNvPr>
          <p:cNvSpPr txBox="1"/>
          <p:nvPr/>
        </p:nvSpPr>
        <p:spPr>
          <a:xfrm>
            <a:off x="86381" y="4458635"/>
            <a:ext cx="25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±10% Outliers removed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A88D9-7CF5-6D4D-988A-4F57D311AB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043" y="4763484"/>
            <a:ext cx="2880000" cy="1069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C16443-CEDC-A244-9436-4751B10F00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3801" y="4699218"/>
            <a:ext cx="2880000" cy="1099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F6A5A-AFA0-AE46-9399-764940650C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801" y="4763484"/>
            <a:ext cx="2880000" cy="10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8561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1"/>
          <p:cNvSpPr>
            <a:spLocks noGrp="1" noChangeArrowheads="1"/>
          </p:cNvSpPr>
          <p:nvPr>
            <p:ph type="title" sz="quarter"/>
          </p:nvPr>
        </p:nvSpPr>
        <p:spPr>
          <a:xfrm>
            <a:off x="539552" y="323851"/>
            <a:ext cx="7796212" cy="514350"/>
          </a:xfrm>
        </p:spPr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ATSR Series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19458" name="Picture 4" descr="1991 V44 launch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050" y="3101975"/>
            <a:ext cx="1895475" cy="2498725"/>
          </a:xfrm>
          <a:noFill/>
        </p:spPr>
      </p:pic>
      <p:pic>
        <p:nvPicPr>
          <p:cNvPr id="19459" name="Picture 14" descr="1995 V72 launc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1113" y="3783013"/>
            <a:ext cx="1676400" cy="2506662"/>
          </a:xfrm>
          <a:noFill/>
        </p:spPr>
      </p:pic>
      <p:pic>
        <p:nvPicPr>
          <p:cNvPr id="19460" name="Picture 10" descr="2002 V145 launch 0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59563" y="4132263"/>
            <a:ext cx="1743075" cy="2465387"/>
          </a:xfrm>
          <a:noFill/>
        </p:spPr>
      </p:pic>
      <p:sp>
        <p:nvSpPr>
          <p:cNvPr id="19461" name="Text Box 16"/>
          <p:cNvSpPr txBox="1">
            <a:spLocks noChangeArrowheads="1"/>
          </p:cNvSpPr>
          <p:nvPr/>
        </p:nvSpPr>
        <p:spPr bwMode="auto">
          <a:xfrm>
            <a:off x="468313" y="1052513"/>
            <a:ext cx="1720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1991-2000 ATSR-1</a:t>
            </a:r>
            <a:endParaRPr lang="en-US"/>
          </a:p>
        </p:txBody>
      </p:sp>
      <p:sp>
        <p:nvSpPr>
          <p:cNvPr id="19462" name="Text Box 17"/>
          <p:cNvSpPr txBox="1">
            <a:spLocks noChangeArrowheads="1"/>
          </p:cNvSpPr>
          <p:nvPr/>
        </p:nvSpPr>
        <p:spPr bwMode="auto">
          <a:xfrm>
            <a:off x="3419475" y="1289050"/>
            <a:ext cx="1720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1995-2008 ATSR-2</a:t>
            </a:r>
            <a:endParaRPr lang="en-US"/>
          </a:p>
        </p:txBody>
      </p:sp>
      <p:sp>
        <p:nvSpPr>
          <p:cNvPr id="19463" name="Text Box 18"/>
          <p:cNvSpPr txBox="1">
            <a:spLocks noChangeArrowheads="1"/>
          </p:cNvSpPr>
          <p:nvPr/>
        </p:nvSpPr>
        <p:spPr bwMode="auto">
          <a:xfrm>
            <a:off x="6300788" y="1557338"/>
            <a:ext cx="2832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2002-2012- AATSR</a:t>
            </a:r>
            <a:endParaRPr lang="en-US"/>
          </a:p>
        </p:txBody>
      </p:sp>
      <p:pic>
        <p:nvPicPr>
          <p:cNvPr id="19464" name="Picture 19" descr="93RC1782 ATSR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7463" y="1758950"/>
            <a:ext cx="1670050" cy="2009775"/>
          </a:xfrm>
          <a:noFill/>
        </p:spPr>
      </p:pic>
      <p:pic>
        <p:nvPicPr>
          <p:cNvPr id="19465" name="Picture 22" descr="aatsr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0513" y="1985963"/>
            <a:ext cx="17589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3" descr="atsr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" y="1484313"/>
            <a:ext cx="18875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28838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500066"/>
          </a:xfrm>
        </p:spPr>
        <p:txBody>
          <a:bodyPr/>
          <a:lstStyle/>
          <a:p>
            <a:r>
              <a:rPr lang="en-GB" dirty="0"/>
              <a:t>Stray Light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3050" y="1468942"/>
                <a:ext cx="8633436" cy="3920115"/>
              </a:xfrm>
              <a:solidFill>
                <a:schemeClr val="bg1"/>
              </a:solidFill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The radiometric calibration model depends on the thermal background being constant around the scan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GB" sz="18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1800" dirty="0"/>
                  <a:t>What if the thermal background is different between the earth view and the hot and cold blackbody sources?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GB" sz="18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1800" dirty="0"/>
                  <a:t>Recalling the calibration model</a:t>
                </a:r>
              </a:p>
              <a:p>
                <a:pPr marL="460375" lvl="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h𝑏𝑏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𝑐𝑏𝑏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  <a:p>
                <a:pPr marL="460375" lvl="3" indent="0">
                  <a:buNone/>
                </a:pPr>
                <a:r>
                  <a:rPr lang="en-GB" sz="1600" dirty="0"/>
                  <a:t>where</a:t>
                </a:r>
              </a:p>
              <a:p>
                <a:pPr marL="460375" lvl="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𝑐𝑏𝑏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)/(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h𝑏𝑏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𝑐𝑏𝑏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dirty="0"/>
              </a:p>
              <a:p>
                <a:pPr marL="460375" lvl="3" indent="0">
                  <a:buNone/>
                </a:pPr>
                <a:endParaRPr lang="en-GB" sz="16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sz="1800" dirty="0"/>
                  <a:t>We make use of the +0 term in the BB radiance model to get </a:t>
                </a:r>
              </a:p>
              <a:p>
                <a:pPr marL="517525" lvl="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GB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h𝑏𝑏</m:t>
                          </m:r>
                        </m:sub>
                      </m:sSub>
                      <m:r>
                        <a:rPr lang="en-GB" sz="16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𝑐𝑏𝑏</m:t>
                          </m:r>
                        </m:sub>
                      </m:sSub>
                    </m:oMath>
                  </m:oMathPara>
                </a14:m>
                <a:endParaRPr lang="en-GB" sz="1800" dirty="0"/>
              </a:p>
              <a:p>
                <a:pPr marL="517525" lvl="3" indent="0">
                  <a:buNone/>
                </a:pPr>
                <a:endParaRPr lang="en-GB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3050" y="1468942"/>
                <a:ext cx="8633436" cy="3920115"/>
              </a:xfrm>
              <a:blipFill>
                <a:blip r:embed="rId2"/>
                <a:stretch>
                  <a:fillRect l="-587" t="-971" b="-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700604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18127F8-48FE-9E4B-9C45-EDF22981F8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714" y="3547501"/>
            <a:ext cx="3960000" cy="1520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0BC31-5218-EB4B-9F05-3BECD934F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18" y="335927"/>
            <a:ext cx="8375671" cy="461665"/>
          </a:xfrm>
        </p:spPr>
        <p:txBody>
          <a:bodyPr/>
          <a:lstStyle/>
          <a:p>
            <a:r>
              <a:rPr lang="en-GB" dirty="0"/>
              <a:t>Potential Impact of Correction on S3B-S3A</a:t>
            </a:r>
            <a:r>
              <a:rPr lang="en-GB" baseline="0" dirty="0"/>
              <a:t> Comparisons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7228BB-73E5-FD41-B97D-2D85498B1D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714" y="1842556"/>
            <a:ext cx="3960000" cy="1520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010A40-87B6-584E-BAF8-48BD8050AF74}"/>
              </a:ext>
            </a:extLst>
          </p:cNvPr>
          <p:cNvSpPr txBox="1"/>
          <p:nvPr/>
        </p:nvSpPr>
        <p:spPr>
          <a:xfrm>
            <a:off x="358492" y="1698111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measured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C8972-A2C0-9F44-BA7D-25066E3624E1}"/>
              </a:ext>
            </a:extLst>
          </p:cNvPr>
          <p:cNvSpPr txBox="1"/>
          <p:nvPr/>
        </p:nvSpPr>
        <p:spPr>
          <a:xfrm>
            <a:off x="243075" y="317816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Correction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911B8-A789-3B42-96D3-1170C68AFEA1}"/>
              </a:ext>
            </a:extLst>
          </p:cNvPr>
          <p:cNvSpPr txBox="1"/>
          <p:nvPr/>
        </p:nvSpPr>
        <p:spPr>
          <a:xfrm>
            <a:off x="358492" y="5046022"/>
            <a:ext cx="8509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model shows that the differences between SLSTR-A and B are consistent with the pre-launch calibration errors and can be corrected with a reduced version of the stray-light model developed for the IPF-P.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9F4202-8166-034E-8839-03A2CB403A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1440" y="1837032"/>
            <a:ext cx="3483049" cy="15202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25125E-9F9E-7F40-AB30-264061906C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458" y="3581975"/>
            <a:ext cx="3483049" cy="148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2771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BA3B-7FF3-5742-8FD8-60680FC35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79EA5-1B49-6B45-A3F1-55709EF55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396" y="1298476"/>
            <a:ext cx="8713092" cy="4753074"/>
          </a:xfrm>
        </p:spPr>
        <p:txBody>
          <a:bodyPr/>
          <a:lstStyle/>
          <a:p>
            <a:pPr marL="0" indent="0"/>
            <a:r>
              <a:rPr lang="en-US" sz="2000" dirty="0"/>
              <a:t>Sentinel-3A/B Tandem phase has provided a unique opportunity to cross-compare twin instruments in near ideal conditions</a:t>
            </a:r>
          </a:p>
          <a:p>
            <a:pPr marL="0" indent="0"/>
            <a:r>
              <a:rPr lang="en-US" sz="2000" dirty="0"/>
              <a:t>Preliminary analysis shows: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Good agreement between S3B and S3A in nadir view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Differences in </a:t>
            </a:r>
            <a:r>
              <a:rPr lang="en-US" sz="1800" dirty="0" err="1"/>
              <a:t>oblque</a:t>
            </a:r>
            <a:r>
              <a:rPr lang="en-US" sz="1800" dirty="0"/>
              <a:t> view consistent with pre-launch calibration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Both nadir and oblique show residual non-linearity error for T</a:t>
            </a:r>
            <a:r>
              <a:rPr lang="en-US" sz="1800" baseline="-25000" dirty="0"/>
              <a:t>E</a:t>
            </a:r>
            <a:r>
              <a:rPr lang="en-US" sz="1800" dirty="0"/>
              <a:t> below 220K (note design range 220K – 330K)</a:t>
            </a:r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SNO comparisons are so-far limited to match-ups with IASI-A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Limited to high latitude observations – T</a:t>
            </a:r>
            <a:r>
              <a:rPr lang="en-US" sz="1800" baseline="-25000" dirty="0"/>
              <a:t>E</a:t>
            </a:r>
            <a:r>
              <a:rPr lang="en-US" sz="1800" dirty="0"/>
              <a:t> &lt; 280K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Cross calibration with other sensors would be useful – VIIRS, AIRS…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/>
            <a:r>
              <a:rPr lang="en-US" sz="2000" dirty="0"/>
              <a:t>Study with NPL is in progress to document and publish current status of the traceability of SLSTR TIR channels</a:t>
            </a:r>
          </a:p>
          <a:p>
            <a:pPr marL="0" lvl="1" indent="0">
              <a:buNone/>
            </a:pPr>
            <a:endParaRPr lang="en-US" sz="1800" dirty="0"/>
          </a:p>
          <a:p>
            <a:pPr marL="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065511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7D265-FB25-C948-9516-9D5C2D2BA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Spares </a:t>
            </a:r>
          </a:p>
        </p:txBody>
      </p:sp>
    </p:spTree>
    <p:extLst>
      <p:ext uri="{BB962C8B-B14F-4D97-AF65-F5344CB8AC3E}">
        <p14:creationId xmlns:p14="http://schemas.microsoft.com/office/powerpoint/2010/main" val="37313129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7772400" cy="500063"/>
          </a:xfrm>
        </p:spPr>
        <p:txBody>
          <a:bodyPr/>
          <a:lstStyle/>
          <a:p>
            <a:r>
              <a:rPr lang="en-GB" altLang="x-none" dirty="0"/>
              <a:t>IR Calibration Model – Noise Estimates</a:t>
            </a:r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3324" y="990600"/>
            <a:ext cx="6578260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5974022" y="990600"/>
            <a:ext cx="3169978" cy="440120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2000" dirty="0"/>
              <a:t>Noise estimates (solid red line) were predicted using instrument noise model and the expected performance of FM Detector + EM Electronics + margins for EOL performance.</a:t>
            </a:r>
          </a:p>
          <a:p>
            <a:endParaRPr lang="en-GB" altLang="x-none" sz="2000" dirty="0"/>
          </a:p>
          <a:p>
            <a:r>
              <a:rPr lang="en-GB" altLang="x-none" sz="2000" dirty="0"/>
              <a:t>Measured values (points) are from pre-launch calibration representative of </a:t>
            </a:r>
            <a:r>
              <a:rPr lang="en-GB" altLang="en-US" sz="2000" dirty="0"/>
              <a:t>‘</a:t>
            </a:r>
            <a:r>
              <a:rPr lang="en-GB" altLang="x-none" sz="2000" dirty="0"/>
              <a:t>cold</a:t>
            </a:r>
            <a:r>
              <a:rPr lang="en-GB" altLang="en-US" sz="2000" dirty="0"/>
              <a:t>’</a:t>
            </a:r>
            <a:r>
              <a:rPr lang="en-GB" altLang="x-none" sz="2000" dirty="0"/>
              <a:t> start of mission</a:t>
            </a:r>
          </a:p>
          <a:p>
            <a:endParaRPr lang="en-GB" altLang="x-none" sz="2000" dirty="0"/>
          </a:p>
        </p:txBody>
      </p:sp>
    </p:spTree>
    <p:extLst>
      <p:ext uri="{BB962C8B-B14F-4D97-AF65-F5344CB8AC3E}">
        <p14:creationId xmlns:p14="http://schemas.microsoft.com/office/powerpoint/2010/main" val="215717679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Calibration Error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14745" y="1321443"/>
            <a:ext cx="5242001" cy="4899248"/>
          </a:xfrm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A small team was set up to investigate possible causes of the discrepancies in the calibration results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500" dirty="0"/>
              <a:t>I.e. what are the additional terms in the calibration model.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5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An analysis suggested a non-uniform background radiance which varied around the scan. 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500" dirty="0"/>
              <a:t>BB radiance errors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500" dirty="0"/>
              <a:t>Non-Black coating on optical baffles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The effects were modelled and a correction was tested with the data.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FF0000"/>
                </a:solidFill>
              </a:rPr>
              <a:t>Model is has several free parameters and is an approximation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Early inter-</a:t>
            </a:r>
            <a:r>
              <a:rPr lang="en-GB" sz="1800" dirty="0" err="1"/>
              <a:t>comparsions</a:t>
            </a:r>
            <a:r>
              <a:rPr lang="en-GB" sz="1800" dirty="0"/>
              <a:t> with IASI performed by EUMETSAT suggest that on-orbit stray-light error correction is not necessary.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pic>
        <p:nvPicPr>
          <p:cNvPr id="3" name="Picture 2" descr="RAD01_Nadir_Test_Result_With_Stra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746" y="1684568"/>
            <a:ext cx="3756409" cy="3003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8397" y="1335918"/>
            <a:ext cx="136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Nadir View</a:t>
            </a:r>
          </a:p>
        </p:txBody>
      </p:sp>
    </p:spTree>
    <p:extLst>
      <p:ext uri="{BB962C8B-B14F-4D97-AF65-F5344CB8AC3E}">
        <p14:creationId xmlns:p14="http://schemas.microsoft.com/office/powerpoint/2010/main" val="296753575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07BC7-18B1-2846-AE11-0D937AEBB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Temperatures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E4345-376E-E944-8E51-70A7F2B32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3" y="1320602"/>
            <a:ext cx="4024314" cy="22954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3CAE8-9F1C-7E48-9599-608039CBC56C}"/>
              </a:ext>
            </a:extLst>
          </p:cNvPr>
          <p:cNvSpPr txBox="1"/>
          <p:nvPr/>
        </p:nvSpPr>
        <p:spPr>
          <a:xfrm>
            <a:off x="4427708" y="1320602"/>
            <a:ext cx="4435562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IR detector temperatures maintained between 84 K and 87 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Periodic de-contamination is needed to remove water ice from cold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SLSTR-A FPA Cooler set-point increased by 1K in July to increase running time between decontaminations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461792-0AB8-D74D-A4C0-79F128778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3" y="3791633"/>
            <a:ext cx="4026853" cy="22968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9D149E-5C0B-3B40-8969-DDF4E0A3D4B0}"/>
              </a:ext>
            </a:extLst>
          </p:cNvPr>
          <p:cNvSpPr txBox="1"/>
          <p:nvPr/>
        </p:nvSpPr>
        <p:spPr>
          <a:xfrm>
            <a:off x="3063805" y="107584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SLSTR-A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77EE17-7CB0-F74C-A0B7-70103A53EB0C}"/>
              </a:ext>
            </a:extLst>
          </p:cNvPr>
          <p:cNvSpPr txBox="1"/>
          <p:nvPr/>
        </p:nvSpPr>
        <p:spPr>
          <a:xfrm>
            <a:off x="3025332" y="355391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SLSTR-B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0A97A7-2836-A44C-A488-396FC60EABCA}"/>
              </a:ext>
            </a:extLst>
          </p:cNvPr>
          <p:cNvSpPr txBox="1"/>
          <p:nvPr/>
        </p:nvSpPr>
        <p:spPr>
          <a:xfrm>
            <a:off x="3157580" y="1425142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VIS Detectors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CACC3-6B76-104E-BD55-89DF6B94215D}"/>
              </a:ext>
            </a:extLst>
          </p:cNvPr>
          <p:cNvSpPr txBox="1"/>
          <p:nvPr/>
        </p:nvSpPr>
        <p:spPr>
          <a:xfrm>
            <a:off x="3157580" y="3894707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VIS Detectors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3C98EB-6FB9-7A47-83F1-674E7D0C139E}"/>
              </a:ext>
            </a:extLst>
          </p:cNvPr>
          <p:cNvSpPr txBox="1"/>
          <p:nvPr/>
        </p:nvSpPr>
        <p:spPr>
          <a:xfrm>
            <a:off x="3157580" y="3204624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IR Detectors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8793B1-AF37-7F43-BC04-FF94623D20FC}"/>
              </a:ext>
            </a:extLst>
          </p:cNvPr>
          <p:cNvSpPr txBox="1"/>
          <p:nvPr/>
        </p:nvSpPr>
        <p:spPr>
          <a:xfrm>
            <a:off x="3157580" y="5586578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IR Detectors</a:t>
            </a:r>
          </a:p>
        </p:txBody>
      </p:sp>
    </p:spTree>
    <p:extLst>
      <p:ext uri="{BB962C8B-B14F-4D97-AF65-F5344CB8AC3E}">
        <p14:creationId xmlns:p14="http://schemas.microsoft.com/office/powerpoint/2010/main" val="151947141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0EC6D-DAB4-5D4D-A85E-AFF22EDCF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Black-Body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2479A-0484-F343-B4AC-6257B278B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96" y="1126757"/>
            <a:ext cx="3612283" cy="36122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F6CE8C-4449-E648-9033-6DB50E40D358}"/>
              </a:ext>
            </a:extLst>
          </p:cNvPr>
          <p:cNvSpPr/>
          <p:nvPr/>
        </p:nvSpPr>
        <p:spPr>
          <a:xfrm>
            <a:off x="221673" y="4864996"/>
            <a:ext cx="8859982" cy="175432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GB" dirty="0"/>
              <a:t>Blackbody temperatures have a seasonal cycle on top of the daily/orbital temperature cycles. Heated BB remains below 305K limit necessary for S7 calibration.</a:t>
            </a:r>
          </a:p>
          <a:p>
            <a:endParaRPr lang="en-GB" dirty="0"/>
          </a:p>
          <a:p>
            <a:r>
              <a:rPr lang="en-GB" dirty="0"/>
              <a:t>Temperature gradients consistent with pre-launch values for SLSTR-A and B</a:t>
            </a:r>
          </a:p>
          <a:p>
            <a:endParaRPr lang="en-GB" dirty="0"/>
          </a:p>
          <a:p>
            <a:r>
              <a:rPr lang="en-GB" dirty="0"/>
              <a:t>Note higher gradient in heated BB for SLSTR-A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72522-B511-C14B-8B36-818948B0D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296" y="1126757"/>
            <a:ext cx="3612283" cy="36122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401630-6FDF-964E-B8A3-527C96E23677}"/>
              </a:ext>
            </a:extLst>
          </p:cNvPr>
          <p:cNvSpPr txBox="1"/>
          <p:nvPr/>
        </p:nvSpPr>
        <p:spPr>
          <a:xfrm>
            <a:off x="1816105" y="82108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SLSTR-A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1B0BF-F159-D241-956D-22A3BE7ABEE3}"/>
              </a:ext>
            </a:extLst>
          </p:cNvPr>
          <p:cNvSpPr txBox="1"/>
          <p:nvPr/>
        </p:nvSpPr>
        <p:spPr>
          <a:xfrm>
            <a:off x="6058879" y="824753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SLSTR-B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F95797-DC50-A744-A71E-2E2FD163B7A8}"/>
              </a:ext>
            </a:extLst>
          </p:cNvPr>
          <p:cNvSpPr txBox="1"/>
          <p:nvPr/>
        </p:nvSpPr>
        <p:spPr>
          <a:xfrm>
            <a:off x="4174379" y="1901177"/>
            <a:ext cx="738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+YBB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73EAC4-E542-B94B-ABDA-1CF52BAFB0DB}"/>
              </a:ext>
            </a:extLst>
          </p:cNvPr>
          <p:cNvSpPr txBox="1"/>
          <p:nvPr/>
        </p:nvSpPr>
        <p:spPr>
          <a:xfrm>
            <a:off x="4174379" y="3681485"/>
            <a:ext cx="738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-YBB</a:t>
            </a:r>
          </a:p>
        </p:txBody>
      </p:sp>
    </p:spTree>
    <p:extLst>
      <p:ext uri="{BB962C8B-B14F-4D97-AF65-F5344CB8AC3E}">
        <p14:creationId xmlns:p14="http://schemas.microsoft.com/office/powerpoint/2010/main" val="238331666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E03C-71C2-CD41-B74C-C4752D31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361" y="245872"/>
            <a:ext cx="6284127" cy="461665"/>
          </a:xfrm>
        </p:spPr>
        <p:txBody>
          <a:bodyPr/>
          <a:lstStyle/>
          <a:p>
            <a:r>
              <a:rPr lang="en-US" dirty="0"/>
              <a:t>IR Channels Gains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1414F-F4D9-1B4E-A55E-A5A70A6E9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99" y="1120929"/>
            <a:ext cx="3942521" cy="3942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3E044D-60A7-D442-BB02-50FBE474644B}"/>
              </a:ext>
            </a:extLst>
          </p:cNvPr>
          <p:cNvSpPr txBox="1"/>
          <p:nvPr/>
        </p:nvSpPr>
        <p:spPr>
          <a:xfrm>
            <a:off x="269509" y="5144972"/>
            <a:ext cx="8694979" cy="107721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All detectors are performing as at launch within expected ranges</a:t>
            </a:r>
          </a:p>
          <a:p>
            <a:endParaRPr lang="en-GB" sz="1600" dirty="0"/>
          </a:p>
          <a:p>
            <a:r>
              <a:rPr lang="en-GB" sz="1600" dirty="0"/>
              <a:t>Gains and offsets show slow drift with detector temperature as expected.</a:t>
            </a:r>
          </a:p>
          <a:p>
            <a:endParaRPr lang="en-GB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C850B0-3FDE-9440-93D5-32E2C51E1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965" y="1147422"/>
            <a:ext cx="3942521" cy="39425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8B8EA3-E8C8-C144-9F1F-5D7B97986F00}"/>
              </a:ext>
            </a:extLst>
          </p:cNvPr>
          <p:cNvSpPr txBox="1"/>
          <p:nvPr/>
        </p:nvSpPr>
        <p:spPr>
          <a:xfrm>
            <a:off x="2006777" y="68046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SLSTR-A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44BBA5-1105-DD48-BAB1-2BBE2824A89E}"/>
              </a:ext>
            </a:extLst>
          </p:cNvPr>
          <p:cNvSpPr txBox="1"/>
          <p:nvPr/>
        </p:nvSpPr>
        <p:spPr>
          <a:xfrm>
            <a:off x="6264579" y="707537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SLSTR-B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D4CEE3-2746-314B-9367-05CA20D2D732}"/>
              </a:ext>
            </a:extLst>
          </p:cNvPr>
          <p:cNvSpPr txBox="1"/>
          <p:nvPr/>
        </p:nvSpPr>
        <p:spPr>
          <a:xfrm>
            <a:off x="4477435" y="1392058"/>
            <a:ext cx="583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183C6F-4085-3F41-A2DC-10E456931D30}"/>
              </a:ext>
            </a:extLst>
          </p:cNvPr>
          <p:cNvSpPr txBox="1"/>
          <p:nvPr/>
        </p:nvSpPr>
        <p:spPr>
          <a:xfrm>
            <a:off x="4495850" y="2125379"/>
            <a:ext cx="429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BDDB37-7EE4-624F-858D-E987FC442F0A}"/>
              </a:ext>
            </a:extLst>
          </p:cNvPr>
          <p:cNvSpPr txBox="1"/>
          <p:nvPr/>
        </p:nvSpPr>
        <p:spPr>
          <a:xfrm>
            <a:off x="4477435" y="2891289"/>
            <a:ext cx="46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03248C-2DB7-ED40-BEED-4AE1981D17D9}"/>
              </a:ext>
            </a:extLst>
          </p:cNvPr>
          <p:cNvSpPr txBox="1"/>
          <p:nvPr/>
        </p:nvSpPr>
        <p:spPr>
          <a:xfrm>
            <a:off x="4495850" y="3737893"/>
            <a:ext cx="46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3D3131-E906-5E49-AFA1-0CBCFF15A5F2}"/>
              </a:ext>
            </a:extLst>
          </p:cNvPr>
          <p:cNvSpPr txBox="1"/>
          <p:nvPr/>
        </p:nvSpPr>
        <p:spPr>
          <a:xfrm>
            <a:off x="4495849" y="4476514"/>
            <a:ext cx="46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F2</a:t>
            </a:r>
          </a:p>
        </p:txBody>
      </p:sp>
    </p:spTree>
    <p:extLst>
      <p:ext uri="{BB962C8B-B14F-4D97-AF65-F5344CB8AC3E}">
        <p14:creationId xmlns:p14="http://schemas.microsoft.com/office/powerpoint/2010/main" val="139340323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E03C-71C2-CD41-B74C-C4752D31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361" y="245872"/>
            <a:ext cx="6284127" cy="461665"/>
          </a:xfrm>
        </p:spPr>
        <p:txBody>
          <a:bodyPr/>
          <a:lstStyle/>
          <a:p>
            <a:r>
              <a:rPr lang="en-US" dirty="0"/>
              <a:t>IR Channels Noise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1414F-F4D9-1B4E-A55E-A5A70A6E9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47" y="987947"/>
            <a:ext cx="4098119" cy="3613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3E044D-60A7-D442-BB02-50FBE474644B}"/>
              </a:ext>
            </a:extLst>
          </p:cNvPr>
          <p:cNvSpPr txBox="1"/>
          <p:nvPr/>
        </p:nvSpPr>
        <p:spPr>
          <a:xfrm>
            <a:off x="134754" y="4676169"/>
            <a:ext cx="8874491" cy="156966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Radiometric noise levels for the TIR channels have remained stable throughout at pre-launch values. </a:t>
            </a:r>
          </a:p>
          <a:p>
            <a:endParaRPr lang="en-GB" sz="1600" dirty="0"/>
          </a:p>
          <a:p>
            <a:r>
              <a:rPr lang="en-GB" sz="1600" dirty="0"/>
              <a:t>NEDT for the S8 and S9 channels are below 20mK with no indication of degradation.</a:t>
            </a:r>
          </a:p>
          <a:p>
            <a:endParaRPr lang="en-GB" sz="1600" dirty="0"/>
          </a:p>
          <a:p>
            <a:r>
              <a:rPr lang="en-GB" sz="1600" dirty="0"/>
              <a:t>S3B F1 shows periodic increases in noise – possibly due to motional chopping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C850B0-3FDE-9440-93D5-32E2C51E1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815" y="983989"/>
            <a:ext cx="4086822" cy="36175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8B8EA3-E8C8-C144-9F1F-5D7B97986F00}"/>
              </a:ext>
            </a:extLst>
          </p:cNvPr>
          <p:cNvSpPr txBox="1"/>
          <p:nvPr/>
        </p:nvSpPr>
        <p:spPr>
          <a:xfrm>
            <a:off x="1843814" y="65926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SLSTR-A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44BBA5-1105-DD48-BAB1-2BBE2824A89E}"/>
              </a:ext>
            </a:extLst>
          </p:cNvPr>
          <p:cNvSpPr txBox="1"/>
          <p:nvPr/>
        </p:nvSpPr>
        <p:spPr>
          <a:xfrm>
            <a:off x="6086588" y="66293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SLSTR-B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D4CEE3-2746-314B-9367-05CA20D2D732}"/>
              </a:ext>
            </a:extLst>
          </p:cNvPr>
          <p:cNvSpPr txBox="1"/>
          <p:nvPr/>
        </p:nvSpPr>
        <p:spPr>
          <a:xfrm>
            <a:off x="4477435" y="1147617"/>
            <a:ext cx="583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183C6F-4085-3F41-A2DC-10E456931D30}"/>
              </a:ext>
            </a:extLst>
          </p:cNvPr>
          <p:cNvSpPr txBox="1"/>
          <p:nvPr/>
        </p:nvSpPr>
        <p:spPr>
          <a:xfrm>
            <a:off x="4495850" y="1880938"/>
            <a:ext cx="429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BDDB37-7EE4-624F-858D-E987FC442F0A}"/>
              </a:ext>
            </a:extLst>
          </p:cNvPr>
          <p:cNvSpPr txBox="1"/>
          <p:nvPr/>
        </p:nvSpPr>
        <p:spPr>
          <a:xfrm>
            <a:off x="4477435" y="2646848"/>
            <a:ext cx="46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03248C-2DB7-ED40-BEED-4AE1981D17D9}"/>
              </a:ext>
            </a:extLst>
          </p:cNvPr>
          <p:cNvSpPr txBox="1"/>
          <p:nvPr/>
        </p:nvSpPr>
        <p:spPr>
          <a:xfrm>
            <a:off x="4495850" y="3339545"/>
            <a:ext cx="46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3D3131-E906-5E49-AFA1-0CBCFF15A5F2}"/>
              </a:ext>
            </a:extLst>
          </p:cNvPr>
          <p:cNvSpPr txBox="1"/>
          <p:nvPr/>
        </p:nvSpPr>
        <p:spPr>
          <a:xfrm>
            <a:off x="4495849" y="4078166"/>
            <a:ext cx="46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F2</a:t>
            </a:r>
          </a:p>
        </p:txBody>
      </p:sp>
    </p:spTree>
    <p:extLst>
      <p:ext uri="{BB962C8B-B14F-4D97-AF65-F5344CB8AC3E}">
        <p14:creationId xmlns:p14="http://schemas.microsoft.com/office/powerpoint/2010/main" val="104269390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13207"/>
            <a:ext cx="4175695" cy="864394"/>
          </a:xfrm>
        </p:spPr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SLSTR instrument</a:t>
            </a:r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184464" y="1277601"/>
            <a:ext cx="5004048" cy="489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Nadir swath 		&gt;74°	(1400km swath)	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endParaRPr lang="en-GB" sz="1300" dirty="0">
              <a:solidFill>
                <a:srgbClr val="000066"/>
              </a:solidFill>
            </a:endParaRP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Dual view swath 		49°    	(750 km)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endParaRPr lang="en-GB" sz="1300" dirty="0">
              <a:solidFill>
                <a:srgbClr val="000066"/>
              </a:solidFill>
            </a:endParaRP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Two telescopes 		</a:t>
            </a:r>
            <a:r>
              <a:rPr lang="en-GB" sz="1300" dirty="0">
                <a:solidFill>
                  <a:srgbClr val="000066"/>
                </a:solidFill>
                <a:sym typeface="Symbol" charset="0"/>
              </a:rPr>
              <a:t></a:t>
            </a:r>
            <a:r>
              <a:rPr lang="en-GB" sz="1300" dirty="0">
                <a:solidFill>
                  <a:srgbClr val="000066"/>
                </a:solidFill>
              </a:rPr>
              <a:t>110 mm /  800mm focal length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endParaRPr lang="en-GB" sz="1300" dirty="0">
              <a:solidFill>
                <a:srgbClr val="000066"/>
              </a:solidFill>
            </a:endParaRP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Spectral bands  		TIR  :  3.74µm, 10.85µm, 12µm 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                             		SWIR : </a:t>
            </a:r>
            <a:r>
              <a:rPr lang="en-GB" sz="1300" dirty="0">
                <a:solidFill>
                  <a:srgbClr val="00B050"/>
                </a:solidFill>
              </a:rPr>
              <a:t>1.38µm</a:t>
            </a:r>
            <a:r>
              <a:rPr lang="en-GB" sz="1300" dirty="0">
                <a:solidFill>
                  <a:srgbClr val="000066"/>
                </a:solidFill>
              </a:rPr>
              <a:t>, 1.61µm, </a:t>
            </a:r>
            <a:r>
              <a:rPr lang="en-GB" sz="1300" dirty="0">
                <a:solidFill>
                  <a:srgbClr val="00B050"/>
                </a:solidFill>
              </a:rPr>
              <a:t>2.25 µm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200" dirty="0">
                <a:solidFill>
                  <a:srgbClr val="000066"/>
                </a:solidFill>
              </a:rPr>
              <a:t>                                    	VIS</a:t>
            </a:r>
            <a:r>
              <a:rPr lang="en-GB" sz="1300" dirty="0">
                <a:solidFill>
                  <a:srgbClr val="000066"/>
                </a:solidFill>
              </a:rPr>
              <a:t>: 555nm, 659nm, 859nm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endParaRPr lang="en-GB" sz="1300" dirty="0">
              <a:solidFill>
                <a:srgbClr val="000066"/>
              </a:solidFill>
            </a:endParaRP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Spatial Resolution		1km  at nadir for TIR, 0.5km for 			VIS/SWIR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endParaRPr lang="en-GB" sz="1300" dirty="0">
              <a:solidFill>
                <a:srgbClr val="000066"/>
              </a:solidFill>
            </a:endParaRP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Radiometric quality		NE</a:t>
            </a:r>
            <a:r>
              <a:rPr lang="el-GR" sz="1300" dirty="0">
                <a:solidFill>
                  <a:srgbClr val="000066"/>
                </a:solidFill>
                <a:cs typeface="Arial" charset="0"/>
              </a:rPr>
              <a:t>Δ</a:t>
            </a:r>
            <a:r>
              <a:rPr lang="en-GB" sz="1300" dirty="0">
                <a:solidFill>
                  <a:srgbClr val="000066"/>
                </a:solidFill>
              </a:rPr>
              <a:t>T 30 </a:t>
            </a:r>
            <a:r>
              <a:rPr lang="en-GB" sz="1300" dirty="0" err="1">
                <a:solidFill>
                  <a:srgbClr val="000066"/>
                </a:solidFill>
              </a:rPr>
              <a:t>mK</a:t>
            </a:r>
            <a:r>
              <a:rPr lang="en-GB" sz="1300" dirty="0">
                <a:solidFill>
                  <a:srgbClr val="000066"/>
                </a:solidFill>
              </a:rPr>
              <a:t> (LWIR) – 50mK 				(MWIR) 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			        	SNR 20 for VIS - SWIR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endParaRPr lang="en-GB" sz="1300" dirty="0">
              <a:solidFill>
                <a:srgbClr val="000066"/>
              </a:solidFill>
            </a:endParaRP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Radiometric accuracy	0.2K for IR channels 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300" dirty="0">
                <a:solidFill>
                  <a:srgbClr val="000066"/>
                </a:solidFill>
              </a:rPr>
              <a:t>                                  	2% for Solar channels relative to 			Sun  </a:t>
            </a:r>
          </a:p>
          <a:p>
            <a:pPr marL="336550" indent="-336550" defTabSz="746125">
              <a:spcBef>
                <a:spcPct val="20000"/>
              </a:spcBef>
              <a:buSzPct val="100000"/>
            </a:pPr>
            <a:endParaRPr lang="en-GB" sz="1300" dirty="0">
              <a:solidFill>
                <a:srgbClr val="000066"/>
              </a:solidFill>
            </a:endParaRPr>
          </a:p>
          <a:p>
            <a:pPr marL="336550" indent="-336550" defTabSz="746125">
              <a:spcBef>
                <a:spcPct val="20000"/>
              </a:spcBef>
              <a:buSzPct val="100000"/>
            </a:pPr>
            <a:r>
              <a:rPr lang="en-GB" sz="1700" dirty="0">
                <a:solidFill>
                  <a:srgbClr val="FF0000"/>
                </a:solidFill>
              </a:rPr>
              <a:t>	</a:t>
            </a:r>
            <a:r>
              <a:rPr lang="en-GB" sz="1300" dirty="0">
                <a:solidFill>
                  <a:srgbClr val="000066"/>
                </a:solidFill>
              </a:rPr>
              <a:t>	</a:t>
            </a:r>
            <a:r>
              <a:rPr lang="en-GB" sz="1300" dirty="0">
                <a:solidFill>
                  <a:srgbClr val="F73223"/>
                </a:solidFill>
              </a:rPr>
              <a:t>	</a:t>
            </a:r>
            <a:r>
              <a:rPr lang="en-GB" sz="1500" dirty="0">
                <a:solidFill>
                  <a:srgbClr val="F73223"/>
                </a:solidFill>
              </a:rPr>
              <a:t>	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512" y="2235200"/>
            <a:ext cx="3955488" cy="29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800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6D4F-D392-4543-B2F5-5D17FAFFF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SLSTR-A S8 – Night Time - Oblique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37B73-452C-5142-8EEB-2133A1D83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87" y="1416972"/>
            <a:ext cx="8761480" cy="4374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59CBA8-E5AE-CA41-BF50-F4987C7C3818}"/>
              </a:ext>
            </a:extLst>
          </p:cNvPr>
          <p:cNvSpPr txBox="1"/>
          <p:nvPr/>
        </p:nvSpPr>
        <p:spPr>
          <a:xfrm>
            <a:off x="652028" y="5791816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for 26-August-2018</a:t>
            </a:r>
          </a:p>
        </p:txBody>
      </p:sp>
    </p:spTree>
    <p:extLst>
      <p:ext uri="{BB962C8B-B14F-4D97-AF65-F5344CB8AC3E}">
        <p14:creationId xmlns:p14="http://schemas.microsoft.com/office/powerpoint/2010/main" val="293130864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6D4F-D392-4543-B2F5-5D17FAFFF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SLSTR-B S8 – Night Time - Oblique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37B73-452C-5142-8EEB-2133A1D83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88" y="1416972"/>
            <a:ext cx="8761478" cy="4374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59CBA8-E5AE-CA41-BF50-F4987C7C3818}"/>
              </a:ext>
            </a:extLst>
          </p:cNvPr>
          <p:cNvSpPr txBox="1"/>
          <p:nvPr/>
        </p:nvSpPr>
        <p:spPr>
          <a:xfrm>
            <a:off x="652028" y="5791816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for 26-August-2018</a:t>
            </a:r>
          </a:p>
        </p:txBody>
      </p:sp>
    </p:spTree>
    <p:extLst>
      <p:ext uri="{BB962C8B-B14F-4D97-AF65-F5344CB8AC3E}">
        <p14:creationId xmlns:p14="http://schemas.microsoft.com/office/powerpoint/2010/main" val="271868084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ACFCD4-A1C1-C34B-B477-6D48D0AFFA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1523" y="3832093"/>
            <a:ext cx="3772680" cy="19445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5AEAFE-06A7-3D48-8486-A2D713337F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639" y="1635805"/>
            <a:ext cx="3759950" cy="19639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9E8253-8C79-FD4E-8668-ECE21F3FD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S3B-S3A Tandem Comparisons</a:t>
            </a:r>
            <a:br>
              <a:rPr lang="en-GB" dirty="0"/>
            </a:br>
            <a:r>
              <a:rPr lang="en-GB" dirty="0"/>
              <a:t>Oblique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1C115-FDC0-0C49-A02E-B8FCFFE6FD72}"/>
              </a:ext>
            </a:extLst>
          </p:cNvPr>
          <p:cNvSpPr txBox="1"/>
          <p:nvPr/>
        </p:nvSpPr>
        <p:spPr>
          <a:xfrm>
            <a:off x="6106189" y="3776665"/>
            <a:ext cx="2898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Level-3 data for 26</a:t>
            </a:r>
            <a:r>
              <a:rPr lang="en-GB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August 2018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BT Differences S3B - S3A</a:t>
            </a:r>
          </a:p>
        </p:txBody>
      </p:sp>
      <p:sp>
        <p:nvSpPr>
          <p:cNvPr id="11" name="Text Box 21514">
            <a:extLst>
              <a:ext uri="{FF2B5EF4-FFF2-40B4-BE49-F238E27FC236}">
                <a16:creationId xmlns:a16="http://schemas.microsoft.com/office/drawing/2014/main" id="{D19204CF-E9C7-7948-91DD-3B0F36F0B5A5}"/>
              </a:ext>
            </a:extLst>
          </p:cNvPr>
          <p:cNvSpPr txBox="1"/>
          <p:nvPr/>
        </p:nvSpPr>
        <p:spPr>
          <a:xfrm>
            <a:off x="1853691" y="3501629"/>
            <a:ext cx="393065" cy="2476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GB" sz="1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S7</a:t>
            </a:r>
            <a:endParaRPr lang="en-GB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63AAEF-B6DB-9F41-8B2D-1448EDF3944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5214" y="1648539"/>
            <a:ext cx="624840" cy="2031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B3C398-6ACC-EE44-8BEA-7B266FF374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6135" y="1619982"/>
            <a:ext cx="3759950" cy="19686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0" name="Text Box 21514">
            <a:extLst>
              <a:ext uri="{FF2B5EF4-FFF2-40B4-BE49-F238E27FC236}">
                <a16:creationId xmlns:a16="http://schemas.microsoft.com/office/drawing/2014/main" id="{39751304-3B88-4047-82B8-84F71D29321F}"/>
              </a:ext>
            </a:extLst>
          </p:cNvPr>
          <p:cNvSpPr txBox="1"/>
          <p:nvPr/>
        </p:nvSpPr>
        <p:spPr>
          <a:xfrm>
            <a:off x="5519315" y="3529015"/>
            <a:ext cx="393065" cy="2476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GB" sz="1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S8</a:t>
            </a:r>
            <a:endParaRPr lang="en-GB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1514">
            <a:extLst>
              <a:ext uri="{FF2B5EF4-FFF2-40B4-BE49-F238E27FC236}">
                <a16:creationId xmlns:a16="http://schemas.microsoft.com/office/drawing/2014/main" id="{4BCAAA8B-056E-5E46-B607-29E4515A58CC}"/>
              </a:ext>
            </a:extLst>
          </p:cNvPr>
          <p:cNvSpPr txBox="1"/>
          <p:nvPr/>
        </p:nvSpPr>
        <p:spPr>
          <a:xfrm>
            <a:off x="3659008" y="5776682"/>
            <a:ext cx="393065" cy="2476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GB" sz="1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S9</a:t>
            </a:r>
            <a:endParaRPr lang="en-GB" sz="1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0480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52450" y="273441"/>
            <a:ext cx="8171522" cy="781209"/>
          </a:xfrm>
        </p:spPr>
        <p:txBody>
          <a:bodyPr/>
          <a:lstStyle/>
          <a:p>
            <a:r>
              <a:rPr lang="en-GB" sz="2800" b="1" dirty="0">
                <a:latin typeface="Arial" charset="0"/>
                <a:ea typeface="ＭＳ Ｐゴシック" charset="0"/>
              </a:rPr>
              <a:t>On-Board Calibration systems</a:t>
            </a:r>
          </a:p>
        </p:txBody>
      </p:sp>
      <p:sp>
        <p:nvSpPr>
          <p:cNvPr id="28674" name="Text Placeholder 2"/>
          <p:cNvSpPr>
            <a:spLocks noGrp="1"/>
          </p:cNvSpPr>
          <p:nvPr>
            <p:ph type="body" idx="1"/>
          </p:nvPr>
        </p:nvSpPr>
        <p:spPr>
          <a:xfrm>
            <a:off x="552450" y="1178475"/>
            <a:ext cx="4040187" cy="898996"/>
          </a:xfrm>
        </p:spPr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Thermal </a:t>
            </a:r>
            <a:r>
              <a:rPr lang="en-GB" dirty="0" err="1">
                <a:latin typeface="Arial" charset="0"/>
                <a:ea typeface="ＭＳ Ｐゴシック" charset="0"/>
              </a:rPr>
              <a:t>InfraRed</a:t>
            </a:r>
            <a:endParaRPr lang="en-GB" dirty="0">
              <a:latin typeface="Arial" charset="0"/>
              <a:ea typeface="ＭＳ Ｐゴシック" charset="0"/>
            </a:endParaRPr>
          </a:p>
          <a:p>
            <a:r>
              <a:rPr lang="en-GB" dirty="0">
                <a:latin typeface="Arial" charset="0"/>
                <a:ea typeface="ＭＳ Ｐゴシック" charset="0"/>
              </a:rPr>
              <a:t>Blackbodies</a:t>
            </a:r>
          </a:p>
        </p:txBody>
      </p:sp>
      <p:pic>
        <p:nvPicPr>
          <p:cNvPr id="28675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" r="-47"/>
          <a:stretch>
            <a:fillRect/>
          </a:stretch>
        </p:blipFill>
        <p:spPr>
          <a:xfrm>
            <a:off x="539750" y="2078750"/>
            <a:ext cx="2376066" cy="1782049"/>
          </a:xfrm>
        </p:spPr>
      </p:pic>
      <p:sp>
        <p:nvSpPr>
          <p:cNvPr id="2867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78909" y="1178475"/>
            <a:ext cx="3910955" cy="865187"/>
          </a:xfrm>
        </p:spPr>
        <p:txBody>
          <a:bodyPr/>
          <a:lstStyle/>
          <a:p>
            <a:r>
              <a:rPr lang="en-GB" dirty="0">
                <a:latin typeface="Arial" charset="0"/>
                <a:ea typeface="ＭＳ Ｐゴシック" charset="0"/>
              </a:rPr>
              <a:t>VIS-SWIR Channels</a:t>
            </a:r>
          </a:p>
          <a:p>
            <a:r>
              <a:rPr lang="en-GB" dirty="0">
                <a:latin typeface="Arial" charset="0"/>
                <a:ea typeface="ＭＳ Ｐゴシック" charset="0"/>
              </a:rPr>
              <a:t>VISCAL</a:t>
            </a:r>
          </a:p>
        </p:txBody>
      </p:sp>
      <p:pic>
        <p:nvPicPr>
          <p:cNvPr id="28677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909" y="2079705"/>
            <a:ext cx="29749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895725"/>
            <a:ext cx="302418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7"/>
          <p:cNvSpPr txBox="1">
            <a:spLocks noChangeArrowheads="1"/>
          </p:cNvSpPr>
          <p:nvPr/>
        </p:nvSpPr>
        <p:spPr bwMode="auto">
          <a:xfrm>
            <a:off x="552450" y="5335588"/>
            <a:ext cx="3134256" cy="1323439"/>
          </a:xfrm>
          <a:prstGeom prst="rect">
            <a:avLst/>
          </a:prstGeom>
          <a:solidFill>
            <a:srgbClr val="FFFD78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Effective e &gt;0.998</a:t>
            </a:r>
          </a:p>
          <a:p>
            <a:pPr eaLnBrk="1" hangingPunct="1"/>
            <a:r>
              <a:rPr lang="en-US" sz="1600" dirty="0"/>
              <a:t>T non-uniformity &lt; 0.02 K</a:t>
            </a:r>
          </a:p>
          <a:p>
            <a:pPr eaLnBrk="1" hangingPunct="1"/>
            <a:r>
              <a:rPr lang="en-US" sz="1600" dirty="0"/>
              <a:t>T Abs. Accuracy 0.07 K</a:t>
            </a:r>
          </a:p>
          <a:p>
            <a:pPr eaLnBrk="1" hangingPunct="1"/>
            <a:r>
              <a:rPr lang="en-US" sz="1600" dirty="0"/>
              <a:t>T stability &lt; 0.3 </a:t>
            </a:r>
            <a:r>
              <a:rPr lang="en-US" sz="1600" dirty="0" err="1"/>
              <a:t>mK</a:t>
            </a:r>
            <a:r>
              <a:rPr lang="en-US" sz="1600" dirty="0"/>
              <a:t>/s</a:t>
            </a:r>
          </a:p>
          <a:p>
            <a:pPr eaLnBrk="1" hangingPunct="1"/>
            <a:r>
              <a:rPr lang="en-US" sz="1600" dirty="0"/>
              <a:t>8 PRT sensors + 32 Thermistors</a:t>
            </a:r>
          </a:p>
        </p:txBody>
      </p:sp>
      <p:sp>
        <p:nvSpPr>
          <p:cNvPr id="28680" name="TextBox 7"/>
          <p:cNvSpPr txBox="1">
            <a:spLocks noChangeArrowheads="1"/>
          </p:cNvSpPr>
          <p:nvPr/>
        </p:nvSpPr>
        <p:spPr bwMode="auto">
          <a:xfrm>
            <a:off x="6753884" y="5335588"/>
            <a:ext cx="1970088" cy="923925"/>
          </a:xfrm>
          <a:prstGeom prst="rect">
            <a:avLst/>
          </a:prstGeom>
          <a:solidFill>
            <a:srgbClr val="FFFD78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Zenith diffuser + relay mirrors</a:t>
            </a:r>
          </a:p>
          <a:p>
            <a:pPr eaLnBrk="1" hangingPunct="1"/>
            <a:r>
              <a:rPr lang="en-US" sz="1800" dirty="0"/>
              <a:t>Uncertainty &lt;2% </a:t>
            </a:r>
          </a:p>
        </p:txBody>
      </p:sp>
      <p:pic>
        <p:nvPicPr>
          <p:cNvPr id="2356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5322" y="2079705"/>
            <a:ext cx="22923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5850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Placeholder 3"/>
          <p:cNvSpPr>
            <a:spLocks noGrp="1"/>
          </p:cNvSpPr>
          <p:nvPr>
            <p:ph type="body" idx="4294967295"/>
          </p:nvPr>
        </p:nvSpPr>
        <p:spPr>
          <a:xfrm>
            <a:off x="685800" y="1125538"/>
            <a:ext cx="7772400" cy="4970462"/>
          </a:xfrm>
        </p:spPr>
        <p:txBody>
          <a:bodyPr/>
          <a:lstStyle/>
          <a:p>
            <a:pPr marL="0" indent="0">
              <a:buNone/>
            </a:pPr>
            <a:r>
              <a:rPr lang="en-GB" altLang="x-none" sz="1800" dirty="0">
                <a:solidFill>
                  <a:srgbClr val="000066"/>
                </a:solidFill>
              </a:rPr>
              <a:t>To ensure the interoperability of satellite datasets it is a requirement for their measurements to be calibrated against standards that are traceable to  SI units </a:t>
            </a:r>
          </a:p>
          <a:p>
            <a:pPr marL="0" indent="0">
              <a:buNone/>
            </a:pPr>
            <a:endParaRPr lang="en-GB" altLang="x-none" sz="1800" dirty="0">
              <a:solidFill>
                <a:srgbClr val="000066"/>
              </a:solidFill>
            </a:endParaRPr>
          </a:p>
          <a:p>
            <a:pPr marL="0" indent="0">
              <a:buNone/>
            </a:pPr>
            <a:r>
              <a:rPr lang="en-GB" altLang="x-none" sz="1800" dirty="0">
                <a:solidFill>
                  <a:srgbClr val="000066"/>
                </a:solidFill>
              </a:rPr>
              <a:t>For temperature this is the International Temperature Scale of 1990</a:t>
            </a:r>
          </a:p>
          <a:p>
            <a:pPr marL="457200" lvl="1" indent="0">
              <a:buNone/>
            </a:pPr>
            <a:endParaRPr lang="en-GB" altLang="x-none" sz="2000" dirty="0">
              <a:solidFill>
                <a:srgbClr val="000066"/>
              </a:solidFill>
            </a:endParaRPr>
          </a:p>
          <a:p>
            <a:pPr marL="0" indent="0">
              <a:buNone/>
            </a:pPr>
            <a:r>
              <a:rPr lang="en-GB" altLang="x-none" sz="1800" dirty="0">
                <a:solidFill>
                  <a:srgbClr val="000066"/>
                </a:solidFill>
              </a:rPr>
              <a:t>For IR instruments such as SLSTR the traceability is achieved via internal BB sources </a:t>
            </a:r>
          </a:p>
          <a:p>
            <a:pPr marL="0" indent="0">
              <a:buNone/>
            </a:pPr>
            <a:endParaRPr lang="en-GB" altLang="x-none" sz="1800" dirty="0">
              <a:solidFill>
                <a:srgbClr val="000066"/>
              </a:solidFill>
            </a:endParaRPr>
          </a:p>
          <a:p>
            <a:pPr marL="0" indent="0">
              <a:buNone/>
            </a:pPr>
            <a:endParaRPr lang="en-GB" altLang="x-none" sz="1800" dirty="0">
              <a:solidFill>
                <a:srgbClr val="000066"/>
              </a:solidFill>
            </a:endParaRPr>
          </a:p>
          <a:p>
            <a:pPr marL="0" indent="0">
              <a:buNone/>
            </a:pPr>
            <a:endParaRPr lang="en-GB" altLang="x-none" sz="1800" dirty="0">
              <a:solidFill>
                <a:srgbClr val="000066"/>
              </a:solidFill>
            </a:endParaRPr>
          </a:p>
          <a:p>
            <a:pPr marL="0" indent="0">
              <a:buNone/>
            </a:pPr>
            <a:endParaRPr lang="en-GB" altLang="x-none" sz="1800" dirty="0">
              <a:solidFill>
                <a:srgbClr val="000066"/>
              </a:solidFill>
            </a:endParaRPr>
          </a:p>
          <a:p>
            <a:pPr marL="0" indent="0">
              <a:buNone/>
            </a:pPr>
            <a:endParaRPr lang="en-GB" altLang="x-none" sz="1800" dirty="0">
              <a:solidFill>
                <a:srgbClr val="000066"/>
              </a:solidFill>
            </a:endParaRPr>
          </a:p>
          <a:p>
            <a:pPr marL="0" indent="0">
              <a:buNone/>
            </a:pPr>
            <a:endParaRPr lang="en-GB" altLang="x-none" sz="1800" dirty="0">
              <a:solidFill>
                <a:srgbClr val="000066"/>
              </a:solidFill>
            </a:endParaRPr>
          </a:p>
          <a:p>
            <a:pPr marL="0" indent="0">
              <a:buNone/>
            </a:pPr>
            <a:endParaRPr lang="en-GB" altLang="x-none" sz="1800" dirty="0">
              <a:solidFill>
                <a:srgbClr val="000066"/>
              </a:solidFill>
            </a:endParaRPr>
          </a:p>
          <a:p>
            <a:pPr marL="0" indent="0">
              <a:buNone/>
            </a:pPr>
            <a:endParaRPr lang="en-GB" altLang="x-none" sz="1800" dirty="0">
              <a:solidFill>
                <a:srgbClr val="000066"/>
              </a:solidFill>
            </a:endParaRPr>
          </a:p>
          <a:p>
            <a:pPr marL="0" indent="0">
              <a:buNone/>
            </a:pPr>
            <a:endParaRPr lang="en-GB" altLang="x-none" sz="1800" dirty="0">
              <a:solidFill>
                <a:srgbClr val="000066"/>
              </a:solidFill>
            </a:endParaRPr>
          </a:p>
          <a:p>
            <a:pPr marL="457200" lvl="1" indent="0">
              <a:buNone/>
            </a:pPr>
            <a:endParaRPr lang="en-GB" altLang="x-none" sz="1800" dirty="0">
              <a:solidFill>
                <a:srgbClr val="000066"/>
              </a:solidFill>
            </a:endParaRPr>
          </a:p>
          <a:p>
            <a:pPr marL="457200" lvl="1" indent="0">
              <a:buNone/>
            </a:pPr>
            <a:endParaRPr lang="en-GB" altLang="x-none" sz="1800" dirty="0">
              <a:solidFill>
                <a:srgbClr val="000066"/>
              </a:solidFill>
            </a:endParaRPr>
          </a:p>
        </p:txBody>
      </p:sp>
      <p:sp>
        <p:nvSpPr>
          <p:cNvPr id="17410" name="Title 2"/>
          <p:cNvSpPr>
            <a:spLocks noGrp="1"/>
          </p:cNvSpPr>
          <p:nvPr>
            <p:ph type="title" idx="4294967295"/>
          </p:nvPr>
        </p:nvSpPr>
        <p:spPr>
          <a:xfrm>
            <a:off x="611188" y="476672"/>
            <a:ext cx="7772400" cy="649288"/>
          </a:xfrm>
        </p:spPr>
        <p:txBody>
          <a:bodyPr/>
          <a:lstStyle/>
          <a:p>
            <a:r>
              <a:rPr lang="en-GB" altLang="x-none" sz="2800" b="1" dirty="0"/>
              <a:t>The Goal </a:t>
            </a:r>
          </a:p>
        </p:txBody>
      </p:sp>
      <p:pic>
        <p:nvPicPr>
          <p:cNvPr id="17412" name="Picture 4" descr="aatsr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183" y="4009985"/>
            <a:ext cx="1528762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3300" y="4008397"/>
            <a:ext cx="12954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" descr="Fc-5686_01a_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950" y="4008397"/>
            <a:ext cx="2376487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" descr="water-triple-cell-poin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6961" y="4008397"/>
            <a:ext cx="1458912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3"/>
          <p:cNvSpPr txBox="1">
            <a:spLocks noChangeArrowheads="1"/>
          </p:cNvSpPr>
          <p:nvPr/>
        </p:nvSpPr>
        <p:spPr bwMode="auto">
          <a:xfrm>
            <a:off x="5345112" y="5881647"/>
            <a:ext cx="793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S-PRT</a:t>
            </a: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7385523" y="5881647"/>
            <a:ext cx="1724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Fixed Point Cells</a:t>
            </a:r>
          </a:p>
        </p:txBody>
      </p:sp>
      <p:sp>
        <p:nvSpPr>
          <p:cNvPr id="17418" name="TextBox 10"/>
          <p:cNvSpPr txBox="1">
            <a:spLocks noChangeArrowheads="1"/>
          </p:cNvSpPr>
          <p:nvPr/>
        </p:nvSpPr>
        <p:spPr bwMode="auto">
          <a:xfrm>
            <a:off x="2394375" y="5881647"/>
            <a:ext cx="1838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1600"/>
              <a:t>Blackbody Source</a:t>
            </a:r>
          </a:p>
        </p:txBody>
      </p:sp>
      <p:sp>
        <p:nvSpPr>
          <p:cNvPr id="17419" name="TextBox 11"/>
          <p:cNvSpPr txBox="1">
            <a:spLocks noChangeArrowheads="1"/>
          </p:cNvSpPr>
          <p:nvPr/>
        </p:nvSpPr>
        <p:spPr bwMode="auto">
          <a:xfrm>
            <a:off x="630108" y="5881647"/>
            <a:ext cx="11560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x-none" sz="1600" dirty="0"/>
              <a:t>Instrument</a:t>
            </a:r>
          </a:p>
        </p:txBody>
      </p:sp>
      <p:cxnSp>
        <p:nvCxnSpPr>
          <p:cNvPr id="17420" name="Straight Arrow Connector 6"/>
          <p:cNvCxnSpPr>
            <a:cxnSpLocks noChangeShapeType="1"/>
          </p:cNvCxnSpPr>
          <p:nvPr/>
        </p:nvCxnSpPr>
        <p:spPr bwMode="auto">
          <a:xfrm flipH="1">
            <a:off x="6997744" y="4995822"/>
            <a:ext cx="3603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21" name="Straight Arrow Connector 14"/>
          <p:cNvCxnSpPr>
            <a:cxnSpLocks noChangeShapeType="1"/>
          </p:cNvCxnSpPr>
          <p:nvPr/>
        </p:nvCxnSpPr>
        <p:spPr bwMode="auto">
          <a:xfrm flipH="1">
            <a:off x="4098451" y="4995822"/>
            <a:ext cx="3603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22" name="Straight Arrow Connector 15"/>
          <p:cNvCxnSpPr>
            <a:cxnSpLocks noChangeShapeType="1"/>
          </p:cNvCxnSpPr>
          <p:nvPr/>
        </p:nvCxnSpPr>
        <p:spPr bwMode="auto">
          <a:xfrm flipH="1">
            <a:off x="2045256" y="4995822"/>
            <a:ext cx="3603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78094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SLSTR L1 Processing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1078271"/>
            <a:ext cx="5011916" cy="53949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1412776"/>
            <a:ext cx="3636912" cy="470898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1800" dirty="0"/>
              <a:t>Processing specification defined by</a:t>
            </a:r>
          </a:p>
          <a:p>
            <a:pPr lvl="1"/>
            <a:r>
              <a:rPr lang="en-GB" sz="1600" dirty="0"/>
              <a:t>ATBD -&gt; DPM</a:t>
            </a:r>
          </a:p>
          <a:p>
            <a:pPr lvl="1"/>
            <a:r>
              <a:rPr lang="en-GB" sz="1600" dirty="0"/>
              <a:t>L0 and L1 Product Specifications</a:t>
            </a:r>
          </a:p>
          <a:p>
            <a:endParaRPr lang="en-GB" sz="1800" dirty="0"/>
          </a:p>
          <a:p>
            <a:r>
              <a:rPr lang="en-GB" sz="1800" dirty="0"/>
              <a:t>Each spectral band (5 thermal bands) and detector element (2x2) for each for each earth view (separate for nadir and oblique) has unique set of calibration calibration coefficients </a:t>
            </a:r>
          </a:p>
          <a:p>
            <a:pPr lvl="1"/>
            <a:r>
              <a:rPr lang="en-GB" sz="1800" dirty="0"/>
              <a:t>= 40 for IR channels alone</a:t>
            </a:r>
          </a:p>
          <a:p>
            <a:endParaRPr lang="en-GB" sz="1800" dirty="0"/>
          </a:p>
          <a:p>
            <a:r>
              <a:rPr lang="en-GB" sz="1800" dirty="0"/>
              <a:t>Contained in Satellite Characterisation and Calibration Database Document (S-CCDB)</a:t>
            </a:r>
          </a:p>
          <a:p>
            <a:pPr lvl="1"/>
            <a:r>
              <a:rPr lang="en-GB" sz="1600" dirty="0"/>
              <a:t>Configuration controlled by MPC</a:t>
            </a:r>
          </a:p>
        </p:txBody>
      </p:sp>
    </p:spTree>
    <p:extLst>
      <p:ext uri="{BB962C8B-B14F-4D97-AF65-F5344CB8AC3E}">
        <p14:creationId xmlns:p14="http://schemas.microsoft.com/office/powerpoint/2010/main" val="133665661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7796212" cy="315913"/>
          </a:xfrm>
        </p:spPr>
        <p:txBody>
          <a:bodyPr/>
          <a:lstStyle/>
          <a:p>
            <a:r>
              <a:rPr lang="en-GB" altLang="x-none" sz="2400" b="1" dirty="0"/>
              <a:t>Calibration Model</a:t>
            </a:r>
            <a:endParaRPr lang="en-US" altLang="x-none" sz="2400" b="1" dirty="0"/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" y="1112838"/>
            <a:ext cx="9105900" cy="731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9150" y="2058988"/>
            <a:ext cx="3238500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40450" y="5437188"/>
            <a:ext cx="2755900" cy="1200150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000000"/>
                </a:solidFill>
                <a:ea typeface="ＭＳ Ｐゴシック" pitchFamily="34" charset="-128"/>
              </a:rPr>
              <a:t>We obtain calibration coefficients via reference to known calibration sources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6F3CC9-D987-CD4D-B51D-8E9CBCDB8E03}"/>
                  </a:ext>
                </a:extLst>
              </p:cNvPr>
              <p:cNvSpPr txBox="1"/>
              <p:nvPr/>
            </p:nvSpPr>
            <p:spPr>
              <a:xfrm>
                <a:off x="0" y="1844675"/>
                <a:ext cx="5899150" cy="5128583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Typically detector counts will be some function of the earth scene radiance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GB" sz="16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ADC</m:t>
                          </m:r>
                        </m:sub>
                      </m:sSub>
                      <m:d>
                        <m:dPr>
                          <m:ctrlPr>
                            <a:rPr lang="en-GB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GB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m:rPr>
                                  <m:sty m:val="p"/>
                                </m:rPr>
                                <a:rPr lang="el-GR" sz="16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  <m:d>
                                <m:dPr>
                                  <m:ctrlPr>
                                    <a:rPr lang="el-GR" sz="16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l-GR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6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1600" b="0" i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τ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600" b="0" i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opt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GB" sz="16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600" b="0" i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L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600" b="0" i="0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sub>
                                      </m:sSub>
                                      <m:r>
                                        <a:rPr lang="en-GB" sz="1600" b="0" i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+(1−</m:t>
                                      </m:r>
                                      <m:sSub>
                                        <m:sSubPr>
                                          <m:ctrlPr>
                                            <a:rPr lang="en-GB" sz="16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600" b="0" i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τ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600" b="0" i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opt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GB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1600" b="0" i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1600" b="0" i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inst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GB" sz="1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6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off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1600" dirty="0"/>
              </a:p>
              <a:p>
                <a:endParaRPr lang="en-US" sz="1600" dirty="0"/>
              </a:p>
              <a:p>
                <a:r>
                  <a:rPr lang="en-US" sz="1600" dirty="0"/>
                  <a:t>which reduces to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en-GB" sz="1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gain</m:t>
                    </m:r>
                    <m:d>
                      <m:dPr>
                        <m:ctrlPr>
                          <a:rPr lang="en-GB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6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6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6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e>
                    </m:d>
                    <m:r>
                      <a:rPr lang="en-GB" sz="1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sz="1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offset</m:t>
                    </m:r>
                  </m:oMath>
                </a14:m>
                <a:r>
                  <a:rPr lang="en-GB" sz="1600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endParaRPr lang="en-GB" sz="160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r>
                  <a:rPr lang="en-GB" sz="16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Both gain and offset must be stable during calibration interval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We invert this to get scene radiance as a function of detector counts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en-GB" sz="1600" i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  <m:r>
                            <m:rPr>
                              <m:sty m:val="p"/>
                            </m:rPr>
                            <a:rPr lang="en-GB" sz="1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ain</m:t>
                          </m:r>
                        </m:e>
                        <m:sup>
                          <m:r>
                            <a:rPr lang="en-GB" sz="1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1600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  <m:r>
                            <a:rPr lang="en-GB" sz="1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offset</m:t>
                              </m:r>
                            </m:sub>
                          </m:sSub>
                        </m:e>
                      </m:d>
                      <m:r>
                        <a:rPr lang="en-GB" sz="16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600" b="0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r>
                  <a:rPr lang="en-GB" sz="1600" dirty="0"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GB" sz="160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GB" sz="1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1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GB" sz="1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GB" sz="1600" dirty="0">
                    <a:ea typeface="Cambria Math" panose="02040503050406030204" pitchFamily="18" charset="0"/>
                  </a:rPr>
                  <a:t>(assuming linear function)</a:t>
                </a:r>
              </a:p>
              <a:p>
                <a:endParaRPr lang="en-GB" sz="1600" dirty="0">
                  <a:ea typeface="Cambria Math" panose="02040503050406030204" pitchFamily="18" charset="0"/>
                </a:endParaRPr>
              </a:p>
              <a:p>
                <a:r>
                  <a:rPr lang="en-GB" sz="1600" dirty="0">
                    <a:ea typeface="Cambria Math" panose="02040503050406030204" pitchFamily="18" charset="0"/>
                  </a:rPr>
                  <a:t>Uncertainty in scene radiance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1600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600" i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L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1600" i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16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600" i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GB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GB" sz="16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p>
                        <m:e>
                          <m:sSup>
                            <m:sSupPr>
                              <m:ctrlPr>
                                <a:rPr lang="en-GB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600" i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f>
                                    <m:fPr>
                                      <m:ctrlPr>
                                        <a:rPr lang="en-GB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1600" i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GB" sz="16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600" i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L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600" i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GB" sz="1600" i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GB" sz="16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600" i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x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600" i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m:rPr>
                                      <m:sty m:val="p"/>
                                    </m:rPr>
                                    <a:rPr lang="en-GB" sz="1600" i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  <m:sSub>
                                    <m:sSubPr>
                                      <m:ctrlPr>
                                        <a:rPr lang="en-GB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1600" i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1600" i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  <m:r>
                                    <a:rPr lang="en-GB" sz="1600" i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sz="1600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GB" sz="1600" i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GB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GB" sz="16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GB" sz="16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GB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GB" sz="1600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  <m:r>
                                <a:rPr lang="en-GB" sz="1600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GB" sz="1600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GB" sz="1600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GB" sz="1600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GB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600" i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GB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1600" i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L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1600" i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1600" i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GB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1600" i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1600" i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GB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600" i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GB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1600" i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L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1600" i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1600" i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GB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1600" i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1600" i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j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GB" sz="1600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600" i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1600" i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  <m:r>
                        <m:rPr>
                          <m:sty m:val="p"/>
                        </m:rPr>
                        <a:rPr lang="en-GB" sz="1600" i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1600" i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GB" sz="1600" i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GB" sz="1600" i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600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r>
                        <a:rPr lang="en-GB" sz="1600" i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 dirty="0">
                  <a:solidFill>
                    <a:srgbClr val="0000FF"/>
                  </a:solidFill>
                </a:endParaRPr>
              </a:p>
              <a:p>
                <a:endParaRPr lang="en-GB" sz="1600" dirty="0">
                  <a:solidFill>
                    <a:srgbClr val="0000FF"/>
                  </a:solidFill>
                </a:endParaRPr>
              </a:p>
              <a:p>
                <a:endParaRPr lang="en-GB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6F3CC9-D987-CD4D-B51D-8E9CBCDB8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44675"/>
                <a:ext cx="5899150" cy="5128583"/>
              </a:xfrm>
              <a:prstGeom prst="rect">
                <a:avLst/>
              </a:prstGeom>
              <a:blipFill>
                <a:blip r:embed="rId4"/>
                <a:stretch>
                  <a:fillRect l="-430" b="-12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448336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885" b="7184"/>
          <a:stretch/>
        </p:blipFill>
        <p:spPr>
          <a:xfrm>
            <a:off x="248784" y="273602"/>
            <a:ext cx="8330424" cy="638201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7FA0BA-1A36-FC4C-BFE0-823C15920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089" y="42770"/>
            <a:ext cx="6284127" cy="461665"/>
          </a:xfrm>
        </p:spPr>
        <p:txBody>
          <a:bodyPr/>
          <a:lstStyle/>
          <a:p>
            <a:r>
              <a:rPr lang="en-US" dirty="0"/>
              <a:t>SLSTR TIR Calibration Effects Tree</a:t>
            </a:r>
          </a:p>
        </p:txBody>
      </p:sp>
    </p:spTree>
    <p:extLst>
      <p:ext uri="{BB962C8B-B14F-4D97-AF65-F5344CB8AC3E}">
        <p14:creationId xmlns:p14="http://schemas.microsoft.com/office/powerpoint/2010/main" val="363258434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PC_template">
  <a:themeElements>
    <a:clrScheme name="Standard_ACR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_ACRI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_ACR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cri-ST">
  <a:themeElements>
    <a:clrScheme name="Standard_ACR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_ACRI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_ACR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37910</TotalTime>
  <Words>1953</Words>
  <Application>Microsoft Macintosh PowerPoint</Application>
  <PresentationFormat>On-screen Show (4:3)</PresentationFormat>
  <Paragraphs>425</Paragraphs>
  <Slides>42</Slides>
  <Notes>24</Notes>
  <HiddenSlides>9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Cambria Math</vt:lpstr>
      <vt:lpstr>Palatino Linotype</vt:lpstr>
      <vt:lpstr>Verdana</vt:lpstr>
      <vt:lpstr>Wingdings</vt:lpstr>
      <vt:lpstr>MPC_template</vt:lpstr>
      <vt:lpstr>1_acri-ST</vt:lpstr>
      <vt:lpstr>S3 SLSTR TIR Calibration</vt:lpstr>
      <vt:lpstr>Sea and Land Surface Temperature Radiometer (SLSTR)</vt:lpstr>
      <vt:lpstr>ATSR Series</vt:lpstr>
      <vt:lpstr>SLSTR instrument</vt:lpstr>
      <vt:lpstr>On-Board Calibration systems</vt:lpstr>
      <vt:lpstr>The Goal </vt:lpstr>
      <vt:lpstr>SLSTR L1 Processing</vt:lpstr>
      <vt:lpstr>Calibration Model</vt:lpstr>
      <vt:lpstr>SLSTR TIR Calibration Effects Tree</vt:lpstr>
      <vt:lpstr>Primary Sources of Uncertainty in TIR calibration</vt:lpstr>
      <vt:lpstr>S3B TIR Uncertainty Budget – Jun-2018</vt:lpstr>
      <vt:lpstr>Uncertainties in L1 products</vt:lpstr>
      <vt:lpstr>Pre-Launch Calibration - SLSTR-A</vt:lpstr>
      <vt:lpstr>Pre-Launch Calibration - SLSTR-B</vt:lpstr>
      <vt:lpstr>Why the differences?</vt:lpstr>
      <vt:lpstr>Post Launch Calibration – The Challenge</vt:lpstr>
      <vt:lpstr>Detector Temperatures</vt:lpstr>
      <vt:lpstr>Black-Body Performance</vt:lpstr>
      <vt:lpstr>IR Channels Gains </vt:lpstr>
      <vt:lpstr>IR Channels Noise</vt:lpstr>
      <vt:lpstr>IASI-SLSTR Co-Locations from Eumetsat SLSTR-A/B vs IASI-A </vt:lpstr>
      <vt:lpstr>Tandem Phase Analysis</vt:lpstr>
      <vt:lpstr>Tandem Phase Analysis</vt:lpstr>
      <vt:lpstr>TIR Channel Radiometric Comparisons</vt:lpstr>
      <vt:lpstr>SLSTR-A S8 – Night Time - Nadir</vt:lpstr>
      <vt:lpstr>SLSTR-B S8 – Night Time - Nadir</vt:lpstr>
      <vt:lpstr>S3B-S3A Tandem Comparisons</vt:lpstr>
      <vt:lpstr>S3B-S3A Comparisons – Nadir View</vt:lpstr>
      <vt:lpstr>S3B-S3A Comparisons – Oblique View</vt:lpstr>
      <vt:lpstr>Stray Light Correction</vt:lpstr>
      <vt:lpstr>Potential Impact of Correction on S3B-S3A Comparisons</vt:lpstr>
      <vt:lpstr>Conclusions</vt:lpstr>
      <vt:lpstr>Spares </vt:lpstr>
      <vt:lpstr>IR Calibration Model – Noise Estimates</vt:lpstr>
      <vt:lpstr>Modelling Calibration Error</vt:lpstr>
      <vt:lpstr>Detector Temperatures</vt:lpstr>
      <vt:lpstr>Black-Body Performance</vt:lpstr>
      <vt:lpstr>IR Channels Gains </vt:lpstr>
      <vt:lpstr>IR Channels Noise</vt:lpstr>
      <vt:lpstr>SLSTR-A S8 – Night Time - Oblique</vt:lpstr>
      <vt:lpstr>SLSTR-B S8 – Night Time - Oblique</vt:lpstr>
      <vt:lpstr>S3B-S3A Tandem Comparisons Oblique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Jérôme Bruniquel</dc:creator>
  <cp:lastModifiedBy>David Smith</cp:lastModifiedBy>
  <cp:revision>310</cp:revision>
  <cp:lastPrinted>2011-06-21T09:07:54Z</cp:lastPrinted>
  <dcterms:created xsi:type="dcterms:W3CDTF">2016-02-23T11:04:03Z</dcterms:created>
  <dcterms:modified xsi:type="dcterms:W3CDTF">2019-03-07T08:32:30Z</dcterms:modified>
</cp:coreProperties>
</file>