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5"/>
  </p:notesMasterIdLst>
  <p:sldIdLst>
    <p:sldId id="256" r:id="rId3"/>
    <p:sldId id="267" r:id="rId4"/>
    <p:sldId id="258" r:id="rId5"/>
    <p:sldId id="257" r:id="rId6"/>
    <p:sldId id="259" r:id="rId7"/>
    <p:sldId id="260" r:id="rId8"/>
    <p:sldId id="261" r:id="rId9"/>
    <p:sldId id="262" r:id="rId10"/>
    <p:sldId id="263" r:id="rId11"/>
    <p:sldId id="264" r:id="rId12"/>
    <p:sldId id="265" r:id="rId13"/>
    <p:sldId id="266"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BA391B9-FBD1-479E-803A-3883AF7FFA14}">
  <a:tblStyle styleId="{8BA391B9-FBD1-479E-803A-3883AF7FFA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904"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FCDDFB-211E-4D84-9226-7A5ACFA4C73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0D4C4943-7291-4A9E-9FF1-373242AFA0A9}">
      <dgm:prSet phldrT="[Text]"/>
      <dgm:spPr/>
      <dgm:t>
        <a:bodyPr/>
        <a:lstStyle/>
        <a:p>
          <a:r>
            <a:rPr lang="en-GB" dirty="0" smtClean="0"/>
            <a:t>Collect</a:t>
          </a:r>
          <a:endParaRPr lang="en-GB" dirty="0"/>
        </a:p>
      </dgm:t>
    </dgm:pt>
    <dgm:pt modelId="{FE539CCA-50CB-4C8F-B8DA-3BAB61A29A3E}" type="parTrans" cxnId="{104F1331-34DC-4B70-A212-95633715785E}">
      <dgm:prSet/>
      <dgm:spPr/>
      <dgm:t>
        <a:bodyPr/>
        <a:lstStyle/>
        <a:p>
          <a:endParaRPr lang="en-GB"/>
        </a:p>
      </dgm:t>
    </dgm:pt>
    <dgm:pt modelId="{3180F643-F7F4-42D0-B91E-30768C618C15}" type="sibTrans" cxnId="{104F1331-34DC-4B70-A212-95633715785E}">
      <dgm:prSet/>
      <dgm:spPr/>
      <dgm:t>
        <a:bodyPr/>
        <a:lstStyle/>
        <a:p>
          <a:endParaRPr lang="en-GB"/>
        </a:p>
      </dgm:t>
    </dgm:pt>
    <dgm:pt modelId="{B69FA939-06D5-483E-868B-55AE4A87C254}">
      <dgm:prSet phldrT="[Text]"/>
      <dgm:spPr/>
      <dgm:t>
        <a:bodyPr/>
        <a:lstStyle/>
        <a:p>
          <a:r>
            <a:rPr lang="en-GB" dirty="0" smtClean="0"/>
            <a:t>L1 data</a:t>
          </a:r>
          <a:endParaRPr lang="en-GB" dirty="0"/>
        </a:p>
      </dgm:t>
    </dgm:pt>
    <dgm:pt modelId="{CA2E80E7-9090-42F0-85CF-A981E2818AFA}" type="parTrans" cxnId="{4F2569C6-57A6-4AC1-88AC-51ACE4DC4E21}">
      <dgm:prSet/>
      <dgm:spPr/>
      <dgm:t>
        <a:bodyPr/>
        <a:lstStyle/>
        <a:p>
          <a:endParaRPr lang="en-GB"/>
        </a:p>
      </dgm:t>
    </dgm:pt>
    <dgm:pt modelId="{BB256C58-B34A-4C9C-AC3C-9D7114878C42}" type="sibTrans" cxnId="{4F2569C6-57A6-4AC1-88AC-51ACE4DC4E21}">
      <dgm:prSet/>
      <dgm:spPr/>
      <dgm:t>
        <a:bodyPr/>
        <a:lstStyle/>
        <a:p>
          <a:endParaRPr lang="en-GB"/>
        </a:p>
      </dgm:t>
    </dgm:pt>
    <dgm:pt modelId="{C2782D96-715B-4090-98EF-1DD34183C152}">
      <dgm:prSet phldrT="[Text]"/>
      <dgm:spPr/>
      <dgm:t>
        <a:bodyPr/>
        <a:lstStyle/>
        <a:p>
          <a:r>
            <a:rPr lang="en-GB" dirty="0" smtClean="0"/>
            <a:t>Collocate</a:t>
          </a:r>
          <a:endParaRPr lang="en-GB" dirty="0"/>
        </a:p>
      </dgm:t>
    </dgm:pt>
    <dgm:pt modelId="{AA5A3AD6-A0C9-49B0-BAFE-3BE061921951}" type="parTrans" cxnId="{BE83966F-15CF-451D-B0B8-643EBB847CA3}">
      <dgm:prSet/>
      <dgm:spPr/>
      <dgm:t>
        <a:bodyPr/>
        <a:lstStyle/>
        <a:p>
          <a:endParaRPr lang="en-GB"/>
        </a:p>
      </dgm:t>
    </dgm:pt>
    <dgm:pt modelId="{6C7992F4-A1DD-4617-B097-B8CBA4DA0ED4}" type="sibTrans" cxnId="{BE83966F-15CF-451D-B0B8-643EBB847CA3}">
      <dgm:prSet/>
      <dgm:spPr/>
      <dgm:t>
        <a:bodyPr/>
        <a:lstStyle/>
        <a:p>
          <a:endParaRPr lang="en-GB"/>
        </a:p>
      </dgm:t>
    </dgm:pt>
    <dgm:pt modelId="{6BCF9E9F-EEE5-4B5A-AF66-5832A701BEA2}">
      <dgm:prSet phldrT="[Text]"/>
      <dgm:spPr/>
      <dgm:t>
        <a:bodyPr/>
        <a:lstStyle/>
        <a:p>
          <a:r>
            <a:rPr lang="en-GB" dirty="0" smtClean="0"/>
            <a:t>Match up observations</a:t>
          </a:r>
          <a:endParaRPr lang="en-GB" dirty="0"/>
        </a:p>
      </dgm:t>
    </dgm:pt>
    <dgm:pt modelId="{D011A363-1B89-4A03-A992-D58326D799BF}" type="parTrans" cxnId="{376DB9C8-55ED-4403-91CE-EBDE3790482B}">
      <dgm:prSet/>
      <dgm:spPr/>
      <dgm:t>
        <a:bodyPr/>
        <a:lstStyle/>
        <a:p>
          <a:endParaRPr lang="en-GB"/>
        </a:p>
      </dgm:t>
    </dgm:pt>
    <dgm:pt modelId="{337952E3-1D64-4E26-84E3-0960201320D2}" type="sibTrans" cxnId="{376DB9C8-55ED-4403-91CE-EBDE3790482B}">
      <dgm:prSet/>
      <dgm:spPr/>
      <dgm:t>
        <a:bodyPr/>
        <a:lstStyle/>
        <a:p>
          <a:endParaRPr lang="en-GB"/>
        </a:p>
      </dgm:t>
    </dgm:pt>
    <dgm:pt modelId="{484115D9-8172-4828-B21A-34FA3DC46586}">
      <dgm:prSet phldrT="[Text]" phldr="1"/>
      <dgm:spPr/>
      <dgm:t>
        <a:bodyPr/>
        <a:lstStyle/>
        <a:p>
          <a:endParaRPr lang="en-GB" dirty="0"/>
        </a:p>
      </dgm:t>
    </dgm:pt>
    <dgm:pt modelId="{404D96AD-87C1-4054-9AF6-BAB6F0025E5C}" type="parTrans" cxnId="{81212BD6-83A4-4672-9B4B-674F76097C10}">
      <dgm:prSet/>
      <dgm:spPr/>
      <dgm:t>
        <a:bodyPr/>
        <a:lstStyle/>
        <a:p>
          <a:endParaRPr lang="en-GB"/>
        </a:p>
      </dgm:t>
    </dgm:pt>
    <dgm:pt modelId="{2F0F6E8D-1CEB-434B-AFA9-46B177942D23}" type="sibTrans" cxnId="{81212BD6-83A4-4672-9B4B-674F76097C10}">
      <dgm:prSet/>
      <dgm:spPr/>
      <dgm:t>
        <a:bodyPr/>
        <a:lstStyle/>
        <a:p>
          <a:endParaRPr lang="en-GB"/>
        </a:p>
      </dgm:t>
    </dgm:pt>
    <dgm:pt modelId="{651784D9-582F-470F-A765-F7C1384555F8}">
      <dgm:prSet phldrT="[Text]"/>
      <dgm:spPr/>
      <dgm:t>
        <a:bodyPr/>
        <a:lstStyle/>
        <a:p>
          <a:r>
            <a:rPr lang="en-GB" dirty="0" smtClean="0"/>
            <a:t>Convert</a:t>
          </a:r>
          <a:endParaRPr lang="en-GB" dirty="0"/>
        </a:p>
      </dgm:t>
    </dgm:pt>
    <dgm:pt modelId="{71B7D959-5508-4024-8D42-7EBC8ACC136B}" type="parTrans" cxnId="{BBC448BB-47A2-4A33-BF53-AF2F57A3E821}">
      <dgm:prSet/>
      <dgm:spPr/>
      <dgm:t>
        <a:bodyPr/>
        <a:lstStyle/>
        <a:p>
          <a:endParaRPr lang="en-GB"/>
        </a:p>
      </dgm:t>
    </dgm:pt>
    <dgm:pt modelId="{60428DFE-B070-4822-8089-5F83A1C067D0}" type="sibTrans" cxnId="{BBC448BB-47A2-4A33-BF53-AF2F57A3E821}">
      <dgm:prSet/>
      <dgm:spPr/>
      <dgm:t>
        <a:bodyPr/>
        <a:lstStyle/>
        <a:p>
          <a:endParaRPr lang="en-GB"/>
        </a:p>
      </dgm:t>
    </dgm:pt>
    <dgm:pt modelId="{4293FB3F-83E0-4898-B47A-F83E32794ABF}">
      <dgm:prSet phldrT="[Text]"/>
      <dgm:spPr/>
      <dgm:t>
        <a:bodyPr/>
        <a:lstStyle/>
        <a:p>
          <a:r>
            <a:rPr lang="en-GB" dirty="0" smtClean="0"/>
            <a:t>Spectral Convolution</a:t>
          </a:r>
          <a:endParaRPr lang="en-GB" dirty="0"/>
        </a:p>
      </dgm:t>
    </dgm:pt>
    <dgm:pt modelId="{0A9293E1-DAC9-47D5-9452-944C7C0F4CF7}" type="parTrans" cxnId="{05301F3B-A2D3-4125-AD4C-4005D75E3DDD}">
      <dgm:prSet/>
      <dgm:spPr/>
      <dgm:t>
        <a:bodyPr/>
        <a:lstStyle/>
        <a:p>
          <a:endParaRPr lang="en-GB"/>
        </a:p>
      </dgm:t>
    </dgm:pt>
    <dgm:pt modelId="{AA5F6EBA-B4EB-4CCB-828F-E22962C43CF0}" type="sibTrans" cxnId="{05301F3B-A2D3-4125-AD4C-4005D75E3DDD}">
      <dgm:prSet/>
      <dgm:spPr/>
      <dgm:t>
        <a:bodyPr/>
        <a:lstStyle/>
        <a:p>
          <a:endParaRPr lang="en-GB"/>
        </a:p>
      </dgm:t>
    </dgm:pt>
    <dgm:pt modelId="{7C65D4EA-0E55-4692-BD65-28E7426B1E19}">
      <dgm:prSet phldrT="[Text]"/>
      <dgm:spPr/>
      <dgm:t>
        <a:bodyPr/>
        <a:lstStyle/>
        <a:p>
          <a:r>
            <a:rPr lang="en-GB" dirty="0" smtClean="0"/>
            <a:t>Gap-filling, SBAF</a:t>
          </a:r>
          <a:endParaRPr lang="en-GB" dirty="0"/>
        </a:p>
      </dgm:t>
    </dgm:pt>
    <dgm:pt modelId="{9AD03A3E-8E4B-47A8-ACD1-724C6086F992}" type="parTrans" cxnId="{F0FE3F6D-2C28-4CB0-909E-25192A7D171C}">
      <dgm:prSet/>
      <dgm:spPr/>
      <dgm:t>
        <a:bodyPr/>
        <a:lstStyle/>
        <a:p>
          <a:endParaRPr lang="en-GB"/>
        </a:p>
      </dgm:t>
    </dgm:pt>
    <dgm:pt modelId="{A739BA8B-6832-425A-9CC2-B09020AFC2CC}" type="sibTrans" cxnId="{F0FE3F6D-2C28-4CB0-909E-25192A7D171C}">
      <dgm:prSet/>
      <dgm:spPr/>
      <dgm:t>
        <a:bodyPr/>
        <a:lstStyle/>
        <a:p>
          <a:endParaRPr lang="en-GB"/>
        </a:p>
      </dgm:t>
    </dgm:pt>
    <dgm:pt modelId="{D256EDA9-407A-4AA4-BFE0-D2020904ECBD}">
      <dgm:prSet phldrT="[Text]"/>
      <dgm:spPr/>
      <dgm:t>
        <a:bodyPr/>
        <a:lstStyle/>
        <a:p>
          <a:r>
            <a:rPr lang="en-GB" dirty="0" smtClean="0"/>
            <a:t>from Monitored and Reference Instruments</a:t>
          </a:r>
          <a:endParaRPr lang="en-GB" dirty="0"/>
        </a:p>
      </dgm:t>
    </dgm:pt>
    <dgm:pt modelId="{FB63B831-1BAD-4B47-8069-F24E5660AB90}" type="parTrans" cxnId="{032E08F1-6D93-4A91-A0B8-791F003A2E90}">
      <dgm:prSet/>
      <dgm:spPr/>
      <dgm:t>
        <a:bodyPr/>
        <a:lstStyle/>
        <a:p>
          <a:endParaRPr lang="en-GB"/>
        </a:p>
      </dgm:t>
    </dgm:pt>
    <dgm:pt modelId="{2EB588BB-A1CC-4406-AD2A-1D5628EF3EAD}" type="sibTrans" cxnId="{032E08F1-6D93-4A91-A0B8-791F003A2E90}">
      <dgm:prSet/>
      <dgm:spPr/>
      <dgm:t>
        <a:bodyPr/>
        <a:lstStyle/>
        <a:p>
          <a:endParaRPr lang="en-GB"/>
        </a:p>
      </dgm:t>
    </dgm:pt>
    <dgm:pt modelId="{B1471313-5B44-4A6D-BA29-E99F2835D682}">
      <dgm:prSet/>
      <dgm:spPr/>
      <dgm:t>
        <a:bodyPr/>
        <a:lstStyle/>
        <a:p>
          <a:r>
            <a:rPr lang="en-GB" dirty="0" smtClean="0"/>
            <a:t>Compare</a:t>
          </a:r>
          <a:endParaRPr lang="en-GB" dirty="0"/>
        </a:p>
      </dgm:t>
    </dgm:pt>
    <dgm:pt modelId="{5AB86880-3039-44BD-AB6C-7653EF3C991C}" type="parTrans" cxnId="{89EAB2F9-372C-46E4-8DD5-B3A71509BE88}">
      <dgm:prSet/>
      <dgm:spPr/>
    </dgm:pt>
    <dgm:pt modelId="{976CC55C-BB11-4DDD-BCDB-7AD2CC202E3C}" type="sibTrans" cxnId="{89EAB2F9-372C-46E4-8DD5-B3A71509BE88}">
      <dgm:prSet/>
      <dgm:spPr/>
    </dgm:pt>
    <dgm:pt modelId="{10441E42-6BF5-4E18-AA26-417919616EB0}">
      <dgm:prSet/>
      <dgm:spPr/>
      <dgm:t>
        <a:bodyPr/>
        <a:lstStyle/>
        <a:p>
          <a:r>
            <a:rPr lang="en-GB" dirty="0" smtClean="0"/>
            <a:t>Correct</a:t>
          </a:r>
          <a:endParaRPr lang="en-GB" dirty="0"/>
        </a:p>
      </dgm:t>
    </dgm:pt>
    <dgm:pt modelId="{FB064359-7D56-4B0F-81AB-4DF24B055CBA}" type="parTrans" cxnId="{923D2586-D6FB-4FD4-BD30-B655A01422EF}">
      <dgm:prSet/>
      <dgm:spPr/>
    </dgm:pt>
    <dgm:pt modelId="{4F1277B6-039F-4592-87B1-E30EE29687EF}" type="sibTrans" cxnId="{923D2586-D6FB-4FD4-BD30-B655A01422EF}">
      <dgm:prSet/>
      <dgm:spPr/>
    </dgm:pt>
    <dgm:pt modelId="{EC71C57E-D168-4C6E-BFE1-E4D9BF94CDA7}">
      <dgm:prSet/>
      <dgm:spPr/>
      <dgm:t>
        <a:bodyPr/>
        <a:lstStyle/>
        <a:p>
          <a:r>
            <a:rPr lang="en-GB" dirty="0" smtClean="0"/>
            <a:t>Regression</a:t>
          </a:r>
          <a:endParaRPr lang="en-GB" dirty="0"/>
        </a:p>
      </dgm:t>
    </dgm:pt>
    <dgm:pt modelId="{37893B3C-8775-41DD-A88A-01B37FB399A1}" type="parTrans" cxnId="{2FD28C66-3E00-4451-BC90-1AE0EE512D85}">
      <dgm:prSet/>
      <dgm:spPr/>
    </dgm:pt>
    <dgm:pt modelId="{F8BF7AB6-85FF-4A2C-963B-2CE28BB0DF6B}" type="sibTrans" cxnId="{2FD28C66-3E00-4451-BC90-1AE0EE512D85}">
      <dgm:prSet/>
      <dgm:spPr/>
    </dgm:pt>
    <dgm:pt modelId="{963377A9-4D3C-426A-BBBA-C352B578F68E}">
      <dgm:prSet/>
      <dgm:spPr/>
      <dgm:t>
        <a:bodyPr/>
        <a:lstStyle/>
        <a:p>
          <a:r>
            <a:rPr lang="en-GB" dirty="0" smtClean="0"/>
            <a:t>Is a correction necessary? Dynamic/static</a:t>
          </a:r>
          <a:r>
            <a:rPr lang="en-GB" smtClean="0"/>
            <a:t>? form</a:t>
          </a:r>
          <a:r>
            <a:rPr lang="en-GB" dirty="0" smtClean="0"/>
            <a:t>?</a:t>
          </a:r>
          <a:endParaRPr lang="en-GB" dirty="0"/>
        </a:p>
      </dgm:t>
    </dgm:pt>
    <dgm:pt modelId="{EA6BE17D-8BF1-4B97-92E4-B4BBFF3EAA06}" type="parTrans" cxnId="{CC6DE164-0D4A-4250-A7FC-9B89E4491FD3}">
      <dgm:prSet/>
      <dgm:spPr/>
    </dgm:pt>
    <dgm:pt modelId="{881B6462-9B91-45D7-98BE-C16F87A35B18}" type="sibTrans" cxnId="{CC6DE164-0D4A-4250-A7FC-9B89E4491FD3}">
      <dgm:prSet/>
      <dgm:spPr/>
    </dgm:pt>
    <dgm:pt modelId="{2A8857EF-75F4-4A99-8B1B-9D5EAAE45CA3}">
      <dgm:prSet/>
      <dgm:spPr/>
      <dgm:t>
        <a:bodyPr/>
        <a:lstStyle/>
        <a:p>
          <a:r>
            <a:rPr lang="en-GB" dirty="0" smtClean="0"/>
            <a:t>Define correction function</a:t>
          </a:r>
          <a:endParaRPr lang="en-GB" dirty="0"/>
        </a:p>
      </dgm:t>
    </dgm:pt>
    <dgm:pt modelId="{7474E3EC-C298-4CD6-896F-D2FD5F1F9437}" type="parTrans" cxnId="{876D7F29-0C32-4AF1-BC35-A6881613CD20}">
      <dgm:prSet/>
      <dgm:spPr/>
    </dgm:pt>
    <dgm:pt modelId="{195E66E1-1902-4506-82B0-46C6B6EB78E1}" type="sibTrans" cxnId="{876D7F29-0C32-4AF1-BC35-A6881613CD20}">
      <dgm:prSet/>
      <dgm:spPr/>
    </dgm:pt>
    <dgm:pt modelId="{72673B60-FD87-4539-AEBA-C11FD30A0992}" type="pres">
      <dgm:prSet presAssocID="{61FCDDFB-211E-4D84-9226-7A5ACFA4C739}" presName="linearFlow" presStyleCnt="0">
        <dgm:presLayoutVars>
          <dgm:dir/>
          <dgm:animLvl val="lvl"/>
          <dgm:resizeHandles val="exact"/>
        </dgm:presLayoutVars>
      </dgm:prSet>
      <dgm:spPr/>
      <dgm:t>
        <a:bodyPr/>
        <a:lstStyle/>
        <a:p>
          <a:endParaRPr lang="en-US"/>
        </a:p>
      </dgm:t>
    </dgm:pt>
    <dgm:pt modelId="{8795CDB7-3EAC-435C-9267-7F3A8E77BBB3}" type="pres">
      <dgm:prSet presAssocID="{0D4C4943-7291-4A9E-9FF1-373242AFA0A9}" presName="composite" presStyleCnt="0"/>
      <dgm:spPr/>
    </dgm:pt>
    <dgm:pt modelId="{E03CBDAF-6748-4C1D-AE3B-F5C6EDC30F03}" type="pres">
      <dgm:prSet presAssocID="{0D4C4943-7291-4A9E-9FF1-373242AFA0A9}" presName="parentText" presStyleLbl="alignNode1" presStyleIdx="0" presStyleCnt="5">
        <dgm:presLayoutVars>
          <dgm:chMax val="1"/>
          <dgm:bulletEnabled val="1"/>
        </dgm:presLayoutVars>
      </dgm:prSet>
      <dgm:spPr/>
      <dgm:t>
        <a:bodyPr/>
        <a:lstStyle/>
        <a:p>
          <a:endParaRPr lang="en-GB"/>
        </a:p>
      </dgm:t>
    </dgm:pt>
    <dgm:pt modelId="{AAC344F5-334D-49AE-BBD6-D4D09A95A1CA}" type="pres">
      <dgm:prSet presAssocID="{0D4C4943-7291-4A9E-9FF1-373242AFA0A9}" presName="descendantText" presStyleLbl="alignAcc1" presStyleIdx="0" presStyleCnt="5">
        <dgm:presLayoutVars>
          <dgm:bulletEnabled val="1"/>
        </dgm:presLayoutVars>
      </dgm:prSet>
      <dgm:spPr/>
      <dgm:t>
        <a:bodyPr/>
        <a:lstStyle/>
        <a:p>
          <a:endParaRPr lang="en-GB"/>
        </a:p>
      </dgm:t>
    </dgm:pt>
    <dgm:pt modelId="{B6A65AE1-F890-4C5D-BA33-2413C489024A}" type="pres">
      <dgm:prSet presAssocID="{3180F643-F7F4-42D0-B91E-30768C618C15}" presName="sp" presStyleCnt="0"/>
      <dgm:spPr/>
    </dgm:pt>
    <dgm:pt modelId="{1F9D94FF-EC38-4E55-880B-8A93BC79EA27}" type="pres">
      <dgm:prSet presAssocID="{C2782D96-715B-4090-98EF-1DD34183C152}" presName="composite" presStyleCnt="0"/>
      <dgm:spPr/>
    </dgm:pt>
    <dgm:pt modelId="{B8C3AC84-DB5B-4E80-8C19-952AA4752A4E}" type="pres">
      <dgm:prSet presAssocID="{C2782D96-715B-4090-98EF-1DD34183C152}" presName="parentText" presStyleLbl="alignNode1" presStyleIdx="1" presStyleCnt="5">
        <dgm:presLayoutVars>
          <dgm:chMax val="1"/>
          <dgm:bulletEnabled val="1"/>
        </dgm:presLayoutVars>
      </dgm:prSet>
      <dgm:spPr/>
      <dgm:t>
        <a:bodyPr/>
        <a:lstStyle/>
        <a:p>
          <a:endParaRPr lang="en-US"/>
        </a:p>
      </dgm:t>
    </dgm:pt>
    <dgm:pt modelId="{74CCE6BF-011F-44D2-AD79-2462FB3EE34D}" type="pres">
      <dgm:prSet presAssocID="{C2782D96-715B-4090-98EF-1DD34183C152}" presName="descendantText" presStyleLbl="alignAcc1" presStyleIdx="1" presStyleCnt="5">
        <dgm:presLayoutVars>
          <dgm:bulletEnabled val="1"/>
        </dgm:presLayoutVars>
      </dgm:prSet>
      <dgm:spPr/>
      <dgm:t>
        <a:bodyPr/>
        <a:lstStyle/>
        <a:p>
          <a:endParaRPr lang="en-GB"/>
        </a:p>
      </dgm:t>
    </dgm:pt>
    <dgm:pt modelId="{458910C8-654A-4E82-916A-D42E6DB0DEA4}" type="pres">
      <dgm:prSet presAssocID="{6C7992F4-A1DD-4617-B097-B8CBA4DA0ED4}" presName="sp" presStyleCnt="0"/>
      <dgm:spPr/>
    </dgm:pt>
    <dgm:pt modelId="{4A3CCB48-3A25-499E-B656-898994508F6C}" type="pres">
      <dgm:prSet presAssocID="{651784D9-582F-470F-A765-F7C1384555F8}" presName="composite" presStyleCnt="0"/>
      <dgm:spPr/>
    </dgm:pt>
    <dgm:pt modelId="{BCC4DB31-0473-45E5-B1AF-9E0BCE9943B9}" type="pres">
      <dgm:prSet presAssocID="{651784D9-582F-470F-A765-F7C1384555F8}" presName="parentText" presStyleLbl="alignNode1" presStyleIdx="2" presStyleCnt="5" custScaleX="110000">
        <dgm:presLayoutVars>
          <dgm:chMax val="1"/>
          <dgm:bulletEnabled val="1"/>
        </dgm:presLayoutVars>
      </dgm:prSet>
      <dgm:spPr/>
      <dgm:t>
        <a:bodyPr/>
        <a:lstStyle/>
        <a:p>
          <a:endParaRPr lang="en-US"/>
        </a:p>
      </dgm:t>
    </dgm:pt>
    <dgm:pt modelId="{CF1BAF79-FC9E-4635-87E8-A09BA9C5201A}" type="pres">
      <dgm:prSet presAssocID="{651784D9-582F-470F-A765-F7C1384555F8}" presName="descendantText" presStyleLbl="alignAcc1" presStyleIdx="2" presStyleCnt="5">
        <dgm:presLayoutVars>
          <dgm:bulletEnabled val="1"/>
        </dgm:presLayoutVars>
      </dgm:prSet>
      <dgm:spPr/>
      <dgm:t>
        <a:bodyPr/>
        <a:lstStyle/>
        <a:p>
          <a:endParaRPr lang="en-US"/>
        </a:p>
      </dgm:t>
    </dgm:pt>
    <dgm:pt modelId="{F5CFAC2B-E33C-45F0-B584-24CA2C6D7B02}" type="pres">
      <dgm:prSet presAssocID="{60428DFE-B070-4822-8089-5F83A1C067D0}" presName="sp" presStyleCnt="0"/>
      <dgm:spPr/>
    </dgm:pt>
    <dgm:pt modelId="{D62ADD9C-2B7D-4DB8-B332-5E9F1F0152DD}" type="pres">
      <dgm:prSet presAssocID="{B1471313-5B44-4A6D-BA29-E99F2835D682}" presName="composite" presStyleCnt="0"/>
      <dgm:spPr/>
    </dgm:pt>
    <dgm:pt modelId="{FEBBB50D-7BB1-40C9-8302-55B74FD749C8}" type="pres">
      <dgm:prSet presAssocID="{B1471313-5B44-4A6D-BA29-E99F2835D682}" presName="parentText" presStyleLbl="alignNode1" presStyleIdx="3" presStyleCnt="5">
        <dgm:presLayoutVars>
          <dgm:chMax val="1"/>
          <dgm:bulletEnabled val="1"/>
        </dgm:presLayoutVars>
      </dgm:prSet>
      <dgm:spPr/>
      <dgm:t>
        <a:bodyPr/>
        <a:lstStyle/>
        <a:p>
          <a:endParaRPr lang="en-US"/>
        </a:p>
      </dgm:t>
    </dgm:pt>
    <dgm:pt modelId="{0476294A-A6EF-44B0-B16E-D12E8A5C7596}" type="pres">
      <dgm:prSet presAssocID="{B1471313-5B44-4A6D-BA29-E99F2835D682}" presName="descendantText" presStyleLbl="alignAcc1" presStyleIdx="3" presStyleCnt="5">
        <dgm:presLayoutVars>
          <dgm:bulletEnabled val="1"/>
        </dgm:presLayoutVars>
      </dgm:prSet>
      <dgm:spPr/>
      <dgm:t>
        <a:bodyPr/>
        <a:lstStyle/>
        <a:p>
          <a:endParaRPr lang="en-US"/>
        </a:p>
      </dgm:t>
    </dgm:pt>
    <dgm:pt modelId="{7FFC8AB6-09F4-45FC-AA94-D2E13F46B46B}" type="pres">
      <dgm:prSet presAssocID="{976CC55C-BB11-4DDD-BCDB-7AD2CC202E3C}" presName="sp" presStyleCnt="0"/>
      <dgm:spPr/>
    </dgm:pt>
    <dgm:pt modelId="{0943105D-EE72-452F-B0C8-7D6079437E28}" type="pres">
      <dgm:prSet presAssocID="{10441E42-6BF5-4E18-AA26-417919616EB0}" presName="composite" presStyleCnt="0"/>
      <dgm:spPr/>
    </dgm:pt>
    <dgm:pt modelId="{33BCBC7F-71C4-4A9C-A169-3010B2FE2B62}" type="pres">
      <dgm:prSet presAssocID="{10441E42-6BF5-4E18-AA26-417919616EB0}" presName="parentText" presStyleLbl="alignNode1" presStyleIdx="4" presStyleCnt="5">
        <dgm:presLayoutVars>
          <dgm:chMax val="1"/>
          <dgm:bulletEnabled val="1"/>
        </dgm:presLayoutVars>
      </dgm:prSet>
      <dgm:spPr/>
      <dgm:t>
        <a:bodyPr/>
        <a:lstStyle/>
        <a:p>
          <a:endParaRPr lang="en-GB"/>
        </a:p>
      </dgm:t>
    </dgm:pt>
    <dgm:pt modelId="{A6BBA5B8-245F-495D-9F29-29D8F613BE80}" type="pres">
      <dgm:prSet presAssocID="{10441E42-6BF5-4E18-AA26-417919616EB0}" presName="descendantText" presStyleLbl="alignAcc1" presStyleIdx="4" presStyleCnt="5">
        <dgm:presLayoutVars>
          <dgm:bulletEnabled val="1"/>
        </dgm:presLayoutVars>
      </dgm:prSet>
      <dgm:spPr/>
      <dgm:t>
        <a:bodyPr/>
        <a:lstStyle/>
        <a:p>
          <a:endParaRPr lang="en-GB"/>
        </a:p>
      </dgm:t>
    </dgm:pt>
  </dgm:ptLst>
  <dgm:cxnLst>
    <dgm:cxn modelId="{E65BF9B5-A53F-48D2-B254-519003C95875}" type="presOf" srcId="{10441E42-6BF5-4E18-AA26-417919616EB0}" destId="{33BCBC7F-71C4-4A9C-A169-3010B2FE2B62}" srcOrd="0" destOrd="0" presId="urn:microsoft.com/office/officeart/2005/8/layout/chevron2"/>
    <dgm:cxn modelId="{89EAB2F9-372C-46E4-8DD5-B3A71509BE88}" srcId="{61FCDDFB-211E-4D84-9226-7A5ACFA4C739}" destId="{B1471313-5B44-4A6D-BA29-E99F2835D682}" srcOrd="3" destOrd="0" parTransId="{5AB86880-3039-44BD-AB6C-7653EF3C991C}" sibTransId="{976CC55C-BB11-4DDD-BCDB-7AD2CC202E3C}"/>
    <dgm:cxn modelId="{EE2EE593-FC84-4682-ADB8-5C5976B2B649}" type="presOf" srcId="{2A8857EF-75F4-4A99-8B1B-9D5EAAE45CA3}" destId="{A6BBA5B8-245F-495D-9F29-29D8F613BE80}" srcOrd="0" destOrd="1" presId="urn:microsoft.com/office/officeart/2005/8/layout/chevron2"/>
    <dgm:cxn modelId="{923D2586-D6FB-4FD4-BD30-B655A01422EF}" srcId="{61FCDDFB-211E-4D84-9226-7A5ACFA4C739}" destId="{10441E42-6BF5-4E18-AA26-417919616EB0}" srcOrd="4" destOrd="0" parTransId="{FB064359-7D56-4B0F-81AB-4DF24B055CBA}" sibTransId="{4F1277B6-039F-4592-87B1-E30EE29687EF}"/>
    <dgm:cxn modelId="{BE83966F-15CF-451D-B0B8-643EBB847CA3}" srcId="{61FCDDFB-211E-4D84-9226-7A5ACFA4C739}" destId="{C2782D96-715B-4090-98EF-1DD34183C152}" srcOrd="1" destOrd="0" parTransId="{AA5A3AD6-A0C9-49B0-BAFE-3BE061921951}" sibTransId="{6C7992F4-A1DD-4617-B097-B8CBA4DA0ED4}"/>
    <dgm:cxn modelId="{DE7815D6-722E-437B-9402-52BF54B86D72}" type="presOf" srcId="{963377A9-4D3C-426A-BBBA-C352B578F68E}" destId="{A6BBA5B8-245F-495D-9F29-29D8F613BE80}" srcOrd="0" destOrd="0" presId="urn:microsoft.com/office/officeart/2005/8/layout/chevron2"/>
    <dgm:cxn modelId="{FDB7D965-AA82-4D0F-8E83-7C1660DA2FF9}" type="presOf" srcId="{D256EDA9-407A-4AA4-BFE0-D2020904ECBD}" destId="{AAC344F5-334D-49AE-BBD6-D4D09A95A1CA}" srcOrd="0" destOrd="1" presId="urn:microsoft.com/office/officeart/2005/8/layout/chevron2"/>
    <dgm:cxn modelId="{BBC448BB-47A2-4A33-BF53-AF2F57A3E821}" srcId="{61FCDDFB-211E-4D84-9226-7A5ACFA4C739}" destId="{651784D9-582F-470F-A765-F7C1384555F8}" srcOrd="2" destOrd="0" parTransId="{71B7D959-5508-4024-8D42-7EBC8ACC136B}" sibTransId="{60428DFE-B070-4822-8089-5F83A1C067D0}"/>
    <dgm:cxn modelId="{71367422-1D6D-46A2-A812-3A06EBF59A51}" type="presOf" srcId="{651784D9-582F-470F-A765-F7C1384555F8}" destId="{BCC4DB31-0473-45E5-B1AF-9E0BCE9943B9}" srcOrd="0" destOrd="0" presId="urn:microsoft.com/office/officeart/2005/8/layout/chevron2"/>
    <dgm:cxn modelId="{550B9F50-5BAB-494F-B3F3-14C806321321}" type="presOf" srcId="{EC71C57E-D168-4C6E-BFE1-E4D9BF94CDA7}" destId="{0476294A-A6EF-44B0-B16E-D12E8A5C7596}" srcOrd="0" destOrd="0" presId="urn:microsoft.com/office/officeart/2005/8/layout/chevron2"/>
    <dgm:cxn modelId="{F30B4D36-48B6-49D9-AE30-7D1282F2677F}" type="presOf" srcId="{B69FA939-06D5-483E-868B-55AE4A87C254}" destId="{AAC344F5-334D-49AE-BBD6-D4D09A95A1CA}" srcOrd="0" destOrd="0" presId="urn:microsoft.com/office/officeart/2005/8/layout/chevron2"/>
    <dgm:cxn modelId="{876D7F29-0C32-4AF1-BC35-A6881613CD20}" srcId="{10441E42-6BF5-4E18-AA26-417919616EB0}" destId="{2A8857EF-75F4-4A99-8B1B-9D5EAAE45CA3}" srcOrd="1" destOrd="0" parTransId="{7474E3EC-C298-4CD6-896F-D2FD5F1F9437}" sibTransId="{195E66E1-1902-4506-82B0-46C6B6EB78E1}"/>
    <dgm:cxn modelId="{376DB9C8-55ED-4403-91CE-EBDE3790482B}" srcId="{C2782D96-715B-4090-98EF-1DD34183C152}" destId="{6BCF9E9F-EEE5-4B5A-AF66-5832A701BEA2}" srcOrd="0" destOrd="0" parTransId="{D011A363-1B89-4A03-A992-D58326D799BF}" sibTransId="{337952E3-1D64-4E26-84E3-0960201320D2}"/>
    <dgm:cxn modelId="{4579F90A-29FE-4BF2-BB4B-C6520C7850C6}" type="presOf" srcId="{C2782D96-715B-4090-98EF-1DD34183C152}" destId="{B8C3AC84-DB5B-4E80-8C19-952AA4752A4E}" srcOrd="0" destOrd="0" presId="urn:microsoft.com/office/officeart/2005/8/layout/chevron2"/>
    <dgm:cxn modelId="{F0FE3F6D-2C28-4CB0-909E-25192A7D171C}" srcId="{651784D9-582F-470F-A765-F7C1384555F8}" destId="{7C65D4EA-0E55-4692-BD65-28E7426B1E19}" srcOrd="1" destOrd="0" parTransId="{9AD03A3E-8E4B-47A8-ACD1-724C6086F992}" sibTransId="{A739BA8B-6832-425A-9CC2-B09020AFC2CC}"/>
    <dgm:cxn modelId="{4F2569C6-57A6-4AC1-88AC-51ACE4DC4E21}" srcId="{0D4C4943-7291-4A9E-9FF1-373242AFA0A9}" destId="{B69FA939-06D5-483E-868B-55AE4A87C254}" srcOrd="0" destOrd="0" parTransId="{CA2E80E7-9090-42F0-85CF-A981E2818AFA}" sibTransId="{BB256C58-B34A-4C9C-AC3C-9D7114878C42}"/>
    <dgm:cxn modelId="{40AA2075-FF33-413B-831F-CFACA987FF37}" type="presOf" srcId="{6BCF9E9F-EEE5-4B5A-AF66-5832A701BEA2}" destId="{74CCE6BF-011F-44D2-AD79-2462FB3EE34D}" srcOrd="0" destOrd="0" presId="urn:microsoft.com/office/officeart/2005/8/layout/chevron2"/>
    <dgm:cxn modelId="{2FD28C66-3E00-4451-BC90-1AE0EE512D85}" srcId="{B1471313-5B44-4A6D-BA29-E99F2835D682}" destId="{EC71C57E-D168-4C6E-BFE1-E4D9BF94CDA7}" srcOrd="0" destOrd="0" parTransId="{37893B3C-8775-41DD-A88A-01B37FB399A1}" sibTransId="{F8BF7AB6-85FF-4A2C-963B-2CE28BB0DF6B}"/>
    <dgm:cxn modelId="{104F1331-34DC-4B70-A212-95633715785E}" srcId="{61FCDDFB-211E-4D84-9226-7A5ACFA4C739}" destId="{0D4C4943-7291-4A9E-9FF1-373242AFA0A9}" srcOrd="0" destOrd="0" parTransId="{FE539CCA-50CB-4C8F-B8DA-3BAB61A29A3E}" sibTransId="{3180F643-F7F4-42D0-B91E-30768C618C15}"/>
    <dgm:cxn modelId="{032E08F1-6D93-4A91-A0B8-791F003A2E90}" srcId="{0D4C4943-7291-4A9E-9FF1-373242AFA0A9}" destId="{D256EDA9-407A-4AA4-BFE0-D2020904ECBD}" srcOrd="1" destOrd="0" parTransId="{FB63B831-1BAD-4B47-8069-F24E5660AB90}" sibTransId="{2EB588BB-A1CC-4406-AD2A-1D5628EF3EAD}"/>
    <dgm:cxn modelId="{47B85710-751C-4632-9D09-37FF5466866A}" type="presOf" srcId="{484115D9-8172-4828-B21A-34FA3DC46586}" destId="{74CCE6BF-011F-44D2-AD79-2462FB3EE34D}" srcOrd="0" destOrd="1" presId="urn:microsoft.com/office/officeart/2005/8/layout/chevron2"/>
    <dgm:cxn modelId="{05301F3B-A2D3-4125-AD4C-4005D75E3DDD}" srcId="{651784D9-582F-470F-A765-F7C1384555F8}" destId="{4293FB3F-83E0-4898-B47A-F83E32794ABF}" srcOrd="0" destOrd="0" parTransId="{0A9293E1-DAC9-47D5-9452-944C7C0F4CF7}" sibTransId="{AA5F6EBA-B4EB-4CCB-828F-E22962C43CF0}"/>
    <dgm:cxn modelId="{C89725FE-599F-4BB3-9D03-B6E253E891F9}" type="presOf" srcId="{B1471313-5B44-4A6D-BA29-E99F2835D682}" destId="{FEBBB50D-7BB1-40C9-8302-55B74FD749C8}" srcOrd="0" destOrd="0" presId="urn:microsoft.com/office/officeart/2005/8/layout/chevron2"/>
    <dgm:cxn modelId="{81212BD6-83A4-4672-9B4B-674F76097C10}" srcId="{C2782D96-715B-4090-98EF-1DD34183C152}" destId="{484115D9-8172-4828-B21A-34FA3DC46586}" srcOrd="1" destOrd="0" parTransId="{404D96AD-87C1-4054-9AF6-BAB6F0025E5C}" sibTransId="{2F0F6E8D-1CEB-434B-AFA9-46B177942D23}"/>
    <dgm:cxn modelId="{CC6DE164-0D4A-4250-A7FC-9B89E4491FD3}" srcId="{10441E42-6BF5-4E18-AA26-417919616EB0}" destId="{963377A9-4D3C-426A-BBBA-C352B578F68E}" srcOrd="0" destOrd="0" parTransId="{EA6BE17D-8BF1-4B97-92E4-B4BBFF3EAA06}" sibTransId="{881B6462-9B91-45D7-98BE-C16F87A35B18}"/>
    <dgm:cxn modelId="{8747DF72-C1FD-4E23-9FF3-A0849E95AB86}" type="presOf" srcId="{0D4C4943-7291-4A9E-9FF1-373242AFA0A9}" destId="{E03CBDAF-6748-4C1D-AE3B-F5C6EDC30F03}" srcOrd="0" destOrd="0" presId="urn:microsoft.com/office/officeart/2005/8/layout/chevron2"/>
    <dgm:cxn modelId="{6092B7FC-017C-4249-85ED-CB109E71CD16}" type="presOf" srcId="{4293FB3F-83E0-4898-B47A-F83E32794ABF}" destId="{CF1BAF79-FC9E-4635-87E8-A09BA9C5201A}" srcOrd="0" destOrd="0" presId="urn:microsoft.com/office/officeart/2005/8/layout/chevron2"/>
    <dgm:cxn modelId="{5D321B26-9B16-42DE-85E0-95C39D12A2CE}" type="presOf" srcId="{7C65D4EA-0E55-4692-BD65-28E7426B1E19}" destId="{CF1BAF79-FC9E-4635-87E8-A09BA9C5201A}" srcOrd="0" destOrd="1" presId="urn:microsoft.com/office/officeart/2005/8/layout/chevron2"/>
    <dgm:cxn modelId="{C0B4DEDB-5BB2-450F-8449-F10272BF2E8A}" type="presOf" srcId="{61FCDDFB-211E-4D84-9226-7A5ACFA4C739}" destId="{72673B60-FD87-4539-AEBA-C11FD30A0992}" srcOrd="0" destOrd="0" presId="urn:microsoft.com/office/officeart/2005/8/layout/chevron2"/>
    <dgm:cxn modelId="{34E3782F-BAB9-45EB-BFBD-C5335A31C57C}" type="presParOf" srcId="{72673B60-FD87-4539-AEBA-C11FD30A0992}" destId="{8795CDB7-3EAC-435C-9267-7F3A8E77BBB3}" srcOrd="0" destOrd="0" presId="urn:microsoft.com/office/officeart/2005/8/layout/chevron2"/>
    <dgm:cxn modelId="{EC0BD1F4-DF2D-4BED-A1F9-BF7BFCF878B1}" type="presParOf" srcId="{8795CDB7-3EAC-435C-9267-7F3A8E77BBB3}" destId="{E03CBDAF-6748-4C1D-AE3B-F5C6EDC30F03}" srcOrd="0" destOrd="0" presId="urn:microsoft.com/office/officeart/2005/8/layout/chevron2"/>
    <dgm:cxn modelId="{9AE29465-CC23-440B-B1E6-C58473E666E4}" type="presParOf" srcId="{8795CDB7-3EAC-435C-9267-7F3A8E77BBB3}" destId="{AAC344F5-334D-49AE-BBD6-D4D09A95A1CA}" srcOrd="1" destOrd="0" presId="urn:microsoft.com/office/officeart/2005/8/layout/chevron2"/>
    <dgm:cxn modelId="{5088841F-ED5F-4D7C-BF8A-61CE2044C991}" type="presParOf" srcId="{72673B60-FD87-4539-AEBA-C11FD30A0992}" destId="{B6A65AE1-F890-4C5D-BA33-2413C489024A}" srcOrd="1" destOrd="0" presId="urn:microsoft.com/office/officeart/2005/8/layout/chevron2"/>
    <dgm:cxn modelId="{E08FAB30-41A7-4D55-A4DE-4EE783996414}" type="presParOf" srcId="{72673B60-FD87-4539-AEBA-C11FD30A0992}" destId="{1F9D94FF-EC38-4E55-880B-8A93BC79EA27}" srcOrd="2" destOrd="0" presId="urn:microsoft.com/office/officeart/2005/8/layout/chevron2"/>
    <dgm:cxn modelId="{E2B1C34E-B651-4CEF-A816-172CC1341E70}" type="presParOf" srcId="{1F9D94FF-EC38-4E55-880B-8A93BC79EA27}" destId="{B8C3AC84-DB5B-4E80-8C19-952AA4752A4E}" srcOrd="0" destOrd="0" presId="urn:microsoft.com/office/officeart/2005/8/layout/chevron2"/>
    <dgm:cxn modelId="{45F78801-1F19-4E69-A7D9-96CE1FCA2161}" type="presParOf" srcId="{1F9D94FF-EC38-4E55-880B-8A93BC79EA27}" destId="{74CCE6BF-011F-44D2-AD79-2462FB3EE34D}" srcOrd="1" destOrd="0" presId="urn:microsoft.com/office/officeart/2005/8/layout/chevron2"/>
    <dgm:cxn modelId="{B5BFF207-AC37-43E3-8DB9-DCC21600CD74}" type="presParOf" srcId="{72673B60-FD87-4539-AEBA-C11FD30A0992}" destId="{458910C8-654A-4E82-916A-D42E6DB0DEA4}" srcOrd="3" destOrd="0" presId="urn:microsoft.com/office/officeart/2005/8/layout/chevron2"/>
    <dgm:cxn modelId="{07C2DEBB-B224-405A-9689-BD1EEDD7A370}" type="presParOf" srcId="{72673B60-FD87-4539-AEBA-C11FD30A0992}" destId="{4A3CCB48-3A25-499E-B656-898994508F6C}" srcOrd="4" destOrd="0" presId="urn:microsoft.com/office/officeart/2005/8/layout/chevron2"/>
    <dgm:cxn modelId="{3675DA95-D29D-4868-ABB2-D528D44B89A1}" type="presParOf" srcId="{4A3CCB48-3A25-499E-B656-898994508F6C}" destId="{BCC4DB31-0473-45E5-B1AF-9E0BCE9943B9}" srcOrd="0" destOrd="0" presId="urn:microsoft.com/office/officeart/2005/8/layout/chevron2"/>
    <dgm:cxn modelId="{BFF3C788-04FB-4B4A-BC41-A24511E80205}" type="presParOf" srcId="{4A3CCB48-3A25-499E-B656-898994508F6C}" destId="{CF1BAF79-FC9E-4635-87E8-A09BA9C5201A}" srcOrd="1" destOrd="0" presId="urn:microsoft.com/office/officeart/2005/8/layout/chevron2"/>
    <dgm:cxn modelId="{078BA565-7DD4-4511-9CE0-F7120F40C855}" type="presParOf" srcId="{72673B60-FD87-4539-AEBA-C11FD30A0992}" destId="{F5CFAC2B-E33C-45F0-B584-24CA2C6D7B02}" srcOrd="5" destOrd="0" presId="urn:microsoft.com/office/officeart/2005/8/layout/chevron2"/>
    <dgm:cxn modelId="{7F3C88AA-AB46-4A75-B6A8-13E034D61523}" type="presParOf" srcId="{72673B60-FD87-4539-AEBA-C11FD30A0992}" destId="{D62ADD9C-2B7D-4DB8-B332-5E9F1F0152DD}" srcOrd="6" destOrd="0" presId="urn:microsoft.com/office/officeart/2005/8/layout/chevron2"/>
    <dgm:cxn modelId="{B9842C9E-8357-4EC2-9CFB-BBB66563E0B2}" type="presParOf" srcId="{D62ADD9C-2B7D-4DB8-B332-5E9F1F0152DD}" destId="{FEBBB50D-7BB1-40C9-8302-55B74FD749C8}" srcOrd="0" destOrd="0" presId="urn:microsoft.com/office/officeart/2005/8/layout/chevron2"/>
    <dgm:cxn modelId="{F5E2501A-47CC-405E-B651-D158A4C1A166}" type="presParOf" srcId="{D62ADD9C-2B7D-4DB8-B332-5E9F1F0152DD}" destId="{0476294A-A6EF-44B0-B16E-D12E8A5C7596}" srcOrd="1" destOrd="0" presId="urn:microsoft.com/office/officeart/2005/8/layout/chevron2"/>
    <dgm:cxn modelId="{85D0D293-370C-4879-A63F-C2E64358AC6B}" type="presParOf" srcId="{72673B60-FD87-4539-AEBA-C11FD30A0992}" destId="{7FFC8AB6-09F4-45FC-AA94-D2E13F46B46B}" srcOrd="7" destOrd="0" presId="urn:microsoft.com/office/officeart/2005/8/layout/chevron2"/>
    <dgm:cxn modelId="{96E26A5A-F07E-483F-8969-059272154C33}" type="presParOf" srcId="{72673B60-FD87-4539-AEBA-C11FD30A0992}" destId="{0943105D-EE72-452F-B0C8-7D6079437E28}" srcOrd="8" destOrd="0" presId="urn:microsoft.com/office/officeart/2005/8/layout/chevron2"/>
    <dgm:cxn modelId="{97E88BEB-D4A8-4645-BB1A-2D1DF760EF9E}" type="presParOf" srcId="{0943105D-EE72-452F-B0C8-7D6079437E28}" destId="{33BCBC7F-71C4-4A9C-A169-3010B2FE2B62}" srcOrd="0" destOrd="0" presId="urn:microsoft.com/office/officeart/2005/8/layout/chevron2"/>
    <dgm:cxn modelId="{C216DD55-2DFF-4A03-8AC9-9BE1E93A27D0}" type="presParOf" srcId="{0943105D-EE72-452F-B0C8-7D6079437E28}" destId="{A6BBA5B8-245F-495D-9F29-29D8F613BE8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CBDAF-6748-4C1D-AE3B-F5C6EDC30F03}">
      <dsp:nvSpPr>
        <dsp:cNvPr id="0" name=""/>
        <dsp:cNvSpPr/>
      </dsp:nvSpPr>
      <dsp:spPr>
        <a:xfrm rot="5400000">
          <a:off x="-151916" y="139728"/>
          <a:ext cx="906964" cy="63487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Collect</a:t>
          </a:r>
          <a:endParaRPr lang="en-GB" sz="1100" kern="1200" dirty="0"/>
        </a:p>
      </dsp:txBody>
      <dsp:txXfrm rot="-5400000">
        <a:off x="-15871" y="321122"/>
        <a:ext cx="634875" cy="272089"/>
      </dsp:txXfrm>
    </dsp:sp>
    <dsp:sp modelId="{AAC344F5-334D-49AE-BBD6-D4D09A95A1CA}">
      <dsp:nvSpPr>
        <dsp:cNvPr id="0" name=""/>
        <dsp:cNvSpPr/>
      </dsp:nvSpPr>
      <dsp:spPr>
        <a:xfrm rot="5400000">
          <a:off x="3054802" y="-2432115"/>
          <a:ext cx="589527" cy="546112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smtClean="0"/>
            <a:t>L1 data</a:t>
          </a:r>
          <a:endParaRPr lang="en-GB" sz="1700" kern="1200" dirty="0"/>
        </a:p>
        <a:p>
          <a:pPr marL="171450" lvl="1" indent="-171450" algn="l" defTabSz="755650">
            <a:lnSpc>
              <a:spcPct val="90000"/>
            </a:lnSpc>
            <a:spcBef>
              <a:spcPct val="0"/>
            </a:spcBef>
            <a:spcAft>
              <a:spcPct val="15000"/>
            </a:spcAft>
            <a:buChar char="••"/>
          </a:pPr>
          <a:r>
            <a:rPr lang="en-GB" sz="1700" kern="1200" dirty="0" smtClean="0"/>
            <a:t>from Monitored and Reference Instruments</a:t>
          </a:r>
          <a:endParaRPr lang="en-GB" sz="1700" kern="1200" dirty="0"/>
        </a:p>
      </dsp:txBody>
      <dsp:txXfrm rot="-5400000">
        <a:off x="619004" y="32461"/>
        <a:ext cx="5432346" cy="531971"/>
      </dsp:txXfrm>
    </dsp:sp>
    <dsp:sp modelId="{B8C3AC84-DB5B-4E80-8C19-952AA4752A4E}">
      <dsp:nvSpPr>
        <dsp:cNvPr id="0" name=""/>
        <dsp:cNvSpPr/>
      </dsp:nvSpPr>
      <dsp:spPr>
        <a:xfrm rot="5400000">
          <a:off x="-151916" y="927145"/>
          <a:ext cx="906964" cy="63487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Collocate</a:t>
          </a:r>
          <a:endParaRPr lang="en-GB" sz="1100" kern="1200" dirty="0"/>
        </a:p>
      </dsp:txBody>
      <dsp:txXfrm rot="-5400000">
        <a:off x="-15871" y="1108539"/>
        <a:ext cx="634875" cy="272089"/>
      </dsp:txXfrm>
    </dsp:sp>
    <dsp:sp modelId="{74CCE6BF-011F-44D2-AD79-2462FB3EE34D}">
      <dsp:nvSpPr>
        <dsp:cNvPr id="0" name=""/>
        <dsp:cNvSpPr/>
      </dsp:nvSpPr>
      <dsp:spPr>
        <a:xfrm rot="5400000">
          <a:off x="3054802" y="-1644698"/>
          <a:ext cx="589527" cy="546112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smtClean="0"/>
            <a:t>Match up observations</a:t>
          </a:r>
          <a:endParaRPr lang="en-GB" sz="1700" kern="1200" dirty="0"/>
        </a:p>
        <a:p>
          <a:pPr marL="171450" lvl="1" indent="-171450" algn="l" defTabSz="755650">
            <a:lnSpc>
              <a:spcPct val="90000"/>
            </a:lnSpc>
            <a:spcBef>
              <a:spcPct val="0"/>
            </a:spcBef>
            <a:spcAft>
              <a:spcPct val="15000"/>
            </a:spcAft>
            <a:buChar char="••"/>
          </a:pPr>
          <a:endParaRPr lang="en-GB" sz="1700" kern="1200" dirty="0"/>
        </a:p>
      </dsp:txBody>
      <dsp:txXfrm rot="-5400000">
        <a:off x="619004" y="819878"/>
        <a:ext cx="5432346" cy="531971"/>
      </dsp:txXfrm>
    </dsp:sp>
    <dsp:sp modelId="{BCC4DB31-0473-45E5-B1AF-9E0BCE9943B9}">
      <dsp:nvSpPr>
        <dsp:cNvPr id="0" name=""/>
        <dsp:cNvSpPr/>
      </dsp:nvSpPr>
      <dsp:spPr>
        <a:xfrm rot="5400000">
          <a:off x="-120172" y="1682818"/>
          <a:ext cx="906964" cy="69836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Convert</a:t>
          </a:r>
          <a:endParaRPr lang="en-GB" sz="1100" kern="1200" dirty="0"/>
        </a:p>
      </dsp:txBody>
      <dsp:txXfrm rot="-5400000">
        <a:off x="-15871" y="1927700"/>
        <a:ext cx="698363" cy="208601"/>
      </dsp:txXfrm>
    </dsp:sp>
    <dsp:sp modelId="{CF1BAF79-FC9E-4635-87E8-A09BA9C5201A}">
      <dsp:nvSpPr>
        <dsp:cNvPr id="0" name=""/>
        <dsp:cNvSpPr/>
      </dsp:nvSpPr>
      <dsp:spPr>
        <a:xfrm rot="5400000">
          <a:off x="3086546" y="-857281"/>
          <a:ext cx="589527" cy="546112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smtClean="0"/>
            <a:t>Spectral Convolution</a:t>
          </a:r>
          <a:endParaRPr lang="en-GB" sz="1700" kern="1200" dirty="0"/>
        </a:p>
        <a:p>
          <a:pPr marL="171450" lvl="1" indent="-171450" algn="l" defTabSz="755650">
            <a:lnSpc>
              <a:spcPct val="90000"/>
            </a:lnSpc>
            <a:spcBef>
              <a:spcPct val="0"/>
            </a:spcBef>
            <a:spcAft>
              <a:spcPct val="15000"/>
            </a:spcAft>
            <a:buChar char="••"/>
          </a:pPr>
          <a:r>
            <a:rPr lang="en-GB" sz="1700" kern="1200" dirty="0" smtClean="0"/>
            <a:t>Gap-filling, SBAF</a:t>
          </a:r>
          <a:endParaRPr lang="en-GB" sz="1700" kern="1200" dirty="0"/>
        </a:p>
      </dsp:txBody>
      <dsp:txXfrm rot="-5400000">
        <a:off x="650748" y="1607295"/>
        <a:ext cx="5432346" cy="531971"/>
      </dsp:txXfrm>
    </dsp:sp>
    <dsp:sp modelId="{FEBBB50D-7BB1-40C9-8302-55B74FD749C8}">
      <dsp:nvSpPr>
        <dsp:cNvPr id="0" name=""/>
        <dsp:cNvSpPr/>
      </dsp:nvSpPr>
      <dsp:spPr>
        <a:xfrm rot="5400000">
          <a:off x="-151916" y="2501979"/>
          <a:ext cx="906964" cy="63487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Compare</a:t>
          </a:r>
          <a:endParaRPr lang="en-GB" sz="1100" kern="1200" dirty="0"/>
        </a:p>
      </dsp:txBody>
      <dsp:txXfrm rot="-5400000">
        <a:off x="-15871" y="2683373"/>
        <a:ext cx="634875" cy="272089"/>
      </dsp:txXfrm>
    </dsp:sp>
    <dsp:sp modelId="{0476294A-A6EF-44B0-B16E-D12E8A5C7596}">
      <dsp:nvSpPr>
        <dsp:cNvPr id="0" name=""/>
        <dsp:cNvSpPr/>
      </dsp:nvSpPr>
      <dsp:spPr>
        <a:xfrm rot="5400000">
          <a:off x="3054802" y="-69864"/>
          <a:ext cx="589527" cy="546112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smtClean="0"/>
            <a:t>Regression</a:t>
          </a:r>
          <a:endParaRPr lang="en-GB" sz="1700" kern="1200" dirty="0"/>
        </a:p>
      </dsp:txBody>
      <dsp:txXfrm rot="-5400000">
        <a:off x="619004" y="2394712"/>
        <a:ext cx="5432346" cy="531971"/>
      </dsp:txXfrm>
    </dsp:sp>
    <dsp:sp modelId="{33BCBC7F-71C4-4A9C-A169-3010B2FE2B62}">
      <dsp:nvSpPr>
        <dsp:cNvPr id="0" name=""/>
        <dsp:cNvSpPr/>
      </dsp:nvSpPr>
      <dsp:spPr>
        <a:xfrm rot="5400000">
          <a:off x="-151916" y="3289396"/>
          <a:ext cx="906964" cy="63487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Correct</a:t>
          </a:r>
          <a:endParaRPr lang="en-GB" sz="1100" kern="1200" dirty="0"/>
        </a:p>
      </dsp:txBody>
      <dsp:txXfrm rot="-5400000">
        <a:off x="-15871" y="3470790"/>
        <a:ext cx="634875" cy="272089"/>
      </dsp:txXfrm>
    </dsp:sp>
    <dsp:sp modelId="{A6BBA5B8-245F-495D-9F29-29D8F613BE80}">
      <dsp:nvSpPr>
        <dsp:cNvPr id="0" name=""/>
        <dsp:cNvSpPr/>
      </dsp:nvSpPr>
      <dsp:spPr>
        <a:xfrm rot="5400000">
          <a:off x="3054802" y="717552"/>
          <a:ext cx="589527" cy="546112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smtClean="0"/>
            <a:t>Is a correction necessary? Dynamic/static</a:t>
          </a:r>
          <a:r>
            <a:rPr lang="en-GB" sz="1700" kern="1200" smtClean="0"/>
            <a:t>? form</a:t>
          </a:r>
          <a:r>
            <a:rPr lang="en-GB" sz="1700" kern="1200" dirty="0" smtClean="0"/>
            <a:t>?</a:t>
          </a:r>
          <a:endParaRPr lang="en-GB" sz="1700" kern="1200" dirty="0"/>
        </a:p>
        <a:p>
          <a:pPr marL="171450" lvl="1" indent="-171450" algn="l" defTabSz="755650">
            <a:lnSpc>
              <a:spcPct val="90000"/>
            </a:lnSpc>
            <a:spcBef>
              <a:spcPct val="0"/>
            </a:spcBef>
            <a:spcAft>
              <a:spcPct val="15000"/>
            </a:spcAft>
            <a:buChar char="••"/>
          </a:pPr>
          <a:r>
            <a:rPr lang="en-GB" sz="1700" kern="1200" dirty="0" smtClean="0"/>
            <a:t>Define correction function</a:t>
          </a:r>
          <a:endParaRPr lang="en-GB" sz="1700" kern="1200" dirty="0"/>
        </a:p>
      </dsp:txBody>
      <dsp:txXfrm rot="-5400000">
        <a:off x="619004" y="3182128"/>
        <a:ext cx="5432346" cy="5319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006842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668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0a2c7227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0a2c7227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7068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fd2b87765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4fd2b8776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623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fd34fd99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fd34fd9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8770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fca0d953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fca0d95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159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0a2c7227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0a2c7227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6531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0ab8c97a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0ab8c97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0525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0ab8c97ad_0_10: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g50ab8c97ad_0_10:notes"/>
          <p:cNvSpPr txBox="1">
            <a:spLocks noGrp="1"/>
          </p:cNvSpPr>
          <p:nvPr>
            <p:ph type="body" idx="1"/>
          </p:nvPr>
        </p:nvSpPr>
        <p:spPr>
          <a:xfrm>
            <a:off x="685480" y="4344612"/>
            <a:ext cx="5487000" cy="411210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138" name="Google Shape;138;g50ab8c97ad_0_10:notes"/>
          <p:cNvSpPr txBox="1">
            <a:spLocks noGrp="1"/>
          </p:cNvSpPr>
          <p:nvPr>
            <p:ph type="sldNum" idx="12"/>
          </p:nvPr>
        </p:nvSpPr>
        <p:spPr>
          <a:xfrm>
            <a:off x="3883851" y="8686299"/>
            <a:ext cx="2972400" cy="456300"/>
          </a:xfrm>
          <a:prstGeom prst="rect">
            <a:avLst/>
          </a:prstGeom>
          <a:noFill/>
          <a:ln>
            <a:noFill/>
          </a:ln>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3606889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0ab8c97ad_0_23:notes"/>
          <p:cNvSpPr txBox="1">
            <a:spLocks noGrp="1"/>
          </p:cNvSpPr>
          <p:nvPr>
            <p:ph type="body" idx="1"/>
          </p:nvPr>
        </p:nvSpPr>
        <p:spPr>
          <a:xfrm>
            <a:off x="685480" y="4344612"/>
            <a:ext cx="5487000" cy="411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50ab8c97ad_0_23: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8690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0a2c7227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0a2c722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8634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0a2c7227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0a2c7227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126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4"/>
          <p:cNvSpPr txBox="1">
            <a:spLocks noGrp="1"/>
          </p:cNvSpPr>
          <p:nvPr>
            <p:ph type="sldNum" idx="12"/>
          </p:nvPr>
        </p:nvSpPr>
        <p:spPr>
          <a:xfrm>
            <a:off x="6629400" y="4800600"/>
            <a:ext cx="2133600" cy="2430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8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8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8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8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8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8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8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8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685800" y="1597825"/>
            <a:ext cx="7772400" cy="11025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2" name="Google Shape;62;p15"/>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lstStyle>
            <a:lvl1pPr lvl="0" algn="ctr" rtl="0">
              <a:spcBef>
                <a:spcPts val="640"/>
              </a:spcBef>
              <a:spcAft>
                <a:spcPts val="0"/>
              </a:spcAft>
              <a:buSzPts val="3200"/>
              <a:buNone/>
              <a:defRPr/>
            </a:lvl1pPr>
            <a:lvl2pPr lvl="1" algn="ctr" rtl="0">
              <a:spcBef>
                <a:spcPts val="560"/>
              </a:spcBef>
              <a:spcAft>
                <a:spcPts val="0"/>
              </a:spcAft>
              <a:buSzPts val="2800"/>
              <a:buNone/>
              <a:defRPr/>
            </a:lvl2pPr>
            <a:lvl3pPr lvl="2" algn="ctr" rtl="0">
              <a:spcBef>
                <a:spcPts val="480"/>
              </a:spcBef>
              <a:spcAft>
                <a:spcPts val="0"/>
              </a:spcAft>
              <a:buClr>
                <a:schemeClr val="dk1"/>
              </a:buClr>
              <a:buSzPts val="2400"/>
              <a:buFont typeface="Arial"/>
              <a:buNone/>
              <a:defRPr/>
            </a:lvl3pPr>
            <a:lvl4pPr lvl="3" algn="ctr" rtl="0">
              <a:spcBef>
                <a:spcPts val="400"/>
              </a:spcBef>
              <a:spcAft>
                <a:spcPts val="0"/>
              </a:spcAft>
              <a:buClr>
                <a:schemeClr val="dk1"/>
              </a:buClr>
              <a:buSzPts val="2000"/>
              <a:buFont typeface="Arial"/>
              <a:buNone/>
              <a:defRPr/>
            </a:lvl4pPr>
            <a:lvl5pPr lvl="4" algn="ctr" rtl="0">
              <a:spcBef>
                <a:spcPts val="400"/>
              </a:spcBef>
              <a:spcAft>
                <a:spcPts val="0"/>
              </a:spcAft>
              <a:buClr>
                <a:schemeClr val="dk1"/>
              </a:buClr>
              <a:buSzPts val="2000"/>
              <a:buFont typeface="Arial"/>
              <a:buNone/>
              <a:defRPr/>
            </a:lvl5pPr>
            <a:lvl6pPr lvl="5" algn="ctr" rtl="0">
              <a:spcBef>
                <a:spcPts val="400"/>
              </a:spcBef>
              <a:spcAft>
                <a:spcPts val="0"/>
              </a:spcAft>
              <a:buClr>
                <a:schemeClr val="dk1"/>
              </a:buClr>
              <a:buSzPts val="2000"/>
              <a:buFont typeface="Arial"/>
              <a:buNone/>
              <a:defRPr/>
            </a:lvl6pPr>
            <a:lvl7pPr lvl="6" algn="ctr" rtl="0">
              <a:spcBef>
                <a:spcPts val="400"/>
              </a:spcBef>
              <a:spcAft>
                <a:spcPts val="0"/>
              </a:spcAft>
              <a:buClr>
                <a:schemeClr val="dk1"/>
              </a:buClr>
              <a:buSzPts val="2000"/>
              <a:buFont typeface="Arial"/>
              <a:buNone/>
              <a:defRPr/>
            </a:lvl7pPr>
            <a:lvl8pPr lvl="7" algn="ctr" rtl="0">
              <a:spcBef>
                <a:spcPts val="400"/>
              </a:spcBef>
              <a:spcAft>
                <a:spcPts val="0"/>
              </a:spcAft>
              <a:buClr>
                <a:schemeClr val="dk1"/>
              </a:buClr>
              <a:buSzPts val="2000"/>
              <a:buFont typeface="Arial"/>
              <a:buNone/>
              <a:defRPr/>
            </a:lvl8pPr>
            <a:lvl9pPr lvl="8" algn="ctr" rtl="0">
              <a:spcBef>
                <a:spcPts val="400"/>
              </a:spcBef>
              <a:spcAft>
                <a:spcPts val="0"/>
              </a:spcAft>
              <a:buClr>
                <a:schemeClr val="dk1"/>
              </a:buClr>
              <a:buSzPts val="2000"/>
              <a:buFont typeface="Arial"/>
              <a:buNone/>
              <a:defRPr/>
            </a:lvl9pPr>
          </a:lstStyle>
          <a:p>
            <a:endParaRPr/>
          </a:p>
        </p:txBody>
      </p:sp>
      <p:sp>
        <p:nvSpPr>
          <p:cNvPr id="63" name="Google Shape;63;p15"/>
          <p:cNvSpPr txBox="1">
            <a:spLocks noGrp="1"/>
          </p:cNvSpPr>
          <p:nvPr>
            <p:ph type="sldNum" idx="12"/>
          </p:nvPr>
        </p:nvSpPr>
        <p:spPr>
          <a:xfrm>
            <a:off x="6629400" y="4800600"/>
            <a:ext cx="2133600" cy="2430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800">
                <a:solidFill>
                  <a:schemeClr val="dk1"/>
                </a:solidFill>
                <a:latin typeface="Arial"/>
                <a:ea typeface="Arial"/>
                <a:cs typeface="Arial"/>
                <a:sym typeface="Arial"/>
              </a:defRPr>
            </a:lvl1pPr>
            <a:lvl2pPr marL="0" marR="0" lvl="1" indent="0" algn="r" rtl="0">
              <a:spcBef>
                <a:spcPts val="0"/>
              </a:spcBef>
              <a:spcAft>
                <a:spcPts val="0"/>
              </a:spcAft>
              <a:buNone/>
              <a:defRPr sz="800">
                <a:solidFill>
                  <a:schemeClr val="dk1"/>
                </a:solidFill>
                <a:latin typeface="Arial"/>
                <a:ea typeface="Arial"/>
                <a:cs typeface="Arial"/>
                <a:sym typeface="Arial"/>
              </a:defRPr>
            </a:lvl2pPr>
            <a:lvl3pPr marL="0" marR="0" lvl="2" indent="0" algn="r" rtl="0">
              <a:spcBef>
                <a:spcPts val="0"/>
              </a:spcBef>
              <a:spcAft>
                <a:spcPts val="0"/>
              </a:spcAft>
              <a:buNone/>
              <a:defRPr sz="800">
                <a:solidFill>
                  <a:schemeClr val="dk1"/>
                </a:solidFill>
                <a:latin typeface="Arial"/>
                <a:ea typeface="Arial"/>
                <a:cs typeface="Arial"/>
                <a:sym typeface="Arial"/>
              </a:defRPr>
            </a:lvl3pPr>
            <a:lvl4pPr marL="0" marR="0" lvl="3" indent="0" algn="r" rtl="0">
              <a:spcBef>
                <a:spcPts val="0"/>
              </a:spcBef>
              <a:spcAft>
                <a:spcPts val="0"/>
              </a:spcAft>
              <a:buNone/>
              <a:defRPr sz="800">
                <a:solidFill>
                  <a:schemeClr val="dk1"/>
                </a:solidFill>
                <a:latin typeface="Arial"/>
                <a:ea typeface="Arial"/>
                <a:cs typeface="Arial"/>
                <a:sym typeface="Arial"/>
              </a:defRPr>
            </a:lvl4pPr>
            <a:lvl5pPr marL="0" marR="0" lvl="4" indent="0" algn="r" rtl="0">
              <a:spcBef>
                <a:spcPts val="0"/>
              </a:spcBef>
              <a:spcAft>
                <a:spcPts val="0"/>
              </a:spcAft>
              <a:buNone/>
              <a:defRPr sz="800">
                <a:solidFill>
                  <a:schemeClr val="dk1"/>
                </a:solidFill>
                <a:latin typeface="Arial"/>
                <a:ea typeface="Arial"/>
                <a:cs typeface="Arial"/>
                <a:sym typeface="Arial"/>
              </a:defRPr>
            </a:lvl5pPr>
            <a:lvl6pPr marL="0" marR="0" lvl="5" indent="0" algn="r" rtl="0">
              <a:spcBef>
                <a:spcPts val="0"/>
              </a:spcBef>
              <a:spcAft>
                <a:spcPts val="0"/>
              </a:spcAft>
              <a:buNone/>
              <a:defRPr sz="800">
                <a:solidFill>
                  <a:schemeClr val="dk1"/>
                </a:solidFill>
                <a:latin typeface="Arial"/>
                <a:ea typeface="Arial"/>
                <a:cs typeface="Arial"/>
                <a:sym typeface="Arial"/>
              </a:defRPr>
            </a:lvl6pPr>
            <a:lvl7pPr marL="0" marR="0" lvl="6" indent="0" algn="r" rtl="0">
              <a:spcBef>
                <a:spcPts val="0"/>
              </a:spcBef>
              <a:spcAft>
                <a:spcPts val="0"/>
              </a:spcAft>
              <a:buNone/>
              <a:defRPr sz="800">
                <a:solidFill>
                  <a:schemeClr val="dk1"/>
                </a:solidFill>
                <a:latin typeface="Arial"/>
                <a:ea typeface="Arial"/>
                <a:cs typeface="Arial"/>
                <a:sym typeface="Arial"/>
              </a:defRPr>
            </a:lvl7pPr>
            <a:lvl8pPr marL="0" marR="0" lvl="7" indent="0" algn="r" rtl="0">
              <a:spcBef>
                <a:spcPts val="0"/>
              </a:spcBef>
              <a:spcAft>
                <a:spcPts val="0"/>
              </a:spcAft>
              <a:buNone/>
              <a:defRPr sz="800">
                <a:solidFill>
                  <a:schemeClr val="dk1"/>
                </a:solidFill>
                <a:latin typeface="Arial"/>
                <a:ea typeface="Arial"/>
                <a:cs typeface="Arial"/>
                <a:sym typeface="Arial"/>
              </a:defRPr>
            </a:lvl8pPr>
            <a:lvl9pPr marL="0" marR="0" lvl="8" indent="0" algn="r" rtl="0">
              <a:spcBef>
                <a:spcPts val="0"/>
              </a:spcBef>
              <a:spcAft>
                <a:spcPts val="0"/>
              </a:spcAft>
              <a:buNone/>
              <a:defRPr sz="8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3237470" y="205984"/>
            <a:ext cx="5449200" cy="5631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6" name="Google Shape;66;p16"/>
          <p:cNvSpPr txBox="1">
            <a:spLocks noGrp="1"/>
          </p:cNvSpPr>
          <p:nvPr>
            <p:ph type="body" idx="1"/>
          </p:nvPr>
        </p:nvSpPr>
        <p:spPr>
          <a:xfrm>
            <a:off x="247136" y="885054"/>
            <a:ext cx="8563200" cy="33945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7" name="Google Shape;67;p16"/>
          <p:cNvSpPr txBox="1">
            <a:spLocks noGrp="1"/>
          </p:cNvSpPr>
          <p:nvPr>
            <p:ph type="sldNum" idx="12"/>
          </p:nvPr>
        </p:nvSpPr>
        <p:spPr>
          <a:xfrm>
            <a:off x="6629400" y="4800600"/>
            <a:ext cx="2133600" cy="2430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800">
                <a:solidFill>
                  <a:schemeClr val="dk1"/>
                </a:solidFill>
                <a:latin typeface="Arial"/>
                <a:ea typeface="Arial"/>
                <a:cs typeface="Arial"/>
                <a:sym typeface="Arial"/>
              </a:defRPr>
            </a:lvl1pPr>
            <a:lvl2pPr marL="0" marR="0" lvl="1" indent="0" algn="r" rtl="0">
              <a:spcBef>
                <a:spcPts val="0"/>
              </a:spcBef>
              <a:spcAft>
                <a:spcPts val="0"/>
              </a:spcAft>
              <a:buNone/>
              <a:defRPr sz="800">
                <a:solidFill>
                  <a:schemeClr val="dk1"/>
                </a:solidFill>
                <a:latin typeface="Arial"/>
                <a:ea typeface="Arial"/>
                <a:cs typeface="Arial"/>
                <a:sym typeface="Arial"/>
              </a:defRPr>
            </a:lvl2pPr>
            <a:lvl3pPr marL="0" marR="0" lvl="2" indent="0" algn="r" rtl="0">
              <a:spcBef>
                <a:spcPts val="0"/>
              </a:spcBef>
              <a:spcAft>
                <a:spcPts val="0"/>
              </a:spcAft>
              <a:buNone/>
              <a:defRPr sz="800">
                <a:solidFill>
                  <a:schemeClr val="dk1"/>
                </a:solidFill>
                <a:latin typeface="Arial"/>
                <a:ea typeface="Arial"/>
                <a:cs typeface="Arial"/>
                <a:sym typeface="Arial"/>
              </a:defRPr>
            </a:lvl3pPr>
            <a:lvl4pPr marL="0" marR="0" lvl="3" indent="0" algn="r" rtl="0">
              <a:spcBef>
                <a:spcPts val="0"/>
              </a:spcBef>
              <a:spcAft>
                <a:spcPts val="0"/>
              </a:spcAft>
              <a:buNone/>
              <a:defRPr sz="800">
                <a:solidFill>
                  <a:schemeClr val="dk1"/>
                </a:solidFill>
                <a:latin typeface="Arial"/>
                <a:ea typeface="Arial"/>
                <a:cs typeface="Arial"/>
                <a:sym typeface="Arial"/>
              </a:defRPr>
            </a:lvl4pPr>
            <a:lvl5pPr marL="0" marR="0" lvl="4" indent="0" algn="r" rtl="0">
              <a:spcBef>
                <a:spcPts val="0"/>
              </a:spcBef>
              <a:spcAft>
                <a:spcPts val="0"/>
              </a:spcAft>
              <a:buNone/>
              <a:defRPr sz="800">
                <a:solidFill>
                  <a:schemeClr val="dk1"/>
                </a:solidFill>
                <a:latin typeface="Arial"/>
                <a:ea typeface="Arial"/>
                <a:cs typeface="Arial"/>
                <a:sym typeface="Arial"/>
              </a:defRPr>
            </a:lvl5pPr>
            <a:lvl6pPr marL="0" marR="0" lvl="5" indent="0" algn="r" rtl="0">
              <a:spcBef>
                <a:spcPts val="0"/>
              </a:spcBef>
              <a:spcAft>
                <a:spcPts val="0"/>
              </a:spcAft>
              <a:buNone/>
              <a:defRPr sz="800">
                <a:solidFill>
                  <a:schemeClr val="dk1"/>
                </a:solidFill>
                <a:latin typeface="Arial"/>
                <a:ea typeface="Arial"/>
                <a:cs typeface="Arial"/>
                <a:sym typeface="Arial"/>
              </a:defRPr>
            </a:lvl6pPr>
            <a:lvl7pPr marL="0" marR="0" lvl="6" indent="0" algn="r" rtl="0">
              <a:spcBef>
                <a:spcPts val="0"/>
              </a:spcBef>
              <a:spcAft>
                <a:spcPts val="0"/>
              </a:spcAft>
              <a:buNone/>
              <a:defRPr sz="800">
                <a:solidFill>
                  <a:schemeClr val="dk1"/>
                </a:solidFill>
                <a:latin typeface="Arial"/>
                <a:ea typeface="Arial"/>
                <a:cs typeface="Arial"/>
                <a:sym typeface="Arial"/>
              </a:defRPr>
            </a:lvl7pPr>
            <a:lvl8pPr marL="0" marR="0" lvl="7" indent="0" algn="r" rtl="0">
              <a:spcBef>
                <a:spcPts val="0"/>
              </a:spcBef>
              <a:spcAft>
                <a:spcPts val="0"/>
              </a:spcAft>
              <a:buNone/>
              <a:defRPr sz="800">
                <a:solidFill>
                  <a:schemeClr val="dk1"/>
                </a:solidFill>
                <a:latin typeface="Arial"/>
                <a:ea typeface="Arial"/>
                <a:cs typeface="Arial"/>
                <a:sym typeface="Arial"/>
              </a:defRPr>
            </a:lvl8pPr>
            <a:lvl9pPr marL="0" marR="0" lvl="8" indent="0" algn="r" rtl="0">
              <a:spcBef>
                <a:spcPts val="0"/>
              </a:spcBef>
              <a:spcAft>
                <a:spcPts val="0"/>
              </a:spcAft>
              <a:buNone/>
              <a:defRPr sz="8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722313" y="3305181"/>
            <a:ext cx="7772400" cy="10215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0" name="Google Shape;70;p17"/>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SzPts val="2000"/>
              <a:buNone/>
              <a:defRPr sz="2000"/>
            </a:lvl1pPr>
            <a:lvl2pPr marL="914400" lvl="1" indent="-228600" algn="l" rtl="0">
              <a:spcBef>
                <a:spcPts val="360"/>
              </a:spcBef>
              <a:spcAft>
                <a:spcPts val="0"/>
              </a:spcAft>
              <a:buSzPts val="1800"/>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Arial"/>
              <a:buNone/>
              <a:defRPr sz="1400"/>
            </a:lvl6pPr>
            <a:lvl7pPr marL="3200400" lvl="6" indent="-228600" algn="l" rtl="0">
              <a:spcBef>
                <a:spcPts val="280"/>
              </a:spcBef>
              <a:spcAft>
                <a:spcPts val="0"/>
              </a:spcAft>
              <a:buClr>
                <a:schemeClr val="dk1"/>
              </a:buClr>
              <a:buSzPts val="1400"/>
              <a:buFont typeface="Arial"/>
              <a:buNone/>
              <a:defRPr sz="1400"/>
            </a:lvl7pPr>
            <a:lvl8pPr marL="3657600" lvl="7" indent="-228600" algn="l" rtl="0">
              <a:spcBef>
                <a:spcPts val="280"/>
              </a:spcBef>
              <a:spcAft>
                <a:spcPts val="0"/>
              </a:spcAft>
              <a:buClr>
                <a:schemeClr val="dk1"/>
              </a:buClr>
              <a:buSzPts val="1400"/>
              <a:buFont typeface="Arial"/>
              <a:buNone/>
              <a:defRPr sz="1400"/>
            </a:lvl8pPr>
            <a:lvl9pPr marL="4114800" lvl="8" indent="-228600" algn="l" rtl="0">
              <a:spcBef>
                <a:spcPts val="280"/>
              </a:spcBef>
              <a:spcAft>
                <a:spcPts val="0"/>
              </a:spcAft>
              <a:buClr>
                <a:schemeClr val="dk1"/>
              </a:buClr>
              <a:buSzPts val="1400"/>
              <a:buFont typeface="Arial"/>
              <a:buNone/>
              <a:defRPr sz="1400"/>
            </a:lvl9pPr>
          </a:lstStyle>
          <a:p>
            <a:endParaRPr/>
          </a:p>
        </p:txBody>
      </p:sp>
      <p:sp>
        <p:nvSpPr>
          <p:cNvPr id="71" name="Google Shape;71;p17"/>
          <p:cNvSpPr txBox="1">
            <a:spLocks noGrp="1"/>
          </p:cNvSpPr>
          <p:nvPr>
            <p:ph type="sldNum" idx="12"/>
          </p:nvPr>
        </p:nvSpPr>
        <p:spPr>
          <a:xfrm>
            <a:off x="6629400" y="4800600"/>
            <a:ext cx="2133600" cy="2430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800">
                <a:solidFill>
                  <a:schemeClr val="dk1"/>
                </a:solidFill>
                <a:latin typeface="Arial"/>
                <a:ea typeface="Arial"/>
                <a:cs typeface="Arial"/>
                <a:sym typeface="Arial"/>
              </a:defRPr>
            </a:lvl1pPr>
            <a:lvl2pPr marL="0" marR="0" lvl="1" indent="0" algn="r" rtl="0">
              <a:spcBef>
                <a:spcPts val="0"/>
              </a:spcBef>
              <a:spcAft>
                <a:spcPts val="0"/>
              </a:spcAft>
              <a:buNone/>
              <a:defRPr sz="800">
                <a:solidFill>
                  <a:schemeClr val="dk1"/>
                </a:solidFill>
                <a:latin typeface="Arial"/>
                <a:ea typeface="Arial"/>
                <a:cs typeface="Arial"/>
                <a:sym typeface="Arial"/>
              </a:defRPr>
            </a:lvl2pPr>
            <a:lvl3pPr marL="0" marR="0" lvl="2" indent="0" algn="r" rtl="0">
              <a:spcBef>
                <a:spcPts val="0"/>
              </a:spcBef>
              <a:spcAft>
                <a:spcPts val="0"/>
              </a:spcAft>
              <a:buNone/>
              <a:defRPr sz="800">
                <a:solidFill>
                  <a:schemeClr val="dk1"/>
                </a:solidFill>
                <a:latin typeface="Arial"/>
                <a:ea typeface="Arial"/>
                <a:cs typeface="Arial"/>
                <a:sym typeface="Arial"/>
              </a:defRPr>
            </a:lvl3pPr>
            <a:lvl4pPr marL="0" marR="0" lvl="3" indent="0" algn="r" rtl="0">
              <a:spcBef>
                <a:spcPts val="0"/>
              </a:spcBef>
              <a:spcAft>
                <a:spcPts val="0"/>
              </a:spcAft>
              <a:buNone/>
              <a:defRPr sz="800">
                <a:solidFill>
                  <a:schemeClr val="dk1"/>
                </a:solidFill>
                <a:latin typeface="Arial"/>
                <a:ea typeface="Arial"/>
                <a:cs typeface="Arial"/>
                <a:sym typeface="Arial"/>
              </a:defRPr>
            </a:lvl4pPr>
            <a:lvl5pPr marL="0" marR="0" lvl="4" indent="0" algn="r" rtl="0">
              <a:spcBef>
                <a:spcPts val="0"/>
              </a:spcBef>
              <a:spcAft>
                <a:spcPts val="0"/>
              </a:spcAft>
              <a:buNone/>
              <a:defRPr sz="800">
                <a:solidFill>
                  <a:schemeClr val="dk1"/>
                </a:solidFill>
                <a:latin typeface="Arial"/>
                <a:ea typeface="Arial"/>
                <a:cs typeface="Arial"/>
                <a:sym typeface="Arial"/>
              </a:defRPr>
            </a:lvl5pPr>
            <a:lvl6pPr marL="0" marR="0" lvl="5" indent="0" algn="r" rtl="0">
              <a:spcBef>
                <a:spcPts val="0"/>
              </a:spcBef>
              <a:spcAft>
                <a:spcPts val="0"/>
              </a:spcAft>
              <a:buNone/>
              <a:defRPr sz="800">
                <a:solidFill>
                  <a:schemeClr val="dk1"/>
                </a:solidFill>
                <a:latin typeface="Arial"/>
                <a:ea typeface="Arial"/>
                <a:cs typeface="Arial"/>
                <a:sym typeface="Arial"/>
              </a:defRPr>
            </a:lvl6pPr>
            <a:lvl7pPr marL="0" marR="0" lvl="6" indent="0" algn="r" rtl="0">
              <a:spcBef>
                <a:spcPts val="0"/>
              </a:spcBef>
              <a:spcAft>
                <a:spcPts val="0"/>
              </a:spcAft>
              <a:buNone/>
              <a:defRPr sz="800">
                <a:solidFill>
                  <a:schemeClr val="dk1"/>
                </a:solidFill>
                <a:latin typeface="Arial"/>
                <a:ea typeface="Arial"/>
                <a:cs typeface="Arial"/>
                <a:sym typeface="Arial"/>
              </a:defRPr>
            </a:lvl7pPr>
            <a:lvl8pPr marL="0" marR="0" lvl="7" indent="0" algn="r" rtl="0">
              <a:spcBef>
                <a:spcPts val="0"/>
              </a:spcBef>
              <a:spcAft>
                <a:spcPts val="0"/>
              </a:spcAft>
              <a:buNone/>
              <a:defRPr sz="800">
                <a:solidFill>
                  <a:schemeClr val="dk1"/>
                </a:solidFill>
                <a:latin typeface="Arial"/>
                <a:ea typeface="Arial"/>
                <a:cs typeface="Arial"/>
                <a:sym typeface="Arial"/>
              </a:defRPr>
            </a:lvl8pPr>
            <a:lvl9pPr marL="0" marR="0" lvl="8" indent="0" algn="r" rtl="0">
              <a:spcBef>
                <a:spcPts val="0"/>
              </a:spcBef>
              <a:spcAft>
                <a:spcPts val="0"/>
              </a:spcAft>
              <a:buNone/>
              <a:defRPr sz="8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4" name="Google Shape;74;p18"/>
          <p:cNvSpPr txBox="1">
            <a:spLocks noGrp="1"/>
          </p:cNvSpPr>
          <p:nvPr>
            <p:ph type="body" idx="1"/>
          </p:nvPr>
        </p:nvSpPr>
        <p:spPr>
          <a:xfrm>
            <a:off x="457200" y="1200154"/>
            <a:ext cx="4038600" cy="33945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Arial"/>
              <a:buChar char="»"/>
              <a:defRPr sz="1800"/>
            </a:lvl6pPr>
            <a:lvl7pPr marL="3200400" lvl="6" indent="-342900" algn="l" rtl="0">
              <a:spcBef>
                <a:spcPts val="360"/>
              </a:spcBef>
              <a:spcAft>
                <a:spcPts val="0"/>
              </a:spcAft>
              <a:buClr>
                <a:schemeClr val="dk1"/>
              </a:buClr>
              <a:buSzPts val="1800"/>
              <a:buFont typeface="Arial"/>
              <a:buChar char="»"/>
              <a:defRPr sz="1800"/>
            </a:lvl7pPr>
            <a:lvl8pPr marL="3657600" lvl="7" indent="-342900" algn="l" rtl="0">
              <a:spcBef>
                <a:spcPts val="360"/>
              </a:spcBef>
              <a:spcAft>
                <a:spcPts val="0"/>
              </a:spcAft>
              <a:buClr>
                <a:schemeClr val="dk1"/>
              </a:buClr>
              <a:buSzPts val="1800"/>
              <a:buFont typeface="Arial"/>
              <a:buChar char="»"/>
              <a:defRPr sz="1800"/>
            </a:lvl8pPr>
            <a:lvl9pPr marL="4114800" lvl="8" indent="-342900" algn="l" rtl="0">
              <a:spcBef>
                <a:spcPts val="360"/>
              </a:spcBef>
              <a:spcAft>
                <a:spcPts val="0"/>
              </a:spcAft>
              <a:buClr>
                <a:schemeClr val="dk1"/>
              </a:buClr>
              <a:buSzPts val="1800"/>
              <a:buFont typeface="Arial"/>
              <a:buChar char="»"/>
              <a:defRPr sz="1800"/>
            </a:lvl9pPr>
          </a:lstStyle>
          <a:p>
            <a:endParaRPr/>
          </a:p>
        </p:txBody>
      </p:sp>
      <p:sp>
        <p:nvSpPr>
          <p:cNvPr id="75" name="Google Shape;75;p18"/>
          <p:cNvSpPr txBox="1">
            <a:spLocks noGrp="1"/>
          </p:cNvSpPr>
          <p:nvPr>
            <p:ph type="body" idx="2"/>
          </p:nvPr>
        </p:nvSpPr>
        <p:spPr>
          <a:xfrm>
            <a:off x="4648200" y="1200154"/>
            <a:ext cx="4038600" cy="33945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Arial"/>
              <a:buChar char="»"/>
              <a:defRPr sz="1800"/>
            </a:lvl6pPr>
            <a:lvl7pPr marL="3200400" lvl="6" indent="-342900" algn="l" rtl="0">
              <a:spcBef>
                <a:spcPts val="360"/>
              </a:spcBef>
              <a:spcAft>
                <a:spcPts val="0"/>
              </a:spcAft>
              <a:buClr>
                <a:schemeClr val="dk1"/>
              </a:buClr>
              <a:buSzPts val="1800"/>
              <a:buFont typeface="Arial"/>
              <a:buChar char="»"/>
              <a:defRPr sz="1800"/>
            </a:lvl7pPr>
            <a:lvl8pPr marL="3657600" lvl="7" indent="-342900" algn="l" rtl="0">
              <a:spcBef>
                <a:spcPts val="360"/>
              </a:spcBef>
              <a:spcAft>
                <a:spcPts val="0"/>
              </a:spcAft>
              <a:buClr>
                <a:schemeClr val="dk1"/>
              </a:buClr>
              <a:buSzPts val="1800"/>
              <a:buFont typeface="Arial"/>
              <a:buChar char="»"/>
              <a:defRPr sz="1800"/>
            </a:lvl8pPr>
            <a:lvl9pPr marL="4114800" lvl="8" indent="-342900" algn="l" rtl="0">
              <a:spcBef>
                <a:spcPts val="360"/>
              </a:spcBef>
              <a:spcAft>
                <a:spcPts val="0"/>
              </a:spcAft>
              <a:buClr>
                <a:schemeClr val="dk1"/>
              </a:buClr>
              <a:buSzPts val="1800"/>
              <a:buFont typeface="Arial"/>
              <a:buChar char="»"/>
              <a:defRPr sz="1800"/>
            </a:lvl9pPr>
          </a:lstStyle>
          <a:p>
            <a:endParaRPr/>
          </a:p>
        </p:txBody>
      </p:sp>
      <p:sp>
        <p:nvSpPr>
          <p:cNvPr id="76" name="Google Shape;76;p18"/>
          <p:cNvSpPr txBox="1">
            <a:spLocks noGrp="1"/>
          </p:cNvSpPr>
          <p:nvPr>
            <p:ph type="sldNum" idx="12"/>
          </p:nvPr>
        </p:nvSpPr>
        <p:spPr>
          <a:xfrm>
            <a:off x="6629400" y="4800600"/>
            <a:ext cx="2133600" cy="2430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800">
                <a:solidFill>
                  <a:schemeClr val="dk1"/>
                </a:solidFill>
                <a:latin typeface="Arial"/>
                <a:ea typeface="Arial"/>
                <a:cs typeface="Arial"/>
                <a:sym typeface="Arial"/>
              </a:defRPr>
            </a:lvl1pPr>
            <a:lvl2pPr marL="0" marR="0" lvl="1" indent="0" algn="r" rtl="0">
              <a:spcBef>
                <a:spcPts val="0"/>
              </a:spcBef>
              <a:spcAft>
                <a:spcPts val="0"/>
              </a:spcAft>
              <a:buNone/>
              <a:defRPr sz="800">
                <a:solidFill>
                  <a:schemeClr val="dk1"/>
                </a:solidFill>
                <a:latin typeface="Arial"/>
                <a:ea typeface="Arial"/>
                <a:cs typeface="Arial"/>
                <a:sym typeface="Arial"/>
              </a:defRPr>
            </a:lvl2pPr>
            <a:lvl3pPr marL="0" marR="0" lvl="2" indent="0" algn="r" rtl="0">
              <a:spcBef>
                <a:spcPts val="0"/>
              </a:spcBef>
              <a:spcAft>
                <a:spcPts val="0"/>
              </a:spcAft>
              <a:buNone/>
              <a:defRPr sz="800">
                <a:solidFill>
                  <a:schemeClr val="dk1"/>
                </a:solidFill>
                <a:latin typeface="Arial"/>
                <a:ea typeface="Arial"/>
                <a:cs typeface="Arial"/>
                <a:sym typeface="Arial"/>
              </a:defRPr>
            </a:lvl3pPr>
            <a:lvl4pPr marL="0" marR="0" lvl="3" indent="0" algn="r" rtl="0">
              <a:spcBef>
                <a:spcPts val="0"/>
              </a:spcBef>
              <a:spcAft>
                <a:spcPts val="0"/>
              </a:spcAft>
              <a:buNone/>
              <a:defRPr sz="800">
                <a:solidFill>
                  <a:schemeClr val="dk1"/>
                </a:solidFill>
                <a:latin typeface="Arial"/>
                <a:ea typeface="Arial"/>
                <a:cs typeface="Arial"/>
                <a:sym typeface="Arial"/>
              </a:defRPr>
            </a:lvl4pPr>
            <a:lvl5pPr marL="0" marR="0" lvl="4" indent="0" algn="r" rtl="0">
              <a:spcBef>
                <a:spcPts val="0"/>
              </a:spcBef>
              <a:spcAft>
                <a:spcPts val="0"/>
              </a:spcAft>
              <a:buNone/>
              <a:defRPr sz="800">
                <a:solidFill>
                  <a:schemeClr val="dk1"/>
                </a:solidFill>
                <a:latin typeface="Arial"/>
                <a:ea typeface="Arial"/>
                <a:cs typeface="Arial"/>
                <a:sym typeface="Arial"/>
              </a:defRPr>
            </a:lvl5pPr>
            <a:lvl6pPr marL="0" marR="0" lvl="5" indent="0" algn="r" rtl="0">
              <a:spcBef>
                <a:spcPts val="0"/>
              </a:spcBef>
              <a:spcAft>
                <a:spcPts val="0"/>
              </a:spcAft>
              <a:buNone/>
              <a:defRPr sz="800">
                <a:solidFill>
                  <a:schemeClr val="dk1"/>
                </a:solidFill>
                <a:latin typeface="Arial"/>
                <a:ea typeface="Arial"/>
                <a:cs typeface="Arial"/>
                <a:sym typeface="Arial"/>
              </a:defRPr>
            </a:lvl6pPr>
            <a:lvl7pPr marL="0" marR="0" lvl="6" indent="0" algn="r" rtl="0">
              <a:spcBef>
                <a:spcPts val="0"/>
              </a:spcBef>
              <a:spcAft>
                <a:spcPts val="0"/>
              </a:spcAft>
              <a:buNone/>
              <a:defRPr sz="800">
                <a:solidFill>
                  <a:schemeClr val="dk1"/>
                </a:solidFill>
                <a:latin typeface="Arial"/>
                <a:ea typeface="Arial"/>
                <a:cs typeface="Arial"/>
                <a:sym typeface="Arial"/>
              </a:defRPr>
            </a:lvl7pPr>
            <a:lvl8pPr marL="0" marR="0" lvl="7" indent="0" algn="r" rtl="0">
              <a:spcBef>
                <a:spcPts val="0"/>
              </a:spcBef>
              <a:spcAft>
                <a:spcPts val="0"/>
              </a:spcAft>
              <a:buNone/>
              <a:defRPr sz="800">
                <a:solidFill>
                  <a:schemeClr val="dk1"/>
                </a:solidFill>
                <a:latin typeface="Arial"/>
                <a:ea typeface="Arial"/>
                <a:cs typeface="Arial"/>
                <a:sym typeface="Arial"/>
              </a:defRPr>
            </a:lvl8pPr>
            <a:lvl9pPr marL="0" marR="0" lvl="8" indent="0" algn="r" rtl="0">
              <a:spcBef>
                <a:spcPts val="0"/>
              </a:spcBef>
              <a:spcAft>
                <a:spcPts val="0"/>
              </a:spcAft>
              <a:buNone/>
              <a:defRPr sz="8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9" name="Google Shape;79;p19"/>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Arial"/>
              <a:buNone/>
              <a:defRPr sz="1600" b="1"/>
            </a:lvl6pPr>
            <a:lvl7pPr marL="3200400" lvl="6" indent="-228600" algn="l" rtl="0">
              <a:spcBef>
                <a:spcPts val="320"/>
              </a:spcBef>
              <a:spcAft>
                <a:spcPts val="0"/>
              </a:spcAft>
              <a:buClr>
                <a:schemeClr val="dk1"/>
              </a:buClr>
              <a:buSzPts val="1600"/>
              <a:buFont typeface="Arial"/>
              <a:buNone/>
              <a:defRPr sz="1600" b="1"/>
            </a:lvl7pPr>
            <a:lvl8pPr marL="3657600" lvl="7" indent="-228600" algn="l" rtl="0">
              <a:spcBef>
                <a:spcPts val="320"/>
              </a:spcBef>
              <a:spcAft>
                <a:spcPts val="0"/>
              </a:spcAft>
              <a:buClr>
                <a:schemeClr val="dk1"/>
              </a:buClr>
              <a:buSzPts val="1600"/>
              <a:buFont typeface="Arial"/>
              <a:buNone/>
              <a:defRPr sz="1600" b="1"/>
            </a:lvl8pPr>
            <a:lvl9pPr marL="4114800" lvl="8" indent="-228600" algn="l" rtl="0">
              <a:spcBef>
                <a:spcPts val="320"/>
              </a:spcBef>
              <a:spcAft>
                <a:spcPts val="0"/>
              </a:spcAft>
              <a:buClr>
                <a:schemeClr val="dk1"/>
              </a:buClr>
              <a:buSzPts val="1600"/>
              <a:buFont typeface="Arial"/>
              <a:buNone/>
              <a:defRPr sz="1600" b="1"/>
            </a:lvl9pPr>
          </a:lstStyle>
          <a:p>
            <a:endParaRPr/>
          </a:p>
        </p:txBody>
      </p:sp>
      <p:sp>
        <p:nvSpPr>
          <p:cNvPr id="80" name="Google Shape;80;p19"/>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Arial"/>
              <a:buChar char="»"/>
              <a:defRPr sz="1600"/>
            </a:lvl6pPr>
            <a:lvl7pPr marL="3200400" lvl="6" indent="-330200" algn="l" rtl="0">
              <a:spcBef>
                <a:spcPts val="320"/>
              </a:spcBef>
              <a:spcAft>
                <a:spcPts val="0"/>
              </a:spcAft>
              <a:buClr>
                <a:schemeClr val="dk1"/>
              </a:buClr>
              <a:buSzPts val="1600"/>
              <a:buFont typeface="Arial"/>
              <a:buChar char="»"/>
              <a:defRPr sz="1600"/>
            </a:lvl7pPr>
            <a:lvl8pPr marL="3657600" lvl="7" indent="-330200" algn="l" rtl="0">
              <a:spcBef>
                <a:spcPts val="320"/>
              </a:spcBef>
              <a:spcAft>
                <a:spcPts val="0"/>
              </a:spcAft>
              <a:buClr>
                <a:schemeClr val="dk1"/>
              </a:buClr>
              <a:buSzPts val="1600"/>
              <a:buFont typeface="Arial"/>
              <a:buChar char="»"/>
              <a:defRPr sz="1600"/>
            </a:lvl8pPr>
            <a:lvl9pPr marL="4114800" lvl="8" indent="-330200" algn="l" rtl="0">
              <a:spcBef>
                <a:spcPts val="320"/>
              </a:spcBef>
              <a:spcAft>
                <a:spcPts val="0"/>
              </a:spcAft>
              <a:buClr>
                <a:schemeClr val="dk1"/>
              </a:buClr>
              <a:buSzPts val="1600"/>
              <a:buFont typeface="Arial"/>
              <a:buChar char="»"/>
              <a:defRPr sz="1600"/>
            </a:lvl9pPr>
          </a:lstStyle>
          <a:p>
            <a:endParaRPr/>
          </a:p>
        </p:txBody>
      </p:sp>
      <p:sp>
        <p:nvSpPr>
          <p:cNvPr id="81" name="Google Shape;81;p19"/>
          <p:cNvSpPr txBox="1">
            <a:spLocks noGrp="1"/>
          </p:cNvSpPr>
          <p:nvPr>
            <p:ph type="body" idx="3"/>
          </p:nvPr>
        </p:nvSpPr>
        <p:spPr>
          <a:xfrm>
            <a:off x="4645029" y="1151335"/>
            <a:ext cx="4041900" cy="4800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Arial"/>
              <a:buNone/>
              <a:defRPr sz="1600" b="1"/>
            </a:lvl6pPr>
            <a:lvl7pPr marL="3200400" lvl="6" indent="-228600" algn="l" rtl="0">
              <a:spcBef>
                <a:spcPts val="320"/>
              </a:spcBef>
              <a:spcAft>
                <a:spcPts val="0"/>
              </a:spcAft>
              <a:buClr>
                <a:schemeClr val="dk1"/>
              </a:buClr>
              <a:buSzPts val="1600"/>
              <a:buFont typeface="Arial"/>
              <a:buNone/>
              <a:defRPr sz="1600" b="1"/>
            </a:lvl7pPr>
            <a:lvl8pPr marL="3657600" lvl="7" indent="-228600" algn="l" rtl="0">
              <a:spcBef>
                <a:spcPts val="320"/>
              </a:spcBef>
              <a:spcAft>
                <a:spcPts val="0"/>
              </a:spcAft>
              <a:buClr>
                <a:schemeClr val="dk1"/>
              </a:buClr>
              <a:buSzPts val="1600"/>
              <a:buFont typeface="Arial"/>
              <a:buNone/>
              <a:defRPr sz="1600" b="1"/>
            </a:lvl8pPr>
            <a:lvl9pPr marL="4114800" lvl="8" indent="-228600" algn="l" rtl="0">
              <a:spcBef>
                <a:spcPts val="320"/>
              </a:spcBef>
              <a:spcAft>
                <a:spcPts val="0"/>
              </a:spcAft>
              <a:buClr>
                <a:schemeClr val="dk1"/>
              </a:buClr>
              <a:buSzPts val="1600"/>
              <a:buFont typeface="Arial"/>
              <a:buNone/>
              <a:defRPr sz="1600" b="1"/>
            </a:lvl9pPr>
          </a:lstStyle>
          <a:p>
            <a:endParaRPr/>
          </a:p>
        </p:txBody>
      </p:sp>
      <p:sp>
        <p:nvSpPr>
          <p:cNvPr id="82" name="Google Shape;82;p19"/>
          <p:cNvSpPr txBox="1">
            <a:spLocks noGrp="1"/>
          </p:cNvSpPr>
          <p:nvPr>
            <p:ph type="body" idx="4"/>
          </p:nvPr>
        </p:nvSpPr>
        <p:spPr>
          <a:xfrm>
            <a:off x="4645029" y="1631156"/>
            <a:ext cx="4041900" cy="29634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Arial"/>
              <a:buChar char="»"/>
              <a:defRPr sz="1600"/>
            </a:lvl6pPr>
            <a:lvl7pPr marL="3200400" lvl="6" indent="-330200" algn="l" rtl="0">
              <a:spcBef>
                <a:spcPts val="320"/>
              </a:spcBef>
              <a:spcAft>
                <a:spcPts val="0"/>
              </a:spcAft>
              <a:buClr>
                <a:schemeClr val="dk1"/>
              </a:buClr>
              <a:buSzPts val="1600"/>
              <a:buFont typeface="Arial"/>
              <a:buChar char="»"/>
              <a:defRPr sz="1600"/>
            </a:lvl7pPr>
            <a:lvl8pPr marL="3657600" lvl="7" indent="-330200" algn="l" rtl="0">
              <a:spcBef>
                <a:spcPts val="320"/>
              </a:spcBef>
              <a:spcAft>
                <a:spcPts val="0"/>
              </a:spcAft>
              <a:buClr>
                <a:schemeClr val="dk1"/>
              </a:buClr>
              <a:buSzPts val="1600"/>
              <a:buFont typeface="Arial"/>
              <a:buChar char="»"/>
              <a:defRPr sz="1600"/>
            </a:lvl8pPr>
            <a:lvl9pPr marL="4114800" lvl="8" indent="-330200" algn="l" rtl="0">
              <a:spcBef>
                <a:spcPts val="320"/>
              </a:spcBef>
              <a:spcAft>
                <a:spcPts val="0"/>
              </a:spcAft>
              <a:buClr>
                <a:schemeClr val="dk1"/>
              </a:buClr>
              <a:buSzPts val="1600"/>
              <a:buFont typeface="Arial"/>
              <a:buChar char="»"/>
              <a:defRPr sz="1600"/>
            </a:lvl9pPr>
          </a:lstStyle>
          <a:p>
            <a:endParaRPr/>
          </a:p>
        </p:txBody>
      </p:sp>
      <p:sp>
        <p:nvSpPr>
          <p:cNvPr id="83" name="Google Shape;83;p19"/>
          <p:cNvSpPr txBox="1">
            <a:spLocks noGrp="1"/>
          </p:cNvSpPr>
          <p:nvPr>
            <p:ph type="sldNum" idx="12"/>
          </p:nvPr>
        </p:nvSpPr>
        <p:spPr>
          <a:xfrm>
            <a:off x="6629400" y="4800600"/>
            <a:ext cx="2133600" cy="2430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800">
                <a:solidFill>
                  <a:schemeClr val="dk1"/>
                </a:solidFill>
                <a:latin typeface="Arial"/>
                <a:ea typeface="Arial"/>
                <a:cs typeface="Arial"/>
                <a:sym typeface="Arial"/>
              </a:defRPr>
            </a:lvl1pPr>
            <a:lvl2pPr marL="0" marR="0" lvl="1" indent="0" algn="r" rtl="0">
              <a:spcBef>
                <a:spcPts val="0"/>
              </a:spcBef>
              <a:spcAft>
                <a:spcPts val="0"/>
              </a:spcAft>
              <a:buNone/>
              <a:defRPr sz="800">
                <a:solidFill>
                  <a:schemeClr val="dk1"/>
                </a:solidFill>
                <a:latin typeface="Arial"/>
                <a:ea typeface="Arial"/>
                <a:cs typeface="Arial"/>
                <a:sym typeface="Arial"/>
              </a:defRPr>
            </a:lvl2pPr>
            <a:lvl3pPr marL="0" marR="0" lvl="2" indent="0" algn="r" rtl="0">
              <a:spcBef>
                <a:spcPts val="0"/>
              </a:spcBef>
              <a:spcAft>
                <a:spcPts val="0"/>
              </a:spcAft>
              <a:buNone/>
              <a:defRPr sz="800">
                <a:solidFill>
                  <a:schemeClr val="dk1"/>
                </a:solidFill>
                <a:latin typeface="Arial"/>
                <a:ea typeface="Arial"/>
                <a:cs typeface="Arial"/>
                <a:sym typeface="Arial"/>
              </a:defRPr>
            </a:lvl3pPr>
            <a:lvl4pPr marL="0" marR="0" lvl="3" indent="0" algn="r" rtl="0">
              <a:spcBef>
                <a:spcPts val="0"/>
              </a:spcBef>
              <a:spcAft>
                <a:spcPts val="0"/>
              </a:spcAft>
              <a:buNone/>
              <a:defRPr sz="800">
                <a:solidFill>
                  <a:schemeClr val="dk1"/>
                </a:solidFill>
                <a:latin typeface="Arial"/>
                <a:ea typeface="Arial"/>
                <a:cs typeface="Arial"/>
                <a:sym typeface="Arial"/>
              </a:defRPr>
            </a:lvl4pPr>
            <a:lvl5pPr marL="0" marR="0" lvl="4" indent="0" algn="r" rtl="0">
              <a:spcBef>
                <a:spcPts val="0"/>
              </a:spcBef>
              <a:spcAft>
                <a:spcPts val="0"/>
              </a:spcAft>
              <a:buNone/>
              <a:defRPr sz="800">
                <a:solidFill>
                  <a:schemeClr val="dk1"/>
                </a:solidFill>
                <a:latin typeface="Arial"/>
                <a:ea typeface="Arial"/>
                <a:cs typeface="Arial"/>
                <a:sym typeface="Arial"/>
              </a:defRPr>
            </a:lvl5pPr>
            <a:lvl6pPr marL="0" marR="0" lvl="5" indent="0" algn="r" rtl="0">
              <a:spcBef>
                <a:spcPts val="0"/>
              </a:spcBef>
              <a:spcAft>
                <a:spcPts val="0"/>
              </a:spcAft>
              <a:buNone/>
              <a:defRPr sz="800">
                <a:solidFill>
                  <a:schemeClr val="dk1"/>
                </a:solidFill>
                <a:latin typeface="Arial"/>
                <a:ea typeface="Arial"/>
                <a:cs typeface="Arial"/>
                <a:sym typeface="Arial"/>
              </a:defRPr>
            </a:lvl6pPr>
            <a:lvl7pPr marL="0" marR="0" lvl="6" indent="0" algn="r" rtl="0">
              <a:spcBef>
                <a:spcPts val="0"/>
              </a:spcBef>
              <a:spcAft>
                <a:spcPts val="0"/>
              </a:spcAft>
              <a:buNone/>
              <a:defRPr sz="800">
                <a:solidFill>
                  <a:schemeClr val="dk1"/>
                </a:solidFill>
                <a:latin typeface="Arial"/>
                <a:ea typeface="Arial"/>
                <a:cs typeface="Arial"/>
                <a:sym typeface="Arial"/>
              </a:defRPr>
            </a:lvl7pPr>
            <a:lvl8pPr marL="0" marR="0" lvl="7" indent="0" algn="r" rtl="0">
              <a:spcBef>
                <a:spcPts val="0"/>
              </a:spcBef>
              <a:spcAft>
                <a:spcPts val="0"/>
              </a:spcAft>
              <a:buNone/>
              <a:defRPr sz="800">
                <a:solidFill>
                  <a:schemeClr val="dk1"/>
                </a:solidFill>
                <a:latin typeface="Arial"/>
                <a:ea typeface="Arial"/>
                <a:cs typeface="Arial"/>
                <a:sym typeface="Arial"/>
              </a:defRPr>
            </a:lvl8pPr>
            <a:lvl9pPr marL="0" marR="0" lvl="8" indent="0" algn="r" rtl="0">
              <a:spcBef>
                <a:spcPts val="0"/>
              </a:spcBef>
              <a:spcAft>
                <a:spcPts val="0"/>
              </a:spcAft>
              <a:buNone/>
              <a:defRPr sz="8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6" name="Google Shape;86;p20"/>
          <p:cNvSpPr txBox="1">
            <a:spLocks noGrp="1"/>
          </p:cNvSpPr>
          <p:nvPr>
            <p:ph type="sldNum" idx="12"/>
          </p:nvPr>
        </p:nvSpPr>
        <p:spPr>
          <a:xfrm>
            <a:off x="6629400" y="4800600"/>
            <a:ext cx="2133600" cy="2430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800">
                <a:solidFill>
                  <a:schemeClr val="dk1"/>
                </a:solidFill>
                <a:latin typeface="Arial"/>
                <a:ea typeface="Arial"/>
                <a:cs typeface="Arial"/>
                <a:sym typeface="Arial"/>
              </a:defRPr>
            </a:lvl1pPr>
            <a:lvl2pPr marL="0" marR="0" lvl="1" indent="0" algn="r" rtl="0">
              <a:spcBef>
                <a:spcPts val="0"/>
              </a:spcBef>
              <a:spcAft>
                <a:spcPts val="0"/>
              </a:spcAft>
              <a:buNone/>
              <a:defRPr sz="800">
                <a:solidFill>
                  <a:schemeClr val="dk1"/>
                </a:solidFill>
                <a:latin typeface="Arial"/>
                <a:ea typeface="Arial"/>
                <a:cs typeface="Arial"/>
                <a:sym typeface="Arial"/>
              </a:defRPr>
            </a:lvl2pPr>
            <a:lvl3pPr marL="0" marR="0" lvl="2" indent="0" algn="r" rtl="0">
              <a:spcBef>
                <a:spcPts val="0"/>
              </a:spcBef>
              <a:spcAft>
                <a:spcPts val="0"/>
              </a:spcAft>
              <a:buNone/>
              <a:defRPr sz="800">
                <a:solidFill>
                  <a:schemeClr val="dk1"/>
                </a:solidFill>
                <a:latin typeface="Arial"/>
                <a:ea typeface="Arial"/>
                <a:cs typeface="Arial"/>
                <a:sym typeface="Arial"/>
              </a:defRPr>
            </a:lvl3pPr>
            <a:lvl4pPr marL="0" marR="0" lvl="3" indent="0" algn="r" rtl="0">
              <a:spcBef>
                <a:spcPts val="0"/>
              </a:spcBef>
              <a:spcAft>
                <a:spcPts val="0"/>
              </a:spcAft>
              <a:buNone/>
              <a:defRPr sz="800">
                <a:solidFill>
                  <a:schemeClr val="dk1"/>
                </a:solidFill>
                <a:latin typeface="Arial"/>
                <a:ea typeface="Arial"/>
                <a:cs typeface="Arial"/>
                <a:sym typeface="Arial"/>
              </a:defRPr>
            </a:lvl4pPr>
            <a:lvl5pPr marL="0" marR="0" lvl="4" indent="0" algn="r" rtl="0">
              <a:spcBef>
                <a:spcPts val="0"/>
              </a:spcBef>
              <a:spcAft>
                <a:spcPts val="0"/>
              </a:spcAft>
              <a:buNone/>
              <a:defRPr sz="800">
                <a:solidFill>
                  <a:schemeClr val="dk1"/>
                </a:solidFill>
                <a:latin typeface="Arial"/>
                <a:ea typeface="Arial"/>
                <a:cs typeface="Arial"/>
                <a:sym typeface="Arial"/>
              </a:defRPr>
            </a:lvl5pPr>
            <a:lvl6pPr marL="0" marR="0" lvl="5" indent="0" algn="r" rtl="0">
              <a:spcBef>
                <a:spcPts val="0"/>
              </a:spcBef>
              <a:spcAft>
                <a:spcPts val="0"/>
              </a:spcAft>
              <a:buNone/>
              <a:defRPr sz="800">
                <a:solidFill>
                  <a:schemeClr val="dk1"/>
                </a:solidFill>
                <a:latin typeface="Arial"/>
                <a:ea typeface="Arial"/>
                <a:cs typeface="Arial"/>
                <a:sym typeface="Arial"/>
              </a:defRPr>
            </a:lvl6pPr>
            <a:lvl7pPr marL="0" marR="0" lvl="6" indent="0" algn="r" rtl="0">
              <a:spcBef>
                <a:spcPts val="0"/>
              </a:spcBef>
              <a:spcAft>
                <a:spcPts val="0"/>
              </a:spcAft>
              <a:buNone/>
              <a:defRPr sz="800">
                <a:solidFill>
                  <a:schemeClr val="dk1"/>
                </a:solidFill>
                <a:latin typeface="Arial"/>
                <a:ea typeface="Arial"/>
                <a:cs typeface="Arial"/>
                <a:sym typeface="Arial"/>
              </a:defRPr>
            </a:lvl7pPr>
            <a:lvl8pPr marL="0" marR="0" lvl="7" indent="0" algn="r" rtl="0">
              <a:spcBef>
                <a:spcPts val="0"/>
              </a:spcBef>
              <a:spcAft>
                <a:spcPts val="0"/>
              </a:spcAft>
              <a:buNone/>
              <a:defRPr sz="800">
                <a:solidFill>
                  <a:schemeClr val="dk1"/>
                </a:solidFill>
                <a:latin typeface="Arial"/>
                <a:ea typeface="Arial"/>
                <a:cs typeface="Arial"/>
                <a:sym typeface="Arial"/>
              </a:defRPr>
            </a:lvl8pPr>
            <a:lvl9pPr marL="0" marR="0" lvl="8" indent="0" algn="r" rtl="0">
              <a:spcBef>
                <a:spcPts val="0"/>
              </a:spcBef>
              <a:spcAft>
                <a:spcPts val="0"/>
              </a:spcAft>
              <a:buNone/>
              <a:defRPr sz="8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sp>
        <p:nvSpPr>
          <p:cNvPr id="88" name="Google Shape;88;p21"/>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9" name="Google Shape;89;p21"/>
          <p:cNvSpPr txBox="1">
            <a:spLocks noGrp="1"/>
          </p:cNvSpPr>
          <p:nvPr>
            <p:ph type="body" idx="1"/>
          </p:nvPr>
        </p:nvSpPr>
        <p:spPr>
          <a:xfrm>
            <a:off x="3575051" y="204794"/>
            <a:ext cx="5111700" cy="43896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SzPts val="3200"/>
              <a:buChar char="❖"/>
              <a:defRPr sz="3200"/>
            </a:lvl1pPr>
            <a:lvl2pPr marL="914400" lvl="1" indent="-406400" algn="l" rtl="0">
              <a:spcBef>
                <a:spcPts val="560"/>
              </a:spcBef>
              <a:spcAft>
                <a:spcPts val="0"/>
              </a:spcAft>
              <a:buSzPts val="2800"/>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spcBef>
                <a:spcPts val="400"/>
              </a:spcBef>
              <a:spcAft>
                <a:spcPts val="0"/>
              </a:spcAft>
              <a:buClr>
                <a:schemeClr val="dk1"/>
              </a:buClr>
              <a:buSzPts val="2000"/>
              <a:buFont typeface="Arial"/>
              <a:buChar char="»"/>
              <a:defRPr sz="2000"/>
            </a:lvl6pPr>
            <a:lvl7pPr marL="3200400" lvl="6" indent="-355600" algn="l" rtl="0">
              <a:spcBef>
                <a:spcPts val="400"/>
              </a:spcBef>
              <a:spcAft>
                <a:spcPts val="0"/>
              </a:spcAft>
              <a:buClr>
                <a:schemeClr val="dk1"/>
              </a:buClr>
              <a:buSzPts val="2000"/>
              <a:buFont typeface="Arial"/>
              <a:buChar char="»"/>
              <a:defRPr sz="2000"/>
            </a:lvl7pPr>
            <a:lvl8pPr marL="3657600" lvl="7" indent="-355600" algn="l" rtl="0">
              <a:spcBef>
                <a:spcPts val="400"/>
              </a:spcBef>
              <a:spcAft>
                <a:spcPts val="0"/>
              </a:spcAft>
              <a:buClr>
                <a:schemeClr val="dk1"/>
              </a:buClr>
              <a:buSzPts val="2000"/>
              <a:buFont typeface="Arial"/>
              <a:buChar char="»"/>
              <a:defRPr sz="2000"/>
            </a:lvl8pPr>
            <a:lvl9pPr marL="4114800" lvl="8" indent="-355600" algn="l" rtl="0">
              <a:spcBef>
                <a:spcPts val="400"/>
              </a:spcBef>
              <a:spcAft>
                <a:spcPts val="0"/>
              </a:spcAft>
              <a:buClr>
                <a:schemeClr val="dk1"/>
              </a:buClr>
              <a:buSzPts val="2000"/>
              <a:buFont typeface="Arial"/>
              <a:buChar char="»"/>
              <a:defRPr sz="2000"/>
            </a:lvl9pPr>
          </a:lstStyle>
          <a:p>
            <a:endParaRPr/>
          </a:p>
        </p:txBody>
      </p:sp>
      <p:sp>
        <p:nvSpPr>
          <p:cNvPr id="90" name="Google Shape;90;p21"/>
          <p:cNvSpPr txBox="1">
            <a:spLocks noGrp="1"/>
          </p:cNvSpPr>
          <p:nvPr>
            <p:ph type="body" idx="2"/>
          </p:nvPr>
        </p:nvSpPr>
        <p:spPr>
          <a:xfrm>
            <a:off x="457200" y="1076327"/>
            <a:ext cx="3008400" cy="35184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Arial"/>
              <a:buNone/>
              <a:defRPr sz="900"/>
            </a:lvl6pPr>
            <a:lvl7pPr marL="3200400" lvl="6" indent="-228600" algn="l" rtl="0">
              <a:spcBef>
                <a:spcPts val="180"/>
              </a:spcBef>
              <a:spcAft>
                <a:spcPts val="0"/>
              </a:spcAft>
              <a:buClr>
                <a:schemeClr val="dk1"/>
              </a:buClr>
              <a:buSzPts val="900"/>
              <a:buFont typeface="Arial"/>
              <a:buNone/>
              <a:defRPr sz="900"/>
            </a:lvl7pPr>
            <a:lvl8pPr marL="3657600" lvl="7" indent="-228600" algn="l" rtl="0">
              <a:spcBef>
                <a:spcPts val="180"/>
              </a:spcBef>
              <a:spcAft>
                <a:spcPts val="0"/>
              </a:spcAft>
              <a:buClr>
                <a:schemeClr val="dk1"/>
              </a:buClr>
              <a:buSzPts val="900"/>
              <a:buFont typeface="Arial"/>
              <a:buNone/>
              <a:defRPr sz="900"/>
            </a:lvl8pPr>
            <a:lvl9pPr marL="4114800" lvl="8" indent="-228600" algn="l" rtl="0">
              <a:spcBef>
                <a:spcPts val="180"/>
              </a:spcBef>
              <a:spcAft>
                <a:spcPts val="0"/>
              </a:spcAft>
              <a:buClr>
                <a:schemeClr val="dk1"/>
              </a:buClr>
              <a:buSzPts val="900"/>
              <a:buFont typeface="Arial"/>
              <a:buNone/>
              <a:defRPr sz="900"/>
            </a:lvl9pPr>
          </a:lstStyle>
          <a:p>
            <a:endParaRPr/>
          </a:p>
        </p:txBody>
      </p:sp>
      <p:sp>
        <p:nvSpPr>
          <p:cNvPr id="91" name="Google Shape;91;p21"/>
          <p:cNvSpPr txBox="1">
            <a:spLocks noGrp="1"/>
          </p:cNvSpPr>
          <p:nvPr>
            <p:ph type="sldNum" idx="12"/>
          </p:nvPr>
        </p:nvSpPr>
        <p:spPr>
          <a:xfrm>
            <a:off x="6629400" y="4800600"/>
            <a:ext cx="2133600" cy="2430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800">
                <a:solidFill>
                  <a:schemeClr val="dk1"/>
                </a:solidFill>
                <a:latin typeface="Arial"/>
                <a:ea typeface="Arial"/>
                <a:cs typeface="Arial"/>
                <a:sym typeface="Arial"/>
              </a:defRPr>
            </a:lvl1pPr>
            <a:lvl2pPr marL="0" marR="0" lvl="1" indent="0" algn="r" rtl="0">
              <a:spcBef>
                <a:spcPts val="0"/>
              </a:spcBef>
              <a:spcAft>
                <a:spcPts val="0"/>
              </a:spcAft>
              <a:buNone/>
              <a:defRPr sz="800">
                <a:solidFill>
                  <a:schemeClr val="dk1"/>
                </a:solidFill>
                <a:latin typeface="Arial"/>
                <a:ea typeface="Arial"/>
                <a:cs typeface="Arial"/>
                <a:sym typeface="Arial"/>
              </a:defRPr>
            </a:lvl2pPr>
            <a:lvl3pPr marL="0" marR="0" lvl="2" indent="0" algn="r" rtl="0">
              <a:spcBef>
                <a:spcPts val="0"/>
              </a:spcBef>
              <a:spcAft>
                <a:spcPts val="0"/>
              </a:spcAft>
              <a:buNone/>
              <a:defRPr sz="800">
                <a:solidFill>
                  <a:schemeClr val="dk1"/>
                </a:solidFill>
                <a:latin typeface="Arial"/>
                <a:ea typeface="Arial"/>
                <a:cs typeface="Arial"/>
                <a:sym typeface="Arial"/>
              </a:defRPr>
            </a:lvl3pPr>
            <a:lvl4pPr marL="0" marR="0" lvl="3" indent="0" algn="r" rtl="0">
              <a:spcBef>
                <a:spcPts val="0"/>
              </a:spcBef>
              <a:spcAft>
                <a:spcPts val="0"/>
              </a:spcAft>
              <a:buNone/>
              <a:defRPr sz="800">
                <a:solidFill>
                  <a:schemeClr val="dk1"/>
                </a:solidFill>
                <a:latin typeface="Arial"/>
                <a:ea typeface="Arial"/>
                <a:cs typeface="Arial"/>
                <a:sym typeface="Arial"/>
              </a:defRPr>
            </a:lvl4pPr>
            <a:lvl5pPr marL="0" marR="0" lvl="4" indent="0" algn="r" rtl="0">
              <a:spcBef>
                <a:spcPts val="0"/>
              </a:spcBef>
              <a:spcAft>
                <a:spcPts val="0"/>
              </a:spcAft>
              <a:buNone/>
              <a:defRPr sz="800">
                <a:solidFill>
                  <a:schemeClr val="dk1"/>
                </a:solidFill>
                <a:latin typeface="Arial"/>
                <a:ea typeface="Arial"/>
                <a:cs typeface="Arial"/>
                <a:sym typeface="Arial"/>
              </a:defRPr>
            </a:lvl5pPr>
            <a:lvl6pPr marL="0" marR="0" lvl="5" indent="0" algn="r" rtl="0">
              <a:spcBef>
                <a:spcPts val="0"/>
              </a:spcBef>
              <a:spcAft>
                <a:spcPts val="0"/>
              </a:spcAft>
              <a:buNone/>
              <a:defRPr sz="800">
                <a:solidFill>
                  <a:schemeClr val="dk1"/>
                </a:solidFill>
                <a:latin typeface="Arial"/>
                <a:ea typeface="Arial"/>
                <a:cs typeface="Arial"/>
                <a:sym typeface="Arial"/>
              </a:defRPr>
            </a:lvl6pPr>
            <a:lvl7pPr marL="0" marR="0" lvl="6" indent="0" algn="r" rtl="0">
              <a:spcBef>
                <a:spcPts val="0"/>
              </a:spcBef>
              <a:spcAft>
                <a:spcPts val="0"/>
              </a:spcAft>
              <a:buNone/>
              <a:defRPr sz="800">
                <a:solidFill>
                  <a:schemeClr val="dk1"/>
                </a:solidFill>
                <a:latin typeface="Arial"/>
                <a:ea typeface="Arial"/>
                <a:cs typeface="Arial"/>
                <a:sym typeface="Arial"/>
              </a:defRPr>
            </a:lvl7pPr>
            <a:lvl8pPr marL="0" marR="0" lvl="7" indent="0" algn="r" rtl="0">
              <a:spcBef>
                <a:spcPts val="0"/>
              </a:spcBef>
              <a:spcAft>
                <a:spcPts val="0"/>
              </a:spcAft>
              <a:buNone/>
              <a:defRPr sz="800">
                <a:solidFill>
                  <a:schemeClr val="dk1"/>
                </a:solidFill>
                <a:latin typeface="Arial"/>
                <a:ea typeface="Arial"/>
                <a:cs typeface="Arial"/>
                <a:sym typeface="Arial"/>
              </a:defRPr>
            </a:lvl8pPr>
            <a:lvl9pPr marL="0" marR="0" lvl="8" indent="0" algn="r" rtl="0">
              <a:spcBef>
                <a:spcPts val="0"/>
              </a:spcBef>
              <a:spcAft>
                <a:spcPts val="0"/>
              </a:spcAft>
              <a:buNone/>
              <a:defRPr sz="8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2"/>
        <p:cNvGrpSpPr/>
        <p:nvPr/>
      </p:nvGrpSpPr>
      <p:grpSpPr>
        <a:xfrm>
          <a:off x="0" y="0"/>
          <a:ext cx="0" cy="0"/>
          <a:chOff x="0" y="0"/>
          <a:chExt cx="0" cy="0"/>
        </a:xfrm>
      </p:grpSpPr>
      <p:sp>
        <p:nvSpPr>
          <p:cNvPr id="93" name="Google Shape;93;p22"/>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94" name="Google Shape;94;p22"/>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FF0000"/>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006600"/>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95" name="Google Shape;95;p22"/>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Arial"/>
              <a:buNone/>
              <a:defRPr sz="900"/>
            </a:lvl6pPr>
            <a:lvl7pPr marL="3200400" lvl="6" indent="-228600" algn="l" rtl="0">
              <a:spcBef>
                <a:spcPts val="180"/>
              </a:spcBef>
              <a:spcAft>
                <a:spcPts val="0"/>
              </a:spcAft>
              <a:buClr>
                <a:schemeClr val="dk1"/>
              </a:buClr>
              <a:buSzPts val="900"/>
              <a:buFont typeface="Arial"/>
              <a:buNone/>
              <a:defRPr sz="900"/>
            </a:lvl7pPr>
            <a:lvl8pPr marL="3657600" lvl="7" indent="-228600" algn="l" rtl="0">
              <a:spcBef>
                <a:spcPts val="180"/>
              </a:spcBef>
              <a:spcAft>
                <a:spcPts val="0"/>
              </a:spcAft>
              <a:buClr>
                <a:schemeClr val="dk1"/>
              </a:buClr>
              <a:buSzPts val="900"/>
              <a:buFont typeface="Arial"/>
              <a:buNone/>
              <a:defRPr sz="900"/>
            </a:lvl8pPr>
            <a:lvl9pPr marL="4114800" lvl="8" indent="-228600" algn="l" rtl="0">
              <a:spcBef>
                <a:spcPts val="180"/>
              </a:spcBef>
              <a:spcAft>
                <a:spcPts val="0"/>
              </a:spcAft>
              <a:buClr>
                <a:schemeClr val="dk1"/>
              </a:buClr>
              <a:buSzPts val="900"/>
              <a:buFont typeface="Arial"/>
              <a:buNone/>
              <a:defRPr sz="900"/>
            </a:lvl9pPr>
          </a:lstStyle>
          <a:p>
            <a:endParaRPr/>
          </a:p>
        </p:txBody>
      </p:sp>
      <p:sp>
        <p:nvSpPr>
          <p:cNvPr id="96" name="Google Shape;96;p22"/>
          <p:cNvSpPr txBox="1">
            <a:spLocks noGrp="1"/>
          </p:cNvSpPr>
          <p:nvPr>
            <p:ph type="sldNum" idx="12"/>
          </p:nvPr>
        </p:nvSpPr>
        <p:spPr>
          <a:xfrm>
            <a:off x="6629400" y="4800600"/>
            <a:ext cx="2133600" cy="2430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800">
                <a:solidFill>
                  <a:schemeClr val="dk1"/>
                </a:solidFill>
                <a:latin typeface="Arial"/>
                <a:ea typeface="Arial"/>
                <a:cs typeface="Arial"/>
                <a:sym typeface="Arial"/>
              </a:defRPr>
            </a:lvl1pPr>
            <a:lvl2pPr marL="0" marR="0" lvl="1" indent="0" algn="r" rtl="0">
              <a:spcBef>
                <a:spcPts val="0"/>
              </a:spcBef>
              <a:spcAft>
                <a:spcPts val="0"/>
              </a:spcAft>
              <a:buNone/>
              <a:defRPr sz="800">
                <a:solidFill>
                  <a:schemeClr val="dk1"/>
                </a:solidFill>
                <a:latin typeface="Arial"/>
                <a:ea typeface="Arial"/>
                <a:cs typeface="Arial"/>
                <a:sym typeface="Arial"/>
              </a:defRPr>
            </a:lvl2pPr>
            <a:lvl3pPr marL="0" marR="0" lvl="2" indent="0" algn="r" rtl="0">
              <a:spcBef>
                <a:spcPts val="0"/>
              </a:spcBef>
              <a:spcAft>
                <a:spcPts val="0"/>
              </a:spcAft>
              <a:buNone/>
              <a:defRPr sz="800">
                <a:solidFill>
                  <a:schemeClr val="dk1"/>
                </a:solidFill>
                <a:latin typeface="Arial"/>
                <a:ea typeface="Arial"/>
                <a:cs typeface="Arial"/>
                <a:sym typeface="Arial"/>
              </a:defRPr>
            </a:lvl3pPr>
            <a:lvl4pPr marL="0" marR="0" lvl="3" indent="0" algn="r" rtl="0">
              <a:spcBef>
                <a:spcPts val="0"/>
              </a:spcBef>
              <a:spcAft>
                <a:spcPts val="0"/>
              </a:spcAft>
              <a:buNone/>
              <a:defRPr sz="800">
                <a:solidFill>
                  <a:schemeClr val="dk1"/>
                </a:solidFill>
                <a:latin typeface="Arial"/>
                <a:ea typeface="Arial"/>
                <a:cs typeface="Arial"/>
                <a:sym typeface="Arial"/>
              </a:defRPr>
            </a:lvl4pPr>
            <a:lvl5pPr marL="0" marR="0" lvl="4" indent="0" algn="r" rtl="0">
              <a:spcBef>
                <a:spcPts val="0"/>
              </a:spcBef>
              <a:spcAft>
                <a:spcPts val="0"/>
              </a:spcAft>
              <a:buNone/>
              <a:defRPr sz="800">
                <a:solidFill>
                  <a:schemeClr val="dk1"/>
                </a:solidFill>
                <a:latin typeface="Arial"/>
                <a:ea typeface="Arial"/>
                <a:cs typeface="Arial"/>
                <a:sym typeface="Arial"/>
              </a:defRPr>
            </a:lvl5pPr>
            <a:lvl6pPr marL="0" marR="0" lvl="5" indent="0" algn="r" rtl="0">
              <a:spcBef>
                <a:spcPts val="0"/>
              </a:spcBef>
              <a:spcAft>
                <a:spcPts val="0"/>
              </a:spcAft>
              <a:buNone/>
              <a:defRPr sz="800">
                <a:solidFill>
                  <a:schemeClr val="dk1"/>
                </a:solidFill>
                <a:latin typeface="Arial"/>
                <a:ea typeface="Arial"/>
                <a:cs typeface="Arial"/>
                <a:sym typeface="Arial"/>
              </a:defRPr>
            </a:lvl6pPr>
            <a:lvl7pPr marL="0" marR="0" lvl="6" indent="0" algn="r" rtl="0">
              <a:spcBef>
                <a:spcPts val="0"/>
              </a:spcBef>
              <a:spcAft>
                <a:spcPts val="0"/>
              </a:spcAft>
              <a:buNone/>
              <a:defRPr sz="800">
                <a:solidFill>
                  <a:schemeClr val="dk1"/>
                </a:solidFill>
                <a:latin typeface="Arial"/>
                <a:ea typeface="Arial"/>
                <a:cs typeface="Arial"/>
                <a:sym typeface="Arial"/>
              </a:defRPr>
            </a:lvl7pPr>
            <a:lvl8pPr marL="0" marR="0" lvl="7" indent="0" algn="r" rtl="0">
              <a:spcBef>
                <a:spcPts val="0"/>
              </a:spcBef>
              <a:spcAft>
                <a:spcPts val="0"/>
              </a:spcAft>
              <a:buNone/>
              <a:defRPr sz="800">
                <a:solidFill>
                  <a:schemeClr val="dk1"/>
                </a:solidFill>
                <a:latin typeface="Arial"/>
                <a:ea typeface="Arial"/>
                <a:cs typeface="Arial"/>
                <a:sym typeface="Arial"/>
              </a:defRPr>
            </a:lvl8pPr>
            <a:lvl9pPr marL="0" marR="0" lvl="8" indent="0" algn="r" rtl="0">
              <a:spcBef>
                <a:spcPts val="0"/>
              </a:spcBef>
              <a:spcAft>
                <a:spcPts val="0"/>
              </a:spcAft>
              <a:buNone/>
              <a:defRPr sz="8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7"/>
        <p:cNvGrpSpPr/>
        <p:nvPr/>
      </p:nvGrpSpPr>
      <p:grpSpPr>
        <a:xfrm>
          <a:off x="0" y="0"/>
          <a:ext cx="0" cy="0"/>
          <a:chOff x="0" y="0"/>
          <a:chExt cx="0" cy="0"/>
        </a:xfrm>
      </p:grpSpPr>
      <p:sp>
        <p:nvSpPr>
          <p:cNvPr id="98" name="Google Shape;98;p2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99" name="Google Shape;99;p23"/>
          <p:cNvSpPr txBox="1">
            <a:spLocks noGrp="1"/>
          </p:cNvSpPr>
          <p:nvPr>
            <p:ph type="body" idx="1"/>
          </p:nvPr>
        </p:nvSpPr>
        <p:spPr>
          <a:xfrm rot="5400000">
            <a:off x="2874750" y="-1217396"/>
            <a:ext cx="3394500" cy="82296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0" name="Google Shape;100;p23"/>
          <p:cNvSpPr txBox="1">
            <a:spLocks noGrp="1"/>
          </p:cNvSpPr>
          <p:nvPr>
            <p:ph type="sldNum" idx="12"/>
          </p:nvPr>
        </p:nvSpPr>
        <p:spPr>
          <a:xfrm>
            <a:off x="6629400" y="4800600"/>
            <a:ext cx="2133600" cy="2430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800">
                <a:solidFill>
                  <a:schemeClr val="dk1"/>
                </a:solidFill>
                <a:latin typeface="Arial"/>
                <a:ea typeface="Arial"/>
                <a:cs typeface="Arial"/>
                <a:sym typeface="Arial"/>
              </a:defRPr>
            </a:lvl1pPr>
            <a:lvl2pPr marL="0" marR="0" lvl="1" indent="0" algn="r" rtl="0">
              <a:spcBef>
                <a:spcPts val="0"/>
              </a:spcBef>
              <a:spcAft>
                <a:spcPts val="0"/>
              </a:spcAft>
              <a:buNone/>
              <a:defRPr sz="800">
                <a:solidFill>
                  <a:schemeClr val="dk1"/>
                </a:solidFill>
                <a:latin typeface="Arial"/>
                <a:ea typeface="Arial"/>
                <a:cs typeface="Arial"/>
                <a:sym typeface="Arial"/>
              </a:defRPr>
            </a:lvl2pPr>
            <a:lvl3pPr marL="0" marR="0" lvl="2" indent="0" algn="r" rtl="0">
              <a:spcBef>
                <a:spcPts val="0"/>
              </a:spcBef>
              <a:spcAft>
                <a:spcPts val="0"/>
              </a:spcAft>
              <a:buNone/>
              <a:defRPr sz="800">
                <a:solidFill>
                  <a:schemeClr val="dk1"/>
                </a:solidFill>
                <a:latin typeface="Arial"/>
                <a:ea typeface="Arial"/>
                <a:cs typeface="Arial"/>
                <a:sym typeface="Arial"/>
              </a:defRPr>
            </a:lvl3pPr>
            <a:lvl4pPr marL="0" marR="0" lvl="3" indent="0" algn="r" rtl="0">
              <a:spcBef>
                <a:spcPts val="0"/>
              </a:spcBef>
              <a:spcAft>
                <a:spcPts val="0"/>
              </a:spcAft>
              <a:buNone/>
              <a:defRPr sz="800">
                <a:solidFill>
                  <a:schemeClr val="dk1"/>
                </a:solidFill>
                <a:latin typeface="Arial"/>
                <a:ea typeface="Arial"/>
                <a:cs typeface="Arial"/>
                <a:sym typeface="Arial"/>
              </a:defRPr>
            </a:lvl4pPr>
            <a:lvl5pPr marL="0" marR="0" lvl="4" indent="0" algn="r" rtl="0">
              <a:spcBef>
                <a:spcPts val="0"/>
              </a:spcBef>
              <a:spcAft>
                <a:spcPts val="0"/>
              </a:spcAft>
              <a:buNone/>
              <a:defRPr sz="800">
                <a:solidFill>
                  <a:schemeClr val="dk1"/>
                </a:solidFill>
                <a:latin typeface="Arial"/>
                <a:ea typeface="Arial"/>
                <a:cs typeface="Arial"/>
                <a:sym typeface="Arial"/>
              </a:defRPr>
            </a:lvl5pPr>
            <a:lvl6pPr marL="0" marR="0" lvl="5" indent="0" algn="r" rtl="0">
              <a:spcBef>
                <a:spcPts val="0"/>
              </a:spcBef>
              <a:spcAft>
                <a:spcPts val="0"/>
              </a:spcAft>
              <a:buNone/>
              <a:defRPr sz="800">
                <a:solidFill>
                  <a:schemeClr val="dk1"/>
                </a:solidFill>
                <a:latin typeface="Arial"/>
                <a:ea typeface="Arial"/>
                <a:cs typeface="Arial"/>
                <a:sym typeface="Arial"/>
              </a:defRPr>
            </a:lvl6pPr>
            <a:lvl7pPr marL="0" marR="0" lvl="6" indent="0" algn="r" rtl="0">
              <a:spcBef>
                <a:spcPts val="0"/>
              </a:spcBef>
              <a:spcAft>
                <a:spcPts val="0"/>
              </a:spcAft>
              <a:buNone/>
              <a:defRPr sz="800">
                <a:solidFill>
                  <a:schemeClr val="dk1"/>
                </a:solidFill>
                <a:latin typeface="Arial"/>
                <a:ea typeface="Arial"/>
                <a:cs typeface="Arial"/>
                <a:sym typeface="Arial"/>
              </a:defRPr>
            </a:lvl7pPr>
            <a:lvl8pPr marL="0" marR="0" lvl="7" indent="0" algn="r" rtl="0">
              <a:spcBef>
                <a:spcPts val="0"/>
              </a:spcBef>
              <a:spcAft>
                <a:spcPts val="0"/>
              </a:spcAft>
              <a:buNone/>
              <a:defRPr sz="800">
                <a:solidFill>
                  <a:schemeClr val="dk1"/>
                </a:solidFill>
                <a:latin typeface="Arial"/>
                <a:ea typeface="Arial"/>
                <a:cs typeface="Arial"/>
                <a:sym typeface="Arial"/>
              </a:defRPr>
            </a:lvl8pPr>
            <a:lvl9pPr marL="0" marR="0" lvl="8" indent="0" algn="r" rtl="0">
              <a:spcBef>
                <a:spcPts val="0"/>
              </a:spcBef>
              <a:spcAft>
                <a:spcPts val="0"/>
              </a:spcAft>
              <a:buNone/>
              <a:defRPr sz="8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24"/>
          <p:cNvSpPr txBox="1">
            <a:spLocks noGrp="1"/>
          </p:cNvSpPr>
          <p:nvPr>
            <p:ph type="title"/>
          </p:nvPr>
        </p:nvSpPr>
        <p:spPr>
          <a:xfrm rot="5400000">
            <a:off x="5463750" y="1371634"/>
            <a:ext cx="4388700" cy="20574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03" name="Google Shape;103;p24"/>
          <p:cNvSpPr txBox="1">
            <a:spLocks noGrp="1"/>
          </p:cNvSpPr>
          <p:nvPr>
            <p:ph type="body" idx="1"/>
          </p:nvPr>
        </p:nvSpPr>
        <p:spPr>
          <a:xfrm rot="5400000">
            <a:off x="1272750" y="-609566"/>
            <a:ext cx="4388700" cy="6019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4" name="Google Shape;104;p24"/>
          <p:cNvSpPr txBox="1">
            <a:spLocks noGrp="1"/>
          </p:cNvSpPr>
          <p:nvPr>
            <p:ph type="sldNum" idx="12"/>
          </p:nvPr>
        </p:nvSpPr>
        <p:spPr>
          <a:xfrm>
            <a:off x="6629400" y="4800600"/>
            <a:ext cx="2133600" cy="2430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800">
                <a:solidFill>
                  <a:schemeClr val="dk1"/>
                </a:solidFill>
                <a:latin typeface="Arial"/>
                <a:ea typeface="Arial"/>
                <a:cs typeface="Arial"/>
                <a:sym typeface="Arial"/>
              </a:defRPr>
            </a:lvl1pPr>
            <a:lvl2pPr marL="0" marR="0" lvl="1" indent="0" algn="r" rtl="0">
              <a:spcBef>
                <a:spcPts val="0"/>
              </a:spcBef>
              <a:spcAft>
                <a:spcPts val="0"/>
              </a:spcAft>
              <a:buNone/>
              <a:defRPr sz="800">
                <a:solidFill>
                  <a:schemeClr val="dk1"/>
                </a:solidFill>
                <a:latin typeface="Arial"/>
                <a:ea typeface="Arial"/>
                <a:cs typeface="Arial"/>
                <a:sym typeface="Arial"/>
              </a:defRPr>
            </a:lvl2pPr>
            <a:lvl3pPr marL="0" marR="0" lvl="2" indent="0" algn="r" rtl="0">
              <a:spcBef>
                <a:spcPts val="0"/>
              </a:spcBef>
              <a:spcAft>
                <a:spcPts val="0"/>
              </a:spcAft>
              <a:buNone/>
              <a:defRPr sz="800">
                <a:solidFill>
                  <a:schemeClr val="dk1"/>
                </a:solidFill>
                <a:latin typeface="Arial"/>
                <a:ea typeface="Arial"/>
                <a:cs typeface="Arial"/>
                <a:sym typeface="Arial"/>
              </a:defRPr>
            </a:lvl3pPr>
            <a:lvl4pPr marL="0" marR="0" lvl="3" indent="0" algn="r" rtl="0">
              <a:spcBef>
                <a:spcPts val="0"/>
              </a:spcBef>
              <a:spcAft>
                <a:spcPts val="0"/>
              </a:spcAft>
              <a:buNone/>
              <a:defRPr sz="800">
                <a:solidFill>
                  <a:schemeClr val="dk1"/>
                </a:solidFill>
                <a:latin typeface="Arial"/>
                <a:ea typeface="Arial"/>
                <a:cs typeface="Arial"/>
                <a:sym typeface="Arial"/>
              </a:defRPr>
            </a:lvl4pPr>
            <a:lvl5pPr marL="0" marR="0" lvl="4" indent="0" algn="r" rtl="0">
              <a:spcBef>
                <a:spcPts val="0"/>
              </a:spcBef>
              <a:spcAft>
                <a:spcPts val="0"/>
              </a:spcAft>
              <a:buNone/>
              <a:defRPr sz="800">
                <a:solidFill>
                  <a:schemeClr val="dk1"/>
                </a:solidFill>
                <a:latin typeface="Arial"/>
                <a:ea typeface="Arial"/>
                <a:cs typeface="Arial"/>
                <a:sym typeface="Arial"/>
              </a:defRPr>
            </a:lvl5pPr>
            <a:lvl6pPr marL="0" marR="0" lvl="5" indent="0" algn="r" rtl="0">
              <a:spcBef>
                <a:spcPts val="0"/>
              </a:spcBef>
              <a:spcAft>
                <a:spcPts val="0"/>
              </a:spcAft>
              <a:buNone/>
              <a:defRPr sz="800">
                <a:solidFill>
                  <a:schemeClr val="dk1"/>
                </a:solidFill>
                <a:latin typeface="Arial"/>
                <a:ea typeface="Arial"/>
                <a:cs typeface="Arial"/>
                <a:sym typeface="Arial"/>
              </a:defRPr>
            </a:lvl6pPr>
            <a:lvl7pPr marL="0" marR="0" lvl="6" indent="0" algn="r" rtl="0">
              <a:spcBef>
                <a:spcPts val="0"/>
              </a:spcBef>
              <a:spcAft>
                <a:spcPts val="0"/>
              </a:spcAft>
              <a:buNone/>
              <a:defRPr sz="800">
                <a:solidFill>
                  <a:schemeClr val="dk1"/>
                </a:solidFill>
                <a:latin typeface="Arial"/>
                <a:ea typeface="Arial"/>
                <a:cs typeface="Arial"/>
                <a:sym typeface="Arial"/>
              </a:defRPr>
            </a:lvl7pPr>
            <a:lvl8pPr marL="0" marR="0" lvl="7" indent="0" algn="r" rtl="0">
              <a:spcBef>
                <a:spcPts val="0"/>
              </a:spcBef>
              <a:spcAft>
                <a:spcPts val="0"/>
              </a:spcAft>
              <a:buNone/>
              <a:defRPr sz="800">
                <a:solidFill>
                  <a:schemeClr val="dk1"/>
                </a:solidFill>
                <a:latin typeface="Arial"/>
                <a:ea typeface="Arial"/>
                <a:cs typeface="Arial"/>
                <a:sym typeface="Arial"/>
              </a:defRPr>
            </a:lvl8pPr>
            <a:lvl9pPr marL="0" marR="0" lvl="8" indent="0" algn="r" rtl="0">
              <a:spcBef>
                <a:spcPts val="0"/>
              </a:spcBef>
              <a:spcAft>
                <a:spcPts val="0"/>
              </a:spcAft>
              <a:buNone/>
              <a:defRPr sz="8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457200" y="1200154"/>
            <a:ext cx="8229600" cy="33945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FF0000"/>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006600"/>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sldNum" idx="12"/>
          </p:nvPr>
        </p:nvSpPr>
        <p:spPr>
          <a:xfrm>
            <a:off x="6629400" y="4800600"/>
            <a:ext cx="2133600" cy="2430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8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8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8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8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8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8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8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8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13"/>
          <p:cNvSpPr/>
          <p:nvPr/>
        </p:nvSpPr>
        <p:spPr>
          <a:xfrm>
            <a:off x="457200" y="1200150"/>
            <a:ext cx="8229600" cy="35433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rgbClr val="FF0000"/>
              </a:buClr>
              <a:buSzPts val="3200"/>
              <a:buFont typeface="Noto Sans Symbols"/>
              <a:buNone/>
            </a:pPr>
            <a:endParaRPr sz="3200" b="0" i="0" u="none" strike="noStrike" cap="none">
              <a:solidFill>
                <a:schemeClr val="dk1"/>
              </a:solidFill>
              <a:latin typeface="Arial"/>
              <a:ea typeface="Arial"/>
              <a:cs typeface="Arial"/>
              <a:sym typeface="Arial"/>
            </a:endParaRPr>
          </a:p>
        </p:txBody>
      </p:sp>
      <p:sp>
        <p:nvSpPr>
          <p:cNvPr id="54" name="Google Shape;54;p13"/>
          <p:cNvSpPr/>
          <p:nvPr/>
        </p:nvSpPr>
        <p:spPr>
          <a:xfrm>
            <a:off x="457200" y="4800606"/>
            <a:ext cx="5646600" cy="18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b="1" i="0" u="none" strike="noStrike" cap="none">
              <a:solidFill>
                <a:schemeClr val="dk1"/>
              </a:solidFill>
              <a:latin typeface="Arial"/>
              <a:ea typeface="Arial"/>
              <a:cs typeface="Arial"/>
              <a:sym typeface="Arial"/>
            </a:endParaRPr>
          </a:p>
        </p:txBody>
      </p:sp>
      <p:cxnSp>
        <p:nvCxnSpPr>
          <p:cNvPr id="55" name="Google Shape;55;p13"/>
          <p:cNvCxnSpPr/>
          <p:nvPr/>
        </p:nvCxnSpPr>
        <p:spPr>
          <a:xfrm>
            <a:off x="457200" y="4743450"/>
            <a:ext cx="8229600" cy="0"/>
          </a:xfrm>
          <a:prstGeom prst="straightConnector1">
            <a:avLst/>
          </a:prstGeom>
          <a:noFill/>
          <a:ln w="38100" cap="flat" cmpd="sng">
            <a:solidFill>
              <a:srgbClr val="0000FF"/>
            </a:solidFill>
            <a:prstDash val="solid"/>
            <a:round/>
            <a:headEnd type="none" w="med" len="med"/>
            <a:tailEnd type="none" w="med" len="med"/>
          </a:ln>
        </p:spPr>
      </p:cxnSp>
      <p:sp>
        <p:nvSpPr>
          <p:cNvPr id="56" name="Google Shape;56;p13"/>
          <p:cNvSpPr/>
          <p:nvPr/>
        </p:nvSpPr>
        <p:spPr>
          <a:xfrm>
            <a:off x="6553200" y="4857756"/>
            <a:ext cx="2133600" cy="183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57" name="Google Shape;57;p13" descr="C:\Users\miu\Dropbox\gsics_WG_logo.jpg"/>
          <p:cNvPicPr preferRelativeResize="0"/>
          <p:nvPr/>
        </p:nvPicPr>
        <p:blipFill rotWithShape="1">
          <a:blip r:embed="rId13">
            <a:alphaModFix/>
          </a:blip>
          <a:srcRect/>
          <a:stretch/>
        </p:blipFill>
        <p:spPr>
          <a:xfrm>
            <a:off x="366183" y="247651"/>
            <a:ext cx="2111547" cy="5397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Discussion Way Forward for Multispectral IR</a:t>
            </a:r>
            <a:endParaRPr/>
          </a:p>
        </p:txBody>
      </p:sp>
      <p:sp>
        <p:nvSpPr>
          <p:cNvPr id="110" name="Google Shape;110;p2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Tim Hewson and Likun Wang</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LEO-LEO IR</a:t>
            </a:r>
            <a:endParaRPr/>
          </a:p>
        </p:txBody>
      </p:sp>
      <p:sp>
        <p:nvSpPr>
          <p:cNvPr id="176" name="Google Shape;176;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lvl="0"/>
            <a:r>
              <a:rPr lang="en-GB" dirty="0"/>
              <a:t>Q: Can we recommend </a:t>
            </a:r>
            <a:r>
              <a:rPr lang="en-GB" dirty="0" smtClean="0"/>
              <a:t>LEO-LEO </a:t>
            </a:r>
            <a:r>
              <a:rPr lang="en-GB" dirty="0"/>
              <a:t>IR algorithm?</a:t>
            </a:r>
          </a:p>
          <a:p>
            <a:pPr lvl="1">
              <a:spcBef>
                <a:spcPts val="0"/>
              </a:spcBef>
            </a:pPr>
            <a:r>
              <a:rPr lang="en-GB" dirty="0"/>
              <a:t>For monitoring? </a:t>
            </a:r>
          </a:p>
          <a:p>
            <a:pPr lvl="1">
              <a:spcBef>
                <a:spcPts val="0"/>
              </a:spcBef>
            </a:pPr>
            <a:r>
              <a:rPr lang="en-GB" sz="1800" dirty="0" smtClean="0"/>
              <a:t>Blending </a:t>
            </a:r>
            <a:r>
              <a:rPr lang="en-GB" sz="1800" dirty="0"/>
              <a:t>GEO-LEO + </a:t>
            </a:r>
            <a:r>
              <a:rPr lang="en-GB" sz="1800" dirty="0" smtClean="0"/>
              <a:t>LEO-LEO </a:t>
            </a:r>
            <a:r>
              <a:rPr lang="en-GB" sz="1800" dirty="0"/>
              <a:t>comparisons?</a:t>
            </a:r>
            <a:endParaRPr lang="en-GB" dirty="0"/>
          </a:p>
          <a:p>
            <a:pPr lvl="0"/>
            <a:r>
              <a:rPr lang="en-GB" dirty="0"/>
              <a:t>Collocation Criteria</a:t>
            </a:r>
          </a:p>
          <a:p>
            <a:pPr lvl="1">
              <a:spcBef>
                <a:spcPts val="0"/>
              </a:spcBef>
            </a:pPr>
            <a:r>
              <a:rPr lang="en-GB" dirty="0"/>
              <a:t>Relaxing time threshold to extend dynamic range (global SNOs)</a:t>
            </a:r>
          </a:p>
          <a:p>
            <a:pPr lvl="1">
              <a:spcBef>
                <a:spcPts val="0"/>
              </a:spcBef>
            </a:pPr>
            <a:r>
              <a:rPr lang="en-GB" dirty="0"/>
              <a:t>Trade-off homogeneity / dynamic range?</a:t>
            </a:r>
          </a:p>
          <a:p>
            <a:pPr lvl="0"/>
            <a:r>
              <a:rPr lang="en-GB" dirty="0" smtClean="0"/>
              <a:t>Definition </a:t>
            </a:r>
            <a:r>
              <a:rPr lang="en-GB" dirty="0"/>
              <a:t>of SBAFs</a:t>
            </a:r>
          </a:p>
          <a:p>
            <a:pPr lvl="0"/>
            <a:r>
              <a:rPr lang="en-GB" dirty="0"/>
              <a:t>Diurnal / seasonal variations</a:t>
            </a:r>
          </a:p>
          <a:p>
            <a:pPr lvl="0"/>
            <a:r>
              <a:rPr lang="en-GB" dirty="0"/>
              <a:t>Monitoring</a:t>
            </a:r>
          </a:p>
          <a:p>
            <a:pPr lvl="1">
              <a:spcBef>
                <a:spcPts val="0"/>
              </a:spcBef>
            </a:pPr>
            <a:r>
              <a:rPr lang="en-GB" dirty="0"/>
              <a:t>Anomaly detection</a:t>
            </a:r>
          </a:p>
          <a:p>
            <a:pPr lvl="0"/>
            <a:endParaRPr lang="en-GB" dirty="0"/>
          </a:p>
          <a:p>
            <a:pPr marL="457200" lvl="0" indent="-342900" algn="l" rtl="0">
              <a:spcBef>
                <a:spcPts val="0"/>
              </a:spcBef>
              <a:spcAft>
                <a:spcPts val="0"/>
              </a:spcAft>
              <a:buSzPts val="1800"/>
              <a:buChar char="●"/>
            </a:pP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graphicFrame>
        <p:nvGraphicFramePr>
          <p:cNvPr id="183" name="Google Shape;183;p34"/>
          <p:cNvGraphicFramePr/>
          <p:nvPr/>
        </p:nvGraphicFramePr>
        <p:xfrm>
          <a:off x="952500" y="1809750"/>
          <a:ext cx="7239000" cy="2651640"/>
        </p:xfrm>
        <a:graphic>
          <a:graphicData uri="http://schemas.openxmlformats.org/drawingml/2006/table">
            <a:tbl>
              <a:tblPr>
                <a:noFill/>
                <a:tableStyleId>{8BA391B9-FBD1-479E-803A-3883AF7FFA14}</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GEO-LEO IR</a:t>
                      </a:r>
                      <a:endParaRPr/>
                    </a:p>
                  </a:txBody>
                  <a:tcPr marL="91425" marR="91425" marT="91425" marB="91425"/>
                </a:tc>
                <a:tc>
                  <a:txBody>
                    <a:bodyPr/>
                    <a:lstStyle/>
                    <a:p>
                      <a:pPr marL="0" lvl="0" indent="0" algn="l" rtl="0">
                        <a:spcBef>
                          <a:spcPts val="0"/>
                        </a:spcBef>
                        <a:spcAft>
                          <a:spcPts val="0"/>
                        </a:spcAft>
                        <a:buNone/>
                      </a:pPr>
                      <a:r>
                        <a:rPr lang="en"/>
                        <a:t>GEO-GEO IR</a:t>
                      </a:r>
                      <a:endParaRPr/>
                    </a:p>
                  </a:txBody>
                  <a:tcPr marL="91425" marR="91425" marT="91425" marB="91425"/>
                </a:tc>
                <a:tc>
                  <a:txBody>
                    <a:bodyPr/>
                    <a:lstStyle/>
                    <a:p>
                      <a:pPr marL="0" lvl="0" indent="0" algn="l" rtl="0">
                        <a:spcBef>
                          <a:spcPts val="0"/>
                        </a:spcBef>
                        <a:spcAft>
                          <a:spcPts val="0"/>
                        </a:spcAft>
                        <a:buNone/>
                      </a:pPr>
                      <a:r>
                        <a:rPr lang="en"/>
                        <a:t>LEO-LEO IR</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Hyperspectral Reference</a:t>
                      </a:r>
                      <a:endParaRPr/>
                    </a:p>
                  </a:txBody>
                  <a:tcPr marL="91425" marR="91425" marT="91425" marB="91425"/>
                </a:tc>
                <a:tc>
                  <a:txBody>
                    <a:bodyPr/>
                    <a:lstStyle/>
                    <a:p>
                      <a:pPr marL="0" lvl="0" indent="0" algn="l" rtl="0">
                        <a:spcBef>
                          <a:spcPts val="0"/>
                        </a:spcBef>
                        <a:spcAft>
                          <a:spcPts val="0"/>
                        </a:spcAft>
                        <a:buNone/>
                      </a:pPr>
                      <a:r>
                        <a:rPr lang="en">
                          <a:solidFill>
                            <a:schemeClr val="dk1"/>
                          </a:solidFill>
                        </a:rPr>
                        <a:t>Diurnal Var</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Gap-Filling</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t>Diurnal Var</a:t>
                      </a:r>
                      <a:endParaRPr/>
                    </a:p>
                    <a:p>
                      <a:pPr marL="0" lvl="0" indent="0" algn="l" rtl="0">
                        <a:spcBef>
                          <a:spcPts val="0"/>
                        </a:spcBef>
                        <a:spcAft>
                          <a:spcPts val="0"/>
                        </a:spcAft>
                        <a:buNone/>
                      </a:pPr>
                      <a:r>
                        <a:rPr lang="en"/>
                        <a:t>Gap-Filling</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Gap-Filling</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Multispectral Reference</a:t>
                      </a:r>
                      <a:endParaRPr/>
                    </a:p>
                  </a:txBody>
                  <a:tcPr marL="91425" marR="91425" marT="91425" marB="91425"/>
                </a:tc>
                <a:tc>
                  <a:txBody>
                    <a:bodyPr/>
                    <a:lstStyle/>
                    <a:p>
                      <a:pPr marL="0" lvl="0" indent="0" algn="l" rtl="0">
                        <a:spcBef>
                          <a:spcPts val="0"/>
                        </a:spcBef>
                        <a:spcAft>
                          <a:spcPts val="0"/>
                        </a:spcAft>
                        <a:buNone/>
                      </a:pPr>
                      <a:r>
                        <a:rPr lang="en"/>
                        <a:t>SBAF</a:t>
                      </a:r>
                      <a:endParaRPr/>
                    </a:p>
                  </a:txBody>
                  <a:tcPr marL="91425" marR="91425" marT="91425" marB="91425"/>
                </a:tc>
                <a:tc>
                  <a:txBody>
                    <a:bodyPr/>
                    <a:lstStyle/>
                    <a:p>
                      <a:pPr marL="0" lvl="0" indent="0" algn="l" rtl="0">
                        <a:spcBef>
                          <a:spcPts val="0"/>
                        </a:spcBef>
                        <a:spcAft>
                          <a:spcPts val="0"/>
                        </a:spcAft>
                        <a:buNone/>
                      </a:pPr>
                      <a:r>
                        <a:rPr lang="en"/>
                        <a:t>SBAF</a:t>
                      </a:r>
                      <a:endParaRPr/>
                    </a:p>
                  </a:txBody>
                  <a:tcPr marL="91425" marR="91425" marT="91425" marB="91425"/>
                </a:tc>
                <a:tc>
                  <a:txBody>
                    <a:bodyPr/>
                    <a:lstStyle/>
                    <a:p>
                      <a:pPr marL="0" lvl="0" indent="0" algn="l" rtl="0">
                        <a:spcBef>
                          <a:spcPts val="0"/>
                        </a:spcBef>
                        <a:spcAft>
                          <a:spcPts val="0"/>
                        </a:spcAft>
                        <a:buNone/>
                      </a:pPr>
                      <a:r>
                        <a:rPr lang="en"/>
                        <a:t>SBAF</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All</a:t>
                      </a:r>
                      <a:endParaRPr/>
                    </a:p>
                  </a:txBody>
                  <a:tcPr marL="91425" marR="91425" marT="91425" marB="91425"/>
                </a:tc>
                <a:tc gridSpan="3">
                  <a:txBody>
                    <a:bodyPr/>
                    <a:lstStyle/>
                    <a:p>
                      <a:pPr marL="0" lvl="0" indent="0" algn="ctr" rtl="0">
                        <a:spcBef>
                          <a:spcPts val="0"/>
                        </a:spcBef>
                        <a:spcAft>
                          <a:spcPts val="0"/>
                        </a:spcAft>
                        <a:buNone/>
                      </a:pPr>
                      <a:r>
                        <a:rPr lang="en"/>
                        <a:t>Collocation</a:t>
                      </a:r>
                      <a:endParaRPr/>
                    </a:p>
                    <a:p>
                      <a:pPr marL="0" lvl="0" indent="0" algn="ctr" rtl="0">
                        <a:spcBef>
                          <a:spcPts val="0"/>
                        </a:spcBef>
                        <a:spcAft>
                          <a:spcPts val="0"/>
                        </a:spcAft>
                        <a:buNone/>
                      </a:pPr>
                      <a:r>
                        <a:rPr lang="en"/>
                        <a:t>Regression</a:t>
                      </a:r>
                      <a:endParaRPr/>
                    </a:p>
                    <a:p>
                      <a:pPr marL="0" lvl="0" indent="0" algn="ctr" rtl="0">
                        <a:spcBef>
                          <a:spcPts val="0"/>
                        </a:spcBef>
                        <a:spcAft>
                          <a:spcPts val="0"/>
                        </a:spcAft>
                        <a:buNone/>
                      </a:pPr>
                      <a:r>
                        <a:rPr lang="en"/>
                        <a:t>Standard Scene</a:t>
                      </a:r>
                      <a:endParaRPr/>
                    </a:p>
                    <a:p>
                      <a:pPr marL="0" lvl="0" indent="0" algn="ctr" rtl="0">
                        <a:spcBef>
                          <a:spcPts val="0"/>
                        </a:spcBef>
                        <a:spcAft>
                          <a:spcPts val="0"/>
                        </a:spcAft>
                        <a:buNone/>
                      </a:pPr>
                      <a:r>
                        <a:rPr lang="en"/>
                        <a:t>Reference Migration/Blending</a:t>
                      </a:r>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a:solidFill>
                  <a:srgbClr val="3333FF"/>
                </a:solidFill>
                <a:latin typeface="Calibri"/>
                <a:ea typeface="Calibri"/>
                <a:cs typeface="Calibri"/>
                <a:sym typeface="Calibri"/>
              </a:rPr>
              <a:t>Switching Reference IASI-A to IASI-B</a:t>
            </a:r>
            <a:endParaRPr/>
          </a:p>
        </p:txBody>
      </p:sp>
      <p:sp>
        <p:nvSpPr>
          <p:cNvPr id="189" name="Google Shape;189;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Clr>
                <a:schemeClr val="dk1"/>
              </a:buClr>
              <a:buSzPts val="1100"/>
              <a:buFont typeface="Arial"/>
              <a:buNone/>
            </a:pPr>
            <a:r>
              <a:rPr lang="en" sz="1400">
                <a:solidFill>
                  <a:schemeClr val="dk1"/>
                </a:solidFill>
              </a:rPr>
              <a:t>•</a:t>
            </a:r>
            <a:r>
              <a:rPr lang="en" sz="1400">
                <a:solidFill>
                  <a:srgbClr val="3333FF"/>
                </a:solidFill>
                <a:latin typeface="Calibri"/>
                <a:ea typeface="Calibri"/>
                <a:cs typeface="Calibri"/>
                <a:sym typeface="Calibri"/>
              </a:rPr>
              <a:t>IASI-B onboard processing change 2017</a:t>
            </a:r>
            <a:endParaRPr sz="1400">
              <a:solidFill>
                <a:srgbClr val="3333FF"/>
              </a:solidFill>
              <a:latin typeface="Calibri"/>
              <a:ea typeface="Calibri"/>
              <a:cs typeface="Calibri"/>
              <a:sym typeface="Calibri"/>
            </a:endParaRPr>
          </a:p>
          <a:p>
            <a:pPr marL="0" lvl="0" indent="0" algn="l" rtl="0">
              <a:spcBef>
                <a:spcPts val="600"/>
              </a:spcBef>
              <a:spcAft>
                <a:spcPts val="0"/>
              </a:spcAft>
              <a:buClr>
                <a:schemeClr val="dk1"/>
              </a:buClr>
              <a:buSzPts val="1100"/>
              <a:buFont typeface="Arial"/>
              <a:buNone/>
            </a:pPr>
            <a:r>
              <a:rPr lang="en" sz="1400">
                <a:solidFill>
                  <a:schemeClr val="dk1"/>
                </a:solidFill>
              </a:rPr>
              <a:t>–</a:t>
            </a:r>
            <a:r>
              <a:rPr lang="en" sz="1400">
                <a:solidFill>
                  <a:srgbClr val="3333FF"/>
                </a:solidFill>
                <a:latin typeface="Calibri"/>
                <a:ea typeface="Calibri"/>
                <a:cs typeface="Calibri"/>
                <a:sym typeface="Calibri"/>
              </a:rPr>
              <a:t>Impact on calibration &amp; nonlinearity</a:t>
            </a:r>
            <a:endParaRPr sz="1400">
              <a:solidFill>
                <a:srgbClr val="3333FF"/>
              </a:solidFill>
              <a:latin typeface="Calibri"/>
              <a:ea typeface="Calibri"/>
              <a:cs typeface="Calibri"/>
              <a:sym typeface="Calibri"/>
            </a:endParaRPr>
          </a:p>
          <a:p>
            <a:pPr marL="0" lvl="0" indent="0" algn="l" rtl="0">
              <a:spcBef>
                <a:spcPts val="600"/>
              </a:spcBef>
              <a:spcAft>
                <a:spcPts val="0"/>
              </a:spcAft>
              <a:buClr>
                <a:schemeClr val="dk1"/>
              </a:buClr>
              <a:buSzPts val="1100"/>
              <a:buFont typeface="Arial"/>
              <a:buNone/>
            </a:pPr>
            <a:r>
              <a:rPr lang="en" sz="1400">
                <a:solidFill>
                  <a:schemeClr val="dk1"/>
                </a:solidFill>
              </a:rPr>
              <a:t>–</a:t>
            </a:r>
            <a:r>
              <a:rPr lang="en" sz="1400">
                <a:solidFill>
                  <a:srgbClr val="3333FF"/>
                </a:solidFill>
                <a:latin typeface="Calibri"/>
                <a:ea typeface="Calibri"/>
                <a:cs typeface="Calibri"/>
                <a:sym typeface="Calibri"/>
              </a:rPr>
              <a:t>Treat period before/after change as separate references</a:t>
            </a:r>
            <a:endParaRPr sz="1400">
              <a:solidFill>
                <a:srgbClr val="3333FF"/>
              </a:solidFill>
              <a:latin typeface="Calibri"/>
              <a:ea typeface="Calibri"/>
              <a:cs typeface="Calibri"/>
              <a:sym typeface="Calibri"/>
            </a:endParaRPr>
          </a:p>
          <a:p>
            <a:pPr marL="0" lvl="0" indent="0" algn="l" rtl="0">
              <a:spcBef>
                <a:spcPts val="700"/>
              </a:spcBef>
              <a:spcAft>
                <a:spcPts val="0"/>
              </a:spcAft>
              <a:buClr>
                <a:schemeClr val="dk1"/>
              </a:buClr>
              <a:buSzPts val="1100"/>
              <a:buFont typeface="Arial"/>
              <a:buNone/>
            </a:pPr>
            <a:r>
              <a:rPr lang="en" sz="1400">
                <a:solidFill>
                  <a:schemeClr val="dk1"/>
                </a:solidFill>
              </a:rPr>
              <a:t>•</a:t>
            </a:r>
            <a:r>
              <a:rPr lang="en" sz="1400">
                <a:solidFill>
                  <a:srgbClr val="3333FF"/>
                </a:solidFill>
                <a:latin typeface="Calibri"/>
                <a:ea typeface="Calibri"/>
                <a:cs typeface="Calibri"/>
                <a:sym typeface="Calibri"/>
              </a:rPr>
              <a:t>Check consistency</a:t>
            </a:r>
            <a:endParaRPr sz="1400">
              <a:solidFill>
                <a:srgbClr val="3333FF"/>
              </a:solidFill>
              <a:latin typeface="Calibri"/>
              <a:ea typeface="Calibri"/>
              <a:cs typeface="Calibri"/>
              <a:sym typeface="Calibri"/>
            </a:endParaRPr>
          </a:p>
          <a:p>
            <a:pPr marL="0" lvl="0" indent="0" algn="l" rtl="0">
              <a:spcBef>
                <a:spcPts val="600"/>
              </a:spcBef>
              <a:spcAft>
                <a:spcPts val="0"/>
              </a:spcAft>
              <a:buClr>
                <a:schemeClr val="dk1"/>
              </a:buClr>
              <a:buSzPts val="1100"/>
              <a:buFont typeface="Arial"/>
              <a:buNone/>
            </a:pPr>
            <a:r>
              <a:rPr lang="en" sz="1400">
                <a:solidFill>
                  <a:schemeClr val="dk1"/>
                </a:solidFill>
              </a:rPr>
              <a:t>–</a:t>
            </a:r>
            <a:r>
              <a:rPr lang="en" sz="1400">
                <a:solidFill>
                  <a:srgbClr val="3333FF"/>
                </a:solidFill>
                <a:latin typeface="Calibri"/>
                <a:ea typeface="Calibri"/>
                <a:cs typeface="Calibri"/>
                <a:sym typeface="Calibri"/>
              </a:rPr>
              <a:t>After change with IASI-A</a:t>
            </a:r>
            <a:endParaRPr sz="1400">
              <a:solidFill>
                <a:srgbClr val="3333FF"/>
              </a:solidFill>
              <a:latin typeface="Calibri"/>
              <a:ea typeface="Calibri"/>
              <a:cs typeface="Calibri"/>
              <a:sym typeface="Calibri"/>
            </a:endParaRPr>
          </a:p>
          <a:p>
            <a:pPr marL="0" lvl="0" indent="0" algn="l" rtl="0">
              <a:spcBef>
                <a:spcPts val="600"/>
              </a:spcBef>
              <a:spcAft>
                <a:spcPts val="0"/>
              </a:spcAft>
              <a:buClr>
                <a:schemeClr val="dk1"/>
              </a:buClr>
              <a:buSzPts val="1100"/>
              <a:buFont typeface="Arial"/>
              <a:buNone/>
            </a:pPr>
            <a:r>
              <a:rPr lang="en" sz="1400">
                <a:solidFill>
                  <a:schemeClr val="dk1"/>
                </a:solidFill>
              </a:rPr>
              <a:t>–</a:t>
            </a:r>
            <a:r>
              <a:rPr lang="en" sz="1400">
                <a:solidFill>
                  <a:srgbClr val="3333FF"/>
                </a:solidFill>
                <a:latin typeface="Calibri"/>
                <a:ea typeface="Calibri"/>
                <a:cs typeface="Calibri"/>
                <a:sym typeface="Calibri"/>
              </a:rPr>
              <a:t>And IASI-C – when – by end 2019?</a:t>
            </a:r>
            <a:endParaRPr sz="1400">
              <a:solidFill>
                <a:srgbClr val="3333FF"/>
              </a:solidFill>
              <a:latin typeface="Calibri"/>
              <a:ea typeface="Calibri"/>
              <a:cs typeface="Calibri"/>
              <a:sym typeface="Calibri"/>
            </a:endParaRPr>
          </a:p>
          <a:p>
            <a:pPr marL="0" lvl="0" indent="0" algn="l" rtl="0">
              <a:spcBef>
                <a:spcPts val="700"/>
              </a:spcBef>
              <a:spcAft>
                <a:spcPts val="0"/>
              </a:spcAft>
              <a:buClr>
                <a:schemeClr val="dk1"/>
              </a:buClr>
              <a:buSzPts val="1100"/>
              <a:buFont typeface="Arial"/>
              <a:buNone/>
            </a:pPr>
            <a:r>
              <a:rPr lang="en" sz="1400">
                <a:solidFill>
                  <a:schemeClr val="dk1"/>
                </a:solidFill>
              </a:rPr>
              <a:t>•</a:t>
            </a:r>
            <a:r>
              <a:rPr lang="en" sz="1400">
                <a:solidFill>
                  <a:srgbClr val="3333FF"/>
                </a:solidFill>
                <a:latin typeface="Calibri"/>
                <a:ea typeface="Calibri"/>
                <a:cs typeface="Calibri"/>
                <a:sym typeface="Calibri"/>
              </a:rPr>
              <a:t>Expected degradation of IASI-A as reference?</a:t>
            </a:r>
            <a:endParaRPr sz="1400">
              <a:solidFill>
                <a:srgbClr val="3333FF"/>
              </a:solidFill>
              <a:latin typeface="Calibri"/>
              <a:ea typeface="Calibri"/>
              <a:cs typeface="Calibri"/>
              <a:sym typeface="Calibri"/>
            </a:endParaRPr>
          </a:p>
          <a:p>
            <a:pPr marL="0" lvl="0" indent="0" algn="l" rtl="0">
              <a:spcBef>
                <a:spcPts val="600"/>
              </a:spcBef>
              <a:spcAft>
                <a:spcPts val="0"/>
              </a:spcAft>
              <a:buClr>
                <a:schemeClr val="dk1"/>
              </a:buClr>
              <a:buSzPts val="1100"/>
              <a:buFont typeface="Arial"/>
              <a:buNone/>
            </a:pPr>
            <a:r>
              <a:rPr lang="en" sz="1400">
                <a:solidFill>
                  <a:schemeClr val="dk1"/>
                </a:solidFill>
              </a:rPr>
              <a:t>–</a:t>
            </a:r>
            <a:r>
              <a:rPr lang="en" sz="1400">
                <a:solidFill>
                  <a:srgbClr val="3333FF"/>
                </a:solidFill>
                <a:latin typeface="Calibri"/>
                <a:ea typeface="Calibri"/>
                <a:cs typeface="Calibri"/>
                <a:sym typeface="Calibri"/>
              </a:rPr>
              <a:t>Due to orbital degradation</a:t>
            </a:r>
            <a:endParaRPr sz="1400">
              <a:solidFill>
                <a:srgbClr val="3333FF"/>
              </a:solidFill>
              <a:latin typeface="Calibri"/>
              <a:ea typeface="Calibri"/>
              <a:cs typeface="Calibri"/>
              <a:sym typeface="Calibri"/>
            </a:endParaRPr>
          </a:p>
          <a:p>
            <a:pPr marL="0" lvl="0" indent="0" algn="l" rtl="0">
              <a:spcBef>
                <a:spcPts val="700"/>
              </a:spcBef>
              <a:spcAft>
                <a:spcPts val="0"/>
              </a:spcAft>
              <a:buClr>
                <a:schemeClr val="dk1"/>
              </a:buClr>
              <a:buSzPts val="1100"/>
              <a:buFont typeface="Arial"/>
              <a:buNone/>
            </a:pPr>
            <a:r>
              <a:rPr lang="en" sz="1400">
                <a:solidFill>
                  <a:schemeClr val="dk1"/>
                </a:solidFill>
              </a:rPr>
              <a:t>•</a:t>
            </a:r>
            <a:r>
              <a:rPr lang="en" sz="1400">
                <a:solidFill>
                  <a:srgbClr val="3333FF"/>
                </a:solidFill>
                <a:latin typeface="Calibri"/>
                <a:ea typeface="Calibri"/>
                <a:cs typeface="Calibri"/>
                <a:sym typeface="Calibri"/>
              </a:rPr>
              <a:t>When to switch to IASI-B?</a:t>
            </a:r>
            <a:endParaRPr sz="1400">
              <a:solidFill>
                <a:srgbClr val="3333FF"/>
              </a:solidFill>
              <a:latin typeface="Calibri"/>
              <a:ea typeface="Calibri"/>
              <a:cs typeface="Calibri"/>
              <a:sym typeface="Calibri"/>
            </a:endParaRPr>
          </a:p>
          <a:p>
            <a:pPr marL="0" lvl="0" indent="0" algn="l" rtl="0">
              <a:spcBef>
                <a:spcPts val="600"/>
              </a:spcBef>
              <a:spcAft>
                <a:spcPts val="0"/>
              </a:spcAft>
              <a:buClr>
                <a:schemeClr val="dk1"/>
              </a:buClr>
              <a:buSzPts val="1100"/>
              <a:buFont typeface="Arial"/>
              <a:buNone/>
            </a:pPr>
            <a:r>
              <a:rPr lang="en" sz="1400">
                <a:solidFill>
                  <a:schemeClr val="dk1"/>
                </a:solidFill>
              </a:rPr>
              <a:t>–</a:t>
            </a:r>
            <a:r>
              <a:rPr lang="en" sz="1400">
                <a:solidFill>
                  <a:srgbClr val="3333FF"/>
                </a:solidFill>
                <a:latin typeface="Calibri"/>
                <a:ea typeface="Calibri"/>
                <a:cs typeface="Calibri"/>
                <a:sym typeface="Calibri"/>
              </a:rPr>
              <a:t>Or switch directly to IASI-C &amp; minimise switches?</a:t>
            </a:r>
            <a:endParaRPr sz="1400">
              <a:solidFill>
                <a:srgbClr val="3333FF"/>
              </a:solidFill>
              <a:latin typeface="Calibri"/>
              <a:ea typeface="Calibri"/>
              <a:cs typeface="Calibri"/>
              <a:sym typeface="Calibri"/>
            </a:endParaRPr>
          </a:p>
          <a:p>
            <a:pPr marL="0" lvl="0" indent="0" algn="l" rtl="0">
              <a:spcBef>
                <a:spcPts val="0"/>
              </a:spcBef>
              <a:spcAft>
                <a:spcPts val="1600"/>
              </a:spcAft>
              <a:buNone/>
            </a:pP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30106722"/>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1143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Collocation </a:t>
            </a:r>
            <a:endParaRPr/>
          </a:p>
        </p:txBody>
      </p:sp>
      <p:sp>
        <p:nvSpPr>
          <p:cNvPr id="122" name="Google Shape;122;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Can we define a common framework for collocation?</a:t>
            </a:r>
            <a:endParaRPr/>
          </a:p>
          <a:p>
            <a:pPr marL="914400" lvl="1" indent="-317500" algn="l" rtl="0">
              <a:spcBef>
                <a:spcPts val="0"/>
              </a:spcBef>
              <a:spcAft>
                <a:spcPts val="0"/>
              </a:spcAft>
              <a:buSzPts val="1400"/>
              <a:buChar char="○"/>
            </a:pPr>
            <a:r>
              <a:rPr lang="en"/>
              <a:t>For GEO-LEO IR, LEO-LEO IR</a:t>
            </a:r>
            <a:endParaRPr/>
          </a:p>
          <a:p>
            <a:pPr marL="1371600" lvl="2" indent="-317500" algn="l" rtl="0">
              <a:spcBef>
                <a:spcPts val="0"/>
              </a:spcBef>
              <a:spcAft>
                <a:spcPts val="0"/>
              </a:spcAft>
              <a:buSzPts val="1400"/>
              <a:buChar char="■"/>
            </a:pPr>
            <a:r>
              <a:rPr lang="en" sz="1100">
                <a:solidFill>
                  <a:srgbClr val="1F497D"/>
                </a:solidFill>
                <a:latin typeface="Calibri"/>
                <a:ea typeface="Calibri"/>
                <a:cs typeface="Calibri"/>
                <a:sym typeface="Calibri"/>
              </a:rPr>
              <a:t>Although it didn’t seem to have a big impact on the GEO-LEO IR results, </a:t>
            </a:r>
            <a:endParaRPr sz="1100">
              <a:solidFill>
                <a:srgbClr val="1F497D"/>
              </a:solidFill>
              <a:latin typeface="Calibri"/>
              <a:ea typeface="Calibri"/>
              <a:cs typeface="Calibri"/>
              <a:sym typeface="Calibri"/>
            </a:endParaRPr>
          </a:p>
          <a:p>
            <a:pPr marL="1371600" lvl="2" indent="-317500" algn="l" rtl="0">
              <a:spcBef>
                <a:spcPts val="0"/>
              </a:spcBef>
              <a:spcAft>
                <a:spcPts val="0"/>
              </a:spcAft>
              <a:buSzPts val="1400"/>
              <a:buChar char="■"/>
            </a:pPr>
            <a:r>
              <a:rPr lang="en" sz="1100">
                <a:solidFill>
                  <a:srgbClr val="1F497D"/>
                </a:solidFill>
                <a:latin typeface="Calibri"/>
                <a:ea typeface="Calibri"/>
                <a:cs typeface="Calibri"/>
                <a:sym typeface="Calibri"/>
              </a:rPr>
              <a:t>it could for the LEO-LEO case, where there are far fewer collocations, so their quality matters more</a:t>
            </a:r>
            <a:endParaRPr/>
          </a:p>
          <a:p>
            <a:pPr marL="914400" lvl="1" indent="-317500" algn="l" rtl="0">
              <a:spcBef>
                <a:spcPts val="0"/>
              </a:spcBef>
              <a:spcAft>
                <a:spcPts val="0"/>
              </a:spcAft>
              <a:buSzPts val="1400"/>
              <a:buChar char="○"/>
            </a:pPr>
            <a:r>
              <a:rPr lang="en"/>
              <a:t>Multispectral as well as hyperspectral</a:t>
            </a:r>
            <a:endParaRPr/>
          </a:p>
          <a:p>
            <a:pPr marL="914400" lvl="1" indent="-317500" algn="l" rtl="0">
              <a:spcBef>
                <a:spcPts val="0"/>
              </a:spcBef>
              <a:spcAft>
                <a:spcPts val="0"/>
              </a:spcAft>
              <a:buSzPts val="1400"/>
              <a:buChar char="○"/>
            </a:pPr>
            <a:r>
              <a:rPr lang="en"/>
              <a:t>Could it be extended to the ray-matching case for the VIS/NIR?</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6"/>
          <p:cNvSpPr txBox="1">
            <a:spLocks noGrp="1"/>
          </p:cNvSpPr>
          <p:nvPr>
            <p:ph type="title"/>
          </p:nvPr>
        </p:nvSpPr>
        <p:spPr>
          <a:xfrm>
            <a:off x="311700" y="214750"/>
            <a:ext cx="8520600" cy="8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Spectral Gap Filling </a:t>
            </a:r>
            <a:endParaRPr/>
          </a:p>
        </p:txBody>
      </p:sp>
      <p:sp>
        <p:nvSpPr>
          <p:cNvPr id="116" name="Google Shape;116;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Can we apply the NOAA’s new CrIS spectral gap filling in the inter-comparisons, to forward and improve this step by step?</a:t>
            </a:r>
            <a:endParaRPr/>
          </a:p>
          <a:p>
            <a:pPr marL="457200" lvl="0" indent="-304800" algn="l" rtl="0">
              <a:spcBef>
                <a:spcPts val="1600"/>
              </a:spcBef>
              <a:spcAft>
                <a:spcPts val="0"/>
              </a:spcAft>
              <a:buSzPts val="1200"/>
              <a:buChar char="●"/>
            </a:pPr>
            <a:r>
              <a:rPr lang="en" sz="1200"/>
              <a:t>    CrIS and GOES-ABI / HIMAWARI-AHI / Meteosat-SEVIRI / FY-4 AGRI …</a:t>
            </a:r>
            <a:endParaRPr sz="1200"/>
          </a:p>
          <a:p>
            <a:pPr marL="0" lvl="0" indent="0" algn="l" rtl="0">
              <a:spcBef>
                <a:spcPts val="1600"/>
              </a:spcBef>
              <a:spcAft>
                <a:spcPts val="0"/>
              </a:spcAft>
              <a:buNone/>
            </a:pPr>
            <a:r>
              <a:rPr lang="en"/>
              <a:t>Can anyone could collaborate with Hui Xu/UMD on the IASI SW beyond extension? He has already had some preliminary results on this.</a:t>
            </a:r>
            <a:endParaRPr/>
          </a:p>
          <a:p>
            <a:pPr marL="457200" lvl="0" indent="-304800" algn="l" rtl="0">
              <a:spcBef>
                <a:spcPts val="1600"/>
              </a:spcBef>
              <a:spcAft>
                <a:spcPts val="0"/>
              </a:spcAft>
              <a:buSzPts val="1200"/>
              <a:buChar char="●"/>
            </a:pPr>
            <a:r>
              <a:rPr lang="en" sz="1200"/>
              <a:t>   PCRTM training spectra from Liu Xu (NASA)?</a:t>
            </a:r>
            <a:endParaRPr sz="1200"/>
          </a:p>
          <a:p>
            <a:pPr marL="457200" lvl="0" indent="-304800" algn="l" rtl="0">
              <a:spcBef>
                <a:spcPts val="0"/>
              </a:spcBef>
              <a:spcAft>
                <a:spcPts val="0"/>
              </a:spcAft>
              <a:buSzPts val="1200"/>
              <a:buChar char="●"/>
            </a:pPr>
            <a:r>
              <a:rPr lang="en" sz="1200"/>
              <a:t>   Any other lblrtm modeled training dataset that could fully cover IASI and extend it to at least 3300 cm-1?</a:t>
            </a:r>
            <a:endParaRPr sz="1200"/>
          </a:p>
          <a:p>
            <a:pPr marL="0" lvl="0" indent="0" algn="l" rtl="0">
              <a:spcBef>
                <a:spcPts val="1600"/>
              </a:spcBef>
              <a:spcAft>
                <a:spcPts val="160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Regression Refinements</a:t>
            </a:r>
            <a:endParaRPr/>
          </a:p>
        </p:txBody>
      </p:sp>
      <p:sp>
        <p:nvSpPr>
          <p:cNvPr id="128" name="Google Shape;128;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Brightness Temperatures instead of Radiances?</a:t>
            </a:r>
            <a:endParaRPr/>
          </a:p>
          <a:p>
            <a:pPr marL="914400" lvl="1" indent="-317500" algn="l" rtl="0">
              <a:spcBef>
                <a:spcPts val="0"/>
              </a:spcBef>
              <a:spcAft>
                <a:spcPts val="0"/>
              </a:spcAft>
              <a:buSzPts val="1400"/>
              <a:buChar char="○"/>
            </a:pPr>
            <a:r>
              <a:rPr lang="en"/>
              <a:t>Binning?</a:t>
            </a:r>
            <a:endParaRPr/>
          </a:p>
          <a:p>
            <a:pPr marL="914400" lvl="1" indent="-317500" algn="l" rtl="0">
              <a:spcBef>
                <a:spcPts val="0"/>
              </a:spcBef>
              <a:spcAft>
                <a:spcPts val="0"/>
              </a:spcAft>
              <a:buSzPts val="1400"/>
              <a:buChar char="○"/>
            </a:pPr>
            <a:r>
              <a:rPr lang="en"/>
              <a:t>Uncertainty propagation?</a:t>
            </a:r>
            <a:endParaRPr/>
          </a:p>
          <a:p>
            <a:pPr marL="457200" lvl="0" indent="-342900" algn="l" rtl="0">
              <a:spcBef>
                <a:spcPts val="0"/>
              </a:spcBef>
              <a:spcAft>
                <a:spcPts val="0"/>
              </a:spcAft>
              <a:buSzPts val="1800"/>
              <a:buChar char="●"/>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GEO-GEO IR</a:t>
            </a:r>
            <a:endParaRPr/>
          </a:p>
        </p:txBody>
      </p:sp>
      <p:sp>
        <p:nvSpPr>
          <p:cNvPr id="134" name="Google Shape;134;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sz="2800">
                <a:solidFill>
                  <a:schemeClr val="dk1"/>
                </a:solidFill>
              </a:rPr>
              <a:t>Slides from Alexey Rublev (ROSHYDROMET)</a:t>
            </a:r>
            <a:endParaRPr sz="2800">
              <a:solidFill>
                <a:schemeClr val="dk1"/>
              </a:solidFill>
            </a:endParaRPr>
          </a:p>
          <a:p>
            <a:pPr marL="0" lvl="0" indent="0" algn="l" rtl="0">
              <a:spcBef>
                <a:spcPts val="0"/>
              </a:spcBef>
              <a:spcAft>
                <a:spcPts val="1600"/>
              </a:spcAft>
              <a:buNone/>
            </a:pPr>
            <a:endParaRPr sz="2800">
              <a:solidFill>
                <a:schemeClr val="dk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0"/>
          <p:cNvSpPr txBox="1">
            <a:spLocks noGrp="1"/>
          </p:cNvSpPr>
          <p:nvPr>
            <p:ph type="sldNum" idx="12"/>
          </p:nvPr>
        </p:nvSpPr>
        <p:spPr>
          <a:xfrm>
            <a:off x="6629400" y="4800600"/>
            <a:ext cx="2133600" cy="2430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141" name="Google Shape;141;p30"/>
          <p:cNvSpPr txBox="1"/>
          <p:nvPr/>
        </p:nvSpPr>
        <p:spPr>
          <a:xfrm>
            <a:off x="3759827" y="115412"/>
            <a:ext cx="5250600" cy="738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b="1" i="0" u="none" strike="noStrike" cap="none">
                <a:solidFill>
                  <a:srgbClr val="000000"/>
                </a:solidFill>
                <a:latin typeface="Arial"/>
                <a:ea typeface="Arial"/>
                <a:cs typeface="Arial"/>
                <a:sym typeface="Arial"/>
              </a:rPr>
              <a:t>GEO-GEO inter-calibration </a:t>
            </a:r>
            <a:endParaRPr sz="2400" b="1"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en" sz="1600" b="0" i="0" u="none" strike="noStrike" cap="none">
                <a:solidFill>
                  <a:srgbClr val="000000"/>
                </a:solidFill>
                <a:latin typeface="Arial"/>
                <a:ea typeface="Arial"/>
                <a:cs typeface="Arial"/>
                <a:sym typeface="Arial"/>
              </a:rPr>
              <a:t>of IR channels of Russian </a:t>
            </a:r>
            <a:r>
              <a:rPr lang="en" sz="1800" b="1" i="0" u="none" strike="noStrike" cap="none">
                <a:solidFill>
                  <a:srgbClr val="000000"/>
                </a:solidFill>
                <a:latin typeface="Arial"/>
                <a:ea typeface="Arial"/>
                <a:cs typeface="Arial"/>
                <a:sym typeface="Arial"/>
              </a:rPr>
              <a:t> </a:t>
            </a:r>
            <a:r>
              <a:rPr lang="en" sz="1600" b="0" i="0" u="none" strike="noStrike" cap="none">
                <a:solidFill>
                  <a:srgbClr val="000000"/>
                </a:solidFill>
                <a:latin typeface="Arial"/>
                <a:ea typeface="Arial"/>
                <a:cs typeface="Arial"/>
                <a:sym typeface="Arial"/>
              </a:rPr>
              <a:t>MSU-GS/Elektro-L#2 imager using SEVIRI /Meteosat-10, 11 </a:t>
            </a:r>
            <a:endParaRPr sz="1600" b="0" i="0" u="none" strike="noStrike" cap="none">
              <a:solidFill>
                <a:srgbClr val="000000"/>
              </a:solidFill>
              <a:latin typeface="Arial"/>
              <a:ea typeface="Arial"/>
              <a:cs typeface="Arial"/>
              <a:sym typeface="Arial"/>
            </a:endParaRPr>
          </a:p>
        </p:txBody>
      </p:sp>
      <p:pic>
        <p:nvPicPr>
          <p:cNvPr id="142" name="Google Shape;142;p30"/>
          <p:cNvPicPr preferRelativeResize="0"/>
          <p:nvPr/>
        </p:nvPicPr>
        <p:blipFill rotWithShape="1">
          <a:blip r:embed="rId3">
            <a:alphaModFix/>
          </a:blip>
          <a:srcRect/>
          <a:stretch/>
        </p:blipFill>
        <p:spPr>
          <a:xfrm>
            <a:off x="5700993" y="1527444"/>
            <a:ext cx="2391562" cy="1539856"/>
          </a:xfrm>
          <a:prstGeom prst="rect">
            <a:avLst/>
          </a:prstGeom>
          <a:noFill/>
          <a:ln>
            <a:noFill/>
          </a:ln>
        </p:spPr>
      </p:pic>
      <p:sp>
        <p:nvSpPr>
          <p:cNvPr id="143" name="Google Shape;143;p30"/>
          <p:cNvSpPr txBox="1"/>
          <p:nvPr/>
        </p:nvSpPr>
        <p:spPr>
          <a:xfrm>
            <a:off x="0" y="1039901"/>
            <a:ext cx="9010200" cy="532200"/>
          </a:xfrm>
          <a:prstGeom prst="rect">
            <a:avLst/>
          </a:prstGeom>
          <a:noFill/>
          <a:ln>
            <a:noFill/>
          </a:ln>
        </p:spPr>
        <p:txBody>
          <a:bodyPr spcFirstLastPara="1" wrap="square" lIns="91425" tIns="45700" rIns="91425" bIns="45700" anchor="t" anchorCtr="0">
            <a:noAutofit/>
          </a:bodyPr>
          <a:lstStyle/>
          <a:p>
            <a:pPr marL="90487" marR="0" lvl="0" indent="-77787" algn="just" rtl="0">
              <a:spcBef>
                <a:spcPts val="0"/>
              </a:spcBef>
              <a:spcAft>
                <a:spcPts val="0"/>
              </a:spcAft>
              <a:buClr>
                <a:schemeClr val="dk1"/>
              </a:buClr>
              <a:buSzPts val="1200"/>
              <a:buFont typeface="Arial"/>
              <a:buChar char="•"/>
            </a:pPr>
            <a:r>
              <a:rPr lang="en" sz="1200" b="0" i="0" u="none" strike="noStrike" cap="none">
                <a:solidFill>
                  <a:schemeClr val="dk1"/>
                </a:solidFill>
                <a:latin typeface="Arial"/>
                <a:ea typeface="Arial"/>
                <a:cs typeface="Arial"/>
                <a:sym typeface="Arial"/>
              </a:rPr>
              <a:t>to calibrate IR imager channels at a frequency to identify daily calibration course;</a:t>
            </a:r>
            <a:endParaRPr sz="1200" b="0" i="0" u="none" strike="noStrike" cap="none">
              <a:solidFill>
                <a:schemeClr val="dk1"/>
              </a:solidFill>
              <a:latin typeface="Arial"/>
              <a:ea typeface="Arial"/>
              <a:cs typeface="Arial"/>
              <a:sym typeface="Arial"/>
            </a:endParaRPr>
          </a:p>
          <a:p>
            <a:pPr marL="90487" marR="0" lvl="0" indent="-77787" algn="just" rtl="0">
              <a:spcBef>
                <a:spcPts val="0"/>
              </a:spcBef>
              <a:spcAft>
                <a:spcPts val="0"/>
              </a:spcAft>
              <a:buClr>
                <a:schemeClr val="dk1"/>
              </a:buClr>
              <a:buSzPts val="1200"/>
              <a:buFont typeface="Arial"/>
              <a:buChar char="•"/>
            </a:pPr>
            <a:r>
              <a:rPr lang="en" sz="1200" b="0" i="0" u="none" strike="noStrike" cap="none">
                <a:solidFill>
                  <a:schemeClr val="dk1"/>
                </a:solidFill>
                <a:latin typeface="Arial"/>
                <a:ea typeface="Arial"/>
                <a:cs typeface="Arial"/>
                <a:sym typeface="Arial"/>
              </a:rPr>
              <a:t>to inspect the amplitude functions of channels in the wide dynamic range of measured brightness temperatures</a:t>
            </a:r>
            <a:endParaRPr sz="1200" b="0" i="0" u="none" strike="noStrike" cap="none">
              <a:solidFill>
                <a:schemeClr val="dk1"/>
              </a:solidFill>
              <a:latin typeface="Arial"/>
              <a:ea typeface="Arial"/>
              <a:cs typeface="Arial"/>
              <a:sym typeface="Arial"/>
            </a:endParaRPr>
          </a:p>
        </p:txBody>
      </p:sp>
      <p:sp>
        <p:nvSpPr>
          <p:cNvPr id="144" name="Google Shape;144;p30"/>
          <p:cNvSpPr txBox="1"/>
          <p:nvPr/>
        </p:nvSpPr>
        <p:spPr>
          <a:xfrm>
            <a:off x="-29281" y="1462310"/>
            <a:ext cx="5542200" cy="1846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i="0" u="none" strike="noStrike" cap="none">
                <a:solidFill>
                  <a:schemeClr val="dk1"/>
                </a:solidFill>
                <a:latin typeface="Arial"/>
                <a:ea typeface="Arial"/>
                <a:cs typeface="Arial"/>
                <a:sym typeface="Arial"/>
              </a:rPr>
              <a:t>Problems:</a:t>
            </a:r>
            <a:endParaRPr sz="1200"/>
          </a:p>
          <a:p>
            <a:pPr marL="90487" marR="0" lvl="0" indent="-77787" algn="just" rtl="0">
              <a:spcBef>
                <a:spcPts val="200"/>
              </a:spcBef>
              <a:spcAft>
                <a:spcPts val="0"/>
              </a:spcAft>
              <a:buClr>
                <a:schemeClr val="dk1"/>
              </a:buClr>
              <a:buSzPts val="1200"/>
              <a:buFont typeface="Arial"/>
              <a:buChar char="•"/>
            </a:pPr>
            <a:r>
              <a:rPr lang="en" sz="1200">
                <a:solidFill>
                  <a:schemeClr val="dk1"/>
                </a:solidFill>
                <a:latin typeface="Arial"/>
                <a:ea typeface="Arial"/>
                <a:cs typeface="Arial"/>
                <a:sym typeface="Arial"/>
              </a:rPr>
              <a:t> at pixel-to-pixel comparison, low temperatures (~ 200K) measured, for example, by MSU-GS from the tops of deep convection clouds are much less then BTs measured by SEVIRI for the same pixels that are cloudless for SEVIRI or shadowed from it by low clouds;</a:t>
            </a:r>
            <a:endParaRPr sz="1200"/>
          </a:p>
          <a:p>
            <a:pPr marL="90487" marR="0" lvl="0" indent="-77787" algn="just" rtl="0">
              <a:spcBef>
                <a:spcPts val="200"/>
              </a:spcBef>
              <a:spcAft>
                <a:spcPts val="0"/>
              </a:spcAft>
              <a:buClr>
                <a:schemeClr val="dk1"/>
              </a:buClr>
              <a:buSzPts val="1200"/>
              <a:buFont typeface="Arial"/>
              <a:buChar char="•"/>
            </a:pPr>
            <a:r>
              <a:rPr lang="en" sz="1200">
                <a:solidFill>
                  <a:schemeClr val="dk1"/>
                </a:solidFill>
                <a:latin typeface="Arial"/>
                <a:ea typeface="Arial"/>
                <a:cs typeface="Arial"/>
                <a:sym typeface="Arial"/>
              </a:rPr>
              <a:t>the calibration errors due to the unequal daily course of land surface temperature observed from both satellites in opposite directions;</a:t>
            </a:r>
            <a:endParaRPr sz="1200"/>
          </a:p>
          <a:p>
            <a:pPr marL="90487" marR="0" lvl="0" indent="-77787" algn="just" rtl="0">
              <a:spcBef>
                <a:spcPts val="200"/>
              </a:spcBef>
              <a:spcAft>
                <a:spcPts val="0"/>
              </a:spcAft>
              <a:buClr>
                <a:schemeClr val="dk1"/>
              </a:buClr>
              <a:buSzPts val="1200"/>
              <a:buFont typeface="Arial"/>
              <a:buChar char="•"/>
            </a:pPr>
            <a:r>
              <a:rPr lang="en" sz="1200">
                <a:solidFill>
                  <a:schemeClr val="dk1"/>
                </a:solidFill>
                <a:latin typeface="Arial"/>
                <a:ea typeface="Arial"/>
                <a:cs typeface="Arial"/>
                <a:sym typeface="Arial"/>
              </a:rPr>
              <a:t>geolocation errors.</a:t>
            </a:r>
            <a:endParaRPr sz="1200">
              <a:solidFill>
                <a:schemeClr val="dk1"/>
              </a:solidFill>
              <a:latin typeface="Arial"/>
              <a:ea typeface="Arial"/>
              <a:cs typeface="Arial"/>
              <a:sym typeface="Arial"/>
            </a:endParaRPr>
          </a:p>
        </p:txBody>
      </p:sp>
      <p:sp>
        <p:nvSpPr>
          <p:cNvPr id="145" name="Google Shape;145;p30"/>
          <p:cNvSpPr/>
          <p:nvPr/>
        </p:nvSpPr>
        <p:spPr>
          <a:xfrm>
            <a:off x="124485" y="803744"/>
            <a:ext cx="23391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1">
                <a:solidFill>
                  <a:schemeClr val="dk1"/>
                </a:solidFill>
                <a:latin typeface="Arial"/>
                <a:ea typeface="Arial"/>
                <a:cs typeface="Arial"/>
                <a:sym typeface="Arial"/>
              </a:rPr>
              <a:t>When it is required:</a:t>
            </a:r>
            <a:endParaRPr/>
          </a:p>
        </p:txBody>
      </p:sp>
      <p:sp>
        <p:nvSpPr>
          <p:cNvPr id="146" name="Google Shape;146;p30"/>
          <p:cNvSpPr/>
          <p:nvPr/>
        </p:nvSpPr>
        <p:spPr>
          <a:xfrm>
            <a:off x="0" y="3023689"/>
            <a:ext cx="5276700" cy="2541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 sz="1600" b="1">
                <a:solidFill>
                  <a:schemeClr val="dk1"/>
                </a:solidFill>
                <a:latin typeface="Arial"/>
                <a:ea typeface="Arial"/>
                <a:cs typeface="Arial"/>
                <a:sym typeface="Arial"/>
              </a:rPr>
              <a:t>Key points of GEO-GEO inter-calibration:</a:t>
            </a:r>
            <a:endParaRPr sz="1600" b="1">
              <a:solidFill>
                <a:schemeClr val="dk1"/>
              </a:solidFill>
              <a:latin typeface="Arial"/>
              <a:ea typeface="Arial"/>
              <a:cs typeface="Arial"/>
              <a:sym typeface="Arial"/>
            </a:endParaRPr>
          </a:p>
        </p:txBody>
      </p:sp>
      <p:sp>
        <p:nvSpPr>
          <p:cNvPr id="147" name="Google Shape;147;p30"/>
          <p:cNvSpPr txBox="1"/>
          <p:nvPr/>
        </p:nvSpPr>
        <p:spPr>
          <a:xfrm>
            <a:off x="-35650" y="3461848"/>
            <a:ext cx="5599500" cy="1075800"/>
          </a:xfrm>
          <a:prstGeom prst="rect">
            <a:avLst/>
          </a:prstGeom>
          <a:noFill/>
          <a:ln>
            <a:noFill/>
          </a:ln>
        </p:spPr>
        <p:txBody>
          <a:bodyPr spcFirstLastPara="1" wrap="square" lIns="91425" tIns="45700" rIns="91425" bIns="45700" anchor="t" anchorCtr="0">
            <a:noAutofit/>
          </a:bodyPr>
          <a:lstStyle/>
          <a:p>
            <a:pPr marL="90487" marR="0" lvl="0" indent="-77787" algn="just" rtl="0">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the determination of the two inter-calibration fields of regard for hot and cold BTs in the middle between sub-satellites points;</a:t>
            </a:r>
            <a:endParaRPr sz="1200">
              <a:solidFill>
                <a:schemeClr val="dk1"/>
              </a:solidFill>
              <a:latin typeface="Arial"/>
              <a:ea typeface="Arial"/>
              <a:cs typeface="Arial"/>
              <a:sym typeface="Arial"/>
            </a:endParaRPr>
          </a:p>
          <a:p>
            <a:pPr marL="90487" marR="0" lvl="0" indent="-77787" algn="just" rtl="0">
              <a:spcBef>
                <a:spcPts val="300"/>
              </a:spcBef>
              <a:spcAft>
                <a:spcPts val="0"/>
              </a:spcAft>
              <a:buClr>
                <a:schemeClr val="dk1"/>
              </a:buClr>
              <a:buSzPts val="1200"/>
              <a:buFont typeface="Arial"/>
              <a:buChar char="•"/>
            </a:pPr>
            <a:r>
              <a:rPr lang="en" sz="1200">
                <a:solidFill>
                  <a:schemeClr val="dk1"/>
                </a:solidFill>
                <a:latin typeface="Arial"/>
                <a:ea typeface="Arial"/>
                <a:cs typeface="Arial"/>
                <a:sym typeface="Arial"/>
              </a:rPr>
              <a:t>establishment of a one-to-one correspondence between subsets of uniform image fragments from both satellites;</a:t>
            </a:r>
            <a:endParaRPr sz="1200"/>
          </a:p>
          <a:p>
            <a:pPr marL="90487" marR="0" lvl="0" indent="-77787" algn="just" rtl="0">
              <a:spcBef>
                <a:spcPts val="300"/>
              </a:spcBef>
              <a:spcAft>
                <a:spcPts val="0"/>
              </a:spcAft>
              <a:buClr>
                <a:schemeClr val="dk1"/>
              </a:buClr>
              <a:buSzPts val="1200"/>
              <a:buFont typeface="Arial"/>
              <a:buChar char="•"/>
            </a:pPr>
            <a:r>
              <a:rPr lang="en" sz="1200">
                <a:solidFill>
                  <a:schemeClr val="dk1"/>
                </a:solidFill>
                <a:latin typeface="Arial"/>
                <a:ea typeface="Arial"/>
                <a:cs typeface="Arial"/>
                <a:sym typeface="Arial"/>
              </a:rPr>
              <a:t>correction of geolocation errors; </a:t>
            </a:r>
            <a:endParaRPr sz="1200">
              <a:solidFill>
                <a:schemeClr val="dk1"/>
              </a:solidFill>
              <a:latin typeface="Arial"/>
              <a:ea typeface="Arial"/>
              <a:cs typeface="Arial"/>
              <a:sym typeface="Arial"/>
            </a:endParaRPr>
          </a:p>
          <a:p>
            <a:pPr marL="90487" marR="0" lvl="0" indent="-77787" algn="just" rtl="0">
              <a:spcBef>
                <a:spcPts val="300"/>
              </a:spcBef>
              <a:spcAft>
                <a:spcPts val="0"/>
              </a:spcAft>
              <a:buClr>
                <a:schemeClr val="dk1"/>
              </a:buClr>
              <a:buSzPts val="1200"/>
              <a:buFont typeface="Arial"/>
              <a:buChar char="•"/>
            </a:pPr>
            <a:r>
              <a:rPr lang="en" sz="1200">
                <a:solidFill>
                  <a:schemeClr val="dk1"/>
                </a:solidFill>
                <a:latin typeface="Arial"/>
                <a:ea typeface="Arial"/>
                <a:cs typeface="Arial"/>
                <a:sym typeface="Arial"/>
              </a:rPr>
              <a:t>obtaining regression relationships for inter-calibration in a wide range of BTs.</a:t>
            </a:r>
            <a:endParaRPr sz="1200">
              <a:solidFill>
                <a:schemeClr val="dk1"/>
              </a:solidFill>
              <a:latin typeface="Arial"/>
              <a:ea typeface="Arial"/>
              <a:cs typeface="Arial"/>
              <a:sym typeface="Arial"/>
            </a:endParaRPr>
          </a:p>
        </p:txBody>
      </p:sp>
      <p:pic>
        <p:nvPicPr>
          <p:cNvPr id="148" name="Google Shape;148;p30"/>
          <p:cNvPicPr preferRelativeResize="0"/>
          <p:nvPr/>
        </p:nvPicPr>
        <p:blipFill rotWithShape="1">
          <a:blip r:embed="rId4">
            <a:alphaModFix/>
          </a:blip>
          <a:srcRect/>
          <a:stretch/>
        </p:blipFill>
        <p:spPr>
          <a:xfrm>
            <a:off x="5700993" y="3118499"/>
            <a:ext cx="2391564" cy="1577127"/>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1"/>
          <p:cNvSpPr txBox="1">
            <a:spLocks noGrp="1"/>
          </p:cNvSpPr>
          <p:nvPr>
            <p:ph type="sldNum" idx="12"/>
          </p:nvPr>
        </p:nvSpPr>
        <p:spPr>
          <a:xfrm>
            <a:off x="6629400" y="4800600"/>
            <a:ext cx="2133600" cy="2430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154" name="Google Shape;154;p31"/>
          <p:cNvSpPr txBox="1"/>
          <p:nvPr/>
        </p:nvSpPr>
        <p:spPr>
          <a:xfrm>
            <a:off x="3143055" y="55588"/>
            <a:ext cx="6200400" cy="5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000" b="1">
                <a:solidFill>
                  <a:srgbClr val="000000"/>
                </a:solidFill>
                <a:latin typeface="Arial"/>
                <a:ea typeface="Arial"/>
                <a:cs typeface="Arial"/>
                <a:sym typeface="Arial"/>
              </a:rPr>
              <a:t>Results of inter-calibration </a:t>
            </a:r>
            <a:endParaRPr/>
          </a:p>
          <a:p>
            <a:pPr marL="0" marR="0" lvl="0" indent="0" algn="ctr" rtl="0">
              <a:spcBef>
                <a:spcPts val="0"/>
              </a:spcBef>
              <a:spcAft>
                <a:spcPts val="0"/>
              </a:spcAft>
              <a:buNone/>
            </a:pPr>
            <a:r>
              <a:rPr lang="en" sz="2000" b="1">
                <a:solidFill>
                  <a:srgbClr val="000000"/>
                </a:solidFill>
              </a:rPr>
              <a:t>for </a:t>
            </a:r>
            <a:r>
              <a:rPr lang="en" sz="2000" b="1">
                <a:solidFill>
                  <a:schemeClr val="dk1"/>
                </a:solidFill>
              </a:rPr>
              <a:t>MSU-GS channel #9 (10.7 μkm )</a:t>
            </a:r>
            <a:endParaRPr sz="2000" b="1">
              <a:solidFill>
                <a:schemeClr val="dk1"/>
              </a:solidFill>
            </a:endParaRPr>
          </a:p>
        </p:txBody>
      </p:sp>
      <p:pic>
        <p:nvPicPr>
          <p:cNvPr id="155" name="Google Shape;155;p31"/>
          <p:cNvPicPr preferRelativeResize="0"/>
          <p:nvPr/>
        </p:nvPicPr>
        <p:blipFill rotWithShape="1">
          <a:blip r:embed="rId3">
            <a:alphaModFix/>
          </a:blip>
          <a:srcRect/>
          <a:stretch/>
        </p:blipFill>
        <p:spPr>
          <a:xfrm>
            <a:off x="6418031" y="994833"/>
            <a:ext cx="1754304" cy="1338761"/>
          </a:xfrm>
          <a:prstGeom prst="rect">
            <a:avLst/>
          </a:prstGeom>
          <a:noFill/>
          <a:ln>
            <a:noFill/>
          </a:ln>
        </p:spPr>
      </p:pic>
      <p:sp>
        <p:nvSpPr>
          <p:cNvPr id="156" name="Google Shape;156;p31"/>
          <p:cNvSpPr/>
          <p:nvPr/>
        </p:nvSpPr>
        <p:spPr>
          <a:xfrm>
            <a:off x="3285474" y="613202"/>
            <a:ext cx="2751000" cy="715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 sz="1200" b="1">
                <a:solidFill>
                  <a:schemeClr val="dk1"/>
                </a:solidFill>
                <a:latin typeface="Times New Roman"/>
                <a:ea typeface="Times New Roman"/>
                <a:cs typeface="Times New Roman"/>
                <a:sym typeface="Times New Roman"/>
              </a:rPr>
              <a:t>Amplitude of the daily calibration course less 0.2° for  BTs ~ 300K and gradually increases to 1° for BT~200K</a:t>
            </a:r>
            <a:endParaRPr sz="1200"/>
          </a:p>
        </p:txBody>
      </p:sp>
      <p:pic>
        <p:nvPicPr>
          <p:cNvPr id="157" name="Google Shape;157;p31"/>
          <p:cNvPicPr preferRelativeResize="0"/>
          <p:nvPr/>
        </p:nvPicPr>
        <p:blipFill rotWithShape="1">
          <a:blip r:embed="rId4">
            <a:alphaModFix/>
          </a:blip>
          <a:srcRect t="40930" b="12856"/>
          <a:stretch/>
        </p:blipFill>
        <p:spPr>
          <a:xfrm>
            <a:off x="6250163" y="2755073"/>
            <a:ext cx="2017015" cy="1835921"/>
          </a:xfrm>
          <a:prstGeom prst="rect">
            <a:avLst/>
          </a:prstGeom>
          <a:noFill/>
          <a:ln>
            <a:noFill/>
          </a:ln>
        </p:spPr>
      </p:pic>
      <p:pic>
        <p:nvPicPr>
          <p:cNvPr id="158" name="Google Shape;158;p31" descr="fig2b2_Madagaskar"/>
          <p:cNvPicPr preferRelativeResize="0"/>
          <p:nvPr/>
        </p:nvPicPr>
        <p:blipFill rotWithShape="1">
          <a:blip r:embed="rId5">
            <a:alphaModFix/>
          </a:blip>
          <a:srcRect/>
          <a:stretch/>
        </p:blipFill>
        <p:spPr>
          <a:xfrm>
            <a:off x="5249" y="1406650"/>
            <a:ext cx="3137806" cy="2903110"/>
          </a:xfrm>
          <a:prstGeom prst="rect">
            <a:avLst/>
          </a:prstGeom>
          <a:noFill/>
          <a:ln>
            <a:noFill/>
          </a:ln>
        </p:spPr>
      </p:pic>
      <p:sp>
        <p:nvSpPr>
          <p:cNvPr id="159" name="Google Shape;159;p31"/>
          <p:cNvSpPr/>
          <p:nvPr/>
        </p:nvSpPr>
        <p:spPr>
          <a:xfrm>
            <a:off x="43697" y="929964"/>
            <a:ext cx="2987100" cy="3924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 sz="1400" b="1">
                <a:solidFill>
                  <a:schemeClr val="dk1"/>
                </a:solidFill>
                <a:latin typeface="Times New Roman"/>
                <a:ea typeface="Times New Roman"/>
                <a:cs typeface="Times New Roman"/>
                <a:sym typeface="Times New Roman"/>
              </a:rPr>
              <a:t>Example of regression T</a:t>
            </a:r>
            <a:r>
              <a:rPr lang="en" sz="1400" b="1" baseline="-25000">
                <a:solidFill>
                  <a:schemeClr val="dk1"/>
                </a:solidFill>
                <a:latin typeface="Times New Roman"/>
                <a:ea typeface="Times New Roman"/>
                <a:cs typeface="Times New Roman"/>
                <a:sym typeface="Times New Roman"/>
              </a:rPr>
              <a:t>SEV</a:t>
            </a:r>
            <a:r>
              <a:rPr lang="en" sz="1400" b="1">
                <a:solidFill>
                  <a:schemeClr val="dk1"/>
                </a:solidFill>
                <a:latin typeface="Times New Roman"/>
                <a:ea typeface="Times New Roman"/>
                <a:cs typeface="Times New Roman"/>
                <a:sym typeface="Times New Roman"/>
              </a:rPr>
              <a:t> (T</a:t>
            </a:r>
            <a:r>
              <a:rPr lang="en" sz="1400" b="1" baseline="-25000">
                <a:solidFill>
                  <a:schemeClr val="dk1"/>
                </a:solidFill>
                <a:latin typeface="Times New Roman"/>
                <a:ea typeface="Times New Roman"/>
                <a:cs typeface="Times New Roman"/>
                <a:sym typeface="Times New Roman"/>
              </a:rPr>
              <a:t>MSU</a:t>
            </a:r>
            <a:r>
              <a:rPr lang="en" sz="1400" b="1">
                <a:solidFill>
                  <a:schemeClr val="dk1"/>
                </a:solidFill>
                <a:latin typeface="Times New Roman"/>
                <a:ea typeface="Times New Roman"/>
                <a:cs typeface="Times New Roman"/>
                <a:sym typeface="Times New Roman"/>
              </a:rPr>
              <a:t>),  May 7, 2018, 14:30 UTC</a:t>
            </a:r>
            <a:endParaRPr sz="1400" b="1">
              <a:solidFill>
                <a:schemeClr val="dk1"/>
              </a:solidFill>
              <a:latin typeface="Times New Roman"/>
              <a:ea typeface="Times New Roman"/>
              <a:cs typeface="Times New Roman"/>
              <a:sym typeface="Times New Roman"/>
            </a:endParaRPr>
          </a:p>
        </p:txBody>
      </p:sp>
      <p:pic>
        <p:nvPicPr>
          <p:cNvPr id="160" name="Google Shape;160;p31"/>
          <p:cNvPicPr preferRelativeResize="0"/>
          <p:nvPr/>
        </p:nvPicPr>
        <p:blipFill rotWithShape="1">
          <a:blip r:embed="rId6">
            <a:alphaModFix/>
          </a:blip>
          <a:srcRect/>
          <a:stretch/>
        </p:blipFill>
        <p:spPr>
          <a:xfrm>
            <a:off x="3078480" y="2748284"/>
            <a:ext cx="2240280" cy="1961387"/>
          </a:xfrm>
          <a:prstGeom prst="rect">
            <a:avLst/>
          </a:prstGeom>
          <a:noFill/>
          <a:ln>
            <a:noFill/>
          </a:ln>
        </p:spPr>
      </p:pic>
      <p:pic>
        <p:nvPicPr>
          <p:cNvPr id="161" name="Google Shape;161;p31"/>
          <p:cNvPicPr preferRelativeResize="0"/>
          <p:nvPr/>
        </p:nvPicPr>
        <p:blipFill rotWithShape="1">
          <a:blip r:embed="rId7">
            <a:alphaModFix/>
          </a:blip>
          <a:srcRect/>
          <a:stretch/>
        </p:blipFill>
        <p:spPr>
          <a:xfrm>
            <a:off x="3074435" y="1256515"/>
            <a:ext cx="2240280" cy="1620774"/>
          </a:xfrm>
          <a:prstGeom prst="rect">
            <a:avLst/>
          </a:prstGeom>
          <a:noFill/>
          <a:ln>
            <a:noFill/>
          </a:ln>
        </p:spPr>
      </p:pic>
      <p:sp>
        <p:nvSpPr>
          <p:cNvPr id="162" name="Google Shape;162;p31"/>
          <p:cNvSpPr/>
          <p:nvPr/>
        </p:nvSpPr>
        <p:spPr>
          <a:xfrm>
            <a:off x="6427856" y="649738"/>
            <a:ext cx="2661600" cy="39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Validation of GEO-GEO inter-calibration using GEO-LEO  </a:t>
            </a:r>
            <a:endParaRPr sz="1200"/>
          </a:p>
        </p:txBody>
      </p:sp>
      <p:sp>
        <p:nvSpPr>
          <p:cNvPr id="163" name="Google Shape;163;p31"/>
          <p:cNvSpPr/>
          <p:nvPr/>
        </p:nvSpPr>
        <p:spPr>
          <a:xfrm>
            <a:off x="5849877" y="2310886"/>
            <a:ext cx="3416700" cy="392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400" b="1">
                <a:solidFill>
                  <a:schemeClr val="dk1"/>
                </a:solidFill>
                <a:latin typeface="Times New Roman"/>
                <a:ea typeface="Times New Roman"/>
                <a:cs typeface="Times New Roman"/>
                <a:sym typeface="Times New Roman"/>
              </a:rPr>
              <a:t>Comparison of  Madagaskar region images (10.7μkm) after inter-calibration </a:t>
            </a:r>
            <a:endParaRPr/>
          </a:p>
        </p:txBody>
      </p:sp>
      <p:sp>
        <p:nvSpPr>
          <p:cNvPr id="164" name="Google Shape;164;p31"/>
          <p:cNvSpPr/>
          <p:nvPr/>
        </p:nvSpPr>
        <p:spPr>
          <a:xfrm>
            <a:off x="6153149" y="4527351"/>
            <a:ext cx="2833500" cy="2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400" b="1">
                <a:solidFill>
                  <a:schemeClr val="dk1"/>
                </a:solidFill>
                <a:latin typeface="Times New Roman"/>
                <a:ea typeface="Times New Roman"/>
                <a:cs typeface="Times New Roman"/>
                <a:sym typeface="Times New Roman"/>
              </a:rPr>
              <a:t>SEVIRI               MSU-GS </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GEO-GEO IR</a:t>
            </a:r>
            <a:endParaRPr/>
          </a:p>
        </p:txBody>
      </p:sp>
      <p:sp>
        <p:nvSpPr>
          <p:cNvPr id="170" name="Google Shape;170;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Q: Can we recommend GEO-GEO IR algorithm?</a:t>
            </a:r>
            <a:endParaRPr dirty="0"/>
          </a:p>
          <a:p>
            <a:pPr marL="914400" lvl="1" indent="-317500" algn="l" rtl="0">
              <a:spcBef>
                <a:spcPts val="0"/>
              </a:spcBef>
              <a:spcAft>
                <a:spcPts val="0"/>
              </a:spcAft>
              <a:buSzPts val="1400"/>
              <a:buChar char="○"/>
            </a:pPr>
            <a:r>
              <a:rPr lang="en" dirty="0"/>
              <a:t>For monitoring? </a:t>
            </a:r>
            <a:endParaRPr dirty="0"/>
          </a:p>
          <a:p>
            <a:pPr marL="914400" lvl="1" indent="-317500" algn="l" rtl="0">
              <a:spcBef>
                <a:spcPts val="0"/>
              </a:spcBef>
              <a:spcAft>
                <a:spcPts val="0"/>
              </a:spcAft>
              <a:buSzPts val="1400"/>
              <a:buChar char="○"/>
            </a:pPr>
            <a:r>
              <a:rPr lang="en" dirty="0"/>
              <a:t>GEO-ring / FCDR? </a:t>
            </a:r>
            <a:endParaRPr dirty="0"/>
          </a:p>
          <a:p>
            <a:pPr marL="914400" lvl="1" indent="-317500" algn="l" rtl="0">
              <a:spcBef>
                <a:spcPts val="0"/>
              </a:spcBef>
              <a:spcAft>
                <a:spcPts val="0"/>
              </a:spcAft>
              <a:buSzPts val="1400"/>
              <a:buChar char="○"/>
            </a:pPr>
            <a:r>
              <a:rPr lang="en" sz="1800" dirty="0"/>
              <a:t>Blending GEO-LEO + GEO-GEO comparisons?</a:t>
            </a:r>
            <a:endParaRPr dirty="0"/>
          </a:p>
          <a:p>
            <a:pPr marL="457200" lvl="0" indent="-342900" algn="l" rtl="0">
              <a:spcBef>
                <a:spcPts val="0"/>
              </a:spcBef>
              <a:spcAft>
                <a:spcPts val="0"/>
              </a:spcAft>
              <a:buSzPts val="1800"/>
              <a:buChar char="●"/>
            </a:pPr>
            <a:r>
              <a:rPr lang="en" dirty="0"/>
              <a:t>Collocation conditions</a:t>
            </a:r>
            <a:endParaRPr dirty="0"/>
          </a:p>
          <a:p>
            <a:pPr marL="914400" lvl="1" indent="-317500" algn="l" rtl="0">
              <a:spcBef>
                <a:spcPts val="0"/>
              </a:spcBef>
              <a:spcAft>
                <a:spcPts val="0"/>
              </a:spcAft>
              <a:buSzPts val="1400"/>
              <a:buChar char="○"/>
            </a:pPr>
            <a:r>
              <a:rPr lang="en" dirty="0"/>
              <a:t>Dynamic range</a:t>
            </a:r>
            <a:endParaRPr dirty="0"/>
          </a:p>
          <a:p>
            <a:pPr marL="914400" lvl="1" indent="-317500" algn="l" rtl="0">
              <a:spcBef>
                <a:spcPts val="0"/>
              </a:spcBef>
              <a:spcAft>
                <a:spcPts val="0"/>
              </a:spcAft>
              <a:buSzPts val="1400"/>
              <a:buChar char="○"/>
            </a:pPr>
            <a:r>
              <a:rPr lang="en" dirty="0"/>
              <a:t>Geolocation requirements</a:t>
            </a:r>
            <a:endParaRPr dirty="0"/>
          </a:p>
          <a:p>
            <a:pPr marL="914400" lvl="1" indent="-317500" algn="l" rtl="0">
              <a:spcBef>
                <a:spcPts val="0"/>
              </a:spcBef>
              <a:spcAft>
                <a:spcPts val="0"/>
              </a:spcAft>
              <a:buSzPts val="1400"/>
              <a:buChar char="○"/>
            </a:pPr>
            <a:r>
              <a:rPr lang="en" dirty="0"/>
              <a:t>Parallax - homogeneity filtering?</a:t>
            </a:r>
            <a:endParaRPr dirty="0"/>
          </a:p>
          <a:p>
            <a:pPr marL="457200" lvl="0" indent="-342900" algn="l" rtl="0">
              <a:spcBef>
                <a:spcPts val="0"/>
              </a:spcBef>
              <a:spcAft>
                <a:spcPts val="0"/>
              </a:spcAft>
              <a:buSzPts val="1800"/>
              <a:buChar char="●"/>
            </a:pPr>
            <a:r>
              <a:rPr lang="en" dirty="0"/>
              <a:t>Definition of SBAFs</a:t>
            </a:r>
            <a:endParaRPr dirty="0"/>
          </a:p>
          <a:p>
            <a:pPr marL="457200" lvl="0" indent="-342900" algn="l" rtl="0">
              <a:spcBef>
                <a:spcPts val="0"/>
              </a:spcBef>
              <a:spcAft>
                <a:spcPts val="0"/>
              </a:spcAft>
              <a:buSzPts val="1800"/>
              <a:buChar char="●"/>
            </a:pPr>
            <a:r>
              <a:rPr lang="en" dirty="0"/>
              <a:t>Diurnal / seasonal variations</a:t>
            </a:r>
            <a:endParaRPr dirty="0"/>
          </a:p>
          <a:p>
            <a:pPr marL="457200" lvl="0" indent="-342900" algn="l" rtl="0">
              <a:spcBef>
                <a:spcPts val="0"/>
              </a:spcBef>
              <a:spcAft>
                <a:spcPts val="0"/>
              </a:spcAft>
              <a:buSzPts val="1800"/>
              <a:buChar char="●"/>
            </a:pPr>
            <a:r>
              <a:rPr lang="en" dirty="0"/>
              <a:t>Monitoring</a:t>
            </a:r>
            <a:endParaRPr dirty="0"/>
          </a:p>
          <a:p>
            <a:pPr marL="914400" lvl="1" indent="-317500" algn="l" rtl="0">
              <a:spcBef>
                <a:spcPts val="0"/>
              </a:spcBef>
              <a:spcAft>
                <a:spcPts val="0"/>
              </a:spcAft>
              <a:buSzPts val="1400"/>
              <a:buChar char="○"/>
            </a:pPr>
            <a:r>
              <a:rPr lang="en" dirty="0"/>
              <a:t>Anomaly detection</a:t>
            </a:r>
            <a:endParaRPr dirty="0"/>
          </a:p>
          <a:p>
            <a:pPr marL="457200" lvl="0" indent="-342900" algn="l" rtl="0">
              <a:spcBef>
                <a:spcPts val="0"/>
              </a:spcBef>
              <a:spcAft>
                <a:spcPts val="0"/>
              </a:spcAft>
              <a:buSzPts val="1800"/>
              <a:buChar char="●"/>
            </a:pP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ユーザー定義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672</Words>
  <Application>Microsoft Office PowerPoint</Application>
  <PresentationFormat>On-screen Show (16:9)</PresentationFormat>
  <Paragraphs>112</Paragraphs>
  <Slides>12</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Noto Sans Symbols</vt:lpstr>
      <vt:lpstr>Times New Roman</vt:lpstr>
      <vt:lpstr>Simple Light</vt:lpstr>
      <vt:lpstr>Default Design</vt:lpstr>
      <vt:lpstr>Discussion Way Forward for Multispectral IR</vt:lpstr>
      <vt:lpstr>PowerPoint Presentation</vt:lpstr>
      <vt:lpstr>Collocation </vt:lpstr>
      <vt:lpstr>Spectral Gap Filling </vt:lpstr>
      <vt:lpstr>Regression Refinements</vt:lpstr>
      <vt:lpstr>GEO-GEO IR</vt:lpstr>
      <vt:lpstr>PowerPoint Presentation</vt:lpstr>
      <vt:lpstr>PowerPoint Presentation</vt:lpstr>
      <vt:lpstr>GEO-GEO IR</vt:lpstr>
      <vt:lpstr>LEO-LEO IR</vt:lpstr>
      <vt:lpstr>PowerPoint Presentation</vt:lpstr>
      <vt:lpstr>Switching Reference IASI-A to IASI-B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Discussion Way Forward for Multispectral IR</dc:title>
  <cp:lastModifiedBy>GSICS2019</cp:lastModifiedBy>
  <cp:revision>2</cp:revision>
  <dcterms:modified xsi:type="dcterms:W3CDTF">2019-03-07T14:14:45Z</dcterms:modified>
</cp:coreProperties>
</file>