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Relationship Target="docProps/custom.xml" Type="http://schemas.openxmlformats.org/officeDocument/2006/relationships/custom-properties" Id="rId4"></Relationship><Relationship Target="docProps/thumbnail.jpeg" Type="http://schemas.openxmlformats.org/package/2006/relationships/metadata/thumbnail" Id="rId6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14" r:id="rId2"/>
    <p:sldId id="715" r:id="rId3"/>
    <p:sldId id="716" r:id="rId4"/>
    <p:sldId id="717" r:id="rId5"/>
    <p:sldId id="718" r:id="rId6"/>
    <p:sldId id="719" r:id="rId7"/>
    <p:sldId id="720" r:id="rId8"/>
    <p:sldId id="722" r:id="rId9"/>
    <p:sldId id="723" r:id="rId10"/>
    <p:sldId id="724" r:id="rId11"/>
    <p:sldId id="678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5F5F5F"/>
    <a:srgbClr val="333333"/>
    <a:srgbClr val="FF3300"/>
    <a:srgbClr val="CC3300"/>
    <a:srgbClr val="800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1694" autoAdjust="0"/>
  </p:normalViewPr>
  <p:slideViewPr>
    <p:cSldViewPr snapToGrid="0">
      <p:cViewPr varScale="1">
        <p:scale>
          <a:sx n="99" d="100"/>
          <a:sy n="99" d="100"/>
        </p:scale>
        <p:origin x="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notesMasters/notesMaster1.xml" Type="http://schemas.openxmlformats.org/officeDocument/2006/relationships/notesMaster" Id="rId13"></Relationship><Relationship Target="tableStyles.xml" Type="http://schemas.openxmlformats.org/officeDocument/2006/relationships/tableStyles" Id="rId18"></Relationship><Relationship Target="slides/slide2.xml" Type="http://schemas.openxmlformats.org/officeDocument/2006/relationships/slide" Id="rId3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theme/theme1.xml" Type="http://schemas.openxmlformats.org/officeDocument/2006/relationships/theme" Id="rId17"></Relationship><Relationship Target="slides/slide1.xml" Type="http://schemas.openxmlformats.org/officeDocument/2006/relationships/slide" Id="rId2"></Relationship><Relationship Target="viewProps.xml" Type="http://schemas.openxmlformats.org/officeDocument/2006/relationships/viewProps" Id="rId16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4.xml" Type="http://schemas.openxmlformats.org/officeDocument/2006/relationships/slide" Id="rId5"></Relationship><Relationship Target="presProps.xml" Type="http://schemas.openxmlformats.org/officeDocument/2006/relationships/presProps" Id="rId15"></Relationship><Relationship Target="slides/slide9.xml" Type="http://schemas.openxmlformats.org/officeDocument/2006/relationships/slide" Id="rId10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handoutMasters/handoutMaster1.xml" Type="http://schemas.openxmlformats.org/officeDocument/2006/relationships/handoutMaster" Id="rId14"></Relationship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9078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6E1F4-C91A-4F44-BD9C-370F412BC27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94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286" y="6411087"/>
            <a:ext cx="1698813" cy="3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470" y="274638"/>
            <a:ext cx="5449330" cy="75097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4" y="1180070"/>
            <a:ext cx="8563233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7371" y="6412030"/>
            <a:ext cx="1632857" cy="30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05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0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00" b="1" dirty="0" smtClean="0"/>
              <a:t>GSICS Joint Meeting 03/2019</a:t>
            </a:r>
            <a:endParaRPr lang="en-US" sz="1000" b="1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2" name="Picture 18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gsics.tools.eumetsat.int/plotte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68338" y="1727200"/>
            <a:ext cx="7772400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z="3200" dirty="0" smtClean="0">
                <a:solidFill>
                  <a:srgbClr val="FF0000"/>
                </a:solidFill>
              </a:rPr>
              <a:t/>
            </a:r>
            <a:br>
              <a:rPr lang="en-IE" sz="3200" dirty="0" smtClean="0">
                <a:solidFill>
                  <a:srgbClr val="FF0000"/>
                </a:solidFill>
              </a:rPr>
            </a:br>
            <a:r>
              <a:rPr lang="en-IE" sz="3200" i="1" dirty="0" smtClean="0">
                <a:solidFill>
                  <a:srgbClr val="FF0000"/>
                </a:solidFill>
              </a:rPr>
              <a:t>GSICS </a:t>
            </a:r>
            <a:r>
              <a:rPr lang="en-IE" sz="3200" i="1" smtClean="0">
                <a:solidFill>
                  <a:srgbClr val="FF0000"/>
                </a:solidFill>
              </a:rPr>
              <a:t>Collaboration Servers</a:t>
            </a:r>
            <a:br>
              <a:rPr lang="en-IE" sz="3200" i="1" smtClean="0">
                <a:solidFill>
                  <a:srgbClr val="FF0000"/>
                </a:solidFill>
              </a:rPr>
            </a:br>
            <a:r>
              <a:rPr lang="en-IE" sz="3200" i="1" smtClean="0">
                <a:solidFill>
                  <a:srgbClr val="FF0000"/>
                </a:solidFill>
              </a:rPr>
              <a:t>2019</a:t>
            </a:r>
            <a:endParaRPr lang="en-US" sz="3200" i="1" dirty="0" smtClean="0">
              <a:solidFill>
                <a:srgbClr val="FF0000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14650"/>
            <a:ext cx="7315200" cy="2876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100000"/>
              </a:spcAft>
            </a:pPr>
            <a:endParaRPr lang="en-US" sz="28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Peter Miu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b="1" dirty="0" smtClean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 smtClean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b="1" dirty="0" smtClean="0">
                <a:latin typeface="Times New Roman" pitchFamily="18" charset="0"/>
                <a:ea typeface="宋体" pitchFamily="2" charset="-122"/>
              </a:rPr>
              <a:t>CMA, CNES, ESA EUMETSAT, ISRO, IMD, JAXA, JMA, KMA, NASA, NIST, NOAA, </a:t>
            </a:r>
            <a:r>
              <a:rPr lang="en-GB" altLang="zh-CN" sz="2000" b="1" dirty="0" smtClean="0">
                <a:latin typeface="Times New Roman" pitchFamily="18" charset="0"/>
                <a:ea typeface="宋体" pitchFamily="2" charset="-122"/>
              </a:rPr>
              <a:t>ROSHYDROMET, USGS, </a:t>
            </a:r>
            <a:r>
              <a:rPr lang="en-US" altLang="zh-CN" sz="2000" b="1" dirty="0" smtClean="0">
                <a:latin typeface="Times New Roman" pitchFamily="18" charset="0"/>
                <a:ea typeface="宋体" pitchFamily="2" charset="-122"/>
              </a:rPr>
              <a:t>WMO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84" y="4584513"/>
            <a:ext cx="3073816" cy="1604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5" y="1180070"/>
            <a:ext cx="6211418" cy="5114852"/>
          </a:xfrm>
        </p:spPr>
        <p:txBody>
          <a:bodyPr/>
          <a:lstStyle/>
          <a:p>
            <a:r>
              <a:rPr lang="en-GB" sz="2800" dirty="0" smtClean="0"/>
              <a:t>Use of the netCDF Enhanced </a:t>
            </a:r>
            <a:r>
              <a:rPr lang="en-GB" sz="2800" dirty="0" smtClean="0"/>
              <a:t>Data </a:t>
            </a:r>
            <a:r>
              <a:rPr lang="en-GB" sz="2800" dirty="0" smtClean="0"/>
              <a:t>Model</a:t>
            </a:r>
          </a:p>
          <a:p>
            <a:endParaRPr lang="en-GB" sz="2800" dirty="0"/>
          </a:p>
          <a:p>
            <a:r>
              <a:rPr lang="en-GB" sz="2800" dirty="0" smtClean="0"/>
              <a:t>New Types of GSICS products require for new instruments</a:t>
            </a:r>
          </a:p>
          <a:p>
            <a:endParaRPr lang="en-GB" sz="2800" dirty="0"/>
          </a:p>
          <a:p>
            <a:r>
              <a:rPr lang="en-GB" sz="2800" dirty="0" smtClean="0"/>
              <a:t>GSICS guidelines, conventions and standard updates.</a:t>
            </a:r>
          </a:p>
          <a:p>
            <a:endParaRPr lang="en-GB" sz="2800" dirty="0"/>
          </a:p>
          <a:p>
            <a:r>
              <a:rPr lang="en-GB" sz="2800" dirty="0" smtClean="0"/>
              <a:t>New data access mechanisms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B25FD9-27DC-4523-A484-31120BF8BAA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81739" y="439510"/>
            <a:ext cx="5962261" cy="549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dirty="0" smtClean="0">
                <a:solidFill>
                  <a:schemeClr val="tx1"/>
                </a:solidFill>
              </a:rPr>
              <a:t>Thank you for your attention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50963"/>
            <a:ext cx="8229600" cy="4775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5400" b="1" dirty="0" smtClean="0">
              <a:solidFill>
                <a:schemeClr val="accent2"/>
              </a:solidFill>
            </a:endParaRPr>
          </a:p>
        </p:txBody>
      </p:sp>
      <p:pic>
        <p:nvPicPr>
          <p:cNvPr id="5" name="Picture 4" descr="C:\Users\miu\Dropbox\Work\Computer-Networ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83" y="1263422"/>
            <a:ext cx="7219950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351661"/>
            <a:ext cx="5673013" cy="457200"/>
          </a:xfrm>
        </p:spPr>
        <p:txBody>
          <a:bodyPr/>
          <a:lstStyle/>
          <a:p>
            <a:r>
              <a:rPr lang="en-GB" sz="2400" dirty="0" smtClean="0"/>
              <a:t>Presentation Overview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25" y="1175823"/>
            <a:ext cx="8437074" cy="5074582"/>
          </a:xfrm>
        </p:spPr>
        <p:txBody>
          <a:bodyPr/>
          <a:lstStyle/>
          <a:p>
            <a:pPr lvl="0"/>
            <a:r>
              <a:rPr lang="en-GB" sz="2400" dirty="0" smtClean="0"/>
              <a:t>Collaboration Server; Recap for new members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 smtClean="0"/>
              <a:t>Current Status: </a:t>
            </a:r>
          </a:p>
          <a:p>
            <a:pPr lvl="1"/>
            <a:r>
              <a:rPr lang="en-GB" sz="2000" dirty="0" smtClean="0"/>
              <a:t>Servers</a:t>
            </a:r>
          </a:p>
          <a:p>
            <a:pPr lvl="1"/>
            <a:r>
              <a:rPr lang="en-GB" sz="2000" dirty="0" smtClean="0"/>
              <a:t>data sets; source, intermediate, products</a:t>
            </a:r>
          </a:p>
          <a:p>
            <a:pPr lvl="1"/>
            <a:r>
              <a:rPr lang="en-GB" sz="2000" dirty="0" smtClean="0"/>
              <a:t>tools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 smtClean="0"/>
              <a:t>GPPA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 smtClean="0"/>
              <a:t>Future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 smtClean="0"/>
              <a:t>Questions</a:t>
            </a:r>
          </a:p>
          <a:p>
            <a:pPr lvl="0"/>
            <a:endParaRPr lang="en-GB" sz="2400" dirty="0"/>
          </a:p>
          <a:p>
            <a:pPr lvl="0"/>
            <a:endParaRPr lang="en-GB" sz="2400" dirty="0" smtClean="0"/>
          </a:p>
          <a:p>
            <a:pPr lvl="0"/>
            <a:endParaRPr lang="en-GB" sz="2400" dirty="0"/>
          </a:p>
          <a:p>
            <a:pPr lvl="0"/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91" y="3918147"/>
            <a:ext cx="4736508" cy="208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341688" y="319088"/>
            <a:ext cx="5421312" cy="63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4000" smtClean="0"/>
              <a:t>Collaboration Servers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55588" y="1144588"/>
            <a:ext cx="5757862" cy="666750"/>
          </a:xfrm>
        </p:spPr>
        <p:txBody>
          <a:bodyPr/>
          <a:lstStyle/>
          <a:p>
            <a:r>
              <a:rPr lang="en-GB" altLang="en-US" sz="1800" smtClean="0"/>
              <a:t>A Vehicle for Receiving and Distribution GSICS source Data Sets and Products</a:t>
            </a:r>
          </a:p>
          <a:p>
            <a:endParaRPr lang="en-GB" altLang="en-US" sz="180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C5A5A30-38C7-401D-BF45-9401D2AFD356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450" y="1054100"/>
            <a:ext cx="26304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55588" y="1978025"/>
            <a:ext cx="3125787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1800" kern="0" dirty="0"/>
              <a:t>4</a:t>
            </a:r>
            <a:r>
              <a:rPr lang="en-GB" altLang="en-US" sz="1800" kern="0" dirty="0" smtClean="0"/>
              <a:t> Collaboration Servers </a:t>
            </a:r>
          </a:p>
          <a:p>
            <a:pPr>
              <a:defRPr/>
            </a:pPr>
            <a:endParaRPr lang="en-GB" altLang="en-US" sz="1800" kern="0" dirty="0"/>
          </a:p>
          <a:p>
            <a:pPr lvl="1">
              <a:defRPr/>
            </a:pPr>
            <a:r>
              <a:rPr lang="en-GB" altLang="en-US" sz="1400" kern="0" dirty="0" smtClean="0">
                <a:cs typeface="Arial" panose="020B0604020202020204" pitchFamily="34" charset="0"/>
              </a:rPr>
              <a:t>CMA</a:t>
            </a:r>
          </a:p>
          <a:p>
            <a:pPr lvl="1">
              <a:defRPr/>
            </a:pPr>
            <a:r>
              <a:rPr lang="en-GB" altLang="en-US" sz="1400" kern="0" dirty="0" smtClean="0">
                <a:cs typeface="Arial" panose="020B0604020202020204" pitchFamily="34" charset="0"/>
              </a:rPr>
              <a:t>EUMETSAT</a:t>
            </a:r>
          </a:p>
          <a:p>
            <a:pPr lvl="1">
              <a:defRPr/>
            </a:pPr>
            <a:r>
              <a:rPr lang="en-GB" altLang="en-US" sz="1400" kern="0" dirty="0" smtClean="0">
                <a:cs typeface="Arial" panose="020B0604020202020204" pitchFamily="34" charset="0"/>
              </a:rPr>
              <a:t>ISRO</a:t>
            </a:r>
          </a:p>
          <a:p>
            <a:pPr lvl="1">
              <a:defRPr/>
            </a:pPr>
            <a:r>
              <a:rPr lang="en-GB" altLang="en-US" sz="1400" kern="0" dirty="0" smtClean="0">
                <a:cs typeface="Arial" panose="020B0604020202020204" pitchFamily="34" charset="0"/>
              </a:rPr>
              <a:t>NOAA</a:t>
            </a:r>
          </a:p>
          <a:p>
            <a:pPr>
              <a:defRPr/>
            </a:pPr>
            <a:endParaRPr lang="en-GB" altLang="en-US" sz="1800" kern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55588" y="3905250"/>
            <a:ext cx="73580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1800" kern="0" dirty="0" smtClean="0"/>
              <a:t>GPRC upload their comparable source Data Sets to these Servers</a:t>
            </a:r>
            <a:endParaRPr lang="en-GB" altLang="en-US" sz="1800" kern="0" dirty="0"/>
          </a:p>
        </p:txBody>
      </p:sp>
      <p:pic>
        <p:nvPicPr>
          <p:cNvPr id="717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6913" y="4314825"/>
            <a:ext cx="1055687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50" y="3529013"/>
            <a:ext cx="12144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55588" y="4591050"/>
            <a:ext cx="56435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1800" kern="0" dirty="0" smtClean="0"/>
              <a:t>Scientist develop GSICS Products, upload these and supporting data sets back to the servers.</a:t>
            </a:r>
            <a:endParaRPr lang="en-GB" altLang="en-US" sz="1800" kern="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55588" y="5400675"/>
            <a:ext cx="69548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1800" kern="0" dirty="0" smtClean="0"/>
              <a:t>Users download these products for calibrating data needed for the work / research.</a:t>
            </a:r>
            <a:endParaRPr lang="en-GB" altLang="en-US" sz="1800" kern="0" dirty="0"/>
          </a:p>
        </p:txBody>
      </p:sp>
      <p:pic>
        <p:nvPicPr>
          <p:cNvPr id="7181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852988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5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470" y="434566"/>
            <a:ext cx="5449330" cy="591045"/>
          </a:xfrm>
        </p:spPr>
        <p:txBody>
          <a:bodyPr/>
          <a:lstStyle/>
          <a:p>
            <a:r>
              <a:rPr lang="en-GB" sz="2400" dirty="0" smtClean="0"/>
              <a:t>GSICS Collaboration Server Design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Content Placeholder 4" descr="GsicsImp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" y="1175347"/>
            <a:ext cx="7460055" cy="49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8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GSICS Servers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CMA;?</a:t>
            </a:r>
          </a:p>
          <a:p>
            <a:endParaRPr lang="en-GB" dirty="0"/>
          </a:p>
          <a:p>
            <a:r>
              <a:rPr lang="en-GB" dirty="0" smtClean="0"/>
              <a:t>EUMETSAT; source data sets, JMA intermediate Data Sets, GSICS products</a:t>
            </a:r>
          </a:p>
          <a:p>
            <a:endParaRPr lang="en-GB" dirty="0"/>
          </a:p>
          <a:p>
            <a:r>
              <a:rPr lang="en-GB" dirty="0" smtClean="0"/>
              <a:t>ISRO; ?</a:t>
            </a:r>
          </a:p>
          <a:p>
            <a:endParaRPr lang="en-GB" dirty="0"/>
          </a:p>
          <a:p>
            <a:r>
              <a:rPr lang="en-GB" dirty="0" smtClean="0"/>
              <a:t>NOAA;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4" y="3513221"/>
            <a:ext cx="3972946" cy="264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GSICS Data 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4" y="1180070"/>
            <a:ext cx="4758003" cy="5037850"/>
          </a:xfrm>
        </p:spPr>
        <p:txBody>
          <a:bodyPr/>
          <a:lstStyle/>
          <a:p>
            <a:r>
              <a:rPr lang="en-GB" dirty="0" smtClean="0"/>
              <a:t>Source Data Sets</a:t>
            </a:r>
          </a:p>
          <a:p>
            <a:endParaRPr lang="en-GB" dirty="0"/>
          </a:p>
          <a:p>
            <a:r>
              <a:rPr lang="en-GB" dirty="0" smtClean="0"/>
              <a:t>Intermediate Data Sets</a:t>
            </a:r>
          </a:p>
          <a:p>
            <a:endParaRPr lang="en-GB" dirty="0"/>
          </a:p>
          <a:p>
            <a:r>
              <a:rPr lang="en-GB" dirty="0" smtClean="0"/>
              <a:t>GSICS Products in </a:t>
            </a:r>
            <a:r>
              <a:rPr lang="en-GB" dirty="0" smtClean="0"/>
              <a:t>various GPPA states</a:t>
            </a:r>
          </a:p>
          <a:p>
            <a:pPr lvl="1"/>
            <a:r>
              <a:rPr lang="en-GB" dirty="0" smtClean="0"/>
              <a:t>Demo</a:t>
            </a:r>
          </a:p>
          <a:p>
            <a:pPr lvl="1"/>
            <a:r>
              <a:rPr lang="en-GB" dirty="0" smtClean="0"/>
              <a:t>Pre-op</a:t>
            </a:r>
          </a:p>
          <a:p>
            <a:pPr lvl="1"/>
            <a:r>
              <a:rPr lang="en-GB" dirty="0" err="1" smtClean="0"/>
              <a:t>Oper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60" y="1732547"/>
            <a:ext cx="3819940" cy="35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GSICS Data 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4" y="1180070"/>
            <a:ext cx="8563233" cy="5037850"/>
          </a:xfrm>
        </p:spPr>
        <p:txBody>
          <a:bodyPr/>
          <a:lstStyle/>
          <a:p>
            <a:r>
              <a:rPr lang="en-GB" sz="2400" dirty="0" smtClean="0"/>
              <a:t>Source Data </a:t>
            </a:r>
            <a:r>
              <a:rPr lang="en-GB" sz="2400" dirty="0" smtClean="0"/>
              <a:t>Sets; MSG </a:t>
            </a:r>
            <a:r>
              <a:rPr lang="en-GB" sz="2400" dirty="0" err="1" smtClean="0"/>
              <a:t>HighRateSeviri</a:t>
            </a:r>
            <a:r>
              <a:rPr lang="en-GB" sz="2400" dirty="0" smtClean="0"/>
              <a:t>, IASI L1c, GOME L1B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Intermediate Data </a:t>
            </a:r>
            <a:r>
              <a:rPr lang="en-GB" sz="2400" dirty="0" smtClean="0"/>
              <a:t>Sets; HIMAWARI8 AHI with AQUA AIRS, AQUA MODIS, IASI, …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GSICS Products in GPPA </a:t>
            </a:r>
            <a:r>
              <a:rPr lang="en-GB" sz="2400" dirty="0" smtClean="0"/>
              <a:t>states; RAC &amp; NRTC</a:t>
            </a:r>
            <a:endParaRPr lang="en-GB" sz="2400" dirty="0" smtClean="0"/>
          </a:p>
          <a:p>
            <a:pPr lvl="1"/>
            <a:r>
              <a:rPr lang="en-GB" sz="2400" dirty="0" smtClean="0"/>
              <a:t>EUMETSAT: GEOLEOIR, LEOLEOIR, </a:t>
            </a:r>
            <a:endParaRPr lang="en-GB" sz="2400" dirty="0" smtClean="0"/>
          </a:p>
          <a:p>
            <a:pPr lvl="1"/>
            <a:r>
              <a:rPr lang="en-GB" sz="2400" dirty="0" smtClean="0"/>
              <a:t>ISRO: GEOLEOIR</a:t>
            </a:r>
            <a:endParaRPr lang="en-GB" sz="2400" dirty="0" smtClean="0"/>
          </a:p>
          <a:p>
            <a:pPr lvl="1"/>
            <a:r>
              <a:rPr lang="en-GB" sz="2400" dirty="0" smtClean="0"/>
              <a:t>JMA: GEOLEOIR</a:t>
            </a:r>
          </a:p>
          <a:p>
            <a:pPr lvl="1"/>
            <a:r>
              <a:rPr lang="en-GB" sz="2400" dirty="0" smtClean="0"/>
              <a:t>KMA: GEOLEOIR</a:t>
            </a:r>
          </a:p>
          <a:p>
            <a:pPr lvl="1"/>
            <a:r>
              <a:rPr lang="en-GB" sz="2400" dirty="0" smtClean="0"/>
              <a:t>NOAA: GEOLEOIR</a:t>
            </a:r>
            <a:endParaRPr lang="en-GB" sz="2400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085022"/>
            <a:ext cx="1777415" cy="213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470" y="408791"/>
            <a:ext cx="5449330" cy="616820"/>
          </a:xfrm>
        </p:spPr>
        <p:txBody>
          <a:bodyPr/>
          <a:lstStyle/>
          <a:p>
            <a:r>
              <a:rPr lang="en-GB" sz="3200" dirty="0"/>
              <a:t>GSICS Product Plotting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68" y="1025611"/>
            <a:ext cx="4901622" cy="5153808"/>
          </a:xfrm>
        </p:spPr>
        <p:txBody>
          <a:bodyPr/>
          <a:lstStyle/>
          <a:p>
            <a:r>
              <a:rPr lang="en-GB" sz="2400" dirty="0" smtClean="0"/>
              <a:t>EUMETSAT has implemented a tool</a:t>
            </a:r>
          </a:p>
          <a:p>
            <a:endParaRPr lang="en-GB" sz="2400" dirty="0"/>
          </a:p>
          <a:p>
            <a:r>
              <a:rPr lang="en-GB" sz="2400" dirty="0" smtClean="0"/>
              <a:t>ISRO has implement a tool</a:t>
            </a:r>
          </a:p>
          <a:p>
            <a:endParaRPr lang="en-GB" sz="2400" dirty="0"/>
          </a:p>
          <a:p>
            <a:r>
              <a:rPr lang="en-GB" sz="2400" dirty="0" smtClean="0"/>
              <a:t>Purpose its to provide users with a view of the </a:t>
            </a:r>
            <a:r>
              <a:rPr lang="en-GB" sz="2400" dirty="0" smtClean="0"/>
              <a:t>content of </a:t>
            </a:r>
            <a:r>
              <a:rPr lang="en-GB" sz="2400" dirty="0" smtClean="0"/>
              <a:t>the </a:t>
            </a:r>
            <a:r>
              <a:rPr lang="en-GB" sz="2400" dirty="0" smtClean="0"/>
              <a:t>calibration products</a:t>
            </a:r>
          </a:p>
          <a:p>
            <a:endParaRPr lang="en-GB" sz="2400" dirty="0"/>
          </a:p>
          <a:p>
            <a:r>
              <a:rPr lang="en-GB" sz="2400" dirty="0" smtClean="0"/>
              <a:t>The tool can be used to assist evaluating new products during </a:t>
            </a:r>
            <a:r>
              <a:rPr lang="en-GB" sz="2400" dirty="0" smtClean="0"/>
              <a:t>the GPPA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Content Placeholder 4" descr="H:\DESKTOP\Work - MSG3 &amp; GSICS\plotHel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90" y="1843759"/>
            <a:ext cx="3764703" cy="289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2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63" y="3397718"/>
            <a:ext cx="3660360" cy="2796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GPPA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4" y="1180070"/>
            <a:ext cx="8563233" cy="4874221"/>
          </a:xfrm>
        </p:spPr>
        <p:txBody>
          <a:bodyPr/>
          <a:lstStyle/>
          <a:p>
            <a:r>
              <a:rPr lang="en-GB" dirty="0" smtClean="0"/>
              <a:t>GSICS Procedure for Product Acceptance</a:t>
            </a:r>
          </a:p>
          <a:p>
            <a:endParaRPr lang="en-GB" dirty="0"/>
          </a:p>
          <a:p>
            <a:r>
              <a:rPr lang="en-GB" dirty="0" smtClean="0"/>
              <a:t>Validating </a:t>
            </a:r>
            <a:r>
              <a:rPr lang="en-GB" dirty="0" smtClean="0"/>
              <a:t>GSICS products </a:t>
            </a:r>
            <a:r>
              <a:rPr lang="en-GB" dirty="0" smtClean="0"/>
              <a:t>for operational use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GPAT:</a:t>
            </a:r>
            <a:r>
              <a:rPr lang="en-GB" sz="1600" dirty="0" smtClean="0"/>
              <a:t> GSICS Product Acceptance Team</a:t>
            </a:r>
            <a:endParaRPr lang="en-GB" sz="1600" dirty="0" smtClean="0"/>
          </a:p>
          <a:p>
            <a:endParaRPr lang="en-GB" dirty="0"/>
          </a:p>
          <a:p>
            <a:r>
              <a:rPr lang="en-GB" dirty="0" smtClean="0"/>
              <a:t>Demo, Pre-op and </a:t>
            </a:r>
            <a:r>
              <a:rPr lang="en-GB" dirty="0" err="1" smtClean="0"/>
              <a:t>Oper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31504</TotalTime>
  <Words>331</Words>
  <Application>Microsoft Office PowerPoint</Application>
  <PresentationFormat>On-screen Show (4:3)</PresentationFormat>
  <Paragraphs>99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宋体</vt:lpstr>
      <vt:lpstr>Arial</vt:lpstr>
      <vt:lpstr>Times New Roman</vt:lpstr>
      <vt:lpstr>Wingdings</vt:lpstr>
      <vt:lpstr>Default Design</vt:lpstr>
      <vt:lpstr> GSICS Collaboration Servers 2019</vt:lpstr>
      <vt:lpstr>Presentation Overview</vt:lpstr>
      <vt:lpstr>Collaboration Servers</vt:lpstr>
      <vt:lpstr>GSICS Collaboration Server Design</vt:lpstr>
      <vt:lpstr>GSICS Servers</vt:lpstr>
      <vt:lpstr>GSICS Data Sets</vt:lpstr>
      <vt:lpstr>GSICS Data Sets</vt:lpstr>
      <vt:lpstr>GSICS Product Plotting Tool</vt:lpstr>
      <vt:lpstr>GPPA</vt:lpstr>
      <vt:lpstr>Future</vt:lpstr>
      <vt:lpstr>Thank you for your attention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Peter Miu</cp:lastModifiedBy>
  <cp:revision>866</cp:revision>
  <dcterms:created xsi:type="dcterms:W3CDTF">2004-06-10T15:46:18Z</dcterms:created>
  <dcterms:modified xsi:type="dcterms:W3CDTF">2019-02-28T14:37:13Z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12" name="DM_DOCNUM">
    <vt:lpwstr>1055798</vt:lpwstr>
  </property>
  <property fmtid="{D5CDD505-2E9C-101B-9397-08002B2CF9AE}" pid="13" name="DM_DOCNAME">
    <vt:lpwstr>9a_GDWG_PMiu_GSICS_Collaboration_Servers_History_and_Updates</vt:lpwstr>
  </property>
  <property fmtid="{D5CDD505-2E9C-101B-9397-08002B2CF9AE}" pid="14" name="DM_AUTHOR">
    <vt:lpwstr>Peter Miu</vt:lpwstr>
  </property>
  <property fmtid="{D5CDD505-2E9C-101B-9397-08002B2CF9AE}" pid="15" name="DM_E_DOC_NO">
    <vt:lpwstr>EUM/OPS/PR/19/1055798</vt:lpwstr>
  </property>
  <property fmtid="{D5CDD505-2E9C-101B-9397-08002B2CF9AE}" pid="16" name="DM_E_VER_NO">
    <vt:lpwstr>1 Draft</vt:lpwstr>
  </property>
  <property fmtid="{D5CDD505-2E9C-101B-9397-08002B2CF9AE}" pid="17" name="DM_E_ISS_DATE">
    <vt:lpwstr>8 February 2019</vt:lpwstr>
  </property>
  <property fmtid="{D5CDD505-2E9C-101B-9397-08002B2CF9AE}" pid="18" name="DM_E_FROM_PERS2">
    <vt:lpwstr/>
  </property>
  <property fmtid="{D5CDD505-2E9C-101B-9397-08002B2CF9AE}" pid="19" name="DM_E_CONFID">
    <vt:lpwstr/>
  </property>
  <property fmtid="{D5CDD505-2E9C-101B-9397-08002B2CF9AE}" pid="20" name="DM_E_WBS_CODE">
    <vt:lpwstr/>
  </property>
  <property fmtid="{D5CDD505-2E9C-101B-9397-08002B2CF9AE}" pid="21" name="DM_E_DISTRIB">
    <vt:lpwstr/>
  </property>
</Properties>
</file>