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551" r:id="rId2"/>
    <p:sldId id="965" r:id="rId3"/>
    <p:sldId id="985" r:id="rId4"/>
    <p:sldId id="987" r:id="rId5"/>
    <p:sldId id="988" r:id="rId6"/>
    <p:sldId id="990" r:id="rId7"/>
    <p:sldId id="991" r:id="rId8"/>
    <p:sldId id="992" r:id="rId9"/>
    <p:sldId id="989" r:id="rId10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A2DADE"/>
    <a:srgbClr val="CC0000"/>
    <a:srgbClr val="4E0B55"/>
    <a:srgbClr val="EE2D24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5323" autoAdjust="0"/>
  </p:normalViewPr>
  <p:slideViewPr>
    <p:cSldViewPr snapToGrid="0">
      <p:cViewPr varScale="1">
        <p:scale>
          <a:sx n="37" d="100"/>
          <a:sy n="37" d="100"/>
        </p:scale>
        <p:origin x="988" y="24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802641" y="2942923"/>
            <a:ext cx="8900159" cy="138777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Updates on Collaboration Server</a:t>
            </a:r>
            <a:br>
              <a:rPr lang="en-GB" sz="3600" dirty="0" smtClean="0"/>
            </a:br>
            <a:r>
              <a:rPr lang="en-US" sz="3600" b="0" dirty="0" smtClean="0"/>
              <a:t> </a:t>
            </a:r>
            <a:r>
              <a:rPr lang="en-US" sz="3600" b="0" dirty="0" smtClean="0"/>
              <a:t>Mirroring of GSICS Products at NOAA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60024" y="4925513"/>
            <a:ext cx="7555043" cy="929187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tx1"/>
                </a:solidFill>
              </a:rPr>
              <a:t>GSICS Annual Meeting 2019</a:t>
            </a:r>
            <a:endParaRPr lang="en-US" i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i="1" dirty="0" err="1" smtClean="0">
                <a:solidFill>
                  <a:srgbClr val="C00000"/>
                </a:solidFill>
              </a:rPr>
              <a:t>Frascati</a:t>
            </a:r>
            <a:r>
              <a:rPr lang="en-US" i="1" dirty="0" smtClean="0">
                <a:solidFill>
                  <a:srgbClr val="C00000"/>
                </a:solidFill>
              </a:rPr>
              <a:t>, Italy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Manik </a:t>
            </a:r>
            <a:r>
              <a:rPr lang="en-US" i="1" dirty="0" smtClean="0">
                <a:solidFill>
                  <a:srgbClr val="C00000"/>
                </a:solidFill>
              </a:rPr>
              <a:t>Bali, NOAA</a:t>
            </a:r>
            <a:endParaRPr lang="en-US" sz="1600" i="1" dirty="0" smtClean="0">
              <a:solidFill>
                <a:srgbClr val="C0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45681"/>
            <a:ext cx="9258300" cy="8928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Action: NOAA to investigate the mirroring of EUMETSAT products on the   	NOAA server </a:t>
            </a:r>
          </a:p>
          <a:p>
            <a:pPr>
              <a:buNone/>
            </a:pPr>
            <a:endParaRPr lang="en-US" b="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46555" y="4965364"/>
            <a:ext cx="8915400" cy="8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893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Introduction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55" y="5864343"/>
            <a:ext cx="9462458" cy="8125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Breaking news…GSICS THREDDS server back online GOES-13/15 products visible in product catalog. Rest of the products would be online shortly </a:t>
            </a:r>
            <a:endParaRPr lang="en-US" dirty="0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955" y="1037566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9000" y="2324100"/>
            <a:ext cx="1981200" cy="176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4600" y="3098800"/>
            <a:ext cx="1270000" cy="1282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has a robust FTP Server.</a:t>
            </a:r>
          </a:p>
          <a:p>
            <a:r>
              <a:rPr lang="en-US" dirty="0" smtClean="0"/>
              <a:t>Directory structure was created on a disk mounted on FTP Server. </a:t>
            </a:r>
          </a:p>
          <a:p>
            <a:r>
              <a:rPr lang="en-US" dirty="0" smtClean="0"/>
              <a:t>GSICS Products are downloaded via </a:t>
            </a:r>
            <a:r>
              <a:rPr lang="en-US" dirty="0" err="1" smtClean="0"/>
              <a:t>wget</a:t>
            </a:r>
            <a:r>
              <a:rPr lang="en-US" dirty="0" smtClean="0"/>
              <a:t> onto this directory structure once each month.</a:t>
            </a:r>
          </a:p>
          <a:p>
            <a:r>
              <a:rPr lang="en-US" dirty="0" smtClean="0"/>
              <a:t>Currently NOAA has approved enough disk area to copy entire time length of  GSICS data files and update them monthly.</a:t>
            </a:r>
          </a:p>
          <a:p>
            <a:endParaRPr lang="en-US" dirty="0" smtClean="0"/>
          </a:p>
          <a:p>
            <a:r>
              <a:rPr lang="en-US" dirty="0" smtClean="0"/>
              <a:t>Access to mirror </a:t>
            </a:r>
            <a:r>
              <a:rPr lang="en-US" i="1" dirty="0" smtClean="0">
                <a:solidFill>
                  <a:srgbClr val="0070C0"/>
                </a:solidFill>
              </a:rPr>
              <a:t>(New Location Would be provided soon)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Currently GSICS Products are copied to a NOAA/STAR server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Server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34" y="1163646"/>
            <a:ext cx="8915400" cy="55566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18" y="4991043"/>
            <a:ext cx="8915400" cy="353688"/>
          </a:xfrm>
        </p:spPr>
        <p:txBody>
          <a:bodyPr/>
          <a:lstStyle/>
          <a:p>
            <a:r>
              <a:rPr lang="en-US" sz="1500" dirty="0"/>
              <a:t>http://gsics.atmos.umd.edu/bin/view/Development/DownloadGSICSProducts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8" y="1107582"/>
            <a:ext cx="9679748" cy="349956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Server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22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8005"/>
          <a:stretch/>
        </p:blipFill>
        <p:spPr>
          <a:xfrm>
            <a:off x="0" y="1169867"/>
            <a:ext cx="9745249" cy="2594934"/>
          </a:xfrm>
          <a:prstGeom prst="rect">
            <a:avLst/>
          </a:prstGeo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Snap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Shot of Data downloaded from THREDDS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22681"/>
          <a:stretch/>
        </p:blipFill>
        <p:spPr>
          <a:xfrm>
            <a:off x="87682" y="4123671"/>
            <a:ext cx="9745249" cy="2327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37" y="814923"/>
            <a:ext cx="1766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EUMETSAT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819707"/>
            <a:ext cx="1766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7682" y="6517772"/>
            <a:ext cx="8915400" cy="3536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>
            <a:lvl1pPr marL="342627" indent="-34262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359" indent="-28552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2090" indent="-22841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925" indent="-22841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764" indent="-22841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598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435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271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107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>
                <a:solidFill>
                  <a:schemeClr val="bg1"/>
                </a:solidFill>
              </a:rPr>
              <a:t>Next step is to copy this data on the FTP server routinely that would act as a mirror and redundancy site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9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555665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1712337"/>
          </a:xfrm>
        </p:spPr>
        <p:txBody>
          <a:bodyPr/>
          <a:lstStyle/>
          <a:p>
            <a:r>
              <a:rPr lang="en-US" dirty="0" smtClean="0"/>
              <a:t>NOAA- THREDDS is back online</a:t>
            </a:r>
          </a:p>
          <a:p>
            <a:r>
              <a:rPr lang="en-US" dirty="0" smtClean="0"/>
              <a:t>NOAA develops capability to backup GSICS RAC and NRT products</a:t>
            </a:r>
          </a:p>
          <a:p>
            <a:r>
              <a:rPr lang="en-US" dirty="0" smtClean="0"/>
              <a:t>Next step is to make the mirror and disseminate products via ftp.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1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400" y="2921007"/>
            <a:ext cx="1752600" cy="5460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186768</TotalTime>
  <Words>183</Words>
  <Application>Microsoft Office PowerPoint</Application>
  <PresentationFormat>A4 Paper (210x297 mm)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Tahoma</vt:lpstr>
      <vt:lpstr>Times New Roman</vt:lpstr>
      <vt:lpstr>Office Theme</vt:lpstr>
      <vt:lpstr> Updates on Collaboration Server  Mirroring of GSICS Products at NOAA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Snap Shot of Data downloaded from THREDDS</vt:lpstr>
      <vt:lpstr>Summary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5555</cp:revision>
  <cp:lastPrinted>2006-03-06T14:11:17Z</cp:lastPrinted>
  <dcterms:created xsi:type="dcterms:W3CDTF">2010-09-10T00:53:07Z</dcterms:created>
  <dcterms:modified xsi:type="dcterms:W3CDTF">2019-03-07T08:28:42Z</dcterms:modified>
</cp:coreProperties>
</file>