
<file path=[Content_Types].xml><?xml version="1.0" encoding="utf-8"?>
<Types xmlns="http://schemas.openxmlformats.org/package/2006/content-types">
  <Default Extension="jpeg" ContentType="image/jpe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09" r:id="rId3"/>
    <p:sldId id="262" r:id="rId4"/>
    <p:sldId id="257" r:id="rId6"/>
    <p:sldId id="279" r:id="rId7"/>
    <p:sldId id="258" r:id="rId8"/>
    <p:sldId id="289" r:id="rId9"/>
    <p:sldId id="313" r:id="rId10"/>
    <p:sldId id="290" r:id="rId11"/>
    <p:sldId id="294" r:id="rId12"/>
    <p:sldId id="297" r:id="rId13"/>
    <p:sldId id="291" r:id="rId14"/>
    <p:sldId id="311" r:id="rId15"/>
    <p:sldId id="295" r:id="rId16"/>
    <p:sldId id="296" r:id="rId17"/>
    <p:sldId id="292" r:id="rId18"/>
    <p:sldId id="263" r:id="rId19"/>
    <p:sldId id="264" r:id="rId20"/>
    <p:sldId id="267" r:id="rId21"/>
    <p:sldId id="298" r:id="rId22"/>
    <p:sldId id="266" r:id="rId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1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942" y="-78"/>
      </p:cViewPr>
      <p:guideLst>
        <p:guide orient="horz" pos="2183"/>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4696A3D-D2F0-4455-8EE9-C7EB76AE7C57}"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zh-CN" altLang="en-US"/>
        </a:p>
      </dgm:t>
    </dgm:pt>
    <dgm:pt modelId="{FEE74A4F-D74F-480B-ABE9-95162D97774C}">
      <dgm:prSet phldrT="[文本]"/>
      <dgm:spPr>
        <a:solidFill>
          <a:srgbClr val="C00000"/>
        </a:solidFill>
        <a:ln>
          <a:solidFill>
            <a:schemeClr val="accent1">
              <a:hueOff val="0"/>
              <a:satOff val="0"/>
              <a:lumOff val="0"/>
            </a:schemeClr>
          </a:solidFill>
        </a:ln>
      </dgm:spPr>
      <dgm:t>
        <a:bodyPr/>
        <a:lstStyle/>
        <a:p>
          <a:r>
            <a:rPr lang="en-US" altLang="zh-CN"/>
            <a:t>CMA_GSICS</a:t>
          </a:r>
          <a:endParaRPr lang="zh-CN" altLang="en-US"/>
        </a:p>
      </dgm:t>
    </dgm:pt>
    <dgm:pt modelId="{04E91543-3463-4F38-AD33-CF12F937B72D}" cxnId="{FF04B68D-31CD-407E-8BC5-E30C61414FB9}" type="parTrans">
      <dgm:prSet/>
      <dgm:spPr/>
      <dgm:t>
        <a:bodyPr/>
        <a:lstStyle/>
        <a:p>
          <a:endParaRPr lang="zh-CN" altLang="en-US"/>
        </a:p>
      </dgm:t>
    </dgm:pt>
    <dgm:pt modelId="{C74E2857-038B-44A8-B346-46C958C44CCE}" cxnId="{FF04B68D-31CD-407E-8BC5-E30C61414FB9}" type="sibTrans">
      <dgm:prSet/>
      <dgm:spPr/>
      <dgm:t>
        <a:bodyPr/>
        <a:lstStyle/>
        <a:p>
          <a:endParaRPr lang="zh-CN" altLang="en-US"/>
        </a:p>
      </dgm:t>
    </dgm:pt>
    <dgm:pt modelId="{EA2FFDC5-7B5C-4CA4-B46E-16150E52498D}">
      <dgm:prSet phldrT="[文本]"/>
      <dgm:spPr/>
      <dgm:t>
        <a:bodyPr/>
        <a:lstStyle/>
        <a:p>
          <a:r>
            <a:rPr lang="en-US" altLang="en-US"/>
            <a:t>CommonData</a:t>
          </a:r>
          <a:endParaRPr lang="zh-CN" altLang="en-US"/>
        </a:p>
      </dgm:t>
    </dgm:pt>
    <dgm:pt modelId="{04641FAD-C572-4FCC-B740-1A3E27A24898}" cxnId="{987A7ADD-64C5-4385-A4DA-7BC2644648CE}" type="parTrans">
      <dgm:prSet/>
      <dgm:spPr/>
      <dgm:t>
        <a:bodyPr/>
        <a:lstStyle/>
        <a:p>
          <a:endParaRPr lang="zh-CN" altLang="en-US"/>
        </a:p>
      </dgm:t>
    </dgm:pt>
    <dgm:pt modelId="{FFE35FBE-4049-480A-973D-E16A73566E9C}" cxnId="{987A7ADD-64C5-4385-A4DA-7BC2644648CE}" type="sibTrans">
      <dgm:prSet/>
      <dgm:spPr/>
      <dgm:t>
        <a:bodyPr/>
        <a:lstStyle/>
        <a:p>
          <a:endParaRPr lang="zh-CN" altLang="en-US"/>
        </a:p>
      </dgm:t>
    </dgm:pt>
    <dgm:pt modelId="{C558E33C-6D93-4981-BBF7-D05FC0884070}">
      <dgm:prSet phldrT="[文本]"/>
      <dgm:spPr/>
      <dgm:t>
        <a:bodyPr/>
        <a:lstStyle/>
        <a:p>
          <a:r>
            <a:rPr lang="en-US" altLang="en-US"/>
            <a:t>SourceData</a:t>
          </a:r>
          <a:endParaRPr lang="zh-CN" altLang="en-US"/>
        </a:p>
      </dgm:t>
    </dgm:pt>
    <dgm:pt modelId="{CEB3DB7B-4794-4CAB-B85B-243510010193}" cxnId="{6F2429B2-2A89-4059-8A1E-175D7C527646}" type="parTrans">
      <dgm:prSet/>
      <dgm:spPr/>
      <dgm:t>
        <a:bodyPr/>
        <a:lstStyle/>
        <a:p>
          <a:endParaRPr lang="zh-CN" altLang="en-US"/>
        </a:p>
      </dgm:t>
    </dgm:pt>
    <dgm:pt modelId="{2AA0715F-DF12-4EBF-85CC-9DB9E0805D31}" cxnId="{6F2429B2-2A89-4059-8A1E-175D7C527646}" type="sibTrans">
      <dgm:prSet/>
      <dgm:spPr/>
      <dgm:t>
        <a:bodyPr/>
        <a:lstStyle/>
        <a:p>
          <a:endParaRPr lang="zh-CN" altLang="en-US"/>
        </a:p>
      </dgm:t>
    </dgm:pt>
    <dgm:pt modelId="{D7DB27BE-9C3A-4328-9F12-95615C19547A}">
      <dgm:prSet phldrT="[文本]"/>
      <dgm:spPr>
        <a:solidFill>
          <a:schemeClr val="tx1">
            <a:lumMod val="95000"/>
            <a:lumOff val="5000"/>
          </a:schemeClr>
        </a:solidFill>
        <a:ln>
          <a:solidFill>
            <a:schemeClr val="accent1">
              <a:hueOff val="0"/>
              <a:satOff val="0"/>
              <a:lumOff val="0"/>
            </a:schemeClr>
          </a:solidFill>
        </a:ln>
      </dgm:spPr>
      <dgm:t>
        <a:bodyPr/>
        <a:lstStyle/>
        <a:p>
          <a:r>
            <a:rPr lang="en-US" altLang="en-US"/>
            <a:t>CROSS</a:t>
          </a:r>
          <a:endParaRPr lang="zh-CN" altLang="en-US"/>
        </a:p>
      </dgm:t>
    </dgm:pt>
    <dgm:pt modelId="{5A18574B-4408-4B6A-9653-7F0AC4D1B50E}" cxnId="{0D9317C8-1365-4574-881A-6E2ABB83EA9A}" type="parTrans">
      <dgm:prSet/>
      <dgm:spPr/>
      <dgm:t>
        <a:bodyPr/>
        <a:lstStyle/>
        <a:p>
          <a:endParaRPr lang="zh-CN" altLang="en-US"/>
        </a:p>
      </dgm:t>
    </dgm:pt>
    <dgm:pt modelId="{4F43CAAD-6E01-4FAE-A40F-9AC30E4263AF}" cxnId="{0D9317C8-1365-4574-881A-6E2ABB83EA9A}" type="sibTrans">
      <dgm:prSet/>
      <dgm:spPr/>
      <dgm:t>
        <a:bodyPr/>
        <a:lstStyle/>
        <a:p>
          <a:endParaRPr lang="zh-CN" altLang="en-US"/>
        </a:p>
      </dgm:t>
    </dgm:pt>
    <dgm:pt modelId="{088C867E-7024-46AD-931B-3B4B89C15976}">
      <dgm:prSet phldrT="[文本]"/>
      <dgm:spPr>
        <a:solidFill>
          <a:schemeClr val="tx1">
            <a:lumMod val="95000"/>
            <a:lumOff val="5000"/>
          </a:schemeClr>
        </a:solidFill>
        <a:ln>
          <a:solidFill>
            <a:schemeClr val="accent1">
              <a:hueOff val="0"/>
              <a:satOff val="0"/>
              <a:lumOff val="0"/>
            </a:schemeClr>
          </a:solidFill>
        </a:ln>
      </dgm:spPr>
      <dgm:t>
        <a:bodyPr/>
        <a:lstStyle/>
        <a:p>
          <a:r>
            <a:rPr lang="en-US" altLang="en-US"/>
            <a:t>PICS</a:t>
          </a:r>
          <a:endParaRPr lang="zh-CN" altLang="en-US"/>
        </a:p>
      </dgm:t>
    </dgm:pt>
    <dgm:pt modelId="{C9062379-E578-42B7-900E-954BC6DE3D30}" cxnId="{E91B624C-CBCF-45D7-AFC5-8247E348CFA7}" type="parTrans">
      <dgm:prSet/>
      <dgm:spPr/>
      <dgm:t>
        <a:bodyPr/>
        <a:lstStyle/>
        <a:p>
          <a:endParaRPr lang="zh-CN" altLang="en-US"/>
        </a:p>
      </dgm:t>
    </dgm:pt>
    <dgm:pt modelId="{27DACFB7-C37E-4D5F-8898-AE8C1D1BFCA8}" cxnId="{E91B624C-CBCF-45D7-AFC5-8247E348CFA7}" type="sibTrans">
      <dgm:prSet/>
      <dgm:spPr/>
      <dgm:t>
        <a:bodyPr/>
        <a:lstStyle/>
        <a:p>
          <a:endParaRPr lang="zh-CN" altLang="en-US"/>
        </a:p>
      </dgm:t>
    </dgm:pt>
    <dgm:pt modelId="{E23A3185-AB08-48E5-AED6-0C430CC78EC5}">
      <dgm:prSet/>
      <dgm:spPr/>
      <dgm:t>
        <a:bodyPr/>
        <a:lstStyle/>
        <a:p>
          <a:r>
            <a:rPr lang="en-US" altLang="zh-CN"/>
            <a:t>title</a:t>
          </a:r>
          <a:endParaRPr lang="zh-CN" altLang="en-US"/>
        </a:p>
      </dgm:t>
    </dgm:pt>
    <dgm:pt modelId="{80438507-135E-4988-A23E-B4D2E2753F1B}" cxnId="{13306DBC-0C58-4E58-AF60-6E66B03D731B}" type="parTrans">
      <dgm:prSet/>
      <dgm:spPr/>
      <dgm:t>
        <a:bodyPr/>
        <a:lstStyle/>
        <a:p>
          <a:endParaRPr lang="zh-CN" altLang="en-US"/>
        </a:p>
      </dgm:t>
    </dgm:pt>
    <dgm:pt modelId="{3180192C-4A6F-44D9-9F48-C6AE6C63D92A}" cxnId="{13306DBC-0C58-4E58-AF60-6E66B03D731B}" type="sibTrans">
      <dgm:prSet/>
      <dgm:spPr/>
      <dgm:t>
        <a:bodyPr/>
        <a:lstStyle/>
        <a:p>
          <a:endParaRPr lang="zh-CN" altLang="en-US"/>
        </a:p>
      </dgm:t>
    </dgm:pt>
    <dgm:pt modelId="{C4C398A9-908F-45DF-801F-5AE57EA78455}">
      <dgm:prSet/>
      <dgm:spPr/>
      <dgm:t>
        <a:bodyPr/>
        <a:lstStyle/>
        <a:p>
          <a:r>
            <a:rPr lang="en-US" altLang="zh-CN"/>
            <a:t>orbit</a:t>
          </a:r>
          <a:endParaRPr lang="zh-CN" altLang="en-US"/>
        </a:p>
      </dgm:t>
    </dgm:pt>
    <dgm:pt modelId="{2D8FCFE7-C8F6-4102-9F46-EEE0B689D46D}" cxnId="{FC4D6A96-7542-4F5A-9AC6-AAEDE1E356E9}" type="parTrans">
      <dgm:prSet/>
      <dgm:spPr/>
      <dgm:t>
        <a:bodyPr/>
        <a:lstStyle/>
        <a:p>
          <a:endParaRPr lang="zh-CN" altLang="en-US"/>
        </a:p>
      </dgm:t>
    </dgm:pt>
    <dgm:pt modelId="{9A026D91-990E-4370-9251-1AD43E2C5677}" cxnId="{FC4D6A96-7542-4F5A-9AC6-AAEDE1E356E9}" type="sibTrans">
      <dgm:prSet/>
      <dgm:spPr/>
      <dgm:t>
        <a:bodyPr/>
        <a:lstStyle/>
        <a:p>
          <a:endParaRPr lang="zh-CN" altLang="en-US"/>
        </a:p>
      </dgm:t>
    </dgm:pt>
    <dgm:pt modelId="{B0A89D0B-9993-4441-9813-81BA65E990FA}">
      <dgm:prSet/>
      <dgm:spPr/>
      <dgm:t>
        <a:bodyPr/>
        <a:lstStyle/>
        <a:p>
          <a:r>
            <a:rPr lang="en-US" altLang="zh-CN"/>
            <a:t>sno</a:t>
          </a:r>
          <a:endParaRPr lang="zh-CN" altLang="en-US"/>
        </a:p>
      </dgm:t>
    </dgm:pt>
    <dgm:pt modelId="{5AD14F4A-71DF-4108-8747-3CFFD055C8E7}" cxnId="{014E52B6-90ED-467B-8BD8-C54DD718FC2C}" type="parTrans">
      <dgm:prSet/>
      <dgm:spPr/>
      <dgm:t>
        <a:bodyPr/>
        <a:lstStyle/>
        <a:p>
          <a:endParaRPr lang="zh-CN" altLang="en-US"/>
        </a:p>
      </dgm:t>
    </dgm:pt>
    <dgm:pt modelId="{D72C7DB4-FD2A-427A-94C1-AC0E01A75976}" cxnId="{014E52B6-90ED-467B-8BD8-C54DD718FC2C}" type="sibTrans">
      <dgm:prSet/>
      <dgm:spPr/>
      <dgm:t>
        <a:bodyPr/>
        <a:lstStyle/>
        <a:p>
          <a:endParaRPr lang="zh-CN" altLang="en-US"/>
        </a:p>
      </dgm:t>
    </dgm:pt>
    <dgm:pt modelId="{0163DE68-DE4B-42A3-8030-58158FF0F26B}">
      <dgm:prSet/>
      <dgm:spPr/>
      <dgm:t>
        <a:bodyPr/>
        <a:lstStyle/>
        <a:p>
          <a:r>
            <a:rPr lang="en-US" altLang="zh-CN"/>
            <a:t>snox</a:t>
          </a:r>
          <a:endParaRPr lang="zh-CN" altLang="en-US"/>
        </a:p>
      </dgm:t>
    </dgm:pt>
    <dgm:pt modelId="{A2AB7E28-C54E-408C-BC5C-457A497B90F8}" cxnId="{9BFF458A-807F-4E18-B9C5-EFA81366E80A}" type="parTrans">
      <dgm:prSet/>
      <dgm:spPr/>
      <dgm:t>
        <a:bodyPr/>
        <a:lstStyle/>
        <a:p>
          <a:endParaRPr lang="zh-CN" altLang="en-US"/>
        </a:p>
      </dgm:t>
    </dgm:pt>
    <dgm:pt modelId="{FA2F86B1-1752-4E5D-B55E-6BD17B1FCA9A}" cxnId="{9BFF458A-807F-4E18-B9C5-EFA81366E80A}" type="sibTrans">
      <dgm:prSet/>
      <dgm:spPr/>
      <dgm:t>
        <a:bodyPr/>
        <a:lstStyle/>
        <a:p>
          <a:endParaRPr lang="zh-CN" altLang="en-US"/>
        </a:p>
      </dgm:t>
    </dgm:pt>
    <dgm:pt modelId="{FDB99577-B4B4-4372-B6D8-0190BE2DA71E}">
      <dgm:prSet/>
      <dgm:spPr/>
      <dgm:t>
        <a:bodyPr/>
        <a:lstStyle/>
        <a:p>
          <a:r>
            <a:rPr lang="en-US" altLang="zh-CN"/>
            <a:t>FENGYUN-3D</a:t>
          </a:r>
          <a:endParaRPr lang="zh-CN" altLang="en-US"/>
        </a:p>
      </dgm:t>
    </dgm:pt>
    <dgm:pt modelId="{8D3364F1-7649-4EEF-B26B-EDDE6BE5DAAF}" cxnId="{C69FA817-8196-4174-AD94-A51EF9BFBCE8}" type="parTrans">
      <dgm:prSet/>
      <dgm:spPr/>
      <dgm:t>
        <a:bodyPr/>
        <a:lstStyle/>
        <a:p>
          <a:endParaRPr lang="zh-CN" altLang="en-US"/>
        </a:p>
      </dgm:t>
    </dgm:pt>
    <dgm:pt modelId="{7D664B5B-270D-479E-AFB0-D2EBB4C89589}" cxnId="{C69FA817-8196-4174-AD94-A51EF9BFBCE8}" type="sibTrans">
      <dgm:prSet/>
      <dgm:spPr/>
      <dgm:t>
        <a:bodyPr/>
        <a:lstStyle/>
        <a:p>
          <a:endParaRPr lang="zh-CN" altLang="en-US"/>
        </a:p>
      </dgm:t>
    </dgm:pt>
    <dgm:pt modelId="{1E29D98C-5334-4E9B-8119-E1F3663D99AF}">
      <dgm:prSet/>
      <dgm:spPr/>
      <dgm:t>
        <a:bodyPr/>
        <a:lstStyle/>
        <a:p>
          <a:r>
            <a:rPr lang="en-US" altLang="zh-CN"/>
            <a:t>METOP-A</a:t>
          </a:r>
          <a:endParaRPr lang="zh-CN" altLang="en-US"/>
        </a:p>
      </dgm:t>
    </dgm:pt>
    <dgm:pt modelId="{03C011DF-96A7-44D5-BE87-C684B2D43297}" cxnId="{51F6DC38-F8C2-423B-9FAC-87159ABCB451}" type="parTrans">
      <dgm:prSet/>
      <dgm:spPr/>
      <dgm:t>
        <a:bodyPr/>
        <a:lstStyle/>
        <a:p>
          <a:endParaRPr lang="zh-CN" altLang="en-US"/>
        </a:p>
      </dgm:t>
    </dgm:pt>
    <dgm:pt modelId="{D4D81E29-353C-4E0D-B48C-797ADEC2684E}" cxnId="{51F6DC38-F8C2-423B-9FAC-87159ABCB451}" type="sibTrans">
      <dgm:prSet/>
      <dgm:spPr/>
      <dgm:t>
        <a:bodyPr/>
        <a:lstStyle/>
        <a:p>
          <a:endParaRPr lang="zh-CN" altLang="en-US"/>
        </a:p>
      </dgm:t>
    </dgm:pt>
    <dgm:pt modelId="{41D53F07-ABA3-4A36-A9B6-583FD0124996}">
      <dgm:prSet/>
      <dgm:spPr>
        <a:solidFill>
          <a:schemeClr val="tx1">
            <a:lumMod val="95000"/>
            <a:lumOff val="5000"/>
          </a:schemeClr>
        </a:solidFill>
        <a:ln>
          <a:solidFill>
            <a:schemeClr val="accent1">
              <a:hueOff val="0"/>
              <a:satOff val="0"/>
              <a:lumOff val="0"/>
            </a:schemeClr>
          </a:solidFill>
        </a:ln>
      </dgm:spPr>
      <dgm:t>
        <a:bodyPr/>
        <a:lstStyle/>
        <a:p>
          <a:r>
            <a:rPr lang="en-US" altLang="en-US"/>
            <a:t>SupportData</a:t>
          </a:r>
          <a:endParaRPr lang="zh-CN" altLang="en-US"/>
        </a:p>
      </dgm:t>
    </dgm:pt>
    <dgm:pt modelId="{BA36DB66-5A87-40F3-A22F-E3B22F4BFFD7}" cxnId="{0724E871-8EEE-497B-934A-1D7B6BC48265}" type="parTrans">
      <dgm:prSet/>
      <dgm:spPr/>
      <dgm:t>
        <a:bodyPr/>
        <a:lstStyle/>
        <a:p>
          <a:endParaRPr lang="zh-CN" altLang="en-US"/>
        </a:p>
      </dgm:t>
    </dgm:pt>
    <dgm:pt modelId="{1944A11E-162E-4E51-ACD4-66E2ACB449CB}" cxnId="{0724E871-8EEE-497B-934A-1D7B6BC48265}" type="sibTrans">
      <dgm:prSet/>
      <dgm:spPr/>
      <dgm:t>
        <a:bodyPr/>
        <a:lstStyle/>
        <a:p>
          <a:endParaRPr lang="zh-CN" altLang="en-US"/>
        </a:p>
      </dgm:t>
    </dgm:pt>
    <dgm:pt modelId="{29A9C54A-D58E-4FD1-8E4C-4367F607D07D}">
      <dgm:prSet/>
      <dgm:spPr>
        <a:solidFill>
          <a:schemeClr val="tx1">
            <a:lumMod val="95000"/>
            <a:lumOff val="5000"/>
          </a:schemeClr>
        </a:solidFill>
        <a:ln>
          <a:solidFill>
            <a:schemeClr val="accent1">
              <a:hueOff val="0"/>
              <a:satOff val="0"/>
              <a:lumOff val="0"/>
            </a:schemeClr>
          </a:solidFill>
        </a:ln>
      </dgm:spPr>
      <dgm:t>
        <a:bodyPr/>
        <a:lstStyle/>
        <a:p>
          <a:r>
            <a:rPr lang="en-US" altLang="en-US"/>
            <a:t>Results</a:t>
          </a:r>
          <a:endParaRPr lang="zh-CN" altLang="en-US"/>
        </a:p>
      </dgm:t>
    </dgm:pt>
    <dgm:pt modelId="{2F8F7E99-5A49-4BDF-BEBD-37C9707CABDE}" cxnId="{48CAB7DC-A8B1-4DAB-A526-A90C80C7840F}" type="parTrans">
      <dgm:prSet/>
      <dgm:spPr/>
      <dgm:t>
        <a:bodyPr/>
        <a:lstStyle/>
        <a:p>
          <a:endParaRPr lang="zh-CN" altLang="en-US"/>
        </a:p>
      </dgm:t>
    </dgm:pt>
    <dgm:pt modelId="{07AE1CE4-4338-4AB9-A825-3973EA3EB71B}" cxnId="{48CAB7DC-A8B1-4DAB-A526-A90C80C7840F}" type="sibTrans">
      <dgm:prSet/>
      <dgm:spPr/>
      <dgm:t>
        <a:bodyPr/>
        <a:lstStyle/>
        <a:p>
          <a:endParaRPr lang="zh-CN" altLang="en-US"/>
        </a:p>
      </dgm:t>
    </dgm:pt>
    <dgm:pt modelId="{40D12821-36C4-4023-8756-E64262E5F851}">
      <dgm:prSet/>
      <dgm:spPr>
        <a:solidFill>
          <a:schemeClr val="tx1">
            <a:lumMod val="95000"/>
            <a:lumOff val="5000"/>
          </a:schemeClr>
        </a:solidFill>
        <a:ln>
          <a:solidFill>
            <a:schemeClr val="accent1">
              <a:hueOff val="0"/>
              <a:satOff val="0"/>
              <a:lumOff val="0"/>
            </a:schemeClr>
          </a:solidFill>
        </a:ln>
      </dgm:spPr>
      <dgm:t>
        <a:bodyPr/>
        <a:lstStyle/>
        <a:p>
          <a:r>
            <a:rPr lang="en-US" altLang="en-US"/>
            <a:t>InterfaceFile</a:t>
          </a:r>
          <a:endParaRPr lang="zh-CN" altLang="en-US"/>
        </a:p>
      </dgm:t>
    </dgm:pt>
    <dgm:pt modelId="{405B3B73-21E2-45A2-9E38-AC28098DAD6D}" cxnId="{C2C06BC5-5FE4-4C21-852E-3FE4620EC175}" type="parTrans">
      <dgm:prSet/>
      <dgm:spPr/>
      <dgm:t>
        <a:bodyPr/>
        <a:lstStyle/>
        <a:p>
          <a:endParaRPr lang="zh-CN" altLang="en-US"/>
        </a:p>
      </dgm:t>
    </dgm:pt>
    <dgm:pt modelId="{D8B46615-25A6-4ED7-9A64-411D57EABDC2}" cxnId="{C2C06BC5-5FE4-4C21-852E-3FE4620EC175}" type="sibTrans">
      <dgm:prSet/>
      <dgm:spPr/>
      <dgm:t>
        <a:bodyPr/>
        <a:lstStyle/>
        <a:p>
          <a:endParaRPr lang="zh-CN" altLang="en-US"/>
        </a:p>
      </dgm:t>
    </dgm:pt>
    <dgm:pt modelId="{3ECE0F67-28DF-428A-8675-24CE3FC70EC8}">
      <dgm:prSet/>
      <dgm:spPr>
        <a:solidFill>
          <a:schemeClr val="tx1">
            <a:lumMod val="95000"/>
            <a:lumOff val="5000"/>
          </a:schemeClr>
        </a:solidFill>
        <a:ln>
          <a:solidFill>
            <a:schemeClr val="accent1">
              <a:hueOff val="0"/>
              <a:satOff val="0"/>
              <a:lumOff val="0"/>
            </a:schemeClr>
          </a:solidFill>
        </a:ln>
      </dgm:spPr>
      <dgm:t>
        <a:bodyPr/>
        <a:lstStyle/>
        <a:p>
          <a:r>
            <a:rPr lang="en-US" altLang="en-US"/>
            <a:t>Log</a:t>
          </a:r>
          <a:endParaRPr lang="zh-CN" altLang="en-US"/>
        </a:p>
      </dgm:t>
    </dgm:pt>
    <dgm:pt modelId="{66210726-CE40-4A57-BAFB-93AA13FCE94A}" cxnId="{B07C7B88-C350-4D74-B5FD-7F06217C87C6}" type="parTrans">
      <dgm:prSet/>
      <dgm:spPr/>
      <dgm:t>
        <a:bodyPr/>
        <a:lstStyle/>
        <a:p>
          <a:endParaRPr lang="zh-CN" altLang="en-US"/>
        </a:p>
      </dgm:t>
    </dgm:pt>
    <dgm:pt modelId="{BB3E1163-35E5-49F6-9CD4-9462568DD30B}" cxnId="{B07C7B88-C350-4D74-B5FD-7F06217C87C6}" type="sibTrans">
      <dgm:prSet/>
      <dgm:spPr/>
      <dgm:t>
        <a:bodyPr/>
        <a:lstStyle/>
        <a:p>
          <a:endParaRPr lang="zh-CN" altLang="en-US"/>
        </a:p>
      </dgm:t>
    </dgm:pt>
    <dgm:pt modelId="{9F910968-5EA6-45E8-9F82-74F93A136F21}">
      <dgm:prSet/>
      <dgm:spPr>
        <a:solidFill>
          <a:schemeClr val="tx1"/>
        </a:solidFill>
        <a:ln>
          <a:solidFill>
            <a:schemeClr val="accent1">
              <a:hueOff val="0"/>
              <a:satOff val="0"/>
              <a:lumOff val="0"/>
            </a:schemeClr>
          </a:solidFill>
        </a:ln>
      </dgm:spPr>
      <dgm:t>
        <a:bodyPr/>
        <a:lstStyle/>
        <a:p>
          <a:r>
            <a:rPr lang="en-US" altLang="en-US"/>
            <a:t>SupportData</a:t>
          </a:r>
          <a:endParaRPr lang="zh-CN" altLang="en-US"/>
        </a:p>
      </dgm:t>
    </dgm:pt>
    <dgm:pt modelId="{F2B8F7AE-153C-4B65-841B-2133042C7E25}" cxnId="{BFB26668-C460-4F99-9E73-B8A714A3B54A}" type="parTrans">
      <dgm:prSet/>
      <dgm:spPr/>
      <dgm:t>
        <a:bodyPr/>
        <a:lstStyle/>
        <a:p>
          <a:endParaRPr lang="zh-CN" altLang="en-US"/>
        </a:p>
      </dgm:t>
    </dgm:pt>
    <dgm:pt modelId="{919EE281-C406-47E0-A61F-BB20EF9CE019}" cxnId="{BFB26668-C460-4F99-9E73-B8A714A3B54A}" type="sibTrans">
      <dgm:prSet/>
      <dgm:spPr/>
      <dgm:t>
        <a:bodyPr/>
        <a:lstStyle/>
        <a:p>
          <a:endParaRPr lang="zh-CN" altLang="en-US"/>
        </a:p>
      </dgm:t>
    </dgm:pt>
    <dgm:pt modelId="{47EF6096-BE76-4F86-AA25-EDAD32EE9856}">
      <dgm:prSet/>
      <dgm:spPr>
        <a:solidFill>
          <a:schemeClr val="tx1"/>
        </a:solidFill>
        <a:ln>
          <a:solidFill>
            <a:schemeClr val="accent1">
              <a:hueOff val="0"/>
              <a:satOff val="0"/>
              <a:lumOff val="0"/>
            </a:schemeClr>
          </a:solidFill>
        </a:ln>
      </dgm:spPr>
      <dgm:t>
        <a:bodyPr/>
        <a:lstStyle/>
        <a:p>
          <a:r>
            <a:rPr lang="en-US" altLang="en-US"/>
            <a:t>Results</a:t>
          </a:r>
          <a:endParaRPr lang="zh-CN" altLang="en-US"/>
        </a:p>
      </dgm:t>
    </dgm:pt>
    <dgm:pt modelId="{7C06BF17-3D87-4303-8406-BD49CF9E78B7}" cxnId="{ED27EC67-3F2D-4BFF-B496-CF213F05F765}" type="parTrans">
      <dgm:prSet/>
      <dgm:spPr/>
      <dgm:t>
        <a:bodyPr/>
        <a:lstStyle/>
        <a:p>
          <a:endParaRPr lang="zh-CN" altLang="en-US"/>
        </a:p>
      </dgm:t>
    </dgm:pt>
    <dgm:pt modelId="{B355C76F-0DE7-48B5-9E2F-99ED079D083D}" cxnId="{ED27EC67-3F2D-4BFF-B496-CF213F05F765}" type="sibTrans">
      <dgm:prSet/>
      <dgm:spPr/>
      <dgm:t>
        <a:bodyPr/>
        <a:lstStyle/>
        <a:p>
          <a:endParaRPr lang="zh-CN" altLang="en-US"/>
        </a:p>
      </dgm:t>
    </dgm:pt>
    <dgm:pt modelId="{9DB8B144-9EF0-4154-A45F-18FBCB0267BA}">
      <dgm:prSet/>
      <dgm:spPr>
        <a:solidFill>
          <a:schemeClr val="tx1"/>
        </a:solidFill>
        <a:ln>
          <a:solidFill>
            <a:schemeClr val="accent1">
              <a:hueOff val="0"/>
              <a:satOff val="0"/>
              <a:lumOff val="0"/>
            </a:schemeClr>
          </a:solidFill>
        </a:ln>
      </dgm:spPr>
      <dgm:t>
        <a:bodyPr/>
        <a:lstStyle/>
        <a:p>
          <a:r>
            <a:rPr lang="en-US" altLang="en-US"/>
            <a:t>InterfaceFile</a:t>
          </a:r>
          <a:endParaRPr lang="zh-CN" altLang="en-US"/>
        </a:p>
      </dgm:t>
    </dgm:pt>
    <dgm:pt modelId="{C7AA57A8-1C3A-42BE-B139-2D0FC786147A}" cxnId="{606A1DF0-23D2-4E21-ACD5-C244B1058DD2}" type="parTrans">
      <dgm:prSet/>
      <dgm:spPr/>
      <dgm:t>
        <a:bodyPr/>
        <a:lstStyle/>
        <a:p>
          <a:endParaRPr lang="zh-CN" altLang="en-US"/>
        </a:p>
      </dgm:t>
    </dgm:pt>
    <dgm:pt modelId="{2927D893-8E9D-43A1-B326-F4FCC0C39B9B}" cxnId="{606A1DF0-23D2-4E21-ACD5-C244B1058DD2}" type="sibTrans">
      <dgm:prSet/>
      <dgm:spPr/>
      <dgm:t>
        <a:bodyPr/>
        <a:lstStyle/>
        <a:p>
          <a:endParaRPr lang="zh-CN" altLang="en-US"/>
        </a:p>
      </dgm:t>
    </dgm:pt>
    <dgm:pt modelId="{E8D4A44E-9FFE-4B23-8EDF-431D9FC9442A}">
      <dgm:prSet/>
      <dgm:spPr>
        <a:solidFill>
          <a:schemeClr val="tx1"/>
        </a:solidFill>
        <a:ln>
          <a:solidFill>
            <a:schemeClr val="accent1">
              <a:hueOff val="0"/>
              <a:satOff val="0"/>
              <a:lumOff val="0"/>
            </a:schemeClr>
          </a:solidFill>
        </a:ln>
      </dgm:spPr>
      <dgm:t>
        <a:bodyPr/>
        <a:lstStyle/>
        <a:p>
          <a:r>
            <a:rPr lang="en-US" altLang="en-US"/>
            <a:t>Log</a:t>
          </a:r>
          <a:endParaRPr lang="zh-CN" altLang="en-US"/>
        </a:p>
      </dgm:t>
    </dgm:pt>
    <dgm:pt modelId="{AF5F465A-0F37-4836-B518-C54EA869AE56}" cxnId="{4F237A8E-5DAC-4913-896D-5E342F061D2F}" type="parTrans">
      <dgm:prSet/>
      <dgm:spPr/>
      <dgm:t>
        <a:bodyPr/>
        <a:lstStyle/>
        <a:p>
          <a:endParaRPr lang="zh-CN" altLang="en-US"/>
        </a:p>
      </dgm:t>
    </dgm:pt>
    <dgm:pt modelId="{82847097-42AE-4CBD-8716-0228B15DD890}" cxnId="{4F237A8E-5DAC-4913-896D-5E342F061D2F}" type="sibTrans">
      <dgm:prSet/>
      <dgm:spPr/>
      <dgm:t>
        <a:bodyPr/>
        <a:lstStyle/>
        <a:p>
          <a:endParaRPr lang="zh-CN" altLang="en-US"/>
        </a:p>
      </dgm:t>
    </dgm:pt>
    <dgm:pt modelId="{E52A97B4-0FB8-4544-9AB0-5219D8B97493}">
      <dgm:prSet/>
      <dgm:spPr/>
      <dgm:t>
        <a:bodyPr/>
        <a:lstStyle/>
        <a:p>
          <a:r>
            <a:rPr lang="en-US" altLang="zh-CN"/>
            <a:t>NPP</a:t>
          </a:r>
          <a:endParaRPr lang="zh-CN" altLang="en-US"/>
        </a:p>
      </dgm:t>
    </dgm:pt>
    <dgm:pt modelId="{B45BB868-9209-4465-B168-2DF73B58C48B}" cxnId="{F15B8F50-7A8E-46A5-B166-06B799EB6B97}" type="parTrans">
      <dgm:prSet/>
      <dgm:spPr/>
      <dgm:t>
        <a:bodyPr/>
        <a:lstStyle/>
        <a:p>
          <a:endParaRPr lang="zh-CN" altLang="en-US"/>
        </a:p>
      </dgm:t>
    </dgm:pt>
    <dgm:pt modelId="{4E219C3E-D0F3-4124-8E3D-94DF15BBD840}" cxnId="{F15B8F50-7A8E-46A5-B166-06B799EB6B97}" type="sibTrans">
      <dgm:prSet/>
      <dgm:spPr/>
      <dgm:t>
        <a:bodyPr/>
        <a:lstStyle/>
        <a:p>
          <a:endParaRPr lang="zh-CN" altLang="en-US"/>
        </a:p>
      </dgm:t>
    </dgm:pt>
    <dgm:pt modelId="{EE6B7FA9-FDC4-48B3-A489-D8226DD2B4E2}">
      <dgm:prSet/>
      <dgm:spPr/>
      <dgm:t>
        <a:bodyPr/>
        <a:lstStyle/>
        <a:p>
          <a:r>
            <a:rPr lang="en-US" altLang="zh-CN"/>
            <a:t>AQUA</a:t>
          </a:r>
          <a:endParaRPr lang="zh-CN" altLang="en-US"/>
        </a:p>
      </dgm:t>
    </dgm:pt>
    <dgm:pt modelId="{02A0CF19-E5F3-4D23-BC8F-A65F508C5EB4}" cxnId="{04137AF6-57CC-4EFC-9DAB-CA5C83827C33}" type="parTrans">
      <dgm:prSet/>
      <dgm:spPr/>
      <dgm:t>
        <a:bodyPr/>
        <a:lstStyle/>
        <a:p>
          <a:endParaRPr lang="zh-CN" altLang="en-US"/>
        </a:p>
      </dgm:t>
    </dgm:pt>
    <dgm:pt modelId="{1AB3DA48-C65B-43E9-9348-13F43697A70F}" cxnId="{04137AF6-57CC-4EFC-9DAB-CA5C83827C33}" type="sibTrans">
      <dgm:prSet/>
      <dgm:spPr/>
      <dgm:t>
        <a:bodyPr/>
        <a:lstStyle/>
        <a:p>
          <a:endParaRPr lang="zh-CN" altLang="en-US"/>
        </a:p>
      </dgm:t>
    </dgm:pt>
    <dgm:pt modelId="{A546A5DE-6ECC-4C06-B94E-982759B29ED5}" type="pres">
      <dgm:prSet presAssocID="{F4696A3D-D2F0-4455-8EE9-C7EB76AE7C57}" presName="hierChild1" presStyleCnt="0">
        <dgm:presLayoutVars>
          <dgm:orgChart val="1"/>
          <dgm:chPref val="1"/>
          <dgm:dir/>
          <dgm:animOne val="branch"/>
          <dgm:animLvl val="lvl"/>
          <dgm:resizeHandles/>
        </dgm:presLayoutVars>
      </dgm:prSet>
      <dgm:spPr/>
      <dgm:t>
        <a:bodyPr/>
        <a:lstStyle/>
        <a:p>
          <a:endParaRPr lang="zh-CN" altLang="en-US"/>
        </a:p>
      </dgm:t>
    </dgm:pt>
    <dgm:pt modelId="{FED2A2DA-0D45-4FBE-9788-8895D0BE31A1}" type="pres">
      <dgm:prSet presAssocID="{FEE74A4F-D74F-480B-ABE9-95162D97774C}" presName="hierRoot1" presStyleCnt="0">
        <dgm:presLayoutVars>
          <dgm:hierBranch val="init"/>
        </dgm:presLayoutVars>
      </dgm:prSet>
      <dgm:spPr/>
    </dgm:pt>
    <dgm:pt modelId="{756AB1A3-2232-4105-AB7A-DC2930BE6756}" type="pres">
      <dgm:prSet presAssocID="{FEE74A4F-D74F-480B-ABE9-95162D97774C}" presName="rootComposite1" presStyleCnt="0"/>
      <dgm:spPr/>
    </dgm:pt>
    <dgm:pt modelId="{0C322E2C-8A40-490C-8D89-BFBA7A6EE3AC}" type="pres">
      <dgm:prSet presAssocID="{FEE74A4F-D74F-480B-ABE9-95162D97774C}" presName="rootText1" presStyleLbl="node0" presStyleIdx="0" presStyleCnt="1">
        <dgm:presLayoutVars>
          <dgm:chPref val="3"/>
        </dgm:presLayoutVars>
      </dgm:prSet>
      <dgm:spPr/>
      <dgm:t>
        <a:bodyPr/>
        <a:lstStyle/>
        <a:p>
          <a:endParaRPr lang="zh-CN" altLang="en-US"/>
        </a:p>
      </dgm:t>
    </dgm:pt>
    <dgm:pt modelId="{92E5C21B-D703-4DFA-ABC4-FA73A436414B}" type="pres">
      <dgm:prSet presAssocID="{FEE74A4F-D74F-480B-ABE9-95162D97774C}" presName="rootConnector1" presStyleLbl="node1" presStyleIdx="0" presStyleCnt="0"/>
      <dgm:spPr/>
      <dgm:t>
        <a:bodyPr/>
        <a:lstStyle/>
        <a:p>
          <a:endParaRPr lang="zh-CN" altLang="en-US"/>
        </a:p>
      </dgm:t>
    </dgm:pt>
    <dgm:pt modelId="{FF433139-0A2F-46D6-A388-A03B2A6E075C}" type="pres">
      <dgm:prSet presAssocID="{FEE74A4F-D74F-480B-ABE9-95162D97774C}" presName="hierChild2" presStyleCnt="0"/>
      <dgm:spPr/>
    </dgm:pt>
    <dgm:pt modelId="{4D546372-2F10-45B7-AEE2-CB3790EBD5E0}" type="pres">
      <dgm:prSet presAssocID="{04641FAD-C572-4FCC-B740-1A3E27A24898}" presName="Name37" presStyleLbl="parChTrans1D2" presStyleIdx="0" presStyleCnt="4"/>
      <dgm:spPr/>
      <dgm:t>
        <a:bodyPr/>
        <a:lstStyle/>
        <a:p>
          <a:endParaRPr lang="zh-CN" altLang="en-US"/>
        </a:p>
      </dgm:t>
    </dgm:pt>
    <dgm:pt modelId="{B80149A0-A2FF-4F6E-9169-941FA0BEA951}" type="pres">
      <dgm:prSet presAssocID="{EA2FFDC5-7B5C-4CA4-B46E-16150E52498D}" presName="hierRoot2" presStyleCnt="0">
        <dgm:presLayoutVars>
          <dgm:hierBranch val="init"/>
        </dgm:presLayoutVars>
      </dgm:prSet>
      <dgm:spPr/>
    </dgm:pt>
    <dgm:pt modelId="{9A6CC2D6-7B54-4081-B58B-010361AC6500}" type="pres">
      <dgm:prSet presAssocID="{EA2FFDC5-7B5C-4CA4-B46E-16150E52498D}" presName="rootComposite" presStyleCnt="0"/>
      <dgm:spPr/>
    </dgm:pt>
    <dgm:pt modelId="{ACA1A5C5-B164-423D-84BF-6255151A6C93}" type="pres">
      <dgm:prSet presAssocID="{EA2FFDC5-7B5C-4CA4-B46E-16150E52498D}" presName="rootText" presStyleLbl="node2" presStyleIdx="0" presStyleCnt="4">
        <dgm:presLayoutVars>
          <dgm:chPref val="3"/>
        </dgm:presLayoutVars>
      </dgm:prSet>
      <dgm:spPr/>
      <dgm:t>
        <a:bodyPr/>
        <a:lstStyle/>
        <a:p>
          <a:endParaRPr lang="zh-CN" altLang="en-US"/>
        </a:p>
      </dgm:t>
    </dgm:pt>
    <dgm:pt modelId="{A8983E28-17BD-4593-8546-E5EA26B99F66}" type="pres">
      <dgm:prSet presAssocID="{EA2FFDC5-7B5C-4CA4-B46E-16150E52498D}" presName="rootConnector" presStyleLbl="node2" presStyleIdx="0" presStyleCnt="4"/>
      <dgm:spPr/>
      <dgm:t>
        <a:bodyPr/>
        <a:lstStyle/>
        <a:p>
          <a:endParaRPr lang="zh-CN" altLang="en-US"/>
        </a:p>
      </dgm:t>
    </dgm:pt>
    <dgm:pt modelId="{9630B7B4-E87D-486B-9435-4C17677659D8}" type="pres">
      <dgm:prSet presAssocID="{EA2FFDC5-7B5C-4CA4-B46E-16150E52498D}" presName="hierChild4" presStyleCnt="0"/>
      <dgm:spPr/>
    </dgm:pt>
    <dgm:pt modelId="{6656C1E2-91F6-4EA5-87FA-2083A9A939CC}" type="pres">
      <dgm:prSet presAssocID="{80438507-135E-4988-A23E-B4D2E2753F1B}" presName="Name37" presStyleLbl="parChTrans1D3" presStyleIdx="0" presStyleCnt="16"/>
      <dgm:spPr/>
      <dgm:t>
        <a:bodyPr/>
        <a:lstStyle/>
        <a:p>
          <a:endParaRPr lang="zh-CN" altLang="en-US"/>
        </a:p>
      </dgm:t>
    </dgm:pt>
    <dgm:pt modelId="{378801BF-9565-4047-8D07-97AF618FB777}" type="pres">
      <dgm:prSet presAssocID="{E23A3185-AB08-48E5-AED6-0C430CC78EC5}" presName="hierRoot2" presStyleCnt="0">
        <dgm:presLayoutVars>
          <dgm:hierBranch val="init"/>
        </dgm:presLayoutVars>
      </dgm:prSet>
      <dgm:spPr/>
    </dgm:pt>
    <dgm:pt modelId="{F6059E09-9BA7-43E4-AF12-7EA04C0BDFC9}" type="pres">
      <dgm:prSet presAssocID="{E23A3185-AB08-48E5-AED6-0C430CC78EC5}" presName="rootComposite" presStyleCnt="0"/>
      <dgm:spPr/>
    </dgm:pt>
    <dgm:pt modelId="{84626816-78E6-466A-9F1C-FDED758A3BC0}" type="pres">
      <dgm:prSet presAssocID="{E23A3185-AB08-48E5-AED6-0C430CC78EC5}" presName="rootText" presStyleLbl="node3" presStyleIdx="0" presStyleCnt="16">
        <dgm:presLayoutVars>
          <dgm:chPref val="3"/>
        </dgm:presLayoutVars>
      </dgm:prSet>
      <dgm:spPr/>
      <dgm:t>
        <a:bodyPr/>
        <a:lstStyle/>
        <a:p>
          <a:endParaRPr lang="zh-CN" altLang="en-US"/>
        </a:p>
      </dgm:t>
    </dgm:pt>
    <dgm:pt modelId="{27EF8FEA-77AD-4710-8BFD-45DECF31C129}" type="pres">
      <dgm:prSet presAssocID="{E23A3185-AB08-48E5-AED6-0C430CC78EC5}" presName="rootConnector" presStyleLbl="node3" presStyleIdx="0" presStyleCnt="16"/>
      <dgm:spPr/>
      <dgm:t>
        <a:bodyPr/>
        <a:lstStyle/>
        <a:p>
          <a:endParaRPr lang="zh-CN" altLang="en-US"/>
        </a:p>
      </dgm:t>
    </dgm:pt>
    <dgm:pt modelId="{A6A46586-580F-4176-ADF9-DE199043C078}" type="pres">
      <dgm:prSet presAssocID="{E23A3185-AB08-48E5-AED6-0C430CC78EC5}" presName="hierChild4" presStyleCnt="0"/>
      <dgm:spPr/>
    </dgm:pt>
    <dgm:pt modelId="{E38042AD-C1A7-414F-97C2-2BF7DBC8BD50}" type="pres">
      <dgm:prSet presAssocID="{E23A3185-AB08-48E5-AED6-0C430CC78EC5}" presName="hierChild5" presStyleCnt="0"/>
      <dgm:spPr/>
    </dgm:pt>
    <dgm:pt modelId="{533BA589-0D7C-4416-8AFD-7938A5AAEACD}" type="pres">
      <dgm:prSet presAssocID="{2D8FCFE7-C8F6-4102-9F46-EEE0B689D46D}" presName="Name37" presStyleLbl="parChTrans1D3" presStyleIdx="1" presStyleCnt="16"/>
      <dgm:spPr/>
      <dgm:t>
        <a:bodyPr/>
        <a:lstStyle/>
        <a:p>
          <a:endParaRPr lang="zh-CN" altLang="en-US"/>
        </a:p>
      </dgm:t>
    </dgm:pt>
    <dgm:pt modelId="{7544586B-9436-44F9-93E8-6DA644C4A460}" type="pres">
      <dgm:prSet presAssocID="{C4C398A9-908F-45DF-801F-5AE57EA78455}" presName="hierRoot2" presStyleCnt="0">
        <dgm:presLayoutVars>
          <dgm:hierBranch val="init"/>
        </dgm:presLayoutVars>
      </dgm:prSet>
      <dgm:spPr/>
    </dgm:pt>
    <dgm:pt modelId="{119B9160-2898-481D-885E-F77E3747DF1B}" type="pres">
      <dgm:prSet presAssocID="{C4C398A9-908F-45DF-801F-5AE57EA78455}" presName="rootComposite" presStyleCnt="0"/>
      <dgm:spPr/>
    </dgm:pt>
    <dgm:pt modelId="{C126393F-D7CF-4F67-BACD-DA851103BB9E}" type="pres">
      <dgm:prSet presAssocID="{C4C398A9-908F-45DF-801F-5AE57EA78455}" presName="rootText" presStyleLbl="node3" presStyleIdx="1" presStyleCnt="16">
        <dgm:presLayoutVars>
          <dgm:chPref val="3"/>
        </dgm:presLayoutVars>
      </dgm:prSet>
      <dgm:spPr/>
      <dgm:t>
        <a:bodyPr/>
        <a:lstStyle/>
        <a:p>
          <a:endParaRPr lang="zh-CN" altLang="en-US"/>
        </a:p>
      </dgm:t>
    </dgm:pt>
    <dgm:pt modelId="{4A58D588-425B-4341-9823-BC033D3CF6D0}" type="pres">
      <dgm:prSet presAssocID="{C4C398A9-908F-45DF-801F-5AE57EA78455}" presName="rootConnector" presStyleLbl="node3" presStyleIdx="1" presStyleCnt="16"/>
      <dgm:spPr/>
      <dgm:t>
        <a:bodyPr/>
        <a:lstStyle/>
        <a:p>
          <a:endParaRPr lang="zh-CN" altLang="en-US"/>
        </a:p>
      </dgm:t>
    </dgm:pt>
    <dgm:pt modelId="{79065F30-E851-4104-903C-325531C93F93}" type="pres">
      <dgm:prSet presAssocID="{C4C398A9-908F-45DF-801F-5AE57EA78455}" presName="hierChild4" presStyleCnt="0"/>
      <dgm:spPr/>
    </dgm:pt>
    <dgm:pt modelId="{22CB3889-06CD-4551-9E53-EFF47B7E3768}" type="pres">
      <dgm:prSet presAssocID="{C4C398A9-908F-45DF-801F-5AE57EA78455}" presName="hierChild5" presStyleCnt="0"/>
      <dgm:spPr/>
    </dgm:pt>
    <dgm:pt modelId="{E8C1F924-3D4D-47FB-A49C-E4C5C316EAFB}" type="pres">
      <dgm:prSet presAssocID="{5AD14F4A-71DF-4108-8747-3CFFD055C8E7}" presName="Name37" presStyleLbl="parChTrans1D3" presStyleIdx="2" presStyleCnt="16"/>
      <dgm:spPr/>
      <dgm:t>
        <a:bodyPr/>
        <a:lstStyle/>
        <a:p>
          <a:endParaRPr lang="zh-CN" altLang="en-US"/>
        </a:p>
      </dgm:t>
    </dgm:pt>
    <dgm:pt modelId="{33CC5CDB-68C8-4809-B5CB-F2697BCCCBE8}" type="pres">
      <dgm:prSet presAssocID="{B0A89D0B-9993-4441-9813-81BA65E990FA}" presName="hierRoot2" presStyleCnt="0">
        <dgm:presLayoutVars>
          <dgm:hierBranch val="init"/>
        </dgm:presLayoutVars>
      </dgm:prSet>
      <dgm:spPr/>
    </dgm:pt>
    <dgm:pt modelId="{AD00BAF1-29FD-4A80-B05C-76F3097C89A6}" type="pres">
      <dgm:prSet presAssocID="{B0A89D0B-9993-4441-9813-81BA65E990FA}" presName="rootComposite" presStyleCnt="0"/>
      <dgm:spPr/>
    </dgm:pt>
    <dgm:pt modelId="{90478DC0-EA2F-4021-872C-A539C855422C}" type="pres">
      <dgm:prSet presAssocID="{B0A89D0B-9993-4441-9813-81BA65E990FA}" presName="rootText" presStyleLbl="node3" presStyleIdx="2" presStyleCnt="16">
        <dgm:presLayoutVars>
          <dgm:chPref val="3"/>
        </dgm:presLayoutVars>
      </dgm:prSet>
      <dgm:spPr/>
      <dgm:t>
        <a:bodyPr/>
        <a:lstStyle/>
        <a:p>
          <a:endParaRPr lang="zh-CN" altLang="en-US"/>
        </a:p>
      </dgm:t>
    </dgm:pt>
    <dgm:pt modelId="{3E52672C-60A7-411E-99D2-17280A263CA7}" type="pres">
      <dgm:prSet presAssocID="{B0A89D0B-9993-4441-9813-81BA65E990FA}" presName="rootConnector" presStyleLbl="node3" presStyleIdx="2" presStyleCnt="16"/>
      <dgm:spPr/>
      <dgm:t>
        <a:bodyPr/>
        <a:lstStyle/>
        <a:p>
          <a:endParaRPr lang="zh-CN" altLang="en-US"/>
        </a:p>
      </dgm:t>
    </dgm:pt>
    <dgm:pt modelId="{25A0EBD0-33E1-4FE4-9367-56A216692315}" type="pres">
      <dgm:prSet presAssocID="{B0A89D0B-9993-4441-9813-81BA65E990FA}" presName="hierChild4" presStyleCnt="0"/>
      <dgm:spPr/>
    </dgm:pt>
    <dgm:pt modelId="{4786E8F9-13CD-4C05-B627-F5440107A6B4}" type="pres">
      <dgm:prSet presAssocID="{B0A89D0B-9993-4441-9813-81BA65E990FA}" presName="hierChild5" presStyleCnt="0"/>
      <dgm:spPr/>
    </dgm:pt>
    <dgm:pt modelId="{F003AF92-A974-49B6-B852-B6E72E031650}" type="pres">
      <dgm:prSet presAssocID="{A2AB7E28-C54E-408C-BC5C-457A497B90F8}" presName="Name37" presStyleLbl="parChTrans1D3" presStyleIdx="3" presStyleCnt="16"/>
      <dgm:spPr/>
      <dgm:t>
        <a:bodyPr/>
        <a:lstStyle/>
        <a:p>
          <a:endParaRPr lang="zh-CN" altLang="en-US"/>
        </a:p>
      </dgm:t>
    </dgm:pt>
    <dgm:pt modelId="{41684352-CD93-400C-8385-43A4D3A0C00F}" type="pres">
      <dgm:prSet presAssocID="{0163DE68-DE4B-42A3-8030-58158FF0F26B}" presName="hierRoot2" presStyleCnt="0">
        <dgm:presLayoutVars>
          <dgm:hierBranch val="init"/>
        </dgm:presLayoutVars>
      </dgm:prSet>
      <dgm:spPr/>
    </dgm:pt>
    <dgm:pt modelId="{DBAB6B6E-2BF1-4A06-A0A0-75D85379D190}" type="pres">
      <dgm:prSet presAssocID="{0163DE68-DE4B-42A3-8030-58158FF0F26B}" presName="rootComposite" presStyleCnt="0"/>
      <dgm:spPr/>
    </dgm:pt>
    <dgm:pt modelId="{FFF8DDED-84EA-45E1-A5BF-04AB7DA84D43}" type="pres">
      <dgm:prSet presAssocID="{0163DE68-DE4B-42A3-8030-58158FF0F26B}" presName="rootText" presStyleLbl="node3" presStyleIdx="3" presStyleCnt="16">
        <dgm:presLayoutVars>
          <dgm:chPref val="3"/>
        </dgm:presLayoutVars>
      </dgm:prSet>
      <dgm:spPr/>
      <dgm:t>
        <a:bodyPr/>
        <a:lstStyle/>
        <a:p>
          <a:endParaRPr lang="zh-CN" altLang="en-US"/>
        </a:p>
      </dgm:t>
    </dgm:pt>
    <dgm:pt modelId="{E3B9A75E-4A74-471D-B227-B6145656D218}" type="pres">
      <dgm:prSet presAssocID="{0163DE68-DE4B-42A3-8030-58158FF0F26B}" presName="rootConnector" presStyleLbl="node3" presStyleIdx="3" presStyleCnt="16"/>
      <dgm:spPr/>
      <dgm:t>
        <a:bodyPr/>
        <a:lstStyle/>
        <a:p>
          <a:endParaRPr lang="zh-CN" altLang="en-US"/>
        </a:p>
      </dgm:t>
    </dgm:pt>
    <dgm:pt modelId="{CD22FBD1-0750-479C-A303-296F4C99BF27}" type="pres">
      <dgm:prSet presAssocID="{0163DE68-DE4B-42A3-8030-58158FF0F26B}" presName="hierChild4" presStyleCnt="0"/>
      <dgm:spPr/>
    </dgm:pt>
    <dgm:pt modelId="{97C128B6-1775-4C81-B419-0F44F51E8F18}" type="pres">
      <dgm:prSet presAssocID="{0163DE68-DE4B-42A3-8030-58158FF0F26B}" presName="hierChild5" presStyleCnt="0"/>
      <dgm:spPr/>
    </dgm:pt>
    <dgm:pt modelId="{D1BBDD01-7CB6-4843-9B1B-7816047E2375}" type="pres">
      <dgm:prSet presAssocID="{EA2FFDC5-7B5C-4CA4-B46E-16150E52498D}" presName="hierChild5" presStyleCnt="0"/>
      <dgm:spPr/>
    </dgm:pt>
    <dgm:pt modelId="{9B489015-0B45-402D-8FB3-D4AFCF5BA9C8}" type="pres">
      <dgm:prSet presAssocID="{CEB3DB7B-4794-4CAB-B85B-243510010193}" presName="Name37" presStyleLbl="parChTrans1D2" presStyleIdx="1" presStyleCnt="4"/>
      <dgm:spPr/>
      <dgm:t>
        <a:bodyPr/>
        <a:lstStyle/>
        <a:p>
          <a:endParaRPr lang="zh-CN" altLang="en-US"/>
        </a:p>
      </dgm:t>
    </dgm:pt>
    <dgm:pt modelId="{98E9771D-1356-43A4-A82D-91A2A2962FF4}" type="pres">
      <dgm:prSet presAssocID="{C558E33C-6D93-4981-BBF7-D05FC0884070}" presName="hierRoot2" presStyleCnt="0">
        <dgm:presLayoutVars>
          <dgm:hierBranch val="init"/>
        </dgm:presLayoutVars>
      </dgm:prSet>
      <dgm:spPr/>
    </dgm:pt>
    <dgm:pt modelId="{1391F689-F88A-4255-AECF-ECD6D063882E}" type="pres">
      <dgm:prSet presAssocID="{C558E33C-6D93-4981-BBF7-D05FC0884070}" presName="rootComposite" presStyleCnt="0"/>
      <dgm:spPr/>
    </dgm:pt>
    <dgm:pt modelId="{6979B978-21B1-4369-928A-C889069AAEAD}" type="pres">
      <dgm:prSet presAssocID="{C558E33C-6D93-4981-BBF7-D05FC0884070}" presName="rootText" presStyleLbl="node2" presStyleIdx="1" presStyleCnt="4">
        <dgm:presLayoutVars>
          <dgm:chPref val="3"/>
        </dgm:presLayoutVars>
      </dgm:prSet>
      <dgm:spPr/>
      <dgm:t>
        <a:bodyPr/>
        <a:lstStyle/>
        <a:p>
          <a:endParaRPr lang="zh-CN" altLang="en-US"/>
        </a:p>
      </dgm:t>
    </dgm:pt>
    <dgm:pt modelId="{DC6EDCCD-6C82-45CA-A2A3-5ED2AB1C84A5}" type="pres">
      <dgm:prSet presAssocID="{C558E33C-6D93-4981-BBF7-D05FC0884070}" presName="rootConnector" presStyleLbl="node2" presStyleIdx="1" presStyleCnt="4"/>
      <dgm:spPr/>
      <dgm:t>
        <a:bodyPr/>
        <a:lstStyle/>
        <a:p>
          <a:endParaRPr lang="zh-CN" altLang="en-US"/>
        </a:p>
      </dgm:t>
    </dgm:pt>
    <dgm:pt modelId="{A85CEC77-CFF6-4046-B0CF-315C1CFCC7C4}" type="pres">
      <dgm:prSet presAssocID="{C558E33C-6D93-4981-BBF7-D05FC0884070}" presName="hierChild4" presStyleCnt="0"/>
      <dgm:spPr/>
    </dgm:pt>
    <dgm:pt modelId="{6A71D3A3-F0BF-45DC-907B-CDD58187E7C0}" type="pres">
      <dgm:prSet presAssocID="{8D3364F1-7649-4EEF-B26B-EDDE6BE5DAAF}" presName="Name37" presStyleLbl="parChTrans1D3" presStyleIdx="4" presStyleCnt="16"/>
      <dgm:spPr/>
      <dgm:t>
        <a:bodyPr/>
        <a:lstStyle/>
        <a:p>
          <a:endParaRPr lang="zh-CN" altLang="en-US"/>
        </a:p>
      </dgm:t>
    </dgm:pt>
    <dgm:pt modelId="{F4F83132-1888-4340-A865-DE03AFC535D6}" type="pres">
      <dgm:prSet presAssocID="{FDB99577-B4B4-4372-B6D8-0190BE2DA71E}" presName="hierRoot2" presStyleCnt="0">
        <dgm:presLayoutVars>
          <dgm:hierBranch val="init"/>
        </dgm:presLayoutVars>
      </dgm:prSet>
      <dgm:spPr/>
    </dgm:pt>
    <dgm:pt modelId="{8AF71829-6C1C-4814-B5FC-F376B08F6BFA}" type="pres">
      <dgm:prSet presAssocID="{FDB99577-B4B4-4372-B6D8-0190BE2DA71E}" presName="rootComposite" presStyleCnt="0"/>
      <dgm:spPr/>
    </dgm:pt>
    <dgm:pt modelId="{BD2CC7B0-B06D-4E31-A374-9166EEA9E59A}" type="pres">
      <dgm:prSet presAssocID="{FDB99577-B4B4-4372-B6D8-0190BE2DA71E}" presName="rootText" presStyleLbl="node3" presStyleIdx="4" presStyleCnt="16">
        <dgm:presLayoutVars>
          <dgm:chPref val="3"/>
        </dgm:presLayoutVars>
      </dgm:prSet>
      <dgm:spPr/>
      <dgm:t>
        <a:bodyPr/>
        <a:lstStyle/>
        <a:p>
          <a:endParaRPr lang="zh-CN" altLang="en-US"/>
        </a:p>
      </dgm:t>
    </dgm:pt>
    <dgm:pt modelId="{42079EF6-8DA7-4F22-BC62-C60874F38A8E}" type="pres">
      <dgm:prSet presAssocID="{FDB99577-B4B4-4372-B6D8-0190BE2DA71E}" presName="rootConnector" presStyleLbl="node3" presStyleIdx="4" presStyleCnt="16"/>
      <dgm:spPr/>
      <dgm:t>
        <a:bodyPr/>
        <a:lstStyle/>
        <a:p>
          <a:endParaRPr lang="zh-CN" altLang="en-US"/>
        </a:p>
      </dgm:t>
    </dgm:pt>
    <dgm:pt modelId="{2AADAD19-CB3B-4E4C-BF2F-A643F78740A5}" type="pres">
      <dgm:prSet presAssocID="{FDB99577-B4B4-4372-B6D8-0190BE2DA71E}" presName="hierChild4" presStyleCnt="0"/>
      <dgm:spPr/>
    </dgm:pt>
    <dgm:pt modelId="{2471FF8A-7EDD-4F54-AD0A-7C36C656D776}" type="pres">
      <dgm:prSet presAssocID="{FDB99577-B4B4-4372-B6D8-0190BE2DA71E}" presName="hierChild5" presStyleCnt="0"/>
      <dgm:spPr/>
    </dgm:pt>
    <dgm:pt modelId="{C95CF1EC-317F-47B4-A458-A13363EB0548}" type="pres">
      <dgm:prSet presAssocID="{03C011DF-96A7-44D5-BE87-C684B2D43297}" presName="Name37" presStyleLbl="parChTrans1D3" presStyleIdx="5" presStyleCnt="16"/>
      <dgm:spPr/>
      <dgm:t>
        <a:bodyPr/>
        <a:lstStyle/>
        <a:p>
          <a:endParaRPr lang="zh-CN" altLang="en-US"/>
        </a:p>
      </dgm:t>
    </dgm:pt>
    <dgm:pt modelId="{CE3D6B07-1180-4448-A32C-88AA18D4D438}" type="pres">
      <dgm:prSet presAssocID="{1E29D98C-5334-4E9B-8119-E1F3663D99AF}" presName="hierRoot2" presStyleCnt="0">
        <dgm:presLayoutVars>
          <dgm:hierBranch val="init"/>
        </dgm:presLayoutVars>
      </dgm:prSet>
      <dgm:spPr/>
    </dgm:pt>
    <dgm:pt modelId="{98B9A7A4-F497-431C-8977-E99AB8BBBCB5}" type="pres">
      <dgm:prSet presAssocID="{1E29D98C-5334-4E9B-8119-E1F3663D99AF}" presName="rootComposite" presStyleCnt="0"/>
      <dgm:spPr/>
    </dgm:pt>
    <dgm:pt modelId="{E7BA5A75-8FB1-4A8E-BE83-59605079AFC1}" type="pres">
      <dgm:prSet presAssocID="{1E29D98C-5334-4E9B-8119-E1F3663D99AF}" presName="rootText" presStyleLbl="node3" presStyleIdx="5" presStyleCnt="16">
        <dgm:presLayoutVars>
          <dgm:chPref val="3"/>
        </dgm:presLayoutVars>
      </dgm:prSet>
      <dgm:spPr/>
      <dgm:t>
        <a:bodyPr/>
        <a:lstStyle/>
        <a:p>
          <a:endParaRPr lang="zh-CN" altLang="en-US"/>
        </a:p>
      </dgm:t>
    </dgm:pt>
    <dgm:pt modelId="{CF507902-B34B-4508-819C-AB2756686814}" type="pres">
      <dgm:prSet presAssocID="{1E29D98C-5334-4E9B-8119-E1F3663D99AF}" presName="rootConnector" presStyleLbl="node3" presStyleIdx="5" presStyleCnt="16"/>
      <dgm:spPr/>
      <dgm:t>
        <a:bodyPr/>
        <a:lstStyle/>
        <a:p>
          <a:endParaRPr lang="zh-CN" altLang="en-US"/>
        </a:p>
      </dgm:t>
    </dgm:pt>
    <dgm:pt modelId="{DB5B6A41-7E64-4D07-AC38-9D2B18F639B8}" type="pres">
      <dgm:prSet presAssocID="{1E29D98C-5334-4E9B-8119-E1F3663D99AF}" presName="hierChild4" presStyleCnt="0"/>
      <dgm:spPr/>
    </dgm:pt>
    <dgm:pt modelId="{2EFC3A5C-0B27-4CDB-B978-6AB668574162}" type="pres">
      <dgm:prSet presAssocID="{1E29D98C-5334-4E9B-8119-E1F3663D99AF}" presName="hierChild5" presStyleCnt="0"/>
      <dgm:spPr/>
    </dgm:pt>
    <dgm:pt modelId="{C6DAD44D-F89D-4ABC-927A-DBA85A7DF704}" type="pres">
      <dgm:prSet presAssocID="{B45BB868-9209-4465-B168-2DF73B58C48B}" presName="Name37" presStyleLbl="parChTrans1D3" presStyleIdx="6" presStyleCnt="16"/>
      <dgm:spPr/>
    </dgm:pt>
    <dgm:pt modelId="{3387720F-D5A3-4431-B3AD-266BB5D303A1}" type="pres">
      <dgm:prSet presAssocID="{E52A97B4-0FB8-4544-9AB0-5219D8B97493}" presName="hierRoot2" presStyleCnt="0">
        <dgm:presLayoutVars>
          <dgm:hierBranch val="init"/>
        </dgm:presLayoutVars>
      </dgm:prSet>
      <dgm:spPr/>
    </dgm:pt>
    <dgm:pt modelId="{7089DA1C-E617-4FD0-A49F-C5F8C7CDF1D5}" type="pres">
      <dgm:prSet presAssocID="{E52A97B4-0FB8-4544-9AB0-5219D8B97493}" presName="rootComposite" presStyleCnt="0"/>
      <dgm:spPr/>
    </dgm:pt>
    <dgm:pt modelId="{BBA6DC7F-684B-4FC4-9B36-1D3DEA8F7F08}" type="pres">
      <dgm:prSet presAssocID="{E52A97B4-0FB8-4544-9AB0-5219D8B97493}" presName="rootText" presStyleLbl="node3" presStyleIdx="6" presStyleCnt="16">
        <dgm:presLayoutVars>
          <dgm:chPref val="3"/>
        </dgm:presLayoutVars>
      </dgm:prSet>
      <dgm:spPr/>
    </dgm:pt>
    <dgm:pt modelId="{E1CA0973-8231-421F-9FA4-30D9694A6BAF}" type="pres">
      <dgm:prSet presAssocID="{E52A97B4-0FB8-4544-9AB0-5219D8B97493}" presName="rootConnector" presStyleLbl="node3" presStyleIdx="6" presStyleCnt="16"/>
      <dgm:spPr/>
    </dgm:pt>
    <dgm:pt modelId="{5E14F5F6-2C16-489E-92FF-9AD0CCD2039D}" type="pres">
      <dgm:prSet presAssocID="{E52A97B4-0FB8-4544-9AB0-5219D8B97493}" presName="hierChild4" presStyleCnt="0"/>
      <dgm:spPr/>
    </dgm:pt>
    <dgm:pt modelId="{F6D91214-A706-41C8-921A-51E25F1F66F8}" type="pres">
      <dgm:prSet presAssocID="{E52A97B4-0FB8-4544-9AB0-5219D8B97493}" presName="hierChild5" presStyleCnt="0"/>
      <dgm:spPr/>
    </dgm:pt>
    <dgm:pt modelId="{A50395D4-FD9A-4159-886D-9E25E7199174}" type="pres">
      <dgm:prSet presAssocID="{02A0CF19-E5F3-4D23-BC8F-A65F508C5EB4}" presName="Name37" presStyleLbl="parChTrans1D3" presStyleIdx="7" presStyleCnt="16"/>
      <dgm:spPr/>
    </dgm:pt>
    <dgm:pt modelId="{556B9EF3-5CD5-439E-AE74-A37E95956438}" type="pres">
      <dgm:prSet presAssocID="{EE6B7FA9-FDC4-48B3-A489-D8226DD2B4E2}" presName="hierRoot2" presStyleCnt="0">
        <dgm:presLayoutVars>
          <dgm:hierBranch val="init"/>
        </dgm:presLayoutVars>
      </dgm:prSet>
      <dgm:spPr/>
    </dgm:pt>
    <dgm:pt modelId="{E5EA6B58-F03C-4411-A27E-4E5E6603726A}" type="pres">
      <dgm:prSet presAssocID="{EE6B7FA9-FDC4-48B3-A489-D8226DD2B4E2}" presName="rootComposite" presStyleCnt="0"/>
      <dgm:spPr/>
    </dgm:pt>
    <dgm:pt modelId="{F0EC4333-D7F6-4482-A4E0-90AA60563E4C}" type="pres">
      <dgm:prSet presAssocID="{EE6B7FA9-FDC4-48B3-A489-D8226DD2B4E2}" presName="rootText" presStyleLbl="node3" presStyleIdx="7" presStyleCnt="16">
        <dgm:presLayoutVars>
          <dgm:chPref val="3"/>
        </dgm:presLayoutVars>
      </dgm:prSet>
      <dgm:spPr/>
    </dgm:pt>
    <dgm:pt modelId="{1C70C211-9B44-4607-B917-9CA83654142B}" type="pres">
      <dgm:prSet presAssocID="{EE6B7FA9-FDC4-48B3-A489-D8226DD2B4E2}" presName="rootConnector" presStyleLbl="node3" presStyleIdx="7" presStyleCnt="16"/>
      <dgm:spPr/>
    </dgm:pt>
    <dgm:pt modelId="{4F536462-BEB8-494C-9363-27C1827A9D64}" type="pres">
      <dgm:prSet presAssocID="{EE6B7FA9-FDC4-48B3-A489-D8226DD2B4E2}" presName="hierChild4" presStyleCnt="0"/>
      <dgm:spPr/>
    </dgm:pt>
    <dgm:pt modelId="{F44153F8-E294-4383-B2D1-46E1926CAB93}" type="pres">
      <dgm:prSet presAssocID="{EE6B7FA9-FDC4-48B3-A489-D8226DD2B4E2}" presName="hierChild5" presStyleCnt="0"/>
      <dgm:spPr/>
    </dgm:pt>
    <dgm:pt modelId="{4FD8B96D-333D-4588-A530-E07C95EAF920}" type="pres">
      <dgm:prSet presAssocID="{C558E33C-6D93-4981-BBF7-D05FC0884070}" presName="hierChild5" presStyleCnt="0"/>
      <dgm:spPr/>
    </dgm:pt>
    <dgm:pt modelId="{77A6F7DC-87BE-485E-AFB5-E8B3AC6145D3}" type="pres">
      <dgm:prSet presAssocID="{5A18574B-4408-4B6A-9653-7F0AC4D1B50E}" presName="Name37" presStyleLbl="parChTrans1D2" presStyleIdx="2" presStyleCnt="4"/>
      <dgm:spPr/>
      <dgm:t>
        <a:bodyPr/>
        <a:lstStyle/>
        <a:p>
          <a:endParaRPr lang="zh-CN" altLang="en-US"/>
        </a:p>
      </dgm:t>
    </dgm:pt>
    <dgm:pt modelId="{F9A0F7C4-DD2B-4D4A-83B2-BAA4B4B9A442}" type="pres">
      <dgm:prSet presAssocID="{D7DB27BE-9C3A-4328-9F12-95615C19547A}" presName="hierRoot2" presStyleCnt="0">
        <dgm:presLayoutVars>
          <dgm:hierBranch val="init"/>
        </dgm:presLayoutVars>
      </dgm:prSet>
      <dgm:spPr/>
    </dgm:pt>
    <dgm:pt modelId="{A3C626AA-9F38-4466-9A7E-F9998101F10D}" type="pres">
      <dgm:prSet presAssocID="{D7DB27BE-9C3A-4328-9F12-95615C19547A}" presName="rootComposite" presStyleCnt="0"/>
      <dgm:spPr/>
    </dgm:pt>
    <dgm:pt modelId="{9FE9C9DF-3900-4E52-925D-383AB2010F2B}" type="pres">
      <dgm:prSet presAssocID="{D7DB27BE-9C3A-4328-9F12-95615C19547A}" presName="rootText" presStyleLbl="node2" presStyleIdx="2" presStyleCnt="4">
        <dgm:presLayoutVars>
          <dgm:chPref val="3"/>
        </dgm:presLayoutVars>
      </dgm:prSet>
      <dgm:spPr/>
      <dgm:t>
        <a:bodyPr/>
        <a:lstStyle/>
        <a:p>
          <a:endParaRPr lang="zh-CN" altLang="en-US"/>
        </a:p>
      </dgm:t>
    </dgm:pt>
    <dgm:pt modelId="{6F0066C9-7811-462A-8A5F-1B3EEB87E942}" type="pres">
      <dgm:prSet presAssocID="{D7DB27BE-9C3A-4328-9F12-95615C19547A}" presName="rootConnector" presStyleLbl="node2" presStyleIdx="2" presStyleCnt="4"/>
      <dgm:spPr/>
      <dgm:t>
        <a:bodyPr/>
        <a:lstStyle/>
        <a:p>
          <a:endParaRPr lang="zh-CN" altLang="en-US"/>
        </a:p>
      </dgm:t>
    </dgm:pt>
    <dgm:pt modelId="{F5D9F8AC-1D83-433A-9D7B-0D48B0043BC1}" type="pres">
      <dgm:prSet presAssocID="{D7DB27BE-9C3A-4328-9F12-95615C19547A}" presName="hierChild4" presStyleCnt="0"/>
      <dgm:spPr/>
    </dgm:pt>
    <dgm:pt modelId="{D6D3A704-4674-46AF-B1A2-A03D5422AEEC}" type="pres">
      <dgm:prSet presAssocID="{F2B8F7AE-153C-4B65-841B-2133042C7E25}" presName="Name37" presStyleLbl="parChTrans1D3" presStyleIdx="8" presStyleCnt="16"/>
      <dgm:spPr/>
    </dgm:pt>
    <dgm:pt modelId="{F3326BB4-E271-4F3E-878C-FFA77C2AFEE8}" type="pres">
      <dgm:prSet presAssocID="{9F910968-5EA6-45E8-9F82-74F93A136F21}" presName="hierRoot2" presStyleCnt="0">
        <dgm:presLayoutVars>
          <dgm:hierBranch val="init"/>
        </dgm:presLayoutVars>
      </dgm:prSet>
      <dgm:spPr/>
    </dgm:pt>
    <dgm:pt modelId="{5B8621F2-CD21-4BCC-A330-1BFDD834491C}" type="pres">
      <dgm:prSet presAssocID="{9F910968-5EA6-45E8-9F82-74F93A136F21}" presName="rootComposite" presStyleCnt="0"/>
      <dgm:spPr/>
    </dgm:pt>
    <dgm:pt modelId="{5F25DB89-2A21-4098-B7AC-CBC27F2F6980}" type="pres">
      <dgm:prSet presAssocID="{9F910968-5EA6-45E8-9F82-74F93A136F21}" presName="rootText" presStyleLbl="node3" presStyleIdx="8" presStyleCnt="16">
        <dgm:presLayoutVars>
          <dgm:chPref val="3"/>
        </dgm:presLayoutVars>
      </dgm:prSet>
      <dgm:spPr/>
      <dgm:t>
        <a:bodyPr/>
        <a:lstStyle/>
        <a:p>
          <a:endParaRPr lang="zh-CN" altLang="en-US"/>
        </a:p>
      </dgm:t>
    </dgm:pt>
    <dgm:pt modelId="{63957BD3-E377-4BD4-AE46-E87C56959ACC}" type="pres">
      <dgm:prSet presAssocID="{9F910968-5EA6-45E8-9F82-74F93A136F21}" presName="rootConnector" presStyleLbl="node3" presStyleIdx="8" presStyleCnt="16"/>
      <dgm:spPr/>
      <dgm:t>
        <a:bodyPr/>
        <a:lstStyle/>
        <a:p>
          <a:endParaRPr lang="zh-CN" altLang="en-US"/>
        </a:p>
      </dgm:t>
    </dgm:pt>
    <dgm:pt modelId="{A848A5C9-7CBD-41AD-A030-372E93A65664}" type="pres">
      <dgm:prSet presAssocID="{9F910968-5EA6-45E8-9F82-74F93A136F21}" presName="hierChild4" presStyleCnt="0"/>
      <dgm:spPr/>
    </dgm:pt>
    <dgm:pt modelId="{120BBA92-C7D6-4DFC-998B-493A41D0858F}" type="pres">
      <dgm:prSet presAssocID="{9F910968-5EA6-45E8-9F82-74F93A136F21}" presName="hierChild5" presStyleCnt="0"/>
      <dgm:spPr/>
    </dgm:pt>
    <dgm:pt modelId="{261ABAE3-0AAD-4C6B-A49A-EB57D625CE26}" type="pres">
      <dgm:prSet presAssocID="{7C06BF17-3D87-4303-8406-BD49CF9E78B7}" presName="Name37" presStyleLbl="parChTrans1D3" presStyleIdx="9" presStyleCnt="16"/>
      <dgm:spPr/>
    </dgm:pt>
    <dgm:pt modelId="{9AE24896-C80C-40A2-BB5B-34C595F61146}" type="pres">
      <dgm:prSet presAssocID="{47EF6096-BE76-4F86-AA25-EDAD32EE9856}" presName="hierRoot2" presStyleCnt="0">
        <dgm:presLayoutVars>
          <dgm:hierBranch val="init"/>
        </dgm:presLayoutVars>
      </dgm:prSet>
      <dgm:spPr/>
    </dgm:pt>
    <dgm:pt modelId="{03BAF171-A607-4DBB-B360-A43EA828415A}" type="pres">
      <dgm:prSet presAssocID="{47EF6096-BE76-4F86-AA25-EDAD32EE9856}" presName="rootComposite" presStyleCnt="0"/>
      <dgm:spPr/>
    </dgm:pt>
    <dgm:pt modelId="{BDC4BE59-DF37-4E6F-981A-C335AE1C5E80}" type="pres">
      <dgm:prSet presAssocID="{47EF6096-BE76-4F86-AA25-EDAD32EE9856}" presName="rootText" presStyleLbl="node3" presStyleIdx="9" presStyleCnt="16">
        <dgm:presLayoutVars>
          <dgm:chPref val="3"/>
        </dgm:presLayoutVars>
      </dgm:prSet>
      <dgm:spPr/>
      <dgm:t>
        <a:bodyPr/>
        <a:lstStyle/>
        <a:p>
          <a:endParaRPr lang="zh-CN" altLang="en-US"/>
        </a:p>
      </dgm:t>
    </dgm:pt>
    <dgm:pt modelId="{5156045A-B103-4AE0-901B-8540AE9A9B96}" type="pres">
      <dgm:prSet presAssocID="{47EF6096-BE76-4F86-AA25-EDAD32EE9856}" presName="rootConnector" presStyleLbl="node3" presStyleIdx="9" presStyleCnt="16"/>
      <dgm:spPr/>
      <dgm:t>
        <a:bodyPr/>
        <a:lstStyle/>
        <a:p>
          <a:endParaRPr lang="zh-CN" altLang="en-US"/>
        </a:p>
      </dgm:t>
    </dgm:pt>
    <dgm:pt modelId="{F7215505-18D6-4F92-90AC-33B8ACBC0316}" type="pres">
      <dgm:prSet presAssocID="{47EF6096-BE76-4F86-AA25-EDAD32EE9856}" presName="hierChild4" presStyleCnt="0"/>
      <dgm:spPr/>
    </dgm:pt>
    <dgm:pt modelId="{F42AB4DE-E3A6-4224-A22A-2012513F143F}" type="pres">
      <dgm:prSet presAssocID="{47EF6096-BE76-4F86-AA25-EDAD32EE9856}" presName="hierChild5" presStyleCnt="0"/>
      <dgm:spPr/>
    </dgm:pt>
    <dgm:pt modelId="{B7BAF57E-FF26-448F-B98A-672D3A4E23D4}" type="pres">
      <dgm:prSet presAssocID="{C7AA57A8-1C3A-42BE-B139-2D0FC786147A}" presName="Name37" presStyleLbl="parChTrans1D3" presStyleIdx="10" presStyleCnt="16"/>
      <dgm:spPr/>
    </dgm:pt>
    <dgm:pt modelId="{A9A78DB8-989A-4ABF-9A90-384380FC37E3}" type="pres">
      <dgm:prSet presAssocID="{9DB8B144-9EF0-4154-A45F-18FBCB0267BA}" presName="hierRoot2" presStyleCnt="0">
        <dgm:presLayoutVars>
          <dgm:hierBranch val="init"/>
        </dgm:presLayoutVars>
      </dgm:prSet>
      <dgm:spPr/>
    </dgm:pt>
    <dgm:pt modelId="{B9F3BB3F-9369-4F9C-A573-EFBE7D310609}" type="pres">
      <dgm:prSet presAssocID="{9DB8B144-9EF0-4154-A45F-18FBCB0267BA}" presName="rootComposite" presStyleCnt="0"/>
      <dgm:spPr/>
    </dgm:pt>
    <dgm:pt modelId="{928BFCDD-A81B-49DB-BF88-B1A6DFC849A1}" type="pres">
      <dgm:prSet presAssocID="{9DB8B144-9EF0-4154-A45F-18FBCB0267BA}" presName="rootText" presStyleLbl="node3" presStyleIdx="10" presStyleCnt="16">
        <dgm:presLayoutVars>
          <dgm:chPref val="3"/>
        </dgm:presLayoutVars>
      </dgm:prSet>
      <dgm:spPr/>
      <dgm:t>
        <a:bodyPr/>
        <a:lstStyle/>
        <a:p>
          <a:endParaRPr lang="zh-CN" altLang="en-US"/>
        </a:p>
      </dgm:t>
    </dgm:pt>
    <dgm:pt modelId="{F5120C49-3C68-4840-856E-81AE95D674E5}" type="pres">
      <dgm:prSet presAssocID="{9DB8B144-9EF0-4154-A45F-18FBCB0267BA}" presName="rootConnector" presStyleLbl="node3" presStyleIdx="10" presStyleCnt="16"/>
      <dgm:spPr/>
      <dgm:t>
        <a:bodyPr/>
        <a:lstStyle/>
        <a:p>
          <a:endParaRPr lang="zh-CN" altLang="en-US"/>
        </a:p>
      </dgm:t>
    </dgm:pt>
    <dgm:pt modelId="{71A76616-34BC-4F28-A96C-AD6084AE087D}" type="pres">
      <dgm:prSet presAssocID="{9DB8B144-9EF0-4154-A45F-18FBCB0267BA}" presName="hierChild4" presStyleCnt="0"/>
      <dgm:spPr/>
    </dgm:pt>
    <dgm:pt modelId="{B3520FF0-F084-4D7E-9065-685BE22256C4}" type="pres">
      <dgm:prSet presAssocID="{9DB8B144-9EF0-4154-A45F-18FBCB0267BA}" presName="hierChild5" presStyleCnt="0"/>
      <dgm:spPr/>
    </dgm:pt>
    <dgm:pt modelId="{B9D05160-8EB0-4909-8860-B6A3FBE81C09}" type="pres">
      <dgm:prSet presAssocID="{AF5F465A-0F37-4836-B518-C54EA869AE56}" presName="Name37" presStyleLbl="parChTrans1D3" presStyleIdx="11" presStyleCnt="16"/>
      <dgm:spPr/>
    </dgm:pt>
    <dgm:pt modelId="{AD614414-A9BB-4A9B-BA60-445E22293C69}" type="pres">
      <dgm:prSet presAssocID="{E8D4A44E-9FFE-4B23-8EDF-431D9FC9442A}" presName="hierRoot2" presStyleCnt="0">
        <dgm:presLayoutVars>
          <dgm:hierBranch val="init"/>
        </dgm:presLayoutVars>
      </dgm:prSet>
      <dgm:spPr/>
    </dgm:pt>
    <dgm:pt modelId="{2F3E5B38-AE13-4A99-BF96-52624B64FBF3}" type="pres">
      <dgm:prSet presAssocID="{E8D4A44E-9FFE-4B23-8EDF-431D9FC9442A}" presName="rootComposite" presStyleCnt="0"/>
      <dgm:spPr/>
    </dgm:pt>
    <dgm:pt modelId="{E6929BC8-5CEB-4D4E-938E-D2C65E894831}" type="pres">
      <dgm:prSet presAssocID="{E8D4A44E-9FFE-4B23-8EDF-431D9FC9442A}" presName="rootText" presStyleLbl="node3" presStyleIdx="11" presStyleCnt="16">
        <dgm:presLayoutVars>
          <dgm:chPref val="3"/>
        </dgm:presLayoutVars>
      </dgm:prSet>
      <dgm:spPr/>
      <dgm:t>
        <a:bodyPr/>
        <a:lstStyle/>
        <a:p>
          <a:endParaRPr lang="zh-CN" altLang="en-US"/>
        </a:p>
      </dgm:t>
    </dgm:pt>
    <dgm:pt modelId="{82199E9D-D000-472A-A341-0651CE32BDB6}" type="pres">
      <dgm:prSet presAssocID="{E8D4A44E-9FFE-4B23-8EDF-431D9FC9442A}" presName="rootConnector" presStyleLbl="node3" presStyleIdx="11" presStyleCnt="16"/>
      <dgm:spPr/>
      <dgm:t>
        <a:bodyPr/>
        <a:lstStyle/>
        <a:p>
          <a:endParaRPr lang="zh-CN" altLang="en-US"/>
        </a:p>
      </dgm:t>
    </dgm:pt>
    <dgm:pt modelId="{8A7D9FC3-A14B-4470-9F34-D06F6F24E5B7}" type="pres">
      <dgm:prSet presAssocID="{E8D4A44E-9FFE-4B23-8EDF-431D9FC9442A}" presName="hierChild4" presStyleCnt="0"/>
      <dgm:spPr/>
    </dgm:pt>
    <dgm:pt modelId="{54183035-1883-4ABF-A54C-D8B9D3206C7D}" type="pres">
      <dgm:prSet presAssocID="{E8D4A44E-9FFE-4B23-8EDF-431D9FC9442A}" presName="hierChild5" presStyleCnt="0"/>
      <dgm:spPr/>
    </dgm:pt>
    <dgm:pt modelId="{A7C93743-B59A-4E2F-84C0-0E42A95F21EF}" type="pres">
      <dgm:prSet presAssocID="{D7DB27BE-9C3A-4328-9F12-95615C19547A}" presName="hierChild5" presStyleCnt="0"/>
      <dgm:spPr/>
    </dgm:pt>
    <dgm:pt modelId="{63F4B028-C8A4-407A-9530-D3D524DAC23E}" type="pres">
      <dgm:prSet presAssocID="{C9062379-E578-42B7-900E-954BC6DE3D30}" presName="Name37" presStyleLbl="parChTrans1D2" presStyleIdx="3" presStyleCnt="4"/>
      <dgm:spPr/>
      <dgm:t>
        <a:bodyPr/>
        <a:lstStyle/>
        <a:p>
          <a:endParaRPr lang="zh-CN" altLang="en-US"/>
        </a:p>
      </dgm:t>
    </dgm:pt>
    <dgm:pt modelId="{9D5B052A-5EF6-4461-8F51-375C7798F899}" type="pres">
      <dgm:prSet presAssocID="{088C867E-7024-46AD-931B-3B4B89C15976}" presName="hierRoot2" presStyleCnt="0">
        <dgm:presLayoutVars>
          <dgm:hierBranch val="init"/>
        </dgm:presLayoutVars>
      </dgm:prSet>
      <dgm:spPr/>
    </dgm:pt>
    <dgm:pt modelId="{F528E85C-0AB0-4940-BBB4-F762EC745C2F}" type="pres">
      <dgm:prSet presAssocID="{088C867E-7024-46AD-931B-3B4B89C15976}" presName="rootComposite" presStyleCnt="0"/>
      <dgm:spPr/>
    </dgm:pt>
    <dgm:pt modelId="{B8211397-91D6-4A2B-923C-C204E34F15BA}" type="pres">
      <dgm:prSet presAssocID="{088C867E-7024-46AD-931B-3B4B89C15976}" presName="rootText" presStyleLbl="node2" presStyleIdx="3" presStyleCnt="4">
        <dgm:presLayoutVars>
          <dgm:chPref val="3"/>
        </dgm:presLayoutVars>
      </dgm:prSet>
      <dgm:spPr/>
      <dgm:t>
        <a:bodyPr/>
        <a:lstStyle/>
        <a:p>
          <a:endParaRPr lang="zh-CN" altLang="en-US"/>
        </a:p>
      </dgm:t>
    </dgm:pt>
    <dgm:pt modelId="{093B74BF-633C-498F-A2A7-7A0BBD465AE5}" type="pres">
      <dgm:prSet presAssocID="{088C867E-7024-46AD-931B-3B4B89C15976}" presName="rootConnector" presStyleLbl="node2" presStyleIdx="3" presStyleCnt="4"/>
      <dgm:spPr/>
      <dgm:t>
        <a:bodyPr/>
        <a:lstStyle/>
        <a:p>
          <a:endParaRPr lang="zh-CN" altLang="en-US"/>
        </a:p>
      </dgm:t>
    </dgm:pt>
    <dgm:pt modelId="{81DE44E6-28E0-4A02-BD49-1F0E9FEF7CF3}" type="pres">
      <dgm:prSet presAssocID="{088C867E-7024-46AD-931B-3B4B89C15976}" presName="hierChild4" presStyleCnt="0"/>
      <dgm:spPr/>
    </dgm:pt>
    <dgm:pt modelId="{CF97CBC6-255B-42CE-99CC-C9347F4A6E2B}" type="pres">
      <dgm:prSet presAssocID="{BA36DB66-5A87-40F3-A22F-E3B22F4BFFD7}" presName="Name37" presStyleLbl="parChTrans1D3" presStyleIdx="12" presStyleCnt="16"/>
      <dgm:spPr/>
      <dgm:t>
        <a:bodyPr/>
        <a:lstStyle/>
        <a:p>
          <a:endParaRPr lang="zh-CN" altLang="en-US"/>
        </a:p>
      </dgm:t>
    </dgm:pt>
    <dgm:pt modelId="{9D7000FD-35A9-4DE0-AC0A-746804C4DCE6}" type="pres">
      <dgm:prSet presAssocID="{41D53F07-ABA3-4A36-A9B6-583FD0124996}" presName="hierRoot2" presStyleCnt="0">
        <dgm:presLayoutVars>
          <dgm:hierBranch val="init"/>
        </dgm:presLayoutVars>
      </dgm:prSet>
      <dgm:spPr/>
    </dgm:pt>
    <dgm:pt modelId="{4788C9A3-DA1F-46DF-B42D-67C90274A576}" type="pres">
      <dgm:prSet presAssocID="{41D53F07-ABA3-4A36-A9B6-583FD0124996}" presName="rootComposite" presStyleCnt="0"/>
      <dgm:spPr/>
    </dgm:pt>
    <dgm:pt modelId="{3C303861-748D-402D-BBA9-1BB0596FD5D5}" type="pres">
      <dgm:prSet presAssocID="{41D53F07-ABA3-4A36-A9B6-583FD0124996}" presName="rootText" presStyleLbl="node3" presStyleIdx="12" presStyleCnt="16">
        <dgm:presLayoutVars>
          <dgm:chPref val="3"/>
        </dgm:presLayoutVars>
      </dgm:prSet>
      <dgm:spPr/>
      <dgm:t>
        <a:bodyPr/>
        <a:lstStyle/>
        <a:p>
          <a:endParaRPr lang="zh-CN" altLang="en-US"/>
        </a:p>
      </dgm:t>
    </dgm:pt>
    <dgm:pt modelId="{FA8EA445-6D99-47BA-8414-FCD106216E08}" type="pres">
      <dgm:prSet presAssocID="{41D53F07-ABA3-4A36-A9B6-583FD0124996}" presName="rootConnector" presStyleLbl="node3" presStyleIdx="12" presStyleCnt="16"/>
      <dgm:spPr/>
      <dgm:t>
        <a:bodyPr/>
        <a:lstStyle/>
        <a:p>
          <a:endParaRPr lang="zh-CN" altLang="en-US"/>
        </a:p>
      </dgm:t>
    </dgm:pt>
    <dgm:pt modelId="{982CCB7B-273E-4A80-B285-ED8ADCCC9E57}" type="pres">
      <dgm:prSet presAssocID="{41D53F07-ABA3-4A36-A9B6-583FD0124996}" presName="hierChild4" presStyleCnt="0"/>
      <dgm:spPr/>
    </dgm:pt>
    <dgm:pt modelId="{92E48123-ECDF-4D82-885C-5B4D1EDFCCE4}" type="pres">
      <dgm:prSet presAssocID="{41D53F07-ABA3-4A36-A9B6-583FD0124996}" presName="hierChild5" presStyleCnt="0"/>
      <dgm:spPr/>
    </dgm:pt>
    <dgm:pt modelId="{4ED37821-1FDE-4932-B3CF-9B9B4DF0B46C}" type="pres">
      <dgm:prSet presAssocID="{2F8F7E99-5A49-4BDF-BEBD-37C9707CABDE}" presName="Name37" presStyleLbl="parChTrans1D3" presStyleIdx="13" presStyleCnt="16"/>
      <dgm:spPr/>
      <dgm:t>
        <a:bodyPr/>
        <a:lstStyle/>
        <a:p>
          <a:endParaRPr lang="zh-CN" altLang="en-US"/>
        </a:p>
      </dgm:t>
    </dgm:pt>
    <dgm:pt modelId="{A8EDD11C-2F3E-43CE-9864-C08B2D30FCAF}" type="pres">
      <dgm:prSet presAssocID="{29A9C54A-D58E-4FD1-8E4C-4367F607D07D}" presName="hierRoot2" presStyleCnt="0">
        <dgm:presLayoutVars>
          <dgm:hierBranch val="init"/>
        </dgm:presLayoutVars>
      </dgm:prSet>
      <dgm:spPr/>
    </dgm:pt>
    <dgm:pt modelId="{BF5D5B04-25E0-4E0C-8653-D07BC5826E90}" type="pres">
      <dgm:prSet presAssocID="{29A9C54A-D58E-4FD1-8E4C-4367F607D07D}" presName="rootComposite" presStyleCnt="0"/>
      <dgm:spPr/>
    </dgm:pt>
    <dgm:pt modelId="{4D2634F1-DD47-4326-8AB2-71545F7DDA38}" type="pres">
      <dgm:prSet presAssocID="{29A9C54A-D58E-4FD1-8E4C-4367F607D07D}" presName="rootText" presStyleLbl="node3" presStyleIdx="13" presStyleCnt="16">
        <dgm:presLayoutVars>
          <dgm:chPref val="3"/>
        </dgm:presLayoutVars>
      </dgm:prSet>
      <dgm:spPr/>
      <dgm:t>
        <a:bodyPr/>
        <a:lstStyle/>
        <a:p>
          <a:endParaRPr lang="zh-CN" altLang="en-US"/>
        </a:p>
      </dgm:t>
    </dgm:pt>
    <dgm:pt modelId="{63F280B2-725E-474D-9BAA-16C783B22991}" type="pres">
      <dgm:prSet presAssocID="{29A9C54A-D58E-4FD1-8E4C-4367F607D07D}" presName="rootConnector" presStyleLbl="node3" presStyleIdx="13" presStyleCnt="16"/>
      <dgm:spPr/>
      <dgm:t>
        <a:bodyPr/>
        <a:lstStyle/>
        <a:p>
          <a:endParaRPr lang="zh-CN" altLang="en-US"/>
        </a:p>
      </dgm:t>
    </dgm:pt>
    <dgm:pt modelId="{10999760-4DC7-4A56-AE5C-41322FEF0180}" type="pres">
      <dgm:prSet presAssocID="{29A9C54A-D58E-4FD1-8E4C-4367F607D07D}" presName="hierChild4" presStyleCnt="0"/>
      <dgm:spPr/>
    </dgm:pt>
    <dgm:pt modelId="{75958F10-0EBC-4EA9-A163-51162211CD4E}" type="pres">
      <dgm:prSet presAssocID="{29A9C54A-D58E-4FD1-8E4C-4367F607D07D}" presName="hierChild5" presStyleCnt="0"/>
      <dgm:spPr/>
    </dgm:pt>
    <dgm:pt modelId="{347A559E-7CA1-4747-8F67-842B06742403}" type="pres">
      <dgm:prSet presAssocID="{405B3B73-21E2-45A2-9E38-AC28098DAD6D}" presName="Name37" presStyleLbl="parChTrans1D3" presStyleIdx="14" presStyleCnt="16"/>
      <dgm:spPr/>
      <dgm:t>
        <a:bodyPr/>
        <a:lstStyle/>
        <a:p>
          <a:endParaRPr lang="zh-CN" altLang="en-US"/>
        </a:p>
      </dgm:t>
    </dgm:pt>
    <dgm:pt modelId="{75960B0C-0842-40F3-B664-4DF68352AAD7}" type="pres">
      <dgm:prSet presAssocID="{40D12821-36C4-4023-8756-E64262E5F851}" presName="hierRoot2" presStyleCnt="0">
        <dgm:presLayoutVars>
          <dgm:hierBranch val="init"/>
        </dgm:presLayoutVars>
      </dgm:prSet>
      <dgm:spPr/>
    </dgm:pt>
    <dgm:pt modelId="{CB520B00-298C-493B-9340-2CE45F64DE7C}" type="pres">
      <dgm:prSet presAssocID="{40D12821-36C4-4023-8756-E64262E5F851}" presName="rootComposite" presStyleCnt="0"/>
      <dgm:spPr/>
    </dgm:pt>
    <dgm:pt modelId="{57E1ED36-D690-4BB0-812A-684B72630770}" type="pres">
      <dgm:prSet presAssocID="{40D12821-36C4-4023-8756-E64262E5F851}" presName="rootText" presStyleLbl="node3" presStyleIdx="14" presStyleCnt="16">
        <dgm:presLayoutVars>
          <dgm:chPref val="3"/>
        </dgm:presLayoutVars>
      </dgm:prSet>
      <dgm:spPr/>
      <dgm:t>
        <a:bodyPr/>
        <a:lstStyle/>
        <a:p>
          <a:endParaRPr lang="zh-CN" altLang="en-US"/>
        </a:p>
      </dgm:t>
    </dgm:pt>
    <dgm:pt modelId="{6AED425E-67D6-46C1-97AD-1174867325D6}" type="pres">
      <dgm:prSet presAssocID="{40D12821-36C4-4023-8756-E64262E5F851}" presName="rootConnector" presStyleLbl="node3" presStyleIdx="14" presStyleCnt="16"/>
      <dgm:spPr/>
      <dgm:t>
        <a:bodyPr/>
        <a:lstStyle/>
        <a:p>
          <a:endParaRPr lang="zh-CN" altLang="en-US"/>
        </a:p>
      </dgm:t>
    </dgm:pt>
    <dgm:pt modelId="{11340643-E4AE-4B1D-AED0-84320B77221C}" type="pres">
      <dgm:prSet presAssocID="{40D12821-36C4-4023-8756-E64262E5F851}" presName="hierChild4" presStyleCnt="0"/>
      <dgm:spPr/>
    </dgm:pt>
    <dgm:pt modelId="{E967C454-CF1C-445E-998D-0C2ABD3BC5F7}" type="pres">
      <dgm:prSet presAssocID="{40D12821-36C4-4023-8756-E64262E5F851}" presName="hierChild5" presStyleCnt="0"/>
      <dgm:spPr/>
    </dgm:pt>
    <dgm:pt modelId="{88BD2D83-3920-4B7C-B19E-C7C4C242333D}" type="pres">
      <dgm:prSet presAssocID="{66210726-CE40-4A57-BAFB-93AA13FCE94A}" presName="Name37" presStyleLbl="parChTrans1D3" presStyleIdx="15" presStyleCnt="16"/>
      <dgm:spPr/>
      <dgm:t>
        <a:bodyPr/>
        <a:lstStyle/>
        <a:p>
          <a:endParaRPr lang="zh-CN" altLang="en-US"/>
        </a:p>
      </dgm:t>
    </dgm:pt>
    <dgm:pt modelId="{64A39775-7C46-4573-8D96-3EC0C24246E8}" type="pres">
      <dgm:prSet presAssocID="{3ECE0F67-28DF-428A-8675-24CE3FC70EC8}" presName="hierRoot2" presStyleCnt="0">
        <dgm:presLayoutVars>
          <dgm:hierBranch val="init"/>
        </dgm:presLayoutVars>
      </dgm:prSet>
      <dgm:spPr/>
    </dgm:pt>
    <dgm:pt modelId="{AE28E7AC-093E-4250-86C9-667E8D796735}" type="pres">
      <dgm:prSet presAssocID="{3ECE0F67-28DF-428A-8675-24CE3FC70EC8}" presName="rootComposite" presStyleCnt="0"/>
      <dgm:spPr/>
    </dgm:pt>
    <dgm:pt modelId="{C51479E3-4982-469E-99C5-5312D2B6E121}" type="pres">
      <dgm:prSet presAssocID="{3ECE0F67-28DF-428A-8675-24CE3FC70EC8}" presName="rootText" presStyleLbl="node3" presStyleIdx="15" presStyleCnt="16">
        <dgm:presLayoutVars>
          <dgm:chPref val="3"/>
        </dgm:presLayoutVars>
      </dgm:prSet>
      <dgm:spPr/>
      <dgm:t>
        <a:bodyPr/>
        <a:lstStyle/>
        <a:p>
          <a:endParaRPr lang="zh-CN" altLang="en-US"/>
        </a:p>
      </dgm:t>
    </dgm:pt>
    <dgm:pt modelId="{BCBF17FC-F2F9-4C46-A77C-680004CF8399}" type="pres">
      <dgm:prSet presAssocID="{3ECE0F67-28DF-428A-8675-24CE3FC70EC8}" presName="rootConnector" presStyleLbl="node3" presStyleIdx="15" presStyleCnt="16"/>
      <dgm:spPr/>
      <dgm:t>
        <a:bodyPr/>
        <a:lstStyle/>
        <a:p>
          <a:endParaRPr lang="zh-CN" altLang="en-US"/>
        </a:p>
      </dgm:t>
    </dgm:pt>
    <dgm:pt modelId="{0CFA8074-296A-43E9-9180-C8C7B1F7C71D}" type="pres">
      <dgm:prSet presAssocID="{3ECE0F67-28DF-428A-8675-24CE3FC70EC8}" presName="hierChild4" presStyleCnt="0"/>
      <dgm:spPr/>
    </dgm:pt>
    <dgm:pt modelId="{9D7E8FB8-0BFD-41C0-B62E-277072DF5405}" type="pres">
      <dgm:prSet presAssocID="{3ECE0F67-28DF-428A-8675-24CE3FC70EC8}" presName="hierChild5" presStyleCnt="0"/>
      <dgm:spPr/>
    </dgm:pt>
    <dgm:pt modelId="{E0EEF50E-C2BD-458F-B850-4D4CE307D4F0}" type="pres">
      <dgm:prSet presAssocID="{088C867E-7024-46AD-931B-3B4B89C15976}" presName="hierChild5" presStyleCnt="0"/>
      <dgm:spPr/>
    </dgm:pt>
    <dgm:pt modelId="{72907828-86B8-4037-B775-1383B800566C}" type="pres">
      <dgm:prSet presAssocID="{FEE74A4F-D74F-480B-ABE9-95162D97774C}" presName="hierChild3" presStyleCnt="0"/>
      <dgm:spPr/>
    </dgm:pt>
  </dgm:ptLst>
  <dgm:cxnLst>
    <dgm:cxn modelId="{4A5F6448-1D52-4B19-B5DB-015880D6FAD7}" type="presOf" srcId="{29A9C54A-D58E-4FD1-8E4C-4367F607D07D}" destId="{63F280B2-725E-474D-9BAA-16C783B22991}" srcOrd="1" destOrd="0" presId="urn:microsoft.com/office/officeart/2005/8/layout/orgChart1"/>
    <dgm:cxn modelId="{8DD0F211-C93C-4A53-8142-4BACF9A59461}" type="presOf" srcId="{9DB8B144-9EF0-4154-A45F-18FBCB0267BA}" destId="{928BFCDD-A81B-49DB-BF88-B1A6DFC849A1}" srcOrd="0" destOrd="0" presId="urn:microsoft.com/office/officeart/2005/8/layout/orgChart1"/>
    <dgm:cxn modelId="{DAD566C6-737A-4285-B7CE-C3DD970C3E15}" type="presOf" srcId="{EA2FFDC5-7B5C-4CA4-B46E-16150E52498D}" destId="{ACA1A5C5-B164-423D-84BF-6255151A6C93}" srcOrd="0" destOrd="0" presId="urn:microsoft.com/office/officeart/2005/8/layout/orgChart1"/>
    <dgm:cxn modelId="{AE600B49-7FD0-4048-82CC-2C488B3111F6}" type="presOf" srcId="{088C867E-7024-46AD-931B-3B4B89C15976}" destId="{B8211397-91D6-4A2B-923C-C204E34F15BA}" srcOrd="0" destOrd="0" presId="urn:microsoft.com/office/officeart/2005/8/layout/orgChart1"/>
    <dgm:cxn modelId="{882D7B6F-3EFC-4F51-A13E-C4AFFEE30D64}" type="presOf" srcId="{088C867E-7024-46AD-931B-3B4B89C15976}" destId="{093B74BF-633C-498F-A2A7-7A0BBD465AE5}" srcOrd="1" destOrd="0" presId="urn:microsoft.com/office/officeart/2005/8/layout/orgChart1"/>
    <dgm:cxn modelId="{35A4A057-AC1E-4719-B52F-1AA964CB796D}" type="presOf" srcId="{04641FAD-C572-4FCC-B740-1A3E27A24898}" destId="{4D546372-2F10-45B7-AEE2-CB3790EBD5E0}" srcOrd="0" destOrd="0" presId="urn:microsoft.com/office/officeart/2005/8/layout/orgChart1"/>
    <dgm:cxn modelId="{465D3BE9-37AE-480A-8678-9C4647C64CE2}" type="presOf" srcId="{E23A3185-AB08-48E5-AED6-0C430CC78EC5}" destId="{27EF8FEA-77AD-4710-8BFD-45DECF31C129}" srcOrd="1" destOrd="0" presId="urn:microsoft.com/office/officeart/2005/8/layout/orgChart1"/>
    <dgm:cxn modelId="{DC23A7BE-CB8E-4C06-B28B-F245AA3E862B}" type="presOf" srcId="{0163DE68-DE4B-42A3-8030-58158FF0F26B}" destId="{FFF8DDED-84EA-45E1-A5BF-04AB7DA84D43}" srcOrd="0" destOrd="0" presId="urn:microsoft.com/office/officeart/2005/8/layout/orgChart1"/>
    <dgm:cxn modelId="{F15B8F50-7A8E-46A5-B166-06B799EB6B97}" srcId="{C558E33C-6D93-4981-BBF7-D05FC0884070}" destId="{E52A97B4-0FB8-4544-9AB0-5219D8B97493}" srcOrd="2" destOrd="0" parTransId="{B45BB868-9209-4465-B168-2DF73B58C48B}" sibTransId="{4E219C3E-D0F3-4124-8E3D-94DF15BBD840}"/>
    <dgm:cxn modelId="{EC02B2AE-B4C5-45A9-A7C4-8ADF12F7165C}" type="presOf" srcId="{C9062379-E578-42B7-900E-954BC6DE3D30}" destId="{63F4B028-C8A4-407A-9530-D3D524DAC23E}" srcOrd="0" destOrd="0" presId="urn:microsoft.com/office/officeart/2005/8/layout/orgChart1"/>
    <dgm:cxn modelId="{0724E871-8EEE-497B-934A-1D7B6BC48265}" srcId="{088C867E-7024-46AD-931B-3B4B89C15976}" destId="{41D53F07-ABA3-4A36-A9B6-583FD0124996}" srcOrd="0" destOrd="0" parTransId="{BA36DB66-5A87-40F3-A22F-E3B22F4BFFD7}" sibTransId="{1944A11E-162E-4E51-ACD4-66E2ACB449CB}"/>
    <dgm:cxn modelId="{6F2429B2-2A89-4059-8A1E-175D7C527646}" srcId="{FEE74A4F-D74F-480B-ABE9-95162D97774C}" destId="{C558E33C-6D93-4981-BBF7-D05FC0884070}" srcOrd="1" destOrd="0" parTransId="{CEB3DB7B-4794-4CAB-B85B-243510010193}" sibTransId="{2AA0715F-DF12-4EBF-85CC-9DB9E0805D31}"/>
    <dgm:cxn modelId="{960933A9-30D3-4648-B60B-DAE1FB40D77D}" type="presOf" srcId="{E8D4A44E-9FFE-4B23-8EDF-431D9FC9442A}" destId="{82199E9D-D000-472A-A341-0651CE32BDB6}" srcOrd="1" destOrd="0" presId="urn:microsoft.com/office/officeart/2005/8/layout/orgChart1"/>
    <dgm:cxn modelId="{4DDC1274-342A-46F8-A831-CE063D49EC6D}" type="presOf" srcId="{3ECE0F67-28DF-428A-8675-24CE3FC70EC8}" destId="{BCBF17FC-F2F9-4C46-A77C-680004CF8399}" srcOrd="1" destOrd="0" presId="urn:microsoft.com/office/officeart/2005/8/layout/orgChart1"/>
    <dgm:cxn modelId="{531CDEA7-09D7-4D4A-A618-9B11B8FA107C}" type="presOf" srcId="{E23A3185-AB08-48E5-AED6-0C430CC78EC5}" destId="{84626816-78E6-466A-9F1C-FDED758A3BC0}" srcOrd="0" destOrd="0" presId="urn:microsoft.com/office/officeart/2005/8/layout/orgChart1"/>
    <dgm:cxn modelId="{491DCD4C-1C35-47D0-B3BA-77F8336963A9}" type="presOf" srcId="{80438507-135E-4988-A23E-B4D2E2753F1B}" destId="{6656C1E2-91F6-4EA5-87FA-2083A9A939CC}" srcOrd="0" destOrd="0" presId="urn:microsoft.com/office/officeart/2005/8/layout/orgChart1"/>
    <dgm:cxn modelId="{2671E25B-E5CE-4B0D-9D57-4ACBB2B8D8A0}" type="presOf" srcId="{A2AB7E28-C54E-408C-BC5C-457A497B90F8}" destId="{F003AF92-A974-49B6-B852-B6E72E031650}" srcOrd="0" destOrd="0" presId="urn:microsoft.com/office/officeart/2005/8/layout/orgChart1"/>
    <dgm:cxn modelId="{51F6DC38-F8C2-423B-9FAC-87159ABCB451}" srcId="{C558E33C-6D93-4981-BBF7-D05FC0884070}" destId="{1E29D98C-5334-4E9B-8119-E1F3663D99AF}" srcOrd="1" destOrd="0" parTransId="{03C011DF-96A7-44D5-BE87-C684B2D43297}" sibTransId="{D4D81E29-353C-4E0D-B48C-797ADEC2684E}"/>
    <dgm:cxn modelId="{FF04B68D-31CD-407E-8BC5-E30C61414FB9}" srcId="{F4696A3D-D2F0-4455-8EE9-C7EB76AE7C57}" destId="{FEE74A4F-D74F-480B-ABE9-95162D97774C}" srcOrd="0" destOrd="0" parTransId="{04E91543-3463-4F38-AD33-CF12F937B72D}" sibTransId="{C74E2857-038B-44A8-B346-46C958C44CCE}"/>
    <dgm:cxn modelId="{D85EFEF2-6C5D-485B-B6DD-8FF6FF3D35E5}" type="presOf" srcId="{41D53F07-ABA3-4A36-A9B6-583FD0124996}" destId="{FA8EA445-6D99-47BA-8414-FCD106216E08}" srcOrd="1" destOrd="0" presId="urn:microsoft.com/office/officeart/2005/8/layout/orgChart1"/>
    <dgm:cxn modelId="{45B5B079-1DCE-4E60-89B2-EC0E5D429748}" type="presOf" srcId="{F2B8F7AE-153C-4B65-841B-2133042C7E25}" destId="{D6D3A704-4674-46AF-B1A2-A03D5422AEEC}" srcOrd="0" destOrd="0" presId="urn:microsoft.com/office/officeart/2005/8/layout/orgChart1"/>
    <dgm:cxn modelId="{5C720837-9BE8-4530-B254-75E2EBA4AC99}" type="presOf" srcId="{FEE74A4F-D74F-480B-ABE9-95162D97774C}" destId="{92E5C21B-D703-4DFA-ABC4-FA73A436414B}" srcOrd="1" destOrd="0" presId="urn:microsoft.com/office/officeart/2005/8/layout/orgChart1"/>
    <dgm:cxn modelId="{5E78BC92-22BB-4388-A4F2-2B6C8F4DBABC}" type="presOf" srcId="{40D12821-36C4-4023-8756-E64262E5F851}" destId="{57E1ED36-D690-4BB0-812A-684B72630770}" srcOrd="0" destOrd="0" presId="urn:microsoft.com/office/officeart/2005/8/layout/orgChart1"/>
    <dgm:cxn modelId="{F87D9981-34E8-44F7-AC79-6F76D5367C4D}" type="presOf" srcId="{E52A97B4-0FB8-4544-9AB0-5219D8B97493}" destId="{E1CA0973-8231-421F-9FA4-30D9694A6BAF}" srcOrd="1" destOrd="0" presId="urn:microsoft.com/office/officeart/2005/8/layout/orgChart1"/>
    <dgm:cxn modelId="{F7CECEFE-FB82-42C8-A6C2-36B6B8EBE8F6}" type="presOf" srcId="{5A18574B-4408-4B6A-9653-7F0AC4D1B50E}" destId="{77A6F7DC-87BE-485E-AFB5-E8B3AC6145D3}" srcOrd="0" destOrd="0" presId="urn:microsoft.com/office/officeart/2005/8/layout/orgChart1"/>
    <dgm:cxn modelId="{04137AF6-57CC-4EFC-9DAB-CA5C83827C33}" srcId="{C558E33C-6D93-4981-BBF7-D05FC0884070}" destId="{EE6B7FA9-FDC4-48B3-A489-D8226DD2B4E2}" srcOrd="3" destOrd="0" parTransId="{02A0CF19-E5F3-4D23-BC8F-A65F508C5EB4}" sibTransId="{1AB3DA48-C65B-43E9-9348-13F43697A70F}"/>
    <dgm:cxn modelId="{C2C06BC5-5FE4-4C21-852E-3FE4620EC175}" srcId="{088C867E-7024-46AD-931B-3B4B89C15976}" destId="{40D12821-36C4-4023-8756-E64262E5F851}" srcOrd="2" destOrd="0" parTransId="{405B3B73-21E2-45A2-9E38-AC28098DAD6D}" sibTransId="{D8B46615-25A6-4ED7-9A64-411D57EABDC2}"/>
    <dgm:cxn modelId="{9A2E1720-FDF6-4B4B-A438-A301CDE4A021}" type="presOf" srcId="{7C06BF17-3D87-4303-8406-BD49CF9E78B7}" destId="{261ABAE3-0AAD-4C6B-A49A-EB57D625CE26}" srcOrd="0" destOrd="0" presId="urn:microsoft.com/office/officeart/2005/8/layout/orgChart1"/>
    <dgm:cxn modelId="{7838A8D5-3CD0-4B65-AACE-E33501CBBCDF}" type="presOf" srcId="{E8D4A44E-9FFE-4B23-8EDF-431D9FC9442A}" destId="{E6929BC8-5CEB-4D4E-938E-D2C65E894831}" srcOrd="0" destOrd="0" presId="urn:microsoft.com/office/officeart/2005/8/layout/orgChart1"/>
    <dgm:cxn modelId="{B048B4F5-20FD-4246-AACD-5366A777F71A}" type="presOf" srcId="{C4C398A9-908F-45DF-801F-5AE57EA78455}" destId="{4A58D588-425B-4341-9823-BC033D3CF6D0}" srcOrd="1" destOrd="0" presId="urn:microsoft.com/office/officeart/2005/8/layout/orgChart1"/>
    <dgm:cxn modelId="{CA9C48E6-2C79-4405-947E-DF99EAD6096A}" type="presOf" srcId="{C4C398A9-908F-45DF-801F-5AE57EA78455}" destId="{C126393F-D7CF-4F67-BACD-DA851103BB9E}" srcOrd="0" destOrd="0" presId="urn:microsoft.com/office/officeart/2005/8/layout/orgChart1"/>
    <dgm:cxn modelId="{B07C7B88-C350-4D74-B5FD-7F06217C87C6}" srcId="{088C867E-7024-46AD-931B-3B4B89C15976}" destId="{3ECE0F67-28DF-428A-8675-24CE3FC70EC8}" srcOrd="3" destOrd="0" parTransId="{66210726-CE40-4A57-BAFB-93AA13FCE94A}" sibTransId="{BB3E1163-35E5-49F6-9CD4-9462568DD30B}"/>
    <dgm:cxn modelId="{1C1A8A97-5939-41B0-9AA9-09A68C2CB9CD}" type="presOf" srcId="{47EF6096-BE76-4F86-AA25-EDAD32EE9856}" destId="{5156045A-B103-4AE0-901B-8540AE9A9B96}" srcOrd="1" destOrd="0" presId="urn:microsoft.com/office/officeart/2005/8/layout/orgChart1"/>
    <dgm:cxn modelId="{014E52B6-90ED-467B-8BD8-C54DD718FC2C}" srcId="{EA2FFDC5-7B5C-4CA4-B46E-16150E52498D}" destId="{B0A89D0B-9993-4441-9813-81BA65E990FA}" srcOrd="2" destOrd="0" parTransId="{5AD14F4A-71DF-4108-8747-3CFFD055C8E7}" sibTransId="{D72C7DB4-FD2A-427A-94C1-AC0E01A75976}"/>
    <dgm:cxn modelId="{0D9317C8-1365-4574-881A-6E2ABB83EA9A}" srcId="{FEE74A4F-D74F-480B-ABE9-95162D97774C}" destId="{D7DB27BE-9C3A-4328-9F12-95615C19547A}" srcOrd="2" destOrd="0" parTransId="{5A18574B-4408-4B6A-9653-7F0AC4D1B50E}" sibTransId="{4F43CAAD-6E01-4FAE-A40F-9AC30E4263AF}"/>
    <dgm:cxn modelId="{81B6F604-C42A-40F4-9F59-68092B6E7FAB}" type="presOf" srcId="{9DB8B144-9EF0-4154-A45F-18FBCB0267BA}" destId="{F5120C49-3C68-4840-856E-81AE95D674E5}" srcOrd="1" destOrd="0" presId="urn:microsoft.com/office/officeart/2005/8/layout/orgChart1"/>
    <dgm:cxn modelId="{8EED55FF-773F-487B-910A-0EAE17E214DF}" type="presOf" srcId="{B45BB868-9209-4465-B168-2DF73B58C48B}" destId="{C6DAD44D-F89D-4ABC-927A-DBA85A7DF704}" srcOrd="0" destOrd="0" presId="urn:microsoft.com/office/officeart/2005/8/layout/orgChart1"/>
    <dgm:cxn modelId="{B5E2339D-E629-44F7-A30C-E2CFB6139410}" type="presOf" srcId="{EE6B7FA9-FDC4-48B3-A489-D8226DD2B4E2}" destId="{1C70C211-9B44-4607-B917-9CA83654142B}" srcOrd="1" destOrd="0" presId="urn:microsoft.com/office/officeart/2005/8/layout/orgChart1"/>
    <dgm:cxn modelId="{DBF5D5E7-D7B3-4161-A378-472D376BB5EE}" type="presOf" srcId="{9F910968-5EA6-45E8-9F82-74F93A136F21}" destId="{63957BD3-E377-4BD4-AE46-E87C56959ACC}" srcOrd="1" destOrd="0" presId="urn:microsoft.com/office/officeart/2005/8/layout/orgChart1"/>
    <dgm:cxn modelId="{E846DCC9-F26F-4887-BD07-4A6BEC817C03}" type="presOf" srcId="{EE6B7FA9-FDC4-48B3-A489-D8226DD2B4E2}" destId="{F0EC4333-D7F6-4482-A4E0-90AA60563E4C}" srcOrd="0" destOrd="0" presId="urn:microsoft.com/office/officeart/2005/8/layout/orgChart1"/>
    <dgm:cxn modelId="{C40E78F9-F831-4381-9341-45535BC157DB}" type="presOf" srcId="{2F8F7E99-5A49-4BDF-BEBD-37C9707CABDE}" destId="{4ED37821-1FDE-4932-B3CF-9B9B4DF0B46C}" srcOrd="0" destOrd="0" presId="urn:microsoft.com/office/officeart/2005/8/layout/orgChart1"/>
    <dgm:cxn modelId="{33BCD8E0-DAC7-4094-B83D-67C319BB7558}" type="presOf" srcId="{2D8FCFE7-C8F6-4102-9F46-EEE0B689D46D}" destId="{533BA589-0D7C-4416-8AFD-7938A5AAEACD}" srcOrd="0" destOrd="0" presId="urn:microsoft.com/office/officeart/2005/8/layout/orgChart1"/>
    <dgm:cxn modelId="{BD88EA9A-0871-4770-A4F9-9F3F2054CC25}" type="presOf" srcId="{40D12821-36C4-4023-8756-E64262E5F851}" destId="{6AED425E-67D6-46C1-97AD-1174867325D6}" srcOrd="1" destOrd="0" presId="urn:microsoft.com/office/officeart/2005/8/layout/orgChart1"/>
    <dgm:cxn modelId="{C69FA817-8196-4174-AD94-A51EF9BFBCE8}" srcId="{C558E33C-6D93-4981-BBF7-D05FC0884070}" destId="{FDB99577-B4B4-4372-B6D8-0190BE2DA71E}" srcOrd="0" destOrd="0" parTransId="{8D3364F1-7649-4EEF-B26B-EDDE6BE5DAAF}" sibTransId="{7D664B5B-270D-479E-AFB0-D2EBB4C89589}"/>
    <dgm:cxn modelId="{DE649AC2-4E61-470B-899D-2FCC108CE685}" type="presOf" srcId="{AF5F465A-0F37-4836-B518-C54EA869AE56}" destId="{B9D05160-8EB0-4909-8860-B6A3FBE81C09}" srcOrd="0" destOrd="0" presId="urn:microsoft.com/office/officeart/2005/8/layout/orgChart1"/>
    <dgm:cxn modelId="{607B4365-29EC-41B2-8C5B-71E9E67058B2}" type="presOf" srcId="{9F910968-5EA6-45E8-9F82-74F93A136F21}" destId="{5F25DB89-2A21-4098-B7AC-CBC27F2F6980}" srcOrd="0" destOrd="0" presId="urn:microsoft.com/office/officeart/2005/8/layout/orgChart1"/>
    <dgm:cxn modelId="{A977A404-6E92-408B-8718-7DD8E2FA6876}" type="presOf" srcId="{C7AA57A8-1C3A-42BE-B139-2D0FC786147A}" destId="{B7BAF57E-FF26-448F-B98A-672D3A4E23D4}" srcOrd="0" destOrd="0" presId="urn:microsoft.com/office/officeart/2005/8/layout/orgChart1"/>
    <dgm:cxn modelId="{13306DBC-0C58-4E58-AF60-6E66B03D731B}" srcId="{EA2FFDC5-7B5C-4CA4-B46E-16150E52498D}" destId="{E23A3185-AB08-48E5-AED6-0C430CC78EC5}" srcOrd="0" destOrd="0" parTransId="{80438507-135E-4988-A23E-B4D2E2753F1B}" sibTransId="{3180192C-4A6F-44D9-9F48-C6AE6C63D92A}"/>
    <dgm:cxn modelId="{AE875B69-EDD0-499A-9D21-A187605F2C40}" type="presOf" srcId="{47EF6096-BE76-4F86-AA25-EDAD32EE9856}" destId="{BDC4BE59-DF37-4E6F-981A-C335AE1C5E80}" srcOrd="0" destOrd="0" presId="urn:microsoft.com/office/officeart/2005/8/layout/orgChart1"/>
    <dgm:cxn modelId="{48CAB7DC-A8B1-4DAB-A526-A90C80C7840F}" srcId="{088C867E-7024-46AD-931B-3B4B89C15976}" destId="{29A9C54A-D58E-4FD1-8E4C-4367F607D07D}" srcOrd="1" destOrd="0" parTransId="{2F8F7E99-5A49-4BDF-BEBD-37C9707CABDE}" sibTransId="{07AE1CE4-4338-4AB9-A825-3973EA3EB71B}"/>
    <dgm:cxn modelId="{82389BE6-49C0-4482-B860-2358BE748E31}" type="presOf" srcId="{29A9C54A-D58E-4FD1-8E4C-4367F607D07D}" destId="{4D2634F1-DD47-4326-8AB2-71545F7DDA38}" srcOrd="0" destOrd="0" presId="urn:microsoft.com/office/officeart/2005/8/layout/orgChart1"/>
    <dgm:cxn modelId="{2545237F-E093-420B-8C52-7979649EF878}" type="presOf" srcId="{FDB99577-B4B4-4372-B6D8-0190BE2DA71E}" destId="{BD2CC7B0-B06D-4E31-A374-9166EEA9E59A}" srcOrd="0" destOrd="0" presId="urn:microsoft.com/office/officeart/2005/8/layout/orgChart1"/>
    <dgm:cxn modelId="{4F237A8E-5DAC-4913-896D-5E342F061D2F}" srcId="{D7DB27BE-9C3A-4328-9F12-95615C19547A}" destId="{E8D4A44E-9FFE-4B23-8EDF-431D9FC9442A}" srcOrd="3" destOrd="0" parTransId="{AF5F465A-0F37-4836-B518-C54EA869AE56}" sibTransId="{82847097-42AE-4CBD-8716-0228B15DD890}"/>
    <dgm:cxn modelId="{10A8DA02-330F-4C22-BECD-55979723377F}" type="presOf" srcId="{0163DE68-DE4B-42A3-8030-58158FF0F26B}" destId="{E3B9A75E-4A74-471D-B227-B6145656D218}" srcOrd="1" destOrd="0" presId="urn:microsoft.com/office/officeart/2005/8/layout/orgChart1"/>
    <dgm:cxn modelId="{5502751C-5C0F-4A9A-98BD-825E00A1A525}" type="presOf" srcId="{1E29D98C-5334-4E9B-8119-E1F3663D99AF}" destId="{CF507902-B34B-4508-819C-AB2756686814}" srcOrd="1" destOrd="0" presId="urn:microsoft.com/office/officeart/2005/8/layout/orgChart1"/>
    <dgm:cxn modelId="{AC014B46-B1FD-4D20-B498-9F6202BF8E9C}" type="presOf" srcId="{41D53F07-ABA3-4A36-A9B6-583FD0124996}" destId="{3C303861-748D-402D-BBA9-1BB0596FD5D5}" srcOrd="0" destOrd="0" presId="urn:microsoft.com/office/officeart/2005/8/layout/orgChart1"/>
    <dgm:cxn modelId="{F9159EC5-034A-4083-A2AF-8547EEE249F8}" type="presOf" srcId="{BA36DB66-5A87-40F3-A22F-E3B22F4BFFD7}" destId="{CF97CBC6-255B-42CE-99CC-C9347F4A6E2B}" srcOrd="0" destOrd="0" presId="urn:microsoft.com/office/officeart/2005/8/layout/orgChart1"/>
    <dgm:cxn modelId="{59CA3F3E-8D1D-407A-BCF6-F2E88BCF6B45}" type="presOf" srcId="{CEB3DB7B-4794-4CAB-B85B-243510010193}" destId="{9B489015-0B45-402D-8FB3-D4AFCF5BA9C8}" srcOrd="0" destOrd="0" presId="urn:microsoft.com/office/officeart/2005/8/layout/orgChart1"/>
    <dgm:cxn modelId="{1B5F6862-2621-4287-84BF-51C3CD94F4F5}" type="presOf" srcId="{5AD14F4A-71DF-4108-8747-3CFFD055C8E7}" destId="{E8C1F924-3D4D-47FB-A49C-E4C5C316EAFB}" srcOrd="0" destOrd="0" presId="urn:microsoft.com/office/officeart/2005/8/layout/orgChart1"/>
    <dgm:cxn modelId="{BFB26668-C460-4F99-9E73-B8A714A3B54A}" srcId="{D7DB27BE-9C3A-4328-9F12-95615C19547A}" destId="{9F910968-5EA6-45E8-9F82-74F93A136F21}" srcOrd="0" destOrd="0" parTransId="{F2B8F7AE-153C-4B65-841B-2133042C7E25}" sibTransId="{919EE281-C406-47E0-A61F-BB20EF9CE019}"/>
    <dgm:cxn modelId="{606A1DF0-23D2-4E21-ACD5-C244B1058DD2}" srcId="{D7DB27BE-9C3A-4328-9F12-95615C19547A}" destId="{9DB8B144-9EF0-4154-A45F-18FBCB0267BA}" srcOrd="2" destOrd="0" parTransId="{C7AA57A8-1C3A-42BE-B139-2D0FC786147A}" sibTransId="{2927D893-8E9D-43A1-B326-F4FCC0C39B9B}"/>
    <dgm:cxn modelId="{E91B624C-CBCF-45D7-AFC5-8247E348CFA7}" srcId="{FEE74A4F-D74F-480B-ABE9-95162D97774C}" destId="{088C867E-7024-46AD-931B-3B4B89C15976}" srcOrd="3" destOrd="0" parTransId="{C9062379-E578-42B7-900E-954BC6DE3D30}" sibTransId="{27DACFB7-C37E-4D5F-8898-AE8C1D1BFCA8}"/>
    <dgm:cxn modelId="{34806C9D-E073-4722-B36F-FFC7F7FF1F84}" type="presOf" srcId="{C558E33C-6D93-4981-BBF7-D05FC0884070}" destId="{DC6EDCCD-6C82-45CA-A2A3-5ED2AB1C84A5}" srcOrd="1" destOrd="0" presId="urn:microsoft.com/office/officeart/2005/8/layout/orgChart1"/>
    <dgm:cxn modelId="{FC4D6A96-7542-4F5A-9AC6-AAEDE1E356E9}" srcId="{EA2FFDC5-7B5C-4CA4-B46E-16150E52498D}" destId="{C4C398A9-908F-45DF-801F-5AE57EA78455}" srcOrd="1" destOrd="0" parTransId="{2D8FCFE7-C8F6-4102-9F46-EEE0B689D46D}" sibTransId="{9A026D91-990E-4370-9251-1AD43E2C5677}"/>
    <dgm:cxn modelId="{6EB841B4-1625-4697-941C-F896CE187CE1}" type="presOf" srcId="{8D3364F1-7649-4EEF-B26B-EDDE6BE5DAAF}" destId="{6A71D3A3-F0BF-45DC-907B-CDD58187E7C0}" srcOrd="0" destOrd="0" presId="urn:microsoft.com/office/officeart/2005/8/layout/orgChart1"/>
    <dgm:cxn modelId="{8836AA9A-5974-4B57-9B91-CC4D7C7BEEA5}" type="presOf" srcId="{66210726-CE40-4A57-BAFB-93AA13FCE94A}" destId="{88BD2D83-3920-4B7C-B19E-C7C4C242333D}" srcOrd="0" destOrd="0" presId="urn:microsoft.com/office/officeart/2005/8/layout/orgChart1"/>
    <dgm:cxn modelId="{FD108238-E948-4EAC-ABA1-3989BB8AD15D}" type="presOf" srcId="{F4696A3D-D2F0-4455-8EE9-C7EB76AE7C57}" destId="{A546A5DE-6ECC-4C06-B94E-982759B29ED5}" srcOrd="0" destOrd="0" presId="urn:microsoft.com/office/officeart/2005/8/layout/orgChart1"/>
    <dgm:cxn modelId="{76C25B90-9949-4B06-B727-44F6BB426335}" type="presOf" srcId="{B0A89D0B-9993-4441-9813-81BA65E990FA}" destId="{90478DC0-EA2F-4021-872C-A539C855422C}" srcOrd="0" destOrd="0" presId="urn:microsoft.com/office/officeart/2005/8/layout/orgChart1"/>
    <dgm:cxn modelId="{C1467B5B-F83F-440E-8903-A431BADBCCF3}" type="presOf" srcId="{EA2FFDC5-7B5C-4CA4-B46E-16150E52498D}" destId="{A8983E28-17BD-4593-8546-E5EA26B99F66}" srcOrd="1" destOrd="0" presId="urn:microsoft.com/office/officeart/2005/8/layout/orgChart1"/>
    <dgm:cxn modelId="{58929406-EEEC-4AA9-9701-9C0B39203C76}" type="presOf" srcId="{3ECE0F67-28DF-428A-8675-24CE3FC70EC8}" destId="{C51479E3-4982-469E-99C5-5312D2B6E121}" srcOrd="0" destOrd="0" presId="urn:microsoft.com/office/officeart/2005/8/layout/orgChart1"/>
    <dgm:cxn modelId="{5AB213C9-64D6-464A-BD8D-4271809ED9FF}" type="presOf" srcId="{D7DB27BE-9C3A-4328-9F12-95615C19547A}" destId="{9FE9C9DF-3900-4E52-925D-383AB2010F2B}" srcOrd="0" destOrd="0" presId="urn:microsoft.com/office/officeart/2005/8/layout/orgChart1"/>
    <dgm:cxn modelId="{BB338519-858F-44DF-8B2B-193E0A945A4A}" type="presOf" srcId="{C558E33C-6D93-4981-BBF7-D05FC0884070}" destId="{6979B978-21B1-4369-928A-C889069AAEAD}" srcOrd="0" destOrd="0" presId="urn:microsoft.com/office/officeart/2005/8/layout/orgChart1"/>
    <dgm:cxn modelId="{834EDC63-9785-42CC-867F-D62D3E0CB4E0}" type="presOf" srcId="{FDB99577-B4B4-4372-B6D8-0190BE2DA71E}" destId="{42079EF6-8DA7-4F22-BC62-C60874F38A8E}" srcOrd="1" destOrd="0" presId="urn:microsoft.com/office/officeart/2005/8/layout/orgChart1"/>
    <dgm:cxn modelId="{ED8C2F55-DD95-4C67-B3B7-457B92737711}" type="presOf" srcId="{1E29D98C-5334-4E9B-8119-E1F3663D99AF}" destId="{E7BA5A75-8FB1-4A8E-BE83-59605079AFC1}" srcOrd="0" destOrd="0" presId="urn:microsoft.com/office/officeart/2005/8/layout/orgChart1"/>
    <dgm:cxn modelId="{37EA238C-3899-423C-9164-4DF57BEC7974}" type="presOf" srcId="{FEE74A4F-D74F-480B-ABE9-95162D97774C}" destId="{0C322E2C-8A40-490C-8D89-BFBA7A6EE3AC}" srcOrd="0" destOrd="0" presId="urn:microsoft.com/office/officeart/2005/8/layout/orgChart1"/>
    <dgm:cxn modelId="{BA5E0C1B-9C23-4A6A-AD1A-610A31EEA0F6}" type="presOf" srcId="{405B3B73-21E2-45A2-9E38-AC28098DAD6D}" destId="{347A559E-7CA1-4747-8F67-842B06742403}" srcOrd="0" destOrd="0" presId="urn:microsoft.com/office/officeart/2005/8/layout/orgChart1"/>
    <dgm:cxn modelId="{1565E77D-1099-439C-A441-CC1B4DC8F955}" type="presOf" srcId="{B0A89D0B-9993-4441-9813-81BA65E990FA}" destId="{3E52672C-60A7-411E-99D2-17280A263CA7}" srcOrd="1" destOrd="0" presId="urn:microsoft.com/office/officeart/2005/8/layout/orgChart1"/>
    <dgm:cxn modelId="{B98838B2-F9F5-40EA-8347-8553CE0441FB}" type="presOf" srcId="{03C011DF-96A7-44D5-BE87-C684B2D43297}" destId="{C95CF1EC-317F-47B4-A458-A13363EB0548}" srcOrd="0" destOrd="0" presId="urn:microsoft.com/office/officeart/2005/8/layout/orgChart1"/>
    <dgm:cxn modelId="{3F3E4B7A-C7AC-4878-B8E3-E6D5EA8FF010}" type="presOf" srcId="{D7DB27BE-9C3A-4328-9F12-95615C19547A}" destId="{6F0066C9-7811-462A-8A5F-1B3EEB87E942}" srcOrd="1" destOrd="0" presId="urn:microsoft.com/office/officeart/2005/8/layout/orgChart1"/>
    <dgm:cxn modelId="{63A8DE90-37F1-412D-AF70-EBB0EFBD9410}" type="presOf" srcId="{02A0CF19-E5F3-4D23-BC8F-A65F508C5EB4}" destId="{A50395D4-FD9A-4159-886D-9E25E7199174}" srcOrd="0" destOrd="0" presId="urn:microsoft.com/office/officeart/2005/8/layout/orgChart1"/>
    <dgm:cxn modelId="{987A7ADD-64C5-4385-A4DA-7BC2644648CE}" srcId="{FEE74A4F-D74F-480B-ABE9-95162D97774C}" destId="{EA2FFDC5-7B5C-4CA4-B46E-16150E52498D}" srcOrd="0" destOrd="0" parTransId="{04641FAD-C572-4FCC-B740-1A3E27A24898}" sibTransId="{FFE35FBE-4049-480A-973D-E16A73566E9C}"/>
    <dgm:cxn modelId="{ED27EC67-3F2D-4BFF-B496-CF213F05F765}" srcId="{D7DB27BE-9C3A-4328-9F12-95615C19547A}" destId="{47EF6096-BE76-4F86-AA25-EDAD32EE9856}" srcOrd="1" destOrd="0" parTransId="{7C06BF17-3D87-4303-8406-BD49CF9E78B7}" sibTransId="{B355C76F-0DE7-48B5-9E2F-99ED079D083D}"/>
    <dgm:cxn modelId="{10C6106E-95AC-44CB-B5C8-C1E11C1341D3}" type="presOf" srcId="{E52A97B4-0FB8-4544-9AB0-5219D8B97493}" destId="{BBA6DC7F-684B-4FC4-9B36-1D3DEA8F7F08}" srcOrd="0" destOrd="0" presId="urn:microsoft.com/office/officeart/2005/8/layout/orgChart1"/>
    <dgm:cxn modelId="{9BFF458A-807F-4E18-B9C5-EFA81366E80A}" srcId="{EA2FFDC5-7B5C-4CA4-B46E-16150E52498D}" destId="{0163DE68-DE4B-42A3-8030-58158FF0F26B}" srcOrd="3" destOrd="0" parTransId="{A2AB7E28-C54E-408C-BC5C-457A497B90F8}" sibTransId="{FA2F86B1-1752-4E5D-B55E-6BD17B1FCA9A}"/>
    <dgm:cxn modelId="{A6399C91-171E-495F-AF69-F51A734DA9DD}" type="presParOf" srcId="{A546A5DE-6ECC-4C06-B94E-982759B29ED5}" destId="{FED2A2DA-0D45-4FBE-9788-8895D0BE31A1}" srcOrd="0" destOrd="0" presId="urn:microsoft.com/office/officeart/2005/8/layout/orgChart1"/>
    <dgm:cxn modelId="{46CFD6CE-75DD-4177-9858-858C6399CE85}" type="presParOf" srcId="{FED2A2DA-0D45-4FBE-9788-8895D0BE31A1}" destId="{756AB1A3-2232-4105-AB7A-DC2930BE6756}" srcOrd="0" destOrd="0" presId="urn:microsoft.com/office/officeart/2005/8/layout/orgChart1"/>
    <dgm:cxn modelId="{0E570CE2-83EF-4CF8-BB76-15440F8F9A51}" type="presParOf" srcId="{756AB1A3-2232-4105-AB7A-DC2930BE6756}" destId="{0C322E2C-8A40-490C-8D89-BFBA7A6EE3AC}" srcOrd="0" destOrd="0" presId="urn:microsoft.com/office/officeart/2005/8/layout/orgChart1"/>
    <dgm:cxn modelId="{8DD827BD-FCB1-4BD1-8AFF-82AAD227FE87}" type="presParOf" srcId="{756AB1A3-2232-4105-AB7A-DC2930BE6756}" destId="{92E5C21B-D703-4DFA-ABC4-FA73A436414B}" srcOrd="1" destOrd="0" presId="urn:microsoft.com/office/officeart/2005/8/layout/orgChart1"/>
    <dgm:cxn modelId="{3B3629DC-EF7C-4C99-8CC0-BB96F61ABCB8}" type="presParOf" srcId="{FED2A2DA-0D45-4FBE-9788-8895D0BE31A1}" destId="{FF433139-0A2F-46D6-A388-A03B2A6E075C}" srcOrd="1" destOrd="0" presId="urn:microsoft.com/office/officeart/2005/8/layout/orgChart1"/>
    <dgm:cxn modelId="{F1DDB927-74ED-4FDE-9CF5-BB99B979700A}" type="presParOf" srcId="{FF433139-0A2F-46D6-A388-A03B2A6E075C}" destId="{4D546372-2F10-45B7-AEE2-CB3790EBD5E0}" srcOrd="0" destOrd="0" presId="urn:microsoft.com/office/officeart/2005/8/layout/orgChart1"/>
    <dgm:cxn modelId="{90D9164E-0E03-45B2-83FC-5261B3F69EC0}" type="presParOf" srcId="{FF433139-0A2F-46D6-A388-A03B2A6E075C}" destId="{B80149A0-A2FF-4F6E-9169-941FA0BEA951}" srcOrd="1" destOrd="0" presId="urn:microsoft.com/office/officeart/2005/8/layout/orgChart1"/>
    <dgm:cxn modelId="{89F61024-7738-4318-992A-669794CD4DC2}" type="presParOf" srcId="{B80149A0-A2FF-4F6E-9169-941FA0BEA951}" destId="{9A6CC2D6-7B54-4081-B58B-010361AC6500}" srcOrd="0" destOrd="0" presId="urn:microsoft.com/office/officeart/2005/8/layout/orgChart1"/>
    <dgm:cxn modelId="{B6C961DB-5DEA-4C9A-9250-32955E96F922}" type="presParOf" srcId="{9A6CC2D6-7B54-4081-B58B-010361AC6500}" destId="{ACA1A5C5-B164-423D-84BF-6255151A6C93}" srcOrd="0" destOrd="0" presId="urn:microsoft.com/office/officeart/2005/8/layout/orgChart1"/>
    <dgm:cxn modelId="{A18EF6AB-ED1D-4B92-A4DA-5A89E8C5E04B}" type="presParOf" srcId="{9A6CC2D6-7B54-4081-B58B-010361AC6500}" destId="{A8983E28-17BD-4593-8546-E5EA26B99F66}" srcOrd="1" destOrd="0" presId="urn:microsoft.com/office/officeart/2005/8/layout/orgChart1"/>
    <dgm:cxn modelId="{56E2400D-4442-48DF-8FD8-96A17FC9A444}" type="presParOf" srcId="{B80149A0-A2FF-4F6E-9169-941FA0BEA951}" destId="{9630B7B4-E87D-486B-9435-4C17677659D8}" srcOrd="1" destOrd="0" presId="urn:microsoft.com/office/officeart/2005/8/layout/orgChart1"/>
    <dgm:cxn modelId="{13A4CF7A-0A06-4DC8-A9DF-583532A93348}" type="presParOf" srcId="{9630B7B4-E87D-486B-9435-4C17677659D8}" destId="{6656C1E2-91F6-4EA5-87FA-2083A9A939CC}" srcOrd="0" destOrd="0" presId="urn:microsoft.com/office/officeart/2005/8/layout/orgChart1"/>
    <dgm:cxn modelId="{FF96CED5-631E-4550-A11B-EFB606CDC291}" type="presParOf" srcId="{9630B7B4-E87D-486B-9435-4C17677659D8}" destId="{378801BF-9565-4047-8D07-97AF618FB777}" srcOrd="1" destOrd="0" presId="urn:microsoft.com/office/officeart/2005/8/layout/orgChart1"/>
    <dgm:cxn modelId="{14527CD6-58ED-4A4D-B4F7-296AAC41BD34}" type="presParOf" srcId="{378801BF-9565-4047-8D07-97AF618FB777}" destId="{F6059E09-9BA7-43E4-AF12-7EA04C0BDFC9}" srcOrd="0" destOrd="0" presId="urn:microsoft.com/office/officeart/2005/8/layout/orgChart1"/>
    <dgm:cxn modelId="{46CBC90A-23DC-440E-97FF-9906ACF36E76}" type="presParOf" srcId="{F6059E09-9BA7-43E4-AF12-7EA04C0BDFC9}" destId="{84626816-78E6-466A-9F1C-FDED758A3BC0}" srcOrd="0" destOrd="0" presId="urn:microsoft.com/office/officeart/2005/8/layout/orgChart1"/>
    <dgm:cxn modelId="{E553996B-FCAF-409C-BB4F-563C0D8296B4}" type="presParOf" srcId="{F6059E09-9BA7-43E4-AF12-7EA04C0BDFC9}" destId="{27EF8FEA-77AD-4710-8BFD-45DECF31C129}" srcOrd="1" destOrd="0" presId="urn:microsoft.com/office/officeart/2005/8/layout/orgChart1"/>
    <dgm:cxn modelId="{36EC1062-7FDE-464F-857E-63F32D834C78}" type="presParOf" srcId="{378801BF-9565-4047-8D07-97AF618FB777}" destId="{A6A46586-580F-4176-ADF9-DE199043C078}" srcOrd="1" destOrd="0" presId="urn:microsoft.com/office/officeart/2005/8/layout/orgChart1"/>
    <dgm:cxn modelId="{258897B8-3DFC-4F61-BCA2-22E3B589BF84}" type="presParOf" srcId="{378801BF-9565-4047-8D07-97AF618FB777}" destId="{E38042AD-C1A7-414F-97C2-2BF7DBC8BD50}" srcOrd="2" destOrd="0" presId="urn:microsoft.com/office/officeart/2005/8/layout/orgChart1"/>
    <dgm:cxn modelId="{F2D3148B-4A44-4667-9CF9-AE7473381B42}" type="presParOf" srcId="{9630B7B4-E87D-486B-9435-4C17677659D8}" destId="{533BA589-0D7C-4416-8AFD-7938A5AAEACD}" srcOrd="2" destOrd="0" presId="urn:microsoft.com/office/officeart/2005/8/layout/orgChart1"/>
    <dgm:cxn modelId="{B3A5B011-0316-4865-A39B-4281770EB442}" type="presParOf" srcId="{9630B7B4-E87D-486B-9435-4C17677659D8}" destId="{7544586B-9436-44F9-93E8-6DA644C4A460}" srcOrd="3" destOrd="0" presId="urn:microsoft.com/office/officeart/2005/8/layout/orgChart1"/>
    <dgm:cxn modelId="{82AE3879-C667-40F2-85B6-EA020AD212AA}" type="presParOf" srcId="{7544586B-9436-44F9-93E8-6DA644C4A460}" destId="{119B9160-2898-481D-885E-F77E3747DF1B}" srcOrd="0" destOrd="0" presId="urn:microsoft.com/office/officeart/2005/8/layout/orgChart1"/>
    <dgm:cxn modelId="{0EFBA7AE-1474-4986-AB43-915D1468B60A}" type="presParOf" srcId="{119B9160-2898-481D-885E-F77E3747DF1B}" destId="{C126393F-D7CF-4F67-BACD-DA851103BB9E}" srcOrd="0" destOrd="0" presId="urn:microsoft.com/office/officeart/2005/8/layout/orgChart1"/>
    <dgm:cxn modelId="{75593146-FEE9-48A4-92D6-4C26951091D7}" type="presParOf" srcId="{119B9160-2898-481D-885E-F77E3747DF1B}" destId="{4A58D588-425B-4341-9823-BC033D3CF6D0}" srcOrd="1" destOrd="0" presId="urn:microsoft.com/office/officeart/2005/8/layout/orgChart1"/>
    <dgm:cxn modelId="{0B7E85D1-E2DF-4B0C-98ED-DB41A66A4B3C}" type="presParOf" srcId="{7544586B-9436-44F9-93E8-6DA644C4A460}" destId="{79065F30-E851-4104-903C-325531C93F93}" srcOrd="1" destOrd="0" presId="urn:microsoft.com/office/officeart/2005/8/layout/orgChart1"/>
    <dgm:cxn modelId="{D95CCA26-C9B7-46C6-8C92-FEB4E981BCD8}" type="presParOf" srcId="{7544586B-9436-44F9-93E8-6DA644C4A460}" destId="{22CB3889-06CD-4551-9E53-EFF47B7E3768}" srcOrd="2" destOrd="0" presId="urn:microsoft.com/office/officeart/2005/8/layout/orgChart1"/>
    <dgm:cxn modelId="{DD14AD70-B1D9-4CFE-8B32-42FA82429AC7}" type="presParOf" srcId="{9630B7B4-E87D-486B-9435-4C17677659D8}" destId="{E8C1F924-3D4D-47FB-A49C-E4C5C316EAFB}" srcOrd="4" destOrd="0" presId="urn:microsoft.com/office/officeart/2005/8/layout/orgChart1"/>
    <dgm:cxn modelId="{CDE9691F-A56D-4AAA-95CB-D182A514BE27}" type="presParOf" srcId="{9630B7B4-E87D-486B-9435-4C17677659D8}" destId="{33CC5CDB-68C8-4809-B5CB-F2697BCCCBE8}" srcOrd="5" destOrd="0" presId="urn:microsoft.com/office/officeart/2005/8/layout/orgChart1"/>
    <dgm:cxn modelId="{CF5DB5B5-E5A3-401A-A4BD-D1BE5818ADFD}" type="presParOf" srcId="{33CC5CDB-68C8-4809-B5CB-F2697BCCCBE8}" destId="{AD00BAF1-29FD-4A80-B05C-76F3097C89A6}" srcOrd="0" destOrd="0" presId="urn:microsoft.com/office/officeart/2005/8/layout/orgChart1"/>
    <dgm:cxn modelId="{DBB08A0B-B318-4A5C-BC69-933534F13010}" type="presParOf" srcId="{AD00BAF1-29FD-4A80-B05C-76F3097C89A6}" destId="{90478DC0-EA2F-4021-872C-A539C855422C}" srcOrd="0" destOrd="0" presId="urn:microsoft.com/office/officeart/2005/8/layout/orgChart1"/>
    <dgm:cxn modelId="{61AFEFC4-CA0A-4AA2-ABDF-FD1F8B57E228}" type="presParOf" srcId="{AD00BAF1-29FD-4A80-B05C-76F3097C89A6}" destId="{3E52672C-60A7-411E-99D2-17280A263CA7}" srcOrd="1" destOrd="0" presId="urn:microsoft.com/office/officeart/2005/8/layout/orgChart1"/>
    <dgm:cxn modelId="{CE3AA9DC-371D-4A5F-910F-706D37E729B8}" type="presParOf" srcId="{33CC5CDB-68C8-4809-B5CB-F2697BCCCBE8}" destId="{25A0EBD0-33E1-4FE4-9367-56A216692315}" srcOrd="1" destOrd="0" presId="urn:microsoft.com/office/officeart/2005/8/layout/orgChart1"/>
    <dgm:cxn modelId="{DE776E6C-7D5F-4E77-95A7-159BE2AB8A55}" type="presParOf" srcId="{33CC5CDB-68C8-4809-B5CB-F2697BCCCBE8}" destId="{4786E8F9-13CD-4C05-B627-F5440107A6B4}" srcOrd="2" destOrd="0" presId="urn:microsoft.com/office/officeart/2005/8/layout/orgChart1"/>
    <dgm:cxn modelId="{D1083B01-9BA6-41D7-A24C-69FE00C6D304}" type="presParOf" srcId="{9630B7B4-E87D-486B-9435-4C17677659D8}" destId="{F003AF92-A974-49B6-B852-B6E72E031650}" srcOrd="6" destOrd="0" presId="urn:microsoft.com/office/officeart/2005/8/layout/orgChart1"/>
    <dgm:cxn modelId="{B08D8810-1BA5-4672-B108-077EFAF297C2}" type="presParOf" srcId="{9630B7B4-E87D-486B-9435-4C17677659D8}" destId="{41684352-CD93-400C-8385-43A4D3A0C00F}" srcOrd="7" destOrd="0" presId="urn:microsoft.com/office/officeart/2005/8/layout/orgChart1"/>
    <dgm:cxn modelId="{93679055-48FB-467D-80C2-C79AB399A3B0}" type="presParOf" srcId="{41684352-CD93-400C-8385-43A4D3A0C00F}" destId="{DBAB6B6E-2BF1-4A06-A0A0-75D85379D190}" srcOrd="0" destOrd="0" presId="urn:microsoft.com/office/officeart/2005/8/layout/orgChart1"/>
    <dgm:cxn modelId="{2CBCAB98-E4D1-4190-9E89-A084A3B59C6C}" type="presParOf" srcId="{DBAB6B6E-2BF1-4A06-A0A0-75D85379D190}" destId="{FFF8DDED-84EA-45E1-A5BF-04AB7DA84D43}" srcOrd="0" destOrd="0" presId="urn:microsoft.com/office/officeart/2005/8/layout/orgChart1"/>
    <dgm:cxn modelId="{E22D71B8-BE42-4BD3-9E44-ED282B57015B}" type="presParOf" srcId="{DBAB6B6E-2BF1-4A06-A0A0-75D85379D190}" destId="{E3B9A75E-4A74-471D-B227-B6145656D218}" srcOrd="1" destOrd="0" presId="urn:microsoft.com/office/officeart/2005/8/layout/orgChart1"/>
    <dgm:cxn modelId="{84CE694A-96CC-4315-9100-934BF4F4A57E}" type="presParOf" srcId="{41684352-CD93-400C-8385-43A4D3A0C00F}" destId="{CD22FBD1-0750-479C-A303-296F4C99BF27}" srcOrd="1" destOrd="0" presId="urn:microsoft.com/office/officeart/2005/8/layout/orgChart1"/>
    <dgm:cxn modelId="{78E648EC-6ACB-4D94-A042-AB1E292CD749}" type="presParOf" srcId="{41684352-CD93-400C-8385-43A4D3A0C00F}" destId="{97C128B6-1775-4C81-B419-0F44F51E8F18}" srcOrd="2" destOrd="0" presId="urn:microsoft.com/office/officeart/2005/8/layout/orgChart1"/>
    <dgm:cxn modelId="{E22D4998-CACC-48B0-874F-6C0FA2AE7E00}" type="presParOf" srcId="{B80149A0-A2FF-4F6E-9169-941FA0BEA951}" destId="{D1BBDD01-7CB6-4843-9B1B-7816047E2375}" srcOrd="2" destOrd="0" presId="urn:microsoft.com/office/officeart/2005/8/layout/orgChart1"/>
    <dgm:cxn modelId="{9F209669-A6AA-4D7C-A54D-8C5644C3CF97}" type="presParOf" srcId="{FF433139-0A2F-46D6-A388-A03B2A6E075C}" destId="{9B489015-0B45-402D-8FB3-D4AFCF5BA9C8}" srcOrd="2" destOrd="0" presId="urn:microsoft.com/office/officeart/2005/8/layout/orgChart1"/>
    <dgm:cxn modelId="{F2DC9FDE-3571-47B4-8351-181B23E279DC}" type="presParOf" srcId="{FF433139-0A2F-46D6-A388-A03B2A6E075C}" destId="{98E9771D-1356-43A4-A82D-91A2A2962FF4}" srcOrd="3" destOrd="0" presId="urn:microsoft.com/office/officeart/2005/8/layout/orgChart1"/>
    <dgm:cxn modelId="{5039334E-AFB5-4FCE-8819-FBACF948EF7E}" type="presParOf" srcId="{98E9771D-1356-43A4-A82D-91A2A2962FF4}" destId="{1391F689-F88A-4255-AECF-ECD6D063882E}" srcOrd="0" destOrd="0" presId="urn:microsoft.com/office/officeart/2005/8/layout/orgChart1"/>
    <dgm:cxn modelId="{1DB5639B-BD0F-4016-868B-843BA8C4C21F}" type="presParOf" srcId="{1391F689-F88A-4255-AECF-ECD6D063882E}" destId="{6979B978-21B1-4369-928A-C889069AAEAD}" srcOrd="0" destOrd="0" presId="urn:microsoft.com/office/officeart/2005/8/layout/orgChart1"/>
    <dgm:cxn modelId="{F3D92BAC-DF1F-4E1B-911E-3C5251BBF537}" type="presParOf" srcId="{1391F689-F88A-4255-AECF-ECD6D063882E}" destId="{DC6EDCCD-6C82-45CA-A2A3-5ED2AB1C84A5}" srcOrd="1" destOrd="0" presId="urn:microsoft.com/office/officeart/2005/8/layout/orgChart1"/>
    <dgm:cxn modelId="{8382AD7A-111C-4559-9091-137E1E47251B}" type="presParOf" srcId="{98E9771D-1356-43A4-A82D-91A2A2962FF4}" destId="{A85CEC77-CFF6-4046-B0CF-315C1CFCC7C4}" srcOrd="1" destOrd="0" presId="urn:microsoft.com/office/officeart/2005/8/layout/orgChart1"/>
    <dgm:cxn modelId="{BD87E1C6-6EF8-4397-AB50-4CEB801E4E06}" type="presParOf" srcId="{A85CEC77-CFF6-4046-B0CF-315C1CFCC7C4}" destId="{6A71D3A3-F0BF-45DC-907B-CDD58187E7C0}" srcOrd="0" destOrd="0" presId="urn:microsoft.com/office/officeart/2005/8/layout/orgChart1"/>
    <dgm:cxn modelId="{B5E4D204-1ABF-471D-98D5-AE4E860B304C}" type="presParOf" srcId="{A85CEC77-CFF6-4046-B0CF-315C1CFCC7C4}" destId="{F4F83132-1888-4340-A865-DE03AFC535D6}" srcOrd="1" destOrd="0" presId="urn:microsoft.com/office/officeart/2005/8/layout/orgChart1"/>
    <dgm:cxn modelId="{2D08F9E7-6B1F-4A4D-B572-8CE62EB07930}" type="presParOf" srcId="{F4F83132-1888-4340-A865-DE03AFC535D6}" destId="{8AF71829-6C1C-4814-B5FC-F376B08F6BFA}" srcOrd="0" destOrd="0" presId="urn:microsoft.com/office/officeart/2005/8/layout/orgChart1"/>
    <dgm:cxn modelId="{082F5BB4-4817-43B7-9141-90CFC057B240}" type="presParOf" srcId="{8AF71829-6C1C-4814-B5FC-F376B08F6BFA}" destId="{BD2CC7B0-B06D-4E31-A374-9166EEA9E59A}" srcOrd="0" destOrd="0" presId="urn:microsoft.com/office/officeart/2005/8/layout/orgChart1"/>
    <dgm:cxn modelId="{E3E8155A-422A-45A4-A1C4-EE99B57613D6}" type="presParOf" srcId="{8AF71829-6C1C-4814-B5FC-F376B08F6BFA}" destId="{42079EF6-8DA7-4F22-BC62-C60874F38A8E}" srcOrd="1" destOrd="0" presId="urn:microsoft.com/office/officeart/2005/8/layout/orgChart1"/>
    <dgm:cxn modelId="{D27A5C96-B7A7-4360-A328-F0FF04278756}" type="presParOf" srcId="{F4F83132-1888-4340-A865-DE03AFC535D6}" destId="{2AADAD19-CB3B-4E4C-BF2F-A643F78740A5}" srcOrd="1" destOrd="0" presId="urn:microsoft.com/office/officeart/2005/8/layout/orgChart1"/>
    <dgm:cxn modelId="{EF610097-E559-43A1-92C8-618B8D5AD9D2}" type="presParOf" srcId="{F4F83132-1888-4340-A865-DE03AFC535D6}" destId="{2471FF8A-7EDD-4F54-AD0A-7C36C656D776}" srcOrd="2" destOrd="0" presId="urn:microsoft.com/office/officeart/2005/8/layout/orgChart1"/>
    <dgm:cxn modelId="{89E3FA3F-3041-4497-9ACC-75DD94999790}" type="presParOf" srcId="{A85CEC77-CFF6-4046-B0CF-315C1CFCC7C4}" destId="{C95CF1EC-317F-47B4-A458-A13363EB0548}" srcOrd="2" destOrd="0" presId="urn:microsoft.com/office/officeart/2005/8/layout/orgChart1"/>
    <dgm:cxn modelId="{C5715834-03E7-4FB3-9ED7-97EF0ADA61B1}" type="presParOf" srcId="{A85CEC77-CFF6-4046-B0CF-315C1CFCC7C4}" destId="{CE3D6B07-1180-4448-A32C-88AA18D4D438}" srcOrd="3" destOrd="0" presId="urn:microsoft.com/office/officeart/2005/8/layout/orgChart1"/>
    <dgm:cxn modelId="{28998C9C-51AE-4243-BAE7-D440662C2150}" type="presParOf" srcId="{CE3D6B07-1180-4448-A32C-88AA18D4D438}" destId="{98B9A7A4-F497-431C-8977-E99AB8BBBCB5}" srcOrd="0" destOrd="0" presId="urn:microsoft.com/office/officeart/2005/8/layout/orgChart1"/>
    <dgm:cxn modelId="{C3E63382-7FE0-40B9-987C-378864A83AA2}" type="presParOf" srcId="{98B9A7A4-F497-431C-8977-E99AB8BBBCB5}" destId="{E7BA5A75-8FB1-4A8E-BE83-59605079AFC1}" srcOrd="0" destOrd="0" presId="urn:microsoft.com/office/officeart/2005/8/layout/orgChart1"/>
    <dgm:cxn modelId="{8D41C858-22D1-43E5-A779-7B8C64CF911E}" type="presParOf" srcId="{98B9A7A4-F497-431C-8977-E99AB8BBBCB5}" destId="{CF507902-B34B-4508-819C-AB2756686814}" srcOrd="1" destOrd="0" presId="urn:microsoft.com/office/officeart/2005/8/layout/orgChart1"/>
    <dgm:cxn modelId="{893075C8-8B44-4168-B5E6-10293872F614}" type="presParOf" srcId="{CE3D6B07-1180-4448-A32C-88AA18D4D438}" destId="{DB5B6A41-7E64-4D07-AC38-9D2B18F639B8}" srcOrd="1" destOrd="0" presId="urn:microsoft.com/office/officeart/2005/8/layout/orgChart1"/>
    <dgm:cxn modelId="{949DACF4-6265-4689-8287-C3406448B649}" type="presParOf" srcId="{CE3D6B07-1180-4448-A32C-88AA18D4D438}" destId="{2EFC3A5C-0B27-4CDB-B978-6AB668574162}" srcOrd="2" destOrd="0" presId="urn:microsoft.com/office/officeart/2005/8/layout/orgChart1"/>
    <dgm:cxn modelId="{76650112-B54B-460C-8B64-ABBEB178FAF3}" type="presParOf" srcId="{A85CEC77-CFF6-4046-B0CF-315C1CFCC7C4}" destId="{C6DAD44D-F89D-4ABC-927A-DBA85A7DF704}" srcOrd="4" destOrd="0" presId="urn:microsoft.com/office/officeart/2005/8/layout/orgChart1"/>
    <dgm:cxn modelId="{0BFC997F-335C-452B-9110-BECBECF3406F}" type="presParOf" srcId="{A85CEC77-CFF6-4046-B0CF-315C1CFCC7C4}" destId="{3387720F-D5A3-4431-B3AD-266BB5D303A1}" srcOrd="5" destOrd="0" presId="urn:microsoft.com/office/officeart/2005/8/layout/orgChart1"/>
    <dgm:cxn modelId="{C27EA19B-7B2B-4243-89D2-467A488432CC}" type="presParOf" srcId="{3387720F-D5A3-4431-B3AD-266BB5D303A1}" destId="{7089DA1C-E617-4FD0-A49F-C5F8C7CDF1D5}" srcOrd="0" destOrd="0" presId="urn:microsoft.com/office/officeart/2005/8/layout/orgChart1"/>
    <dgm:cxn modelId="{246DB17D-FE0F-4F1A-A6F7-0047DA574800}" type="presParOf" srcId="{7089DA1C-E617-4FD0-A49F-C5F8C7CDF1D5}" destId="{BBA6DC7F-684B-4FC4-9B36-1D3DEA8F7F08}" srcOrd="0" destOrd="0" presId="urn:microsoft.com/office/officeart/2005/8/layout/orgChart1"/>
    <dgm:cxn modelId="{18B3CA03-4A51-44F8-A263-0ADF78497ADD}" type="presParOf" srcId="{7089DA1C-E617-4FD0-A49F-C5F8C7CDF1D5}" destId="{E1CA0973-8231-421F-9FA4-30D9694A6BAF}" srcOrd="1" destOrd="0" presId="urn:microsoft.com/office/officeart/2005/8/layout/orgChart1"/>
    <dgm:cxn modelId="{7668025D-14B8-47F6-841F-B0A16C52C0EA}" type="presParOf" srcId="{3387720F-D5A3-4431-B3AD-266BB5D303A1}" destId="{5E14F5F6-2C16-489E-92FF-9AD0CCD2039D}" srcOrd="1" destOrd="0" presId="urn:microsoft.com/office/officeart/2005/8/layout/orgChart1"/>
    <dgm:cxn modelId="{CF2B1FC2-50C1-4957-9198-A3998F747040}" type="presParOf" srcId="{3387720F-D5A3-4431-B3AD-266BB5D303A1}" destId="{F6D91214-A706-41C8-921A-51E25F1F66F8}" srcOrd="2" destOrd="0" presId="urn:microsoft.com/office/officeart/2005/8/layout/orgChart1"/>
    <dgm:cxn modelId="{A04501BF-820B-4BC0-81E4-9808CC203BE8}" type="presParOf" srcId="{A85CEC77-CFF6-4046-B0CF-315C1CFCC7C4}" destId="{A50395D4-FD9A-4159-886D-9E25E7199174}" srcOrd="6" destOrd="0" presId="urn:microsoft.com/office/officeart/2005/8/layout/orgChart1"/>
    <dgm:cxn modelId="{BE5B1CE2-F743-467F-BE63-A71326BA3A85}" type="presParOf" srcId="{A85CEC77-CFF6-4046-B0CF-315C1CFCC7C4}" destId="{556B9EF3-5CD5-439E-AE74-A37E95956438}" srcOrd="7" destOrd="0" presId="urn:microsoft.com/office/officeart/2005/8/layout/orgChart1"/>
    <dgm:cxn modelId="{73B0605E-B3E0-466E-991A-650FFDC0825F}" type="presParOf" srcId="{556B9EF3-5CD5-439E-AE74-A37E95956438}" destId="{E5EA6B58-F03C-4411-A27E-4E5E6603726A}" srcOrd="0" destOrd="0" presId="urn:microsoft.com/office/officeart/2005/8/layout/orgChart1"/>
    <dgm:cxn modelId="{EEF727D4-CC72-4F3C-9D75-A33B32703C4B}" type="presParOf" srcId="{E5EA6B58-F03C-4411-A27E-4E5E6603726A}" destId="{F0EC4333-D7F6-4482-A4E0-90AA60563E4C}" srcOrd="0" destOrd="0" presId="urn:microsoft.com/office/officeart/2005/8/layout/orgChart1"/>
    <dgm:cxn modelId="{4CC884F3-5D03-4CEC-925F-F264B64B225A}" type="presParOf" srcId="{E5EA6B58-F03C-4411-A27E-4E5E6603726A}" destId="{1C70C211-9B44-4607-B917-9CA83654142B}" srcOrd="1" destOrd="0" presId="urn:microsoft.com/office/officeart/2005/8/layout/orgChart1"/>
    <dgm:cxn modelId="{8EB6A6F6-A3FC-4E3F-A4A9-552F59E3492B}" type="presParOf" srcId="{556B9EF3-5CD5-439E-AE74-A37E95956438}" destId="{4F536462-BEB8-494C-9363-27C1827A9D64}" srcOrd="1" destOrd="0" presId="urn:microsoft.com/office/officeart/2005/8/layout/orgChart1"/>
    <dgm:cxn modelId="{85BE574E-819A-45A1-8EF2-B6CC04948372}" type="presParOf" srcId="{556B9EF3-5CD5-439E-AE74-A37E95956438}" destId="{F44153F8-E294-4383-B2D1-46E1926CAB93}" srcOrd="2" destOrd="0" presId="urn:microsoft.com/office/officeart/2005/8/layout/orgChart1"/>
    <dgm:cxn modelId="{47659D85-D1A0-44F5-8E78-B08F425A7CA2}" type="presParOf" srcId="{98E9771D-1356-43A4-A82D-91A2A2962FF4}" destId="{4FD8B96D-333D-4588-A530-E07C95EAF920}" srcOrd="2" destOrd="0" presId="urn:microsoft.com/office/officeart/2005/8/layout/orgChart1"/>
    <dgm:cxn modelId="{9097C76F-C45F-4A6B-8320-705E5A281E54}" type="presParOf" srcId="{FF433139-0A2F-46D6-A388-A03B2A6E075C}" destId="{77A6F7DC-87BE-485E-AFB5-E8B3AC6145D3}" srcOrd="4" destOrd="0" presId="urn:microsoft.com/office/officeart/2005/8/layout/orgChart1"/>
    <dgm:cxn modelId="{360D1594-D880-49E3-9200-DC5437CA0610}" type="presParOf" srcId="{FF433139-0A2F-46D6-A388-A03B2A6E075C}" destId="{F9A0F7C4-DD2B-4D4A-83B2-BAA4B4B9A442}" srcOrd="5" destOrd="0" presId="urn:microsoft.com/office/officeart/2005/8/layout/orgChart1"/>
    <dgm:cxn modelId="{517735E5-AB59-4DC6-9335-2879DDC4A3CB}" type="presParOf" srcId="{F9A0F7C4-DD2B-4D4A-83B2-BAA4B4B9A442}" destId="{A3C626AA-9F38-4466-9A7E-F9998101F10D}" srcOrd="0" destOrd="0" presId="urn:microsoft.com/office/officeart/2005/8/layout/orgChart1"/>
    <dgm:cxn modelId="{EC84BE11-4B60-4F66-B391-CEEE4D2687A1}" type="presParOf" srcId="{A3C626AA-9F38-4466-9A7E-F9998101F10D}" destId="{9FE9C9DF-3900-4E52-925D-383AB2010F2B}" srcOrd="0" destOrd="0" presId="urn:microsoft.com/office/officeart/2005/8/layout/orgChart1"/>
    <dgm:cxn modelId="{63A9471A-B345-49D8-B09B-C63A306B6AD1}" type="presParOf" srcId="{A3C626AA-9F38-4466-9A7E-F9998101F10D}" destId="{6F0066C9-7811-462A-8A5F-1B3EEB87E942}" srcOrd="1" destOrd="0" presId="urn:microsoft.com/office/officeart/2005/8/layout/orgChart1"/>
    <dgm:cxn modelId="{A3F37C2B-3DD8-49B1-A263-3F088B6BD6E4}" type="presParOf" srcId="{F9A0F7C4-DD2B-4D4A-83B2-BAA4B4B9A442}" destId="{F5D9F8AC-1D83-433A-9D7B-0D48B0043BC1}" srcOrd="1" destOrd="0" presId="urn:microsoft.com/office/officeart/2005/8/layout/orgChart1"/>
    <dgm:cxn modelId="{9D3DB8F4-16C7-49EB-B36B-7FCB363BB361}" type="presParOf" srcId="{F5D9F8AC-1D83-433A-9D7B-0D48B0043BC1}" destId="{D6D3A704-4674-46AF-B1A2-A03D5422AEEC}" srcOrd="0" destOrd="0" presId="urn:microsoft.com/office/officeart/2005/8/layout/orgChart1"/>
    <dgm:cxn modelId="{B4C03C4B-A43F-4232-BF6E-A666FE4CD1A6}" type="presParOf" srcId="{F5D9F8AC-1D83-433A-9D7B-0D48B0043BC1}" destId="{F3326BB4-E271-4F3E-878C-FFA77C2AFEE8}" srcOrd="1" destOrd="0" presId="urn:microsoft.com/office/officeart/2005/8/layout/orgChart1"/>
    <dgm:cxn modelId="{1798B5CF-986D-49B8-8F07-C506B5CA14D2}" type="presParOf" srcId="{F3326BB4-E271-4F3E-878C-FFA77C2AFEE8}" destId="{5B8621F2-CD21-4BCC-A330-1BFDD834491C}" srcOrd="0" destOrd="0" presId="urn:microsoft.com/office/officeart/2005/8/layout/orgChart1"/>
    <dgm:cxn modelId="{78468E31-2C42-4D29-818B-FCC5D5D36ED2}" type="presParOf" srcId="{5B8621F2-CD21-4BCC-A330-1BFDD834491C}" destId="{5F25DB89-2A21-4098-B7AC-CBC27F2F6980}" srcOrd="0" destOrd="0" presId="urn:microsoft.com/office/officeart/2005/8/layout/orgChart1"/>
    <dgm:cxn modelId="{B4E7D5EB-45BF-4AE1-AD03-8DF1BE5674C6}" type="presParOf" srcId="{5B8621F2-CD21-4BCC-A330-1BFDD834491C}" destId="{63957BD3-E377-4BD4-AE46-E87C56959ACC}" srcOrd="1" destOrd="0" presId="urn:microsoft.com/office/officeart/2005/8/layout/orgChart1"/>
    <dgm:cxn modelId="{B1DEBF06-421E-4BAF-B59A-FE60E8B547C6}" type="presParOf" srcId="{F3326BB4-E271-4F3E-878C-FFA77C2AFEE8}" destId="{A848A5C9-7CBD-41AD-A030-372E93A65664}" srcOrd="1" destOrd="0" presId="urn:microsoft.com/office/officeart/2005/8/layout/orgChart1"/>
    <dgm:cxn modelId="{887E48A8-2367-41ED-9068-C58DE211665C}" type="presParOf" srcId="{F3326BB4-E271-4F3E-878C-FFA77C2AFEE8}" destId="{120BBA92-C7D6-4DFC-998B-493A41D0858F}" srcOrd="2" destOrd="0" presId="urn:microsoft.com/office/officeart/2005/8/layout/orgChart1"/>
    <dgm:cxn modelId="{AC2FFA13-1D25-4496-88F2-78AC462C89CA}" type="presParOf" srcId="{F5D9F8AC-1D83-433A-9D7B-0D48B0043BC1}" destId="{261ABAE3-0AAD-4C6B-A49A-EB57D625CE26}" srcOrd="2" destOrd="0" presId="urn:microsoft.com/office/officeart/2005/8/layout/orgChart1"/>
    <dgm:cxn modelId="{21F45BDC-EFDD-4504-AFCB-DB21E03BEE45}" type="presParOf" srcId="{F5D9F8AC-1D83-433A-9D7B-0D48B0043BC1}" destId="{9AE24896-C80C-40A2-BB5B-34C595F61146}" srcOrd="3" destOrd="0" presId="urn:microsoft.com/office/officeart/2005/8/layout/orgChart1"/>
    <dgm:cxn modelId="{39E21463-200B-428F-BA5D-5086D55875FA}" type="presParOf" srcId="{9AE24896-C80C-40A2-BB5B-34C595F61146}" destId="{03BAF171-A607-4DBB-B360-A43EA828415A}" srcOrd="0" destOrd="0" presId="urn:microsoft.com/office/officeart/2005/8/layout/orgChart1"/>
    <dgm:cxn modelId="{3C7E4963-5E21-49B9-8320-FB00EC6DF417}" type="presParOf" srcId="{03BAF171-A607-4DBB-B360-A43EA828415A}" destId="{BDC4BE59-DF37-4E6F-981A-C335AE1C5E80}" srcOrd="0" destOrd="0" presId="urn:microsoft.com/office/officeart/2005/8/layout/orgChart1"/>
    <dgm:cxn modelId="{A1825F0E-B98F-4D13-911F-9A33579A0236}" type="presParOf" srcId="{03BAF171-A607-4DBB-B360-A43EA828415A}" destId="{5156045A-B103-4AE0-901B-8540AE9A9B96}" srcOrd="1" destOrd="0" presId="urn:microsoft.com/office/officeart/2005/8/layout/orgChart1"/>
    <dgm:cxn modelId="{FD0095C4-99B7-4488-B60C-01DBE3FD2AE8}" type="presParOf" srcId="{9AE24896-C80C-40A2-BB5B-34C595F61146}" destId="{F7215505-18D6-4F92-90AC-33B8ACBC0316}" srcOrd="1" destOrd="0" presId="urn:microsoft.com/office/officeart/2005/8/layout/orgChart1"/>
    <dgm:cxn modelId="{A22C80D4-7784-40C1-8A91-BF9C10DFEBEE}" type="presParOf" srcId="{9AE24896-C80C-40A2-BB5B-34C595F61146}" destId="{F42AB4DE-E3A6-4224-A22A-2012513F143F}" srcOrd="2" destOrd="0" presId="urn:microsoft.com/office/officeart/2005/8/layout/orgChart1"/>
    <dgm:cxn modelId="{58C214B4-D105-4499-9F32-7CA2D16C3F63}" type="presParOf" srcId="{F5D9F8AC-1D83-433A-9D7B-0D48B0043BC1}" destId="{B7BAF57E-FF26-448F-B98A-672D3A4E23D4}" srcOrd="4" destOrd="0" presId="urn:microsoft.com/office/officeart/2005/8/layout/orgChart1"/>
    <dgm:cxn modelId="{48386969-7A13-48D6-841C-2452909D360B}" type="presParOf" srcId="{F5D9F8AC-1D83-433A-9D7B-0D48B0043BC1}" destId="{A9A78DB8-989A-4ABF-9A90-384380FC37E3}" srcOrd="5" destOrd="0" presId="urn:microsoft.com/office/officeart/2005/8/layout/orgChart1"/>
    <dgm:cxn modelId="{F898CB15-C07E-4198-A810-AE18D8D6F5C8}" type="presParOf" srcId="{A9A78DB8-989A-4ABF-9A90-384380FC37E3}" destId="{B9F3BB3F-9369-4F9C-A573-EFBE7D310609}" srcOrd="0" destOrd="0" presId="urn:microsoft.com/office/officeart/2005/8/layout/orgChart1"/>
    <dgm:cxn modelId="{79D80473-090C-48AE-AC28-E87C3F46F49E}" type="presParOf" srcId="{B9F3BB3F-9369-4F9C-A573-EFBE7D310609}" destId="{928BFCDD-A81B-49DB-BF88-B1A6DFC849A1}" srcOrd="0" destOrd="0" presId="urn:microsoft.com/office/officeart/2005/8/layout/orgChart1"/>
    <dgm:cxn modelId="{13EA1DB6-F570-47C8-BB44-A2D6DEAA69BB}" type="presParOf" srcId="{B9F3BB3F-9369-4F9C-A573-EFBE7D310609}" destId="{F5120C49-3C68-4840-856E-81AE95D674E5}" srcOrd="1" destOrd="0" presId="urn:microsoft.com/office/officeart/2005/8/layout/orgChart1"/>
    <dgm:cxn modelId="{F1F94539-9009-4B37-9581-22ECA02A3EE1}" type="presParOf" srcId="{A9A78DB8-989A-4ABF-9A90-384380FC37E3}" destId="{71A76616-34BC-4F28-A96C-AD6084AE087D}" srcOrd="1" destOrd="0" presId="urn:microsoft.com/office/officeart/2005/8/layout/orgChart1"/>
    <dgm:cxn modelId="{A2588CCE-C96F-4C12-B050-BDD71A836C36}" type="presParOf" srcId="{A9A78DB8-989A-4ABF-9A90-384380FC37E3}" destId="{B3520FF0-F084-4D7E-9065-685BE22256C4}" srcOrd="2" destOrd="0" presId="urn:microsoft.com/office/officeart/2005/8/layout/orgChart1"/>
    <dgm:cxn modelId="{4037A46A-5374-4EC0-8D4E-26EE9D00E496}" type="presParOf" srcId="{F5D9F8AC-1D83-433A-9D7B-0D48B0043BC1}" destId="{B9D05160-8EB0-4909-8860-B6A3FBE81C09}" srcOrd="6" destOrd="0" presId="urn:microsoft.com/office/officeart/2005/8/layout/orgChart1"/>
    <dgm:cxn modelId="{0C288D8D-BB8C-4F22-B042-D8F0287271B1}" type="presParOf" srcId="{F5D9F8AC-1D83-433A-9D7B-0D48B0043BC1}" destId="{AD614414-A9BB-4A9B-BA60-445E22293C69}" srcOrd="7" destOrd="0" presId="urn:microsoft.com/office/officeart/2005/8/layout/orgChart1"/>
    <dgm:cxn modelId="{AAAE7320-CBD4-4E91-89E3-BCDBFE022C85}" type="presParOf" srcId="{AD614414-A9BB-4A9B-BA60-445E22293C69}" destId="{2F3E5B38-AE13-4A99-BF96-52624B64FBF3}" srcOrd="0" destOrd="0" presId="urn:microsoft.com/office/officeart/2005/8/layout/orgChart1"/>
    <dgm:cxn modelId="{32549B58-97BC-4747-8C8A-0B3771AFFCD8}" type="presParOf" srcId="{2F3E5B38-AE13-4A99-BF96-52624B64FBF3}" destId="{E6929BC8-5CEB-4D4E-938E-D2C65E894831}" srcOrd="0" destOrd="0" presId="urn:microsoft.com/office/officeart/2005/8/layout/orgChart1"/>
    <dgm:cxn modelId="{968DE25F-6268-4197-A4C1-977DC10B9071}" type="presParOf" srcId="{2F3E5B38-AE13-4A99-BF96-52624B64FBF3}" destId="{82199E9D-D000-472A-A341-0651CE32BDB6}" srcOrd="1" destOrd="0" presId="urn:microsoft.com/office/officeart/2005/8/layout/orgChart1"/>
    <dgm:cxn modelId="{A0F14631-EF35-4527-A411-12599D1AEF59}" type="presParOf" srcId="{AD614414-A9BB-4A9B-BA60-445E22293C69}" destId="{8A7D9FC3-A14B-4470-9F34-D06F6F24E5B7}" srcOrd="1" destOrd="0" presId="urn:microsoft.com/office/officeart/2005/8/layout/orgChart1"/>
    <dgm:cxn modelId="{46F802DA-8A6F-4F79-8843-C4DC1725305A}" type="presParOf" srcId="{AD614414-A9BB-4A9B-BA60-445E22293C69}" destId="{54183035-1883-4ABF-A54C-D8B9D3206C7D}" srcOrd="2" destOrd="0" presId="urn:microsoft.com/office/officeart/2005/8/layout/orgChart1"/>
    <dgm:cxn modelId="{E3B7EBB2-2192-4E56-A302-6C71F33CB7ED}" type="presParOf" srcId="{F9A0F7C4-DD2B-4D4A-83B2-BAA4B4B9A442}" destId="{A7C93743-B59A-4E2F-84C0-0E42A95F21EF}" srcOrd="2" destOrd="0" presId="urn:microsoft.com/office/officeart/2005/8/layout/orgChart1"/>
    <dgm:cxn modelId="{E74578CC-3CC9-4D91-9AEE-17176616720D}" type="presParOf" srcId="{FF433139-0A2F-46D6-A388-A03B2A6E075C}" destId="{63F4B028-C8A4-407A-9530-D3D524DAC23E}" srcOrd="6" destOrd="0" presId="urn:microsoft.com/office/officeart/2005/8/layout/orgChart1"/>
    <dgm:cxn modelId="{F5CE836C-1E1E-437C-AD4C-572170A0B57F}" type="presParOf" srcId="{FF433139-0A2F-46D6-A388-A03B2A6E075C}" destId="{9D5B052A-5EF6-4461-8F51-375C7798F899}" srcOrd="7" destOrd="0" presId="urn:microsoft.com/office/officeart/2005/8/layout/orgChart1"/>
    <dgm:cxn modelId="{D75B9DB3-AB37-4A67-B40E-5EFE7ABEF171}" type="presParOf" srcId="{9D5B052A-5EF6-4461-8F51-375C7798F899}" destId="{F528E85C-0AB0-4940-BBB4-F762EC745C2F}" srcOrd="0" destOrd="0" presId="urn:microsoft.com/office/officeart/2005/8/layout/orgChart1"/>
    <dgm:cxn modelId="{246915D1-33D4-4975-918D-997B817B27D3}" type="presParOf" srcId="{F528E85C-0AB0-4940-BBB4-F762EC745C2F}" destId="{B8211397-91D6-4A2B-923C-C204E34F15BA}" srcOrd="0" destOrd="0" presId="urn:microsoft.com/office/officeart/2005/8/layout/orgChart1"/>
    <dgm:cxn modelId="{E1BC6570-27B2-4CFD-8945-4CE968A5B88C}" type="presParOf" srcId="{F528E85C-0AB0-4940-BBB4-F762EC745C2F}" destId="{093B74BF-633C-498F-A2A7-7A0BBD465AE5}" srcOrd="1" destOrd="0" presId="urn:microsoft.com/office/officeart/2005/8/layout/orgChart1"/>
    <dgm:cxn modelId="{229392D6-F9C5-4FBD-A50B-B74C8701B593}" type="presParOf" srcId="{9D5B052A-5EF6-4461-8F51-375C7798F899}" destId="{81DE44E6-28E0-4A02-BD49-1F0E9FEF7CF3}" srcOrd="1" destOrd="0" presId="urn:microsoft.com/office/officeart/2005/8/layout/orgChart1"/>
    <dgm:cxn modelId="{92BD6ADF-72C3-45C9-8D2B-510CE471D3F1}" type="presParOf" srcId="{81DE44E6-28E0-4A02-BD49-1F0E9FEF7CF3}" destId="{CF97CBC6-255B-42CE-99CC-C9347F4A6E2B}" srcOrd="0" destOrd="0" presId="urn:microsoft.com/office/officeart/2005/8/layout/orgChart1"/>
    <dgm:cxn modelId="{A835626E-2052-4607-8419-BE5A0C76C220}" type="presParOf" srcId="{81DE44E6-28E0-4A02-BD49-1F0E9FEF7CF3}" destId="{9D7000FD-35A9-4DE0-AC0A-746804C4DCE6}" srcOrd="1" destOrd="0" presId="urn:microsoft.com/office/officeart/2005/8/layout/orgChart1"/>
    <dgm:cxn modelId="{6DFF052A-1A39-42B7-93AD-58F518D891DA}" type="presParOf" srcId="{9D7000FD-35A9-4DE0-AC0A-746804C4DCE6}" destId="{4788C9A3-DA1F-46DF-B42D-67C90274A576}" srcOrd="0" destOrd="0" presId="urn:microsoft.com/office/officeart/2005/8/layout/orgChart1"/>
    <dgm:cxn modelId="{21968DF0-C925-4829-A571-59B609FE3893}" type="presParOf" srcId="{4788C9A3-DA1F-46DF-B42D-67C90274A576}" destId="{3C303861-748D-402D-BBA9-1BB0596FD5D5}" srcOrd="0" destOrd="0" presId="urn:microsoft.com/office/officeart/2005/8/layout/orgChart1"/>
    <dgm:cxn modelId="{472B9BE4-D29D-4A85-BF2A-B80589609CE5}" type="presParOf" srcId="{4788C9A3-DA1F-46DF-B42D-67C90274A576}" destId="{FA8EA445-6D99-47BA-8414-FCD106216E08}" srcOrd="1" destOrd="0" presId="urn:microsoft.com/office/officeart/2005/8/layout/orgChart1"/>
    <dgm:cxn modelId="{9C760277-6B46-4AC3-AD59-D0FB65CA94B1}" type="presParOf" srcId="{9D7000FD-35A9-4DE0-AC0A-746804C4DCE6}" destId="{982CCB7B-273E-4A80-B285-ED8ADCCC9E57}" srcOrd="1" destOrd="0" presId="urn:microsoft.com/office/officeart/2005/8/layout/orgChart1"/>
    <dgm:cxn modelId="{615450C3-937A-4756-9AF7-D78EEFAA6339}" type="presParOf" srcId="{9D7000FD-35A9-4DE0-AC0A-746804C4DCE6}" destId="{92E48123-ECDF-4D82-885C-5B4D1EDFCCE4}" srcOrd="2" destOrd="0" presId="urn:microsoft.com/office/officeart/2005/8/layout/orgChart1"/>
    <dgm:cxn modelId="{3D596F04-75D3-4B25-9F45-1D3DC0E11817}" type="presParOf" srcId="{81DE44E6-28E0-4A02-BD49-1F0E9FEF7CF3}" destId="{4ED37821-1FDE-4932-B3CF-9B9B4DF0B46C}" srcOrd="2" destOrd="0" presId="urn:microsoft.com/office/officeart/2005/8/layout/orgChart1"/>
    <dgm:cxn modelId="{A3234A0B-35F5-4E9F-9D5F-51F7843DBD70}" type="presParOf" srcId="{81DE44E6-28E0-4A02-BD49-1F0E9FEF7CF3}" destId="{A8EDD11C-2F3E-43CE-9864-C08B2D30FCAF}" srcOrd="3" destOrd="0" presId="urn:microsoft.com/office/officeart/2005/8/layout/orgChart1"/>
    <dgm:cxn modelId="{11713B96-C3F6-47FA-9852-41975DF61AD3}" type="presParOf" srcId="{A8EDD11C-2F3E-43CE-9864-C08B2D30FCAF}" destId="{BF5D5B04-25E0-4E0C-8653-D07BC5826E90}" srcOrd="0" destOrd="0" presId="urn:microsoft.com/office/officeart/2005/8/layout/orgChart1"/>
    <dgm:cxn modelId="{1209017F-00EE-475E-9220-7AEE8E78A25F}" type="presParOf" srcId="{BF5D5B04-25E0-4E0C-8653-D07BC5826E90}" destId="{4D2634F1-DD47-4326-8AB2-71545F7DDA38}" srcOrd="0" destOrd="0" presId="urn:microsoft.com/office/officeart/2005/8/layout/orgChart1"/>
    <dgm:cxn modelId="{200574E8-02D9-4660-B409-CE4678954F1D}" type="presParOf" srcId="{BF5D5B04-25E0-4E0C-8653-D07BC5826E90}" destId="{63F280B2-725E-474D-9BAA-16C783B22991}" srcOrd="1" destOrd="0" presId="urn:microsoft.com/office/officeart/2005/8/layout/orgChart1"/>
    <dgm:cxn modelId="{6C73EB73-B9AD-423E-B0E0-48DE421E4B53}" type="presParOf" srcId="{A8EDD11C-2F3E-43CE-9864-C08B2D30FCAF}" destId="{10999760-4DC7-4A56-AE5C-41322FEF0180}" srcOrd="1" destOrd="0" presId="urn:microsoft.com/office/officeart/2005/8/layout/orgChart1"/>
    <dgm:cxn modelId="{4BB3579F-46BD-40A4-88A4-9E8234AAC9CC}" type="presParOf" srcId="{A8EDD11C-2F3E-43CE-9864-C08B2D30FCAF}" destId="{75958F10-0EBC-4EA9-A163-51162211CD4E}" srcOrd="2" destOrd="0" presId="urn:microsoft.com/office/officeart/2005/8/layout/orgChart1"/>
    <dgm:cxn modelId="{8239B5CC-BD1A-4A01-A7A2-4EFF4559E3F8}" type="presParOf" srcId="{81DE44E6-28E0-4A02-BD49-1F0E9FEF7CF3}" destId="{347A559E-7CA1-4747-8F67-842B06742403}" srcOrd="4" destOrd="0" presId="urn:microsoft.com/office/officeart/2005/8/layout/orgChart1"/>
    <dgm:cxn modelId="{B2FA9CB0-1E9A-446B-A1AF-DED1135067A2}" type="presParOf" srcId="{81DE44E6-28E0-4A02-BD49-1F0E9FEF7CF3}" destId="{75960B0C-0842-40F3-B664-4DF68352AAD7}" srcOrd="5" destOrd="0" presId="urn:microsoft.com/office/officeart/2005/8/layout/orgChart1"/>
    <dgm:cxn modelId="{444E0CD9-F0CE-46AD-A4DF-8599402311B5}" type="presParOf" srcId="{75960B0C-0842-40F3-B664-4DF68352AAD7}" destId="{CB520B00-298C-493B-9340-2CE45F64DE7C}" srcOrd="0" destOrd="0" presId="urn:microsoft.com/office/officeart/2005/8/layout/orgChart1"/>
    <dgm:cxn modelId="{9768470E-BD72-4489-9558-D676B8746866}" type="presParOf" srcId="{CB520B00-298C-493B-9340-2CE45F64DE7C}" destId="{57E1ED36-D690-4BB0-812A-684B72630770}" srcOrd="0" destOrd="0" presId="urn:microsoft.com/office/officeart/2005/8/layout/orgChart1"/>
    <dgm:cxn modelId="{26460064-0F09-45E4-BE63-138F0A58AA8B}" type="presParOf" srcId="{CB520B00-298C-493B-9340-2CE45F64DE7C}" destId="{6AED425E-67D6-46C1-97AD-1174867325D6}" srcOrd="1" destOrd="0" presId="urn:microsoft.com/office/officeart/2005/8/layout/orgChart1"/>
    <dgm:cxn modelId="{583220E7-00D3-4839-B806-FFA8CDEBF965}" type="presParOf" srcId="{75960B0C-0842-40F3-B664-4DF68352AAD7}" destId="{11340643-E4AE-4B1D-AED0-84320B77221C}" srcOrd="1" destOrd="0" presId="urn:microsoft.com/office/officeart/2005/8/layout/orgChart1"/>
    <dgm:cxn modelId="{387C1E9E-1AE7-4EB3-A656-668028828D88}" type="presParOf" srcId="{75960B0C-0842-40F3-B664-4DF68352AAD7}" destId="{E967C454-CF1C-445E-998D-0C2ABD3BC5F7}" srcOrd="2" destOrd="0" presId="urn:microsoft.com/office/officeart/2005/8/layout/orgChart1"/>
    <dgm:cxn modelId="{3AE4029F-988F-45E7-9A7A-34DA456839D0}" type="presParOf" srcId="{81DE44E6-28E0-4A02-BD49-1F0E9FEF7CF3}" destId="{88BD2D83-3920-4B7C-B19E-C7C4C242333D}" srcOrd="6" destOrd="0" presId="urn:microsoft.com/office/officeart/2005/8/layout/orgChart1"/>
    <dgm:cxn modelId="{8AE201B4-EE99-46DA-92AB-0AE40E7F3DF2}" type="presParOf" srcId="{81DE44E6-28E0-4A02-BD49-1F0E9FEF7CF3}" destId="{64A39775-7C46-4573-8D96-3EC0C24246E8}" srcOrd="7" destOrd="0" presId="urn:microsoft.com/office/officeart/2005/8/layout/orgChart1"/>
    <dgm:cxn modelId="{9FF85096-99E8-49FD-962B-6C9E017A2DE3}" type="presParOf" srcId="{64A39775-7C46-4573-8D96-3EC0C24246E8}" destId="{AE28E7AC-093E-4250-86C9-667E8D796735}" srcOrd="0" destOrd="0" presId="urn:microsoft.com/office/officeart/2005/8/layout/orgChart1"/>
    <dgm:cxn modelId="{CA8E0F5A-837E-4D2E-8C68-6F4FBC3B7269}" type="presParOf" srcId="{AE28E7AC-093E-4250-86C9-667E8D796735}" destId="{C51479E3-4982-469E-99C5-5312D2B6E121}" srcOrd="0" destOrd="0" presId="urn:microsoft.com/office/officeart/2005/8/layout/orgChart1"/>
    <dgm:cxn modelId="{8FAF6702-E3AC-4FD2-AB89-4143BC3BE38C}" type="presParOf" srcId="{AE28E7AC-093E-4250-86C9-667E8D796735}" destId="{BCBF17FC-F2F9-4C46-A77C-680004CF8399}" srcOrd="1" destOrd="0" presId="urn:microsoft.com/office/officeart/2005/8/layout/orgChart1"/>
    <dgm:cxn modelId="{CC53877F-D3EC-47B4-A836-0DAB6A6B9864}" type="presParOf" srcId="{64A39775-7C46-4573-8D96-3EC0C24246E8}" destId="{0CFA8074-296A-43E9-9180-C8C7B1F7C71D}" srcOrd="1" destOrd="0" presId="urn:microsoft.com/office/officeart/2005/8/layout/orgChart1"/>
    <dgm:cxn modelId="{70E13AD6-2220-4F85-AD9E-47CA323A21A9}" type="presParOf" srcId="{64A39775-7C46-4573-8D96-3EC0C24246E8}" destId="{9D7E8FB8-0BFD-41C0-B62E-277072DF5405}" srcOrd="2" destOrd="0" presId="urn:microsoft.com/office/officeart/2005/8/layout/orgChart1"/>
    <dgm:cxn modelId="{741D1683-7DDF-4CCA-B60F-1D672011B5FE}" type="presParOf" srcId="{9D5B052A-5EF6-4461-8F51-375C7798F899}" destId="{E0EEF50E-C2BD-458F-B850-4D4CE307D4F0}" srcOrd="2" destOrd="0" presId="urn:microsoft.com/office/officeart/2005/8/layout/orgChart1"/>
    <dgm:cxn modelId="{C90626C6-FCAB-449D-82BC-F2CA2B499A17}" type="presParOf" srcId="{FED2A2DA-0D45-4FBE-9788-8895D0BE31A1}" destId="{72907828-86B8-4037-B775-1383B800566C}" srcOrd="2" destOrd="0" presId="urn:microsoft.com/office/officeart/2005/8/layout/orgChar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D2D83-3920-4B7C-B19E-C7C4C242333D}">
      <dsp:nvSpPr>
        <dsp:cNvPr id="0" name=""/>
        <dsp:cNvSpPr/>
      </dsp:nvSpPr>
      <dsp:spPr>
        <a:xfrm>
          <a:off x="4946679" y="1168103"/>
          <a:ext cx="144724" cy="2498906"/>
        </a:xfrm>
        <a:custGeom>
          <a:avLst/>
          <a:gdLst/>
          <a:ahLst/>
          <a:cxnLst/>
          <a:rect l="0" t="0" r="0" b="0"/>
          <a:pathLst>
            <a:path>
              <a:moveTo>
                <a:pt x="0" y="0"/>
              </a:moveTo>
              <a:lnTo>
                <a:pt x="0" y="2498906"/>
              </a:lnTo>
              <a:lnTo>
                <a:pt x="144724" y="249890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7A559E-7CA1-4747-8F67-842B06742403}">
      <dsp:nvSpPr>
        <dsp:cNvPr id="0" name=""/>
        <dsp:cNvSpPr/>
      </dsp:nvSpPr>
      <dsp:spPr>
        <a:xfrm>
          <a:off x="4946679" y="1168103"/>
          <a:ext cx="144724" cy="1813877"/>
        </a:xfrm>
        <a:custGeom>
          <a:avLst/>
          <a:gdLst/>
          <a:ahLst/>
          <a:cxnLst/>
          <a:rect l="0" t="0" r="0" b="0"/>
          <a:pathLst>
            <a:path>
              <a:moveTo>
                <a:pt x="0" y="0"/>
              </a:moveTo>
              <a:lnTo>
                <a:pt x="0" y="1813877"/>
              </a:lnTo>
              <a:lnTo>
                <a:pt x="144724" y="18138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D37821-1FDE-4932-B3CF-9B9B4DF0B46C}">
      <dsp:nvSpPr>
        <dsp:cNvPr id="0" name=""/>
        <dsp:cNvSpPr/>
      </dsp:nvSpPr>
      <dsp:spPr>
        <a:xfrm>
          <a:off x="4946679" y="1168103"/>
          <a:ext cx="144724" cy="1128849"/>
        </a:xfrm>
        <a:custGeom>
          <a:avLst/>
          <a:gdLst/>
          <a:ahLst/>
          <a:cxnLst/>
          <a:rect l="0" t="0" r="0" b="0"/>
          <a:pathLst>
            <a:path>
              <a:moveTo>
                <a:pt x="0" y="0"/>
              </a:moveTo>
              <a:lnTo>
                <a:pt x="0" y="1128849"/>
              </a:lnTo>
              <a:lnTo>
                <a:pt x="144724" y="11288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97CBC6-255B-42CE-99CC-C9347F4A6E2B}">
      <dsp:nvSpPr>
        <dsp:cNvPr id="0" name=""/>
        <dsp:cNvSpPr/>
      </dsp:nvSpPr>
      <dsp:spPr>
        <a:xfrm>
          <a:off x="4946679" y="1168103"/>
          <a:ext cx="144724" cy="443821"/>
        </a:xfrm>
        <a:custGeom>
          <a:avLst/>
          <a:gdLst/>
          <a:ahLst/>
          <a:cxnLst/>
          <a:rect l="0" t="0" r="0" b="0"/>
          <a:pathLst>
            <a:path>
              <a:moveTo>
                <a:pt x="0" y="0"/>
              </a:moveTo>
              <a:lnTo>
                <a:pt x="0" y="443821"/>
              </a:lnTo>
              <a:lnTo>
                <a:pt x="144724" y="4438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F4B028-C8A4-407A-9530-D3D524DAC23E}">
      <dsp:nvSpPr>
        <dsp:cNvPr id="0" name=""/>
        <dsp:cNvSpPr/>
      </dsp:nvSpPr>
      <dsp:spPr>
        <a:xfrm>
          <a:off x="3581446" y="483075"/>
          <a:ext cx="1751164" cy="202614"/>
        </a:xfrm>
        <a:custGeom>
          <a:avLst/>
          <a:gdLst/>
          <a:ahLst/>
          <a:cxnLst/>
          <a:rect l="0" t="0" r="0" b="0"/>
          <a:pathLst>
            <a:path>
              <a:moveTo>
                <a:pt x="0" y="0"/>
              </a:moveTo>
              <a:lnTo>
                <a:pt x="0" y="101307"/>
              </a:lnTo>
              <a:lnTo>
                <a:pt x="1751164" y="101307"/>
              </a:lnTo>
              <a:lnTo>
                <a:pt x="1751164" y="2026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D05160-8EB0-4909-8860-B6A3FBE81C09}">
      <dsp:nvSpPr>
        <dsp:cNvPr id="0" name=""/>
        <dsp:cNvSpPr/>
      </dsp:nvSpPr>
      <dsp:spPr>
        <a:xfrm>
          <a:off x="3779236" y="1168103"/>
          <a:ext cx="144724" cy="2498906"/>
        </a:xfrm>
        <a:custGeom>
          <a:avLst/>
          <a:gdLst/>
          <a:ahLst/>
          <a:cxnLst/>
          <a:rect l="0" t="0" r="0" b="0"/>
          <a:pathLst>
            <a:path>
              <a:moveTo>
                <a:pt x="0" y="0"/>
              </a:moveTo>
              <a:lnTo>
                <a:pt x="0" y="2498906"/>
              </a:lnTo>
              <a:lnTo>
                <a:pt x="144724" y="249890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BAF57E-FF26-448F-B98A-672D3A4E23D4}">
      <dsp:nvSpPr>
        <dsp:cNvPr id="0" name=""/>
        <dsp:cNvSpPr/>
      </dsp:nvSpPr>
      <dsp:spPr>
        <a:xfrm>
          <a:off x="3779236" y="1168103"/>
          <a:ext cx="144724" cy="1813877"/>
        </a:xfrm>
        <a:custGeom>
          <a:avLst/>
          <a:gdLst/>
          <a:ahLst/>
          <a:cxnLst/>
          <a:rect l="0" t="0" r="0" b="0"/>
          <a:pathLst>
            <a:path>
              <a:moveTo>
                <a:pt x="0" y="0"/>
              </a:moveTo>
              <a:lnTo>
                <a:pt x="0" y="1813877"/>
              </a:lnTo>
              <a:lnTo>
                <a:pt x="144724" y="18138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1ABAE3-0AAD-4C6B-A49A-EB57D625CE26}">
      <dsp:nvSpPr>
        <dsp:cNvPr id="0" name=""/>
        <dsp:cNvSpPr/>
      </dsp:nvSpPr>
      <dsp:spPr>
        <a:xfrm>
          <a:off x="3779236" y="1168103"/>
          <a:ext cx="144724" cy="1128849"/>
        </a:xfrm>
        <a:custGeom>
          <a:avLst/>
          <a:gdLst/>
          <a:ahLst/>
          <a:cxnLst/>
          <a:rect l="0" t="0" r="0" b="0"/>
          <a:pathLst>
            <a:path>
              <a:moveTo>
                <a:pt x="0" y="0"/>
              </a:moveTo>
              <a:lnTo>
                <a:pt x="0" y="1128849"/>
              </a:lnTo>
              <a:lnTo>
                <a:pt x="144724" y="11288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D3A704-4674-46AF-B1A2-A03D5422AEEC}">
      <dsp:nvSpPr>
        <dsp:cNvPr id="0" name=""/>
        <dsp:cNvSpPr/>
      </dsp:nvSpPr>
      <dsp:spPr>
        <a:xfrm>
          <a:off x="3779236" y="1168103"/>
          <a:ext cx="144724" cy="443821"/>
        </a:xfrm>
        <a:custGeom>
          <a:avLst/>
          <a:gdLst/>
          <a:ahLst/>
          <a:cxnLst/>
          <a:rect l="0" t="0" r="0" b="0"/>
          <a:pathLst>
            <a:path>
              <a:moveTo>
                <a:pt x="0" y="0"/>
              </a:moveTo>
              <a:lnTo>
                <a:pt x="0" y="443821"/>
              </a:lnTo>
              <a:lnTo>
                <a:pt x="144724" y="4438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A6F7DC-87BE-485E-AFB5-E8B3AC6145D3}">
      <dsp:nvSpPr>
        <dsp:cNvPr id="0" name=""/>
        <dsp:cNvSpPr/>
      </dsp:nvSpPr>
      <dsp:spPr>
        <a:xfrm>
          <a:off x="3581446" y="483075"/>
          <a:ext cx="583721" cy="202614"/>
        </a:xfrm>
        <a:custGeom>
          <a:avLst/>
          <a:gdLst/>
          <a:ahLst/>
          <a:cxnLst/>
          <a:rect l="0" t="0" r="0" b="0"/>
          <a:pathLst>
            <a:path>
              <a:moveTo>
                <a:pt x="0" y="0"/>
              </a:moveTo>
              <a:lnTo>
                <a:pt x="0" y="101307"/>
              </a:lnTo>
              <a:lnTo>
                <a:pt x="583721" y="101307"/>
              </a:lnTo>
              <a:lnTo>
                <a:pt x="583721" y="2026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0395D4-FD9A-4159-886D-9E25E7199174}">
      <dsp:nvSpPr>
        <dsp:cNvPr id="0" name=""/>
        <dsp:cNvSpPr/>
      </dsp:nvSpPr>
      <dsp:spPr>
        <a:xfrm>
          <a:off x="2611793" y="1168103"/>
          <a:ext cx="144724" cy="2498906"/>
        </a:xfrm>
        <a:custGeom>
          <a:avLst/>
          <a:gdLst/>
          <a:ahLst/>
          <a:cxnLst/>
          <a:rect l="0" t="0" r="0" b="0"/>
          <a:pathLst>
            <a:path>
              <a:moveTo>
                <a:pt x="0" y="0"/>
              </a:moveTo>
              <a:lnTo>
                <a:pt x="0" y="2498906"/>
              </a:lnTo>
              <a:lnTo>
                <a:pt x="144724" y="249890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DAD44D-F89D-4ABC-927A-DBA85A7DF704}">
      <dsp:nvSpPr>
        <dsp:cNvPr id="0" name=""/>
        <dsp:cNvSpPr/>
      </dsp:nvSpPr>
      <dsp:spPr>
        <a:xfrm>
          <a:off x="2611793" y="1168103"/>
          <a:ext cx="144724" cy="1813877"/>
        </a:xfrm>
        <a:custGeom>
          <a:avLst/>
          <a:gdLst/>
          <a:ahLst/>
          <a:cxnLst/>
          <a:rect l="0" t="0" r="0" b="0"/>
          <a:pathLst>
            <a:path>
              <a:moveTo>
                <a:pt x="0" y="0"/>
              </a:moveTo>
              <a:lnTo>
                <a:pt x="0" y="1813877"/>
              </a:lnTo>
              <a:lnTo>
                <a:pt x="144724" y="18138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5CF1EC-317F-47B4-A458-A13363EB0548}">
      <dsp:nvSpPr>
        <dsp:cNvPr id="0" name=""/>
        <dsp:cNvSpPr/>
      </dsp:nvSpPr>
      <dsp:spPr>
        <a:xfrm>
          <a:off x="2611793" y="1168103"/>
          <a:ext cx="144724" cy="1128849"/>
        </a:xfrm>
        <a:custGeom>
          <a:avLst/>
          <a:gdLst/>
          <a:ahLst/>
          <a:cxnLst/>
          <a:rect l="0" t="0" r="0" b="0"/>
          <a:pathLst>
            <a:path>
              <a:moveTo>
                <a:pt x="0" y="0"/>
              </a:moveTo>
              <a:lnTo>
                <a:pt x="0" y="1128849"/>
              </a:lnTo>
              <a:lnTo>
                <a:pt x="144724" y="11288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71D3A3-F0BF-45DC-907B-CDD58187E7C0}">
      <dsp:nvSpPr>
        <dsp:cNvPr id="0" name=""/>
        <dsp:cNvSpPr/>
      </dsp:nvSpPr>
      <dsp:spPr>
        <a:xfrm>
          <a:off x="2611793" y="1168103"/>
          <a:ext cx="144724" cy="443821"/>
        </a:xfrm>
        <a:custGeom>
          <a:avLst/>
          <a:gdLst/>
          <a:ahLst/>
          <a:cxnLst/>
          <a:rect l="0" t="0" r="0" b="0"/>
          <a:pathLst>
            <a:path>
              <a:moveTo>
                <a:pt x="0" y="0"/>
              </a:moveTo>
              <a:lnTo>
                <a:pt x="0" y="443821"/>
              </a:lnTo>
              <a:lnTo>
                <a:pt x="144724" y="4438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489015-0B45-402D-8FB3-D4AFCF5BA9C8}">
      <dsp:nvSpPr>
        <dsp:cNvPr id="0" name=""/>
        <dsp:cNvSpPr/>
      </dsp:nvSpPr>
      <dsp:spPr>
        <a:xfrm>
          <a:off x="2997725" y="483075"/>
          <a:ext cx="583721" cy="202614"/>
        </a:xfrm>
        <a:custGeom>
          <a:avLst/>
          <a:gdLst/>
          <a:ahLst/>
          <a:cxnLst/>
          <a:rect l="0" t="0" r="0" b="0"/>
          <a:pathLst>
            <a:path>
              <a:moveTo>
                <a:pt x="583721" y="0"/>
              </a:moveTo>
              <a:lnTo>
                <a:pt x="583721" y="101307"/>
              </a:lnTo>
              <a:lnTo>
                <a:pt x="0" y="101307"/>
              </a:lnTo>
              <a:lnTo>
                <a:pt x="0" y="2026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03AF92-A974-49B6-B852-B6E72E031650}">
      <dsp:nvSpPr>
        <dsp:cNvPr id="0" name=""/>
        <dsp:cNvSpPr/>
      </dsp:nvSpPr>
      <dsp:spPr>
        <a:xfrm>
          <a:off x="1444350" y="1168103"/>
          <a:ext cx="144724" cy="2498906"/>
        </a:xfrm>
        <a:custGeom>
          <a:avLst/>
          <a:gdLst/>
          <a:ahLst/>
          <a:cxnLst/>
          <a:rect l="0" t="0" r="0" b="0"/>
          <a:pathLst>
            <a:path>
              <a:moveTo>
                <a:pt x="0" y="0"/>
              </a:moveTo>
              <a:lnTo>
                <a:pt x="0" y="2498906"/>
              </a:lnTo>
              <a:lnTo>
                <a:pt x="144724" y="249890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C1F924-3D4D-47FB-A49C-E4C5C316EAFB}">
      <dsp:nvSpPr>
        <dsp:cNvPr id="0" name=""/>
        <dsp:cNvSpPr/>
      </dsp:nvSpPr>
      <dsp:spPr>
        <a:xfrm>
          <a:off x="1444350" y="1168103"/>
          <a:ext cx="144724" cy="1813877"/>
        </a:xfrm>
        <a:custGeom>
          <a:avLst/>
          <a:gdLst/>
          <a:ahLst/>
          <a:cxnLst/>
          <a:rect l="0" t="0" r="0" b="0"/>
          <a:pathLst>
            <a:path>
              <a:moveTo>
                <a:pt x="0" y="0"/>
              </a:moveTo>
              <a:lnTo>
                <a:pt x="0" y="1813877"/>
              </a:lnTo>
              <a:lnTo>
                <a:pt x="144724" y="18138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3BA589-0D7C-4416-8AFD-7938A5AAEACD}">
      <dsp:nvSpPr>
        <dsp:cNvPr id="0" name=""/>
        <dsp:cNvSpPr/>
      </dsp:nvSpPr>
      <dsp:spPr>
        <a:xfrm>
          <a:off x="1444350" y="1168103"/>
          <a:ext cx="144724" cy="1128849"/>
        </a:xfrm>
        <a:custGeom>
          <a:avLst/>
          <a:gdLst/>
          <a:ahLst/>
          <a:cxnLst/>
          <a:rect l="0" t="0" r="0" b="0"/>
          <a:pathLst>
            <a:path>
              <a:moveTo>
                <a:pt x="0" y="0"/>
              </a:moveTo>
              <a:lnTo>
                <a:pt x="0" y="1128849"/>
              </a:lnTo>
              <a:lnTo>
                <a:pt x="144724" y="11288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56C1E2-91F6-4EA5-87FA-2083A9A939CC}">
      <dsp:nvSpPr>
        <dsp:cNvPr id="0" name=""/>
        <dsp:cNvSpPr/>
      </dsp:nvSpPr>
      <dsp:spPr>
        <a:xfrm>
          <a:off x="1444350" y="1168103"/>
          <a:ext cx="144724" cy="443821"/>
        </a:xfrm>
        <a:custGeom>
          <a:avLst/>
          <a:gdLst/>
          <a:ahLst/>
          <a:cxnLst/>
          <a:rect l="0" t="0" r="0" b="0"/>
          <a:pathLst>
            <a:path>
              <a:moveTo>
                <a:pt x="0" y="0"/>
              </a:moveTo>
              <a:lnTo>
                <a:pt x="0" y="443821"/>
              </a:lnTo>
              <a:lnTo>
                <a:pt x="144724" y="4438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546372-2F10-45B7-AEE2-CB3790EBD5E0}">
      <dsp:nvSpPr>
        <dsp:cNvPr id="0" name=""/>
        <dsp:cNvSpPr/>
      </dsp:nvSpPr>
      <dsp:spPr>
        <a:xfrm>
          <a:off x="1830282" y="483075"/>
          <a:ext cx="1751164" cy="202614"/>
        </a:xfrm>
        <a:custGeom>
          <a:avLst/>
          <a:gdLst/>
          <a:ahLst/>
          <a:cxnLst/>
          <a:rect l="0" t="0" r="0" b="0"/>
          <a:pathLst>
            <a:path>
              <a:moveTo>
                <a:pt x="1751164" y="0"/>
              </a:moveTo>
              <a:lnTo>
                <a:pt x="1751164" y="101307"/>
              </a:lnTo>
              <a:lnTo>
                <a:pt x="0" y="101307"/>
              </a:lnTo>
              <a:lnTo>
                <a:pt x="0" y="2026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322E2C-8A40-490C-8D89-BFBA7A6EE3AC}">
      <dsp:nvSpPr>
        <dsp:cNvPr id="0" name=""/>
        <dsp:cNvSpPr/>
      </dsp:nvSpPr>
      <dsp:spPr>
        <a:xfrm>
          <a:off x="3099032" y="660"/>
          <a:ext cx="964828" cy="482414"/>
        </a:xfrm>
        <a:prstGeom prst="rect">
          <a:avLst/>
        </a:prstGeom>
        <a:solidFill>
          <a:srgbClr val="C00000"/>
        </a:solidFill>
        <a:ln>
          <a:solidFill>
            <a:schemeClr val="accent1">
              <a:hueOff val="0"/>
              <a:satOff val="0"/>
              <a:lumOff val="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zh-CN" sz="1300" kern="1200"/>
            <a:t>CMA_GSICS</a:t>
          </a:r>
          <a:endParaRPr lang="zh-CN" altLang="en-US" sz="1300" kern="1200"/>
        </a:p>
      </dsp:txBody>
      <dsp:txXfrm>
        <a:off x="3099032" y="660"/>
        <a:ext cx="964828" cy="482414"/>
      </dsp:txXfrm>
    </dsp:sp>
    <dsp:sp modelId="{ACA1A5C5-B164-423D-84BF-6255151A6C93}">
      <dsp:nvSpPr>
        <dsp:cNvPr id="0" name=""/>
        <dsp:cNvSpPr/>
      </dsp:nvSpPr>
      <dsp:spPr>
        <a:xfrm>
          <a:off x="1347867" y="685689"/>
          <a:ext cx="964828" cy="4824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en-US" sz="1300" kern="1200"/>
            <a:t>CommonData</a:t>
          </a:r>
          <a:endParaRPr lang="zh-CN" altLang="en-US" sz="1300" kern="1200"/>
        </a:p>
      </dsp:txBody>
      <dsp:txXfrm>
        <a:off x="1347867" y="685689"/>
        <a:ext cx="964828" cy="482414"/>
      </dsp:txXfrm>
    </dsp:sp>
    <dsp:sp modelId="{84626816-78E6-466A-9F1C-FDED758A3BC0}">
      <dsp:nvSpPr>
        <dsp:cNvPr id="0" name=""/>
        <dsp:cNvSpPr/>
      </dsp:nvSpPr>
      <dsp:spPr>
        <a:xfrm>
          <a:off x="1589075" y="1370717"/>
          <a:ext cx="964828" cy="4824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zh-CN" sz="1300" kern="1200"/>
            <a:t>title</a:t>
          </a:r>
          <a:endParaRPr lang="zh-CN" altLang="en-US" sz="1300" kern="1200"/>
        </a:p>
      </dsp:txBody>
      <dsp:txXfrm>
        <a:off x="1589075" y="1370717"/>
        <a:ext cx="964828" cy="482414"/>
      </dsp:txXfrm>
    </dsp:sp>
    <dsp:sp modelId="{C126393F-D7CF-4F67-BACD-DA851103BB9E}">
      <dsp:nvSpPr>
        <dsp:cNvPr id="0" name=""/>
        <dsp:cNvSpPr/>
      </dsp:nvSpPr>
      <dsp:spPr>
        <a:xfrm>
          <a:off x="1589075" y="2055746"/>
          <a:ext cx="964828" cy="4824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zh-CN" sz="1300" kern="1200"/>
            <a:t>orbit</a:t>
          </a:r>
          <a:endParaRPr lang="zh-CN" altLang="en-US" sz="1300" kern="1200"/>
        </a:p>
      </dsp:txBody>
      <dsp:txXfrm>
        <a:off x="1589075" y="2055746"/>
        <a:ext cx="964828" cy="482414"/>
      </dsp:txXfrm>
    </dsp:sp>
    <dsp:sp modelId="{90478DC0-EA2F-4021-872C-A539C855422C}">
      <dsp:nvSpPr>
        <dsp:cNvPr id="0" name=""/>
        <dsp:cNvSpPr/>
      </dsp:nvSpPr>
      <dsp:spPr>
        <a:xfrm>
          <a:off x="1589075" y="2740774"/>
          <a:ext cx="964828" cy="4824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zh-CN" sz="1300" kern="1200"/>
            <a:t>sno</a:t>
          </a:r>
          <a:endParaRPr lang="zh-CN" altLang="en-US" sz="1300" kern="1200"/>
        </a:p>
      </dsp:txBody>
      <dsp:txXfrm>
        <a:off x="1589075" y="2740774"/>
        <a:ext cx="964828" cy="482414"/>
      </dsp:txXfrm>
    </dsp:sp>
    <dsp:sp modelId="{FFF8DDED-84EA-45E1-A5BF-04AB7DA84D43}">
      <dsp:nvSpPr>
        <dsp:cNvPr id="0" name=""/>
        <dsp:cNvSpPr/>
      </dsp:nvSpPr>
      <dsp:spPr>
        <a:xfrm>
          <a:off x="1589075" y="3425802"/>
          <a:ext cx="964828" cy="4824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zh-CN" sz="1300" kern="1200"/>
            <a:t>snox</a:t>
          </a:r>
          <a:endParaRPr lang="zh-CN" altLang="en-US" sz="1300" kern="1200"/>
        </a:p>
      </dsp:txBody>
      <dsp:txXfrm>
        <a:off x="1589075" y="3425802"/>
        <a:ext cx="964828" cy="482414"/>
      </dsp:txXfrm>
    </dsp:sp>
    <dsp:sp modelId="{6979B978-21B1-4369-928A-C889069AAEAD}">
      <dsp:nvSpPr>
        <dsp:cNvPr id="0" name=""/>
        <dsp:cNvSpPr/>
      </dsp:nvSpPr>
      <dsp:spPr>
        <a:xfrm>
          <a:off x="2515310" y="685689"/>
          <a:ext cx="964828" cy="4824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en-US" sz="1300" kern="1200"/>
            <a:t>SourceData</a:t>
          </a:r>
          <a:endParaRPr lang="zh-CN" altLang="en-US" sz="1300" kern="1200"/>
        </a:p>
      </dsp:txBody>
      <dsp:txXfrm>
        <a:off x="2515310" y="685689"/>
        <a:ext cx="964828" cy="482414"/>
      </dsp:txXfrm>
    </dsp:sp>
    <dsp:sp modelId="{BD2CC7B0-B06D-4E31-A374-9166EEA9E59A}">
      <dsp:nvSpPr>
        <dsp:cNvPr id="0" name=""/>
        <dsp:cNvSpPr/>
      </dsp:nvSpPr>
      <dsp:spPr>
        <a:xfrm>
          <a:off x="2756517" y="1370717"/>
          <a:ext cx="964828" cy="4824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zh-CN" sz="1300" kern="1200"/>
            <a:t>FENGYUN-3D</a:t>
          </a:r>
          <a:endParaRPr lang="zh-CN" altLang="en-US" sz="1300" kern="1200"/>
        </a:p>
      </dsp:txBody>
      <dsp:txXfrm>
        <a:off x="2756517" y="1370717"/>
        <a:ext cx="964828" cy="482414"/>
      </dsp:txXfrm>
    </dsp:sp>
    <dsp:sp modelId="{E7BA5A75-8FB1-4A8E-BE83-59605079AFC1}">
      <dsp:nvSpPr>
        <dsp:cNvPr id="0" name=""/>
        <dsp:cNvSpPr/>
      </dsp:nvSpPr>
      <dsp:spPr>
        <a:xfrm>
          <a:off x="2756517" y="2055746"/>
          <a:ext cx="964828" cy="4824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zh-CN" sz="1300" kern="1200"/>
            <a:t>METOP-A</a:t>
          </a:r>
          <a:endParaRPr lang="zh-CN" altLang="en-US" sz="1300" kern="1200"/>
        </a:p>
      </dsp:txBody>
      <dsp:txXfrm>
        <a:off x="2756517" y="2055746"/>
        <a:ext cx="964828" cy="482414"/>
      </dsp:txXfrm>
    </dsp:sp>
    <dsp:sp modelId="{BBA6DC7F-684B-4FC4-9B36-1D3DEA8F7F08}">
      <dsp:nvSpPr>
        <dsp:cNvPr id="0" name=""/>
        <dsp:cNvSpPr/>
      </dsp:nvSpPr>
      <dsp:spPr>
        <a:xfrm>
          <a:off x="2756517" y="2740774"/>
          <a:ext cx="964828" cy="4824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zh-CN" sz="1300" kern="1200"/>
            <a:t>NPP</a:t>
          </a:r>
          <a:endParaRPr lang="zh-CN" altLang="en-US" sz="1300" kern="1200"/>
        </a:p>
      </dsp:txBody>
      <dsp:txXfrm>
        <a:off x="2756517" y="2740774"/>
        <a:ext cx="964828" cy="482414"/>
      </dsp:txXfrm>
    </dsp:sp>
    <dsp:sp modelId="{F0EC4333-D7F6-4482-A4E0-90AA60563E4C}">
      <dsp:nvSpPr>
        <dsp:cNvPr id="0" name=""/>
        <dsp:cNvSpPr/>
      </dsp:nvSpPr>
      <dsp:spPr>
        <a:xfrm>
          <a:off x="2756517" y="3425802"/>
          <a:ext cx="964828" cy="4824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zh-CN" sz="1300" kern="1200"/>
            <a:t>AQUA</a:t>
          </a:r>
          <a:endParaRPr lang="zh-CN" altLang="en-US" sz="1300" kern="1200"/>
        </a:p>
      </dsp:txBody>
      <dsp:txXfrm>
        <a:off x="2756517" y="3425802"/>
        <a:ext cx="964828" cy="482414"/>
      </dsp:txXfrm>
    </dsp:sp>
    <dsp:sp modelId="{9FE9C9DF-3900-4E52-925D-383AB2010F2B}">
      <dsp:nvSpPr>
        <dsp:cNvPr id="0" name=""/>
        <dsp:cNvSpPr/>
      </dsp:nvSpPr>
      <dsp:spPr>
        <a:xfrm>
          <a:off x="3682753" y="685689"/>
          <a:ext cx="964828" cy="482414"/>
        </a:xfrm>
        <a:prstGeom prst="rect">
          <a:avLst/>
        </a:prstGeom>
        <a:solidFill>
          <a:schemeClr val="tx1">
            <a:lumMod val="95000"/>
            <a:lumOff val="5000"/>
          </a:schemeClr>
        </a:solidFill>
        <a:ln>
          <a:solidFill>
            <a:schemeClr val="accent1">
              <a:hueOff val="0"/>
              <a:satOff val="0"/>
              <a:lumOff val="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en-US" sz="1300" kern="1200"/>
            <a:t>CROSS</a:t>
          </a:r>
          <a:endParaRPr lang="zh-CN" altLang="en-US" sz="1300" kern="1200"/>
        </a:p>
      </dsp:txBody>
      <dsp:txXfrm>
        <a:off x="3682753" y="685689"/>
        <a:ext cx="964828" cy="482414"/>
      </dsp:txXfrm>
    </dsp:sp>
    <dsp:sp modelId="{5F25DB89-2A21-4098-B7AC-CBC27F2F6980}">
      <dsp:nvSpPr>
        <dsp:cNvPr id="0" name=""/>
        <dsp:cNvSpPr/>
      </dsp:nvSpPr>
      <dsp:spPr>
        <a:xfrm>
          <a:off x="3923960" y="1370717"/>
          <a:ext cx="964828" cy="482414"/>
        </a:xfrm>
        <a:prstGeom prst="rect">
          <a:avLst/>
        </a:prstGeom>
        <a:solidFill>
          <a:schemeClr val="tx1"/>
        </a:solidFill>
        <a:ln>
          <a:solidFill>
            <a:schemeClr val="accent1">
              <a:hueOff val="0"/>
              <a:satOff val="0"/>
              <a:lumOff val="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en-US" sz="1300" kern="1200"/>
            <a:t>SupportData</a:t>
          </a:r>
          <a:endParaRPr lang="zh-CN" altLang="en-US" sz="1300" kern="1200"/>
        </a:p>
      </dsp:txBody>
      <dsp:txXfrm>
        <a:off x="3923960" y="1370717"/>
        <a:ext cx="964828" cy="482414"/>
      </dsp:txXfrm>
    </dsp:sp>
    <dsp:sp modelId="{BDC4BE59-DF37-4E6F-981A-C335AE1C5E80}">
      <dsp:nvSpPr>
        <dsp:cNvPr id="0" name=""/>
        <dsp:cNvSpPr/>
      </dsp:nvSpPr>
      <dsp:spPr>
        <a:xfrm>
          <a:off x="3923960" y="2055746"/>
          <a:ext cx="964828" cy="482414"/>
        </a:xfrm>
        <a:prstGeom prst="rect">
          <a:avLst/>
        </a:prstGeom>
        <a:solidFill>
          <a:schemeClr val="tx1"/>
        </a:solidFill>
        <a:ln>
          <a:solidFill>
            <a:schemeClr val="accent1">
              <a:hueOff val="0"/>
              <a:satOff val="0"/>
              <a:lumOff val="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en-US" sz="1300" kern="1200"/>
            <a:t>Results</a:t>
          </a:r>
          <a:endParaRPr lang="zh-CN" altLang="en-US" sz="1300" kern="1200"/>
        </a:p>
      </dsp:txBody>
      <dsp:txXfrm>
        <a:off x="3923960" y="2055746"/>
        <a:ext cx="964828" cy="482414"/>
      </dsp:txXfrm>
    </dsp:sp>
    <dsp:sp modelId="{928BFCDD-A81B-49DB-BF88-B1A6DFC849A1}">
      <dsp:nvSpPr>
        <dsp:cNvPr id="0" name=""/>
        <dsp:cNvSpPr/>
      </dsp:nvSpPr>
      <dsp:spPr>
        <a:xfrm>
          <a:off x="3923960" y="2740774"/>
          <a:ext cx="964828" cy="482414"/>
        </a:xfrm>
        <a:prstGeom prst="rect">
          <a:avLst/>
        </a:prstGeom>
        <a:solidFill>
          <a:schemeClr val="tx1"/>
        </a:solidFill>
        <a:ln>
          <a:solidFill>
            <a:schemeClr val="accent1">
              <a:hueOff val="0"/>
              <a:satOff val="0"/>
              <a:lumOff val="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en-US" sz="1300" kern="1200"/>
            <a:t>InterfaceFile</a:t>
          </a:r>
          <a:endParaRPr lang="zh-CN" altLang="en-US" sz="1300" kern="1200"/>
        </a:p>
      </dsp:txBody>
      <dsp:txXfrm>
        <a:off x="3923960" y="2740774"/>
        <a:ext cx="964828" cy="482414"/>
      </dsp:txXfrm>
    </dsp:sp>
    <dsp:sp modelId="{E6929BC8-5CEB-4D4E-938E-D2C65E894831}">
      <dsp:nvSpPr>
        <dsp:cNvPr id="0" name=""/>
        <dsp:cNvSpPr/>
      </dsp:nvSpPr>
      <dsp:spPr>
        <a:xfrm>
          <a:off x="3923960" y="3425802"/>
          <a:ext cx="964828" cy="482414"/>
        </a:xfrm>
        <a:prstGeom prst="rect">
          <a:avLst/>
        </a:prstGeom>
        <a:solidFill>
          <a:schemeClr val="tx1"/>
        </a:solidFill>
        <a:ln>
          <a:solidFill>
            <a:schemeClr val="accent1">
              <a:hueOff val="0"/>
              <a:satOff val="0"/>
              <a:lumOff val="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en-US" sz="1300" kern="1200"/>
            <a:t>Log</a:t>
          </a:r>
          <a:endParaRPr lang="zh-CN" altLang="en-US" sz="1300" kern="1200"/>
        </a:p>
      </dsp:txBody>
      <dsp:txXfrm>
        <a:off x="3923960" y="3425802"/>
        <a:ext cx="964828" cy="482414"/>
      </dsp:txXfrm>
    </dsp:sp>
    <dsp:sp modelId="{B8211397-91D6-4A2B-923C-C204E34F15BA}">
      <dsp:nvSpPr>
        <dsp:cNvPr id="0" name=""/>
        <dsp:cNvSpPr/>
      </dsp:nvSpPr>
      <dsp:spPr>
        <a:xfrm>
          <a:off x="4850196" y="685689"/>
          <a:ext cx="964828" cy="482414"/>
        </a:xfrm>
        <a:prstGeom prst="rect">
          <a:avLst/>
        </a:prstGeom>
        <a:solidFill>
          <a:schemeClr val="tx1">
            <a:lumMod val="95000"/>
            <a:lumOff val="5000"/>
          </a:schemeClr>
        </a:solidFill>
        <a:ln>
          <a:solidFill>
            <a:schemeClr val="accent1">
              <a:hueOff val="0"/>
              <a:satOff val="0"/>
              <a:lumOff val="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en-US" sz="1300" kern="1200"/>
            <a:t>PICS</a:t>
          </a:r>
          <a:endParaRPr lang="zh-CN" altLang="en-US" sz="1300" kern="1200"/>
        </a:p>
      </dsp:txBody>
      <dsp:txXfrm>
        <a:off x="4850196" y="685689"/>
        <a:ext cx="964828" cy="482414"/>
      </dsp:txXfrm>
    </dsp:sp>
    <dsp:sp modelId="{3C303861-748D-402D-BBA9-1BB0596FD5D5}">
      <dsp:nvSpPr>
        <dsp:cNvPr id="0" name=""/>
        <dsp:cNvSpPr/>
      </dsp:nvSpPr>
      <dsp:spPr>
        <a:xfrm>
          <a:off x="5091403" y="1370717"/>
          <a:ext cx="964828" cy="482414"/>
        </a:xfrm>
        <a:prstGeom prst="rect">
          <a:avLst/>
        </a:prstGeom>
        <a:solidFill>
          <a:schemeClr val="tx1">
            <a:lumMod val="95000"/>
            <a:lumOff val="5000"/>
          </a:schemeClr>
        </a:solidFill>
        <a:ln>
          <a:solidFill>
            <a:schemeClr val="accent1">
              <a:hueOff val="0"/>
              <a:satOff val="0"/>
              <a:lumOff val="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en-US" sz="1300" kern="1200"/>
            <a:t>SupportData</a:t>
          </a:r>
          <a:endParaRPr lang="zh-CN" altLang="en-US" sz="1300" kern="1200"/>
        </a:p>
      </dsp:txBody>
      <dsp:txXfrm>
        <a:off x="5091403" y="1370717"/>
        <a:ext cx="964828" cy="482414"/>
      </dsp:txXfrm>
    </dsp:sp>
    <dsp:sp modelId="{4D2634F1-DD47-4326-8AB2-71545F7DDA38}">
      <dsp:nvSpPr>
        <dsp:cNvPr id="0" name=""/>
        <dsp:cNvSpPr/>
      </dsp:nvSpPr>
      <dsp:spPr>
        <a:xfrm>
          <a:off x="5091403" y="2055746"/>
          <a:ext cx="964828" cy="482414"/>
        </a:xfrm>
        <a:prstGeom prst="rect">
          <a:avLst/>
        </a:prstGeom>
        <a:solidFill>
          <a:schemeClr val="tx1">
            <a:lumMod val="95000"/>
            <a:lumOff val="5000"/>
          </a:schemeClr>
        </a:solidFill>
        <a:ln>
          <a:solidFill>
            <a:schemeClr val="accent1">
              <a:hueOff val="0"/>
              <a:satOff val="0"/>
              <a:lumOff val="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en-US" sz="1300" kern="1200"/>
            <a:t>Results</a:t>
          </a:r>
          <a:endParaRPr lang="zh-CN" altLang="en-US" sz="1300" kern="1200"/>
        </a:p>
      </dsp:txBody>
      <dsp:txXfrm>
        <a:off x="5091403" y="2055746"/>
        <a:ext cx="964828" cy="482414"/>
      </dsp:txXfrm>
    </dsp:sp>
    <dsp:sp modelId="{57E1ED36-D690-4BB0-812A-684B72630770}">
      <dsp:nvSpPr>
        <dsp:cNvPr id="0" name=""/>
        <dsp:cNvSpPr/>
      </dsp:nvSpPr>
      <dsp:spPr>
        <a:xfrm>
          <a:off x="5091403" y="2740774"/>
          <a:ext cx="964828" cy="482414"/>
        </a:xfrm>
        <a:prstGeom prst="rect">
          <a:avLst/>
        </a:prstGeom>
        <a:solidFill>
          <a:schemeClr val="tx1">
            <a:lumMod val="95000"/>
            <a:lumOff val="5000"/>
          </a:schemeClr>
        </a:solidFill>
        <a:ln>
          <a:solidFill>
            <a:schemeClr val="accent1">
              <a:hueOff val="0"/>
              <a:satOff val="0"/>
              <a:lumOff val="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en-US" sz="1300" kern="1200"/>
            <a:t>InterfaceFile</a:t>
          </a:r>
          <a:endParaRPr lang="zh-CN" altLang="en-US" sz="1300" kern="1200"/>
        </a:p>
      </dsp:txBody>
      <dsp:txXfrm>
        <a:off x="5091403" y="2740774"/>
        <a:ext cx="964828" cy="482414"/>
      </dsp:txXfrm>
    </dsp:sp>
    <dsp:sp modelId="{C51479E3-4982-469E-99C5-5312D2B6E121}">
      <dsp:nvSpPr>
        <dsp:cNvPr id="0" name=""/>
        <dsp:cNvSpPr/>
      </dsp:nvSpPr>
      <dsp:spPr>
        <a:xfrm>
          <a:off x="5091403" y="3425802"/>
          <a:ext cx="964828" cy="482414"/>
        </a:xfrm>
        <a:prstGeom prst="rect">
          <a:avLst/>
        </a:prstGeom>
        <a:solidFill>
          <a:schemeClr val="tx1">
            <a:lumMod val="95000"/>
            <a:lumOff val="5000"/>
          </a:schemeClr>
        </a:solidFill>
        <a:ln>
          <a:solidFill>
            <a:schemeClr val="accent1">
              <a:hueOff val="0"/>
              <a:satOff val="0"/>
              <a:lumOff val="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en-US" sz="1300" kern="1200"/>
            <a:t>Log</a:t>
          </a:r>
          <a:endParaRPr lang="zh-CN" altLang="en-US" sz="1300" kern="1200"/>
        </a:p>
      </dsp:txBody>
      <dsp:txXfrm>
        <a:off x="5091403" y="3425802"/>
        <a:ext cx="964828" cy="48241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This presentation illustrte the two kinds of data extration</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no = the SGP type “mean” mean motion at epoch</a:t>
            </a:r>
            <a:endParaRPr lang="zh-CN" altLang="en-US"/>
          </a:p>
          <a:p>
            <a:r>
              <a:rPr lang="zh-CN" altLang="en-US"/>
              <a:t>eo = the “mean” eccentricity at epoch</a:t>
            </a:r>
            <a:endParaRPr lang="zh-CN" altLang="en-US"/>
          </a:p>
          <a:p>
            <a:r>
              <a:rPr lang="zh-CN" altLang="en-US"/>
              <a:t>io = the “mean” inclination at epoch</a:t>
            </a:r>
            <a:endParaRPr lang="zh-CN" altLang="en-US"/>
          </a:p>
          <a:p>
            <a:r>
              <a:rPr lang="zh-CN" altLang="en-US"/>
              <a:t>Mo = the “mean” mean anomaly at epoch</a:t>
            </a:r>
            <a:endParaRPr lang="zh-CN" altLang="en-US"/>
          </a:p>
          <a:p>
            <a:r>
              <a:rPr lang="zh-CN" altLang="en-US"/>
              <a:t>ωo = the “mean” argument of perigee at epoch</a:t>
            </a:r>
            <a:endParaRPr lang="zh-CN" altLang="en-US"/>
          </a:p>
          <a:p>
            <a:r>
              <a:rPr lang="zh-CN" altLang="en-US"/>
              <a:t>Ωo = the “mean” longitude of ascending node at epoch</a:t>
            </a:r>
            <a:endParaRPr lang="zh-CN" altLang="en-US"/>
          </a:p>
          <a:p>
            <a:r>
              <a:rPr lang="zh-CN" altLang="en-US"/>
              <a:t>n˙ o = the time rate of change of “mean” mean motion at epoch</a:t>
            </a:r>
            <a:endParaRPr lang="zh-CN" altLang="en-US"/>
          </a:p>
          <a:p>
            <a:r>
              <a:rPr lang="zh-CN" altLang="en-US"/>
              <a:t>n¨o = the second time rate of change of “mean” mean motion at epoch</a:t>
            </a:r>
            <a:endParaRPr lang="zh-CN" altLang="en-US"/>
          </a:p>
          <a:p>
            <a:r>
              <a:rPr lang="zh-CN" altLang="en-US"/>
              <a:t>B∗ = the SGP4 type drag coefficient</a:t>
            </a:r>
            <a:endParaRPr lang="zh-CN" altLang="en-US"/>
          </a:p>
          <a:p>
            <a:r>
              <a:rPr lang="zh-CN" altLang="en-US"/>
              <a:t>ke = √</a:t>
            </a:r>
            <a:endParaRPr lang="zh-CN" altLang="en-US"/>
          </a:p>
          <a:p>
            <a:r>
              <a:rPr lang="zh-CN" altLang="en-US"/>
              <a:t>GM where G is Newton’s universal gravitational constant and M is the mass</a:t>
            </a:r>
            <a:endParaRPr lang="zh-CN" altLang="en-US"/>
          </a:p>
          <a:p>
            <a:r>
              <a:rPr lang="zh-CN" altLang="en-US"/>
              <a:t>of the Earth</a:t>
            </a:r>
            <a:endParaRPr lang="zh-CN" altLang="en-US"/>
          </a:p>
          <a:p>
            <a:r>
              <a:rPr lang="zh-CN" altLang="en-US"/>
              <a:t>aE = the equatorial radius of the Earth</a:t>
            </a:r>
            <a:endParaRPr lang="zh-CN" altLang="en-US"/>
          </a:p>
          <a:p>
            <a:r>
              <a:rPr lang="zh-CN" altLang="en-US"/>
              <a:t>J2 = the second gravitational zonal harmonic of the Earth</a:t>
            </a:r>
            <a:endParaRPr lang="zh-CN" altLang="en-US"/>
          </a:p>
          <a:p>
            <a:r>
              <a:rPr lang="zh-CN" altLang="en-US"/>
              <a:t>J3 = the third gravitational zonal harmonic of the Earth</a:t>
            </a:r>
            <a:endParaRPr lang="zh-CN" altLang="en-US"/>
          </a:p>
          <a:p>
            <a:r>
              <a:rPr lang="zh-CN" altLang="en-US"/>
              <a:t>J4 = the fourth gravitational zonal harmonic of the Earth</a:t>
            </a:r>
            <a:endParaRPr lang="zh-CN" altLang="en-US"/>
          </a:p>
          <a:p>
            <a:r>
              <a:rPr lang="zh-CN" altLang="en-US"/>
              <a:t>(t − to) = time since epoch</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4000" b="1">
                <a:latin typeface="+mj-lt"/>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8" name="页脚占位符 4"/>
          <p:cNvSpPr txBox="1"/>
          <p:nvPr userDrawn="1"/>
        </p:nvSpPr>
        <p:spPr>
          <a:xfrm>
            <a:off x="3124200" y="6357958"/>
            <a:ext cx="2876560" cy="365125"/>
          </a:xfrm>
          <a:prstGeom prst="rect">
            <a:avLst/>
          </a:prstGeom>
        </p:spPr>
        <p:txBody>
          <a:bodyPr vert="horz" lIns="91440" tIns="45720" rIns="91440" bIns="45720" rtlCol="0" anchor="ctr"/>
          <a:lstStyle>
            <a:lvl1pPr algn="ctr">
              <a:defRPr sz="1200">
                <a:solidFill>
                  <a:srgbClr val="1313F3"/>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smtClean="0">
                <a:ln>
                  <a:noFill/>
                </a:ln>
                <a:solidFill>
                  <a:srgbClr val="1313F3"/>
                </a:solidFill>
                <a:effectLst/>
                <a:uLnTx/>
                <a:uFillTx/>
                <a:latin typeface="+mn-lt"/>
                <a:ea typeface="+mn-ea"/>
                <a:cs typeface="+mn-cs"/>
              </a:rPr>
              <a:t>GSICS 2019 Annual meeting, March, 2019 </a:t>
            </a:r>
            <a:r>
              <a:rPr kumimoji="0" lang="en-US" sz="1200" b="0" i="0" u="none" strike="noStrike" kern="1200" cap="none" spc="0" normalizeH="0" baseline="0" noProof="0" smtClean="0">
                <a:ln>
                  <a:noFill/>
                </a:ln>
                <a:solidFill>
                  <a:srgbClr val="1313F3"/>
                </a:solidFill>
                <a:effectLst/>
                <a:uLnTx/>
                <a:uFillTx/>
                <a:latin typeface="+mn-lt"/>
                <a:ea typeface="+mn-ea"/>
                <a:cs typeface="+mn-cs"/>
              </a:rPr>
              <a:t>Frascati Italy</a:t>
            </a:r>
            <a:endParaRPr kumimoji="0" lang="en-US" sz="1200" b="0" i="0" u="none" strike="noStrike" kern="1200" cap="none" spc="0" normalizeH="0" baseline="0" noProof="0" dirty="0">
              <a:ln>
                <a:noFill/>
              </a:ln>
              <a:solidFill>
                <a:srgbClr val="1313F3"/>
              </a:solidFill>
              <a:effectLst/>
              <a:uLnTx/>
              <a:uFillTx/>
              <a:latin typeface="+mn-lt"/>
              <a:ea typeface="+mn-ea"/>
              <a:cs typeface="+mn-cs"/>
            </a:endParaRPr>
          </a:p>
        </p:txBody>
      </p:sp>
      <p:sp>
        <p:nvSpPr>
          <p:cNvPr id="10" name="弧形 9"/>
          <p:cNvSpPr/>
          <p:nvPr userDrawn="1"/>
        </p:nvSpPr>
        <p:spPr>
          <a:xfrm>
            <a:off x="1785918" y="1142984"/>
            <a:ext cx="5500726" cy="428628"/>
          </a:xfrm>
          <a:prstGeom prst="arc">
            <a:avLst>
              <a:gd name="adj1" fmla="val 10731585"/>
              <a:gd name="adj2" fmla="val 74291"/>
            </a:avLst>
          </a:prstGeom>
          <a:ln w="38100">
            <a:solidFill>
              <a:srgbClr val="1313F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1" name="Picture 4"/>
          <p:cNvPicPr>
            <a:picLocks noChangeAspect="1" noChangeArrowheads="1"/>
          </p:cNvPicPr>
          <p:nvPr userDrawn="1"/>
        </p:nvPicPr>
        <p:blipFill>
          <a:blip r:embed="rId2" cstate="print"/>
          <a:srcRect/>
          <a:stretch>
            <a:fillRect/>
          </a:stretch>
        </p:blipFill>
        <p:spPr bwMode="auto">
          <a:xfrm>
            <a:off x="0" y="142852"/>
            <a:ext cx="1289907" cy="523883"/>
          </a:xfrm>
          <a:prstGeom prst="rect">
            <a:avLst/>
          </a:prstGeom>
          <a:noFill/>
          <a:ln w="9525" cap="flat">
            <a:noFill/>
            <a:rou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1313F3"/>
                </a:solidFill>
              </a:defRPr>
            </a:lvl1pPr>
          </a:lstStyle>
          <a:p>
            <a:fld id="{530820CF-B880-4189-942D-D702A7CBA730}" type="datetimeFigureOut">
              <a:rPr lang="zh-CN" altLang="en-US" smtClean="0"/>
            </a:fld>
            <a:endParaRPr lang="zh-CN" altLang="en-US" dirty="0"/>
          </a:p>
        </p:txBody>
      </p:sp>
      <p:sp>
        <p:nvSpPr>
          <p:cNvPr id="5" name="页脚占位符 4"/>
          <p:cNvSpPr>
            <a:spLocks noGrp="1"/>
          </p:cNvSpPr>
          <p:nvPr>
            <p:ph type="ftr" sz="quarter" idx="3"/>
          </p:nvPr>
        </p:nvSpPr>
        <p:spPr>
          <a:xfrm>
            <a:off x="3143240" y="6356350"/>
            <a:ext cx="2876560" cy="365125"/>
          </a:xfrm>
          <a:prstGeom prst="rect">
            <a:avLst/>
          </a:prstGeom>
        </p:spPr>
        <p:txBody>
          <a:bodyPr vert="horz" lIns="91440" tIns="45720" rIns="91440" bIns="45720" rtlCol="0" anchor="ctr"/>
          <a:lstStyle>
            <a:lvl1pPr algn="ctr">
              <a:defRPr sz="1200">
                <a:solidFill>
                  <a:srgbClr val="1313F3"/>
                </a:solidFill>
              </a:defRPr>
            </a:lvl1pPr>
          </a:lstStyle>
          <a:p>
            <a:r>
              <a:rPr lang="en-US" altLang="zh-CN" dirty="0" smtClean="0"/>
              <a:t>GSICS 2015 Annual meeting, March, 2015 New Deli, India</a:t>
            </a:r>
            <a:endParaRPr lang="zh-CN" altLang="en-US" dirty="0"/>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cxnSp>
        <p:nvCxnSpPr>
          <p:cNvPr id="8" name="直接连接符 7"/>
          <p:cNvCxnSpPr/>
          <p:nvPr userDrawn="1"/>
        </p:nvCxnSpPr>
        <p:spPr>
          <a:xfrm>
            <a:off x="571472" y="6357958"/>
            <a:ext cx="8143932" cy="1588"/>
          </a:xfrm>
          <a:prstGeom prst="line">
            <a:avLst/>
          </a:prstGeom>
          <a:ln w="28575">
            <a:solidFill>
              <a:srgbClr val="1313F3"/>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1" name="Picture 7" descr="gsics300px"/>
          <p:cNvPicPr>
            <a:picLocks noChangeAspect="1"/>
          </p:cNvPicPr>
          <p:nvPr/>
        </p:nvPicPr>
        <p:blipFill>
          <a:blip r:embed="rId1"/>
          <a:stretch>
            <a:fillRect/>
          </a:stretch>
        </p:blipFill>
        <p:spPr>
          <a:xfrm>
            <a:off x="-76200" y="-76200"/>
            <a:ext cx="1828800" cy="742950"/>
          </a:xfrm>
          <a:prstGeom prst="rect">
            <a:avLst/>
          </a:prstGeom>
          <a:noFill/>
          <a:ln w="9525">
            <a:noFill/>
          </a:ln>
        </p:spPr>
      </p:pic>
      <p:pic>
        <p:nvPicPr>
          <p:cNvPr id="5122" name="Picture 8"/>
          <p:cNvPicPr>
            <a:picLocks noChangeAspect="1"/>
          </p:cNvPicPr>
          <p:nvPr/>
        </p:nvPicPr>
        <p:blipFill>
          <a:blip r:embed="rId2"/>
          <a:srcRect r="62801"/>
          <a:stretch>
            <a:fillRect/>
          </a:stretch>
        </p:blipFill>
        <p:spPr>
          <a:xfrm>
            <a:off x="7461250" y="0"/>
            <a:ext cx="682625" cy="700088"/>
          </a:xfrm>
          <a:prstGeom prst="rect">
            <a:avLst/>
          </a:prstGeom>
          <a:noFill/>
          <a:ln w="9525">
            <a:noFill/>
          </a:ln>
        </p:spPr>
      </p:pic>
      <p:pic>
        <p:nvPicPr>
          <p:cNvPr id="5123" name="Picture 9"/>
          <p:cNvPicPr>
            <a:picLocks noChangeAspect="1"/>
          </p:cNvPicPr>
          <p:nvPr/>
        </p:nvPicPr>
        <p:blipFill>
          <a:blip r:embed="rId3"/>
          <a:stretch>
            <a:fillRect/>
          </a:stretch>
        </p:blipFill>
        <p:spPr>
          <a:xfrm>
            <a:off x="8143875" y="0"/>
            <a:ext cx="887413" cy="773113"/>
          </a:xfrm>
          <a:prstGeom prst="rect">
            <a:avLst/>
          </a:prstGeom>
          <a:noFill/>
          <a:ln w="9525">
            <a:noFill/>
          </a:ln>
        </p:spPr>
      </p:pic>
      <p:sp>
        <p:nvSpPr>
          <p:cNvPr id="5124" name="标题 1"/>
          <p:cNvSpPr>
            <a:spLocks noGrp="1"/>
          </p:cNvSpPr>
          <p:nvPr>
            <p:ph type="ctrTitle"/>
          </p:nvPr>
        </p:nvSpPr>
        <p:spPr>
          <a:xfrm>
            <a:off x="109538" y="1838325"/>
            <a:ext cx="8856662" cy="1470025"/>
          </a:xfrm>
        </p:spPr>
        <p:txBody>
          <a:bodyPr wrap="square" lIns="91440" tIns="45720" rIns="91440" bIns="45720" anchor="ctr"/>
          <a:p>
            <a:pPr defTabSz="914400">
              <a:buNone/>
            </a:pPr>
            <a:r>
              <a:rPr lang="en-US" altLang="zh-CN" sz="3600" b="1" dirty="0" smtClean="0">
                <a:sym typeface="+mn-ea"/>
              </a:rPr>
              <a:t>PICS/SNO data extraction function and data dissemination</a:t>
            </a:r>
            <a:endParaRPr lang="en-US" altLang="zh-CN" sz="3600" b="1" kern="1200" baseline="0" dirty="0" smtClean="0">
              <a:cs typeface="+mj-cs"/>
              <a:sym typeface="+mn-ea"/>
            </a:endParaRPr>
          </a:p>
        </p:txBody>
      </p:sp>
      <p:sp>
        <p:nvSpPr>
          <p:cNvPr id="5125" name="副标题 2"/>
          <p:cNvSpPr>
            <a:spLocks noGrp="1"/>
          </p:cNvSpPr>
          <p:nvPr>
            <p:ph type="subTitle" idx="1"/>
          </p:nvPr>
        </p:nvSpPr>
        <p:spPr>
          <a:xfrm>
            <a:off x="3169285" y="3491865"/>
            <a:ext cx="5760720" cy="2813685"/>
          </a:xfrm>
        </p:spPr>
        <p:txBody>
          <a:bodyPr wrap="square" lIns="91440" tIns="45720" rIns="91440" bIns="45720" anchor="t">
            <a:normAutofit lnSpcReduction="20000"/>
          </a:bodyPr>
          <a:p>
            <a:pPr defTabSz="914400">
              <a:lnSpc>
                <a:spcPct val="150000"/>
              </a:lnSpc>
            </a:pPr>
            <a:r>
              <a:rPr lang="en-US" altLang="zh-CN" sz="1800" b="1" u="sng" kern="1200" baseline="0" dirty="0">
                <a:solidFill>
                  <a:schemeClr val="tx2"/>
                </a:solidFill>
                <a:latin typeface="微软雅黑" panose="020B0503020204020204" charset="-122"/>
                <a:ea typeface="微软雅黑" panose="020B0503020204020204" charset="-122"/>
                <a:cs typeface="+mn-cs"/>
                <a:sym typeface="微软雅黑" panose="020B0503020204020204" charset="-122"/>
              </a:rPr>
              <a:t>Lin Chen</a:t>
            </a:r>
            <a:r>
              <a:rPr lang="en-US" altLang="zh-CN" sz="1800" b="1" kern="1200" baseline="0" dirty="0">
                <a:solidFill>
                  <a:schemeClr val="tx2"/>
                </a:solidFill>
                <a:latin typeface="微软雅黑" panose="020B0503020204020204" charset="-122"/>
                <a:ea typeface="微软雅黑" panose="020B0503020204020204" charset="-122"/>
                <a:cs typeface="+mn-cs"/>
                <a:sym typeface="微软雅黑" panose="020B0503020204020204" charset="-122"/>
              </a:rPr>
              <a:t>, </a:t>
            </a:r>
            <a:r>
              <a:rPr lang="en-US" altLang="zh-CN" sz="1800" b="1" kern="1200" baseline="0" dirty="0">
                <a:solidFill>
                  <a:schemeClr val="tx2"/>
                </a:solidFill>
                <a:latin typeface="+mn-lt"/>
                <a:ea typeface="楷体_GB2312"/>
                <a:cs typeface="+mn-cs"/>
                <a:sym typeface="Times New Roman" panose="02020603050405020304" pitchFamily="18" charset="0"/>
              </a:rPr>
              <a:t> </a:t>
            </a:r>
            <a:r>
              <a:rPr lang="en-US" altLang="zh-CN" sz="1800" b="1" kern="1200" baseline="0" dirty="0">
                <a:solidFill>
                  <a:schemeClr val="tx2"/>
                </a:solidFill>
                <a:latin typeface="微软雅黑" panose="020B0503020204020204" charset="-122"/>
                <a:ea typeface="微软雅黑" panose="020B0503020204020204" charset="-122"/>
                <a:cs typeface="+mn-cs"/>
                <a:sym typeface="Times New Roman" panose="02020603050405020304" pitchFamily="18" charset="0"/>
              </a:rPr>
              <a:t>Xiuqing Hu，Zhe Xu, Na Xu,          Ling Wang</a:t>
            </a:r>
            <a:r>
              <a:rPr lang="en-US" altLang="zh-CN" sz="1800" b="1" kern="1200" baseline="0" dirty="0">
                <a:solidFill>
                  <a:schemeClr val="tx2"/>
                </a:solidFill>
                <a:latin typeface="微软雅黑" panose="020B0503020204020204" charset="-122"/>
                <a:ea typeface="微软雅黑" panose="020B0503020204020204" charset="-122"/>
                <a:cs typeface="+mn-cs"/>
                <a:sym typeface="微软雅黑" panose="020B0503020204020204" charset="-122"/>
              </a:rPr>
              <a:t>, Peng Wang, Peng Zhang</a:t>
            </a:r>
            <a:endParaRPr lang="en-US" altLang="zh-CN" sz="1600" b="1" kern="1200" baseline="0" dirty="0">
              <a:solidFill>
                <a:schemeClr val="tx2"/>
              </a:solidFill>
              <a:latin typeface="微软雅黑" panose="020B0503020204020204" charset="-122"/>
              <a:ea typeface="微软雅黑" panose="020B0503020204020204" charset="-122"/>
              <a:cs typeface="+mn-cs"/>
              <a:sym typeface="微软雅黑" panose="020B0503020204020204" charset="-122"/>
            </a:endParaRPr>
          </a:p>
          <a:p>
            <a:pPr defTabSz="914400">
              <a:lnSpc>
                <a:spcPct val="80000"/>
              </a:lnSpc>
            </a:pPr>
            <a:endParaRPr lang="zh-CN" altLang="en-US" sz="1600" b="1" kern="1200" baseline="0" dirty="0">
              <a:solidFill>
                <a:schemeClr val="tx2"/>
              </a:solidFill>
              <a:latin typeface="微软雅黑" panose="020B0503020204020204" charset="-122"/>
              <a:ea typeface="微软雅黑" panose="020B0503020204020204" charset="-122"/>
              <a:cs typeface="+mn-cs"/>
              <a:sym typeface="微软雅黑" panose="020B0503020204020204" charset="-122"/>
            </a:endParaRPr>
          </a:p>
          <a:p>
            <a:pPr defTabSz="914400">
              <a:lnSpc>
                <a:spcPct val="80000"/>
              </a:lnSpc>
            </a:pPr>
            <a:endParaRPr lang="en-US" altLang="zh-CN" sz="1600" b="1" kern="1200" baseline="0" dirty="0">
              <a:solidFill>
                <a:schemeClr val="tx2"/>
              </a:solidFill>
              <a:latin typeface="微软雅黑" panose="020B0503020204020204" charset="-122"/>
              <a:ea typeface="微软雅黑" panose="020B0503020204020204" charset="-122"/>
              <a:cs typeface="+mn-cs"/>
              <a:sym typeface="微软雅黑" panose="020B0503020204020204" charset="-122"/>
            </a:endParaRPr>
          </a:p>
          <a:p>
            <a:pPr defTabSz="914400">
              <a:lnSpc>
                <a:spcPct val="80000"/>
              </a:lnSpc>
            </a:pPr>
            <a:endParaRPr lang="en-US" altLang="zh-CN" sz="1600" b="1" kern="1200" baseline="0" dirty="0">
              <a:solidFill>
                <a:schemeClr val="tx2"/>
              </a:solidFill>
              <a:latin typeface="微软雅黑" panose="020B0503020204020204" charset="-122"/>
              <a:ea typeface="微软雅黑" panose="020B0503020204020204" charset="-122"/>
              <a:cs typeface="+mn-cs"/>
              <a:sym typeface="微软雅黑" panose="020B0503020204020204" charset="-122"/>
            </a:endParaRPr>
          </a:p>
          <a:p>
            <a:pPr defTabSz="914400">
              <a:lnSpc>
                <a:spcPct val="80000"/>
              </a:lnSpc>
            </a:pPr>
            <a:r>
              <a:rPr lang="en-US" altLang="zh-CN" sz="1600" b="1" kern="1200" baseline="0" dirty="0">
                <a:solidFill>
                  <a:schemeClr val="tx2"/>
                </a:solidFill>
                <a:latin typeface="微软雅黑" panose="020B0503020204020204" charset="-122"/>
                <a:ea typeface="微软雅黑" panose="020B0503020204020204" charset="-122"/>
                <a:cs typeface="+mn-cs"/>
                <a:sym typeface="微软雅黑" panose="020B0503020204020204" charset="-122"/>
              </a:rPr>
              <a:t>National Satellite Meteorological Center</a:t>
            </a:r>
            <a:r>
              <a:rPr lang="zh-CN" altLang="en-US" sz="1600" b="1" kern="1200" baseline="0" dirty="0">
                <a:solidFill>
                  <a:schemeClr val="tx2"/>
                </a:solidFill>
                <a:latin typeface="微软雅黑" panose="020B0503020204020204" charset="-122"/>
                <a:ea typeface="微软雅黑" panose="020B0503020204020204" charset="-122"/>
                <a:cs typeface="+mn-cs"/>
                <a:sym typeface="微软雅黑" panose="020B0503020204020204" charset="-122"/>
              </a:rPr>
              <a:t>(NSMC)</a:t>
            </a:r>
            <a:r>
              <a:rPr lang="en-US" altLang="zh-CN" sz="1600" b="1" kern="1200" baseline="0" dirty="0">
                <a:solidFill>
                  <a:schemeClr val="tx2"/>
                </a:solidFill>
                <a:latin typeface="微软雅黑" panose="020B0503020204020204" charset="-122"/>
                <a:ea typeface="微软雅黑" panose="020B0503020204020204" charset="-122"/>
                <a:cs typeface="+mn-cs"/>
                <a:sym typeface="微软雅黑" panose="020B0503020204020204" charset="-122"/>
              </a:rPr>
              <a:t>, CMA</a:t>
            </a:r>
            <a:endParaRPr lang="en-US" altLang="zh-CN" sz="1600" b="1" kern="1200" baseline="0" dirty="0">
              <a:solidFill>
                <a:schemeClr val="tx2"/>
              </a:solidFill>
              <a:latin typeface="微软雅黑" panose="020B0503020204020204" charset="-122"/>
              <a:ea typeface="微软雅黑" panose="020B0503020204020204" charset="-122"/>
              <a:cs typeface="+mn-cs"/>
              <a:sym typeface="微软雅黑" panose="020B0503020204020204" charset="-122"/>
            </a:endParaRPr>
          </a:p>
          <a:p>
            <a:pPr defTabSz="914400">
              <a:lnSpc>
                <a:spcPct val="80000"/>
              </a:lnSpc>
            </a:pPr>
            <a:endParaRPr lang="en-US" altLang="zh-CN" sz="1600" b="1" kern="1200" baseline="0" dirty="0">
              <a:solidFill>
                <a:schemeClr val="tx2"/>
              </a:solidFill>
              <a:latin typeface="微软雅黑" panose="020B0503020204020204" charset="-122"/>
              <a:ea typeface="微软雅黑" panose="020B0503020204020204" charset="-122"/>
              <a:cs typeface="+mn-cs"/>
              <a:sym typeface="微软雅黑" panose="020B0503020204020204" charset="-122"/>
            </a:endParaRPr>
          </a:p>
          <a:p>
            <a:pPr defTabSz="914400">
              <a:lnSpc>
                <a:spcPct val="80000"/>
              </a:lnSpc>
            </a:pPr>
            <a:r>
              <a:rPr lang="en-US" altLang="zh-CN" sz="1600" b="1" kern="1200" baseline="0" dirty="0">
                <a:solidFill>
                  <a:schemeClr val="tx2"/>
                </a:solidFill>
                <a:latin typeface="微软雅黑" panose="020B0503020204020204" charset="-122"/>
                <a:ea typeface="微软雅黑" panose="020B0503020204020204" charset="-122"/>
                <a:cs typeface="+mn-cs"/>
                <a:sym typeface="微软雅黑" panose="020B0503020204020204" charset="-122"/>
              </a:rPr>
              <a:t>chenlin@cma.gov.cn</a:t>
            </a:r>
            <a:endParaRPr lang="en-US" altLang="zh-CN" sz="1600" b="1" kern="1200" baseline="0" dirty="0">
              <a:solidFill>
                <a:schemeClr val="tx2"/>
              </a:solidFill>
              <a:latin typeface="微软雅黑" panose="020B0503020204020204" charset="-122"/>
              <a:ea typeface="微软雅黑" panose="020B0503020204020204" charset="-122"/>
              <a:cs typeface="+mn-cs"/>
              <a:sym typeface="微软雅黑" panose="020B0503020204020204" charset="-122"/>
            </a:endParaRPr>
          </a:p>
          <a:p>
            <a:pPr defTabSz="914400">
              <a:lnSpc>
                <a:spcPct val="80000"/>
              </a:lnSpc>
            </a:pPr>
            <a:endParaRPr lang="en-US" altLang="zh-CN" sz="1600" b="1" kern="1200" baseline="0" dirty="0">
              <a:solidFill>
                <a:schemeClr val="tx2"/>
              </a:solidFill>
              <a:latin typeface="微软雅黑" panose="020B0503020204020204" charset="-122"/>
              <a:ea typeface="微软雅黑" panose="020B0503020204020204" charset="-122"/>
              <a:cs typeface="+mn-cs"/>
              <a:sym typeface="微软雅黑" panose="020B0503020204020204" charset="-122"/>
            </a:endParaRPr>
          </a:p>
          <a:p>
            <a:pPr defTabSz="914400">
              <a:lnSpc>
                <a:spcPct val="80000"/>
              </a:lnSpc>
            </a:pPr>
            <a:endParaRPr lang="en-US" altLang="zh-CN" sz="1600" b="1" kern="1200" baseline="0" dirty="0">
              <a:solidFill>
                <a:schemeClr val="tx2"/>
              </a:solidFill>
              <a:latin typeface="微软雅黑" panose="020B0503020204020204" charset="-122"/>
              <a:ea typeface="微软雅黑" panose="020B0503020204020204" charset="-122"/>
              <a:cs typeface="+mn-cs"/>
              <a:sym typeface="微软雅黑" panose="020B0503020204020204" charset="-122"/>
            </a:endParaRPr>
          </a:p>
          <a:p>
            <a:pPr defTabSz="914400">
              <a:lnSpc>
                <a:spcPct val="80000"/>
              </a:lnSpc>
            </a:pPr>
            <a:endParaRPr lang="en-US" altLang="zh-CN" sz="1600" b="1" kern="1200" baseline="0" dirty="0">
              <a:solidFill>
                <a:schemeClr val="tx2"/>
              </a:solidFill>
              <a:latin typeface="微软雅黑" panose="020B0503020204020204" charset="-122"/>
              <a:ea typeface="微软雅黑" panose="020B0503020204020204" charset="-122"/>
              <a:cs typeface="+mn-cs"/>
              <a:sym typeface="微软雅黑" panose="020B0503020204020204" charset="-122"/>
            </a:endParaRPr>
          </a:p>
          <a:p>
            <a:pPr defTabSz="914400">
              <a:lnSpc>
                <a:spcPct val="80000"/>
              </a:lnSpc>
            </a:pPr>
            <a:r>
              <a:rPr lang="zh-CN" altLang="en-US" sz="1600" b="1" dirty="0">
                <a:solidFill>
                  <a:schemeClr val="tx2"/>
                </a:solidFill>
                <a:latin typeface="微软雅黑" panose="020B0503020204020204" charset="-122"/>
                <a:ea typeface="微软雅黑" panose="020B0503020204020204" charset="-122"/>
                <a:sym typeface="微软雅黑" panose="020B0503020204020204" charset="-122"/>
              </a:rPr>
              <a:t>March </a:t>
            </a:r>
            <a:r>
              <a:rPr lang="en-US" altLang="zh-CN" sz="1600" b="1" dirty="0">
                <a:solidFill>
                  <a:schemeClr val="tx2"/>
                </a:solidFill>
                <a:latin typeface="微软雅黑" panose="020B0503020204020204" charset="-122"/>
                <a:ea typeface="微软雅黑" panose="020B0503020204020204" charset="-122"/>
                <a:sym typeface="微软雅黑" panose="020B0503020204020204" charset="-122"/>
              </a:rPr>
              <a:t>7</a:t>
            </a:r>
            <a:r>
              <a:rPr lang="zh-CN" altLang="en-US" sz="1600" b="1" dirty="0">
                <a:solidFill>
                  <a:schemeClr val="tx2"/>
                </a:solidFill>
                <a:latin typeface="微软雅黑" panose="020B0503020204020204" charset="-122"/>
                <a:ea typeface="微软雅黑" panose="020B0503020204020204" charset="-122"/>
                <a:sym typeface="微软雅黑" panose="020B0503020204020204" charset="-122"/>
              </a:rPr>
              <a:t>, </a:t>
            </a:r>
            <a:r>
              <a:rPr lang="en-US" altLang="zh-CN" sz="1600" b="1" dirty="0">
                <a:solidFill>
                  <a:schemeClr val="tx2"/>
                </a:solidFill>
                <a:latin typeface="微软雅黑" panose="020B0503020204020204" charset="-122"/>
                <a:ea typeface="微软雅黑" panose="020B0503020204020204" charset="-122"/>
                <a:sym typeface="微软雅黑" panose="020B0503020204020204" charset="-122"/>
              </a:rPr>
              <a:t>2019</a:t>
            </a:r>
            <a:endParaRPr lang="zh-CN" altLang="en-US" sz="1600" b="1" kern="1200" baseline="0" dirty="0">
              <a:solidFill>
                <a:schemeClr val="tx1"/>
              </a:solidFill>
              <a:latin typeface="微软雅黑" panose="020B0503020204020204" charset="-122"/>
              <a:ea typeface="微软雅黑" panose="020B0503020204020204" charset="-122"/>
              <a:cs typeface="+mn-cs"/>
              <a:sym typeface="微软雅黑" panose="020B0503020204020204" charset="-122"/>
            </a:endParaRPr>
          </a:p>
          <a:p>
            <a:pPr defTabSz="914400">
              <a:lnSpc>
                <a:spcPct val="80000"/>
              </a:lnSpc>
            </a:pPr>
            <a:endParaRPr lang="zh-CN" altLang="en-US" sz="1600" b="1" kern="1200" baseline="0" dirty="0">
              <a:solidFill>
                <a:schemeClr val="tx1"/>
              </a:solidFill>
              <a:latin typeface="微软雅黑" panose="020B0503020204020204" charset="-122"/>
              <a:ea typeface="微软雅黑" panose="020B0503020204020204" charset="-122"/>
              <a:cs typeface="+mn-cs"/>
              <a:sym typeface="微软雅黑" panose="020B0503020204020204" charset="-122"/>
            </a:endParaRPr>
          </a:p>
        </p:txBody>
      </p:sp>
      <p:sp>
        <p:nvSpPr>
          <p:cNvPr id="5126" name="直接连接符 3"/>
          <p:cNvSpPr/>
          <p:nvPr/>
        </p:nvSpPr>
        <p:spPr>
          <a:xfrm>
            <a:off x="642938" y="3214688"/>
            <a:ext cx="7500937" cy="1587"/>
          </a:xfrm>
          <a:prstGeom prst="line">
            <a:avLst/>
          </a:prstGeom>
          <a:ln w="57150" cap="flat" cmpd="sng">
            <a:solidFill>
              <a:srgbClr val="5A35F5"/>
            </a:solidFill>
            <a:prstDash val="solid"/>
            <a:miter/>
            <a:headEnd type="none" w="med" len="med"/>
            <a:tailEnd type="none" w="med" len="med"/>
          </a:ln>
        </p:spPr>
      </p:sp>
      <p:sp>
        <p:nvSpPr>
          <p:cNvPr id="5127" name="直接连接符 4"/>
          <p:cNvSpPr/>
          <p:nvPr/>
        </p:nvSpPr>
        <p:spPr>
          <a:xfrm>
            <a:off x="1428750" y="3286125"/>
            <a:ext cx="7500938" cy="1588"/>
          </a:xfrm>
          <a:prstGeom prst="line">
            <a:avLst/>
          </a:prstGeom>
          <a:ln w="57150" cap="flat" cmpd="sng">
            <a:solidFill>
              <a:srgbClr val="5A35F5"/>
            </a:solidFill>
            <a:prstDash val="solid"/>
            <a:miter/>
            <a:headEnd type="none" w="med" len="med"/>
            <a:tailEnd type="none" w="med" len="med"/>
          </a:ln>
        </p:spPr>
      </p:sp>
      <p:pic>
        <p:nvPicPr>
          <p:cNvPr id="5128" name="Picture 6"/>
          <p:cNvPicPr>
            <a:picLocks noChangeAspect="1"/>
          </p:cNvPicPr>
          <p:nvPr/>
        </p:nvPicPr>
        <p:blipFill>
          <a:blip r:embed="rId4"/>
          <a:stretch>
            <a:fillRect/>
          </a:stretch>
        </p:blipFill>
        <p:spPr>
          <a:xfrm>
            <a:off x="0" y="0"/>
            <a:ext cx="9144000" cy="1957388"/>
          </a:xfrm>
          <a:prstGeom prst="rect">
            <a:avLst/>
          </a:prstGeom>
          <a:noFill/>
          <a:ln w="9525">
            <a:noFill/>
          </a:ln>
        </p:spPr>
      </p:pic>
      <p:pic>
        <p:nvPicPr>
          <p:cNvPr id="5129" name="Picture 7" descr="气象局"/>
          <p:cNvPicPr>
            <a:picLocks noChangeAspect="1"/>
          </p:cNvPicPr>
          <p:nvPr/>
        </p:nvPicPr>
        <p:blipFill>
          <a:blip r:embed="rId5"/>
          <a:stretch>
            <a:fillRect/>
          </a:stretch>
        </p:blipFill>
        <p:spPr>
          <a:xfrm>
            <a:off x="9525" y="6138863"/>
            <a:ext cx="719138" cy="714375"/>
          </a:xfrm>
          <a:prstGeom prst="rect">
            <a:avLst/>
          </a:prstGeom>
          <a:noFill/>
          <a:ln w="9525">
            <a:noFill/>
          </a:ln>
        </p:spPr>
      </p:pic>
      <p:pic>
        <p:nvPicPr>
          <p:cNvPr id="5130" name="Picture 3" descr="卫星中心大楼图 "/>
          <p:cNvPicPr>
            <a:picLocks noChangeAspect="1"/>
          </p:cNvPicPr>
          <p:nvPr/>
        </p:nvPicPr>
        <p:blipFill>
          <a:blip r:embed="rId6"/>
          <a:stretch>
            <a:fillRect/>
          </a:stretch>
        </p:blipFill>
        <p:spPr>
          <a:xfrm>
            <a:off x="755650" y="3429000"/>
            <a:ext cx="2103438" cy="2825750"/>
          </a:xfrm>
          <a:prstGeom prst="rect">
            <a:avLst/>
          </a:prstGeom>
          <a:noFill/>
          <a:ln w="9525">
            <a:noFill/>
          </a:ln>
        </p:spPr>
      </p:pic>
      <p:pic>
        <p:nvPicPr>
          <p:cNvPr id="5131" name="Picture 8" descr="logopic02"/>
          <p:cNvPicPr>
            <a:picLocks noChangeAspect="1"/>
          </p:cNvPicPr>
          <p:nvPr/>
        </p:nvPicPr>
        <p:blipFill>
          <a:blip r:embed="rId7"/>
          <a:stretch>
            <a:fillRect/>
          </a:stretch>
        </p:blipFill>
        <p:spPr>
          <a:xfrm>
            <a:off x="755650" y="6042025"/>
            <a:ext cx="892175" cy="809625"/>
          </a:xfrm>
          <a:prstGeom prst="rect">
            <a:avLst/>
          </a:prstGeom>
          <a:noFill/>
          <a:ln w="9525">
            <a:noFill/>
          </a:ln>
        </p:spPr>
      </p:pic>
      <p:pic>
        <p:nvPicPr>
          <p:cNvPr id="5132" name="Picture 7" descr="gsics300px"/>
          <p:cNvPicPr>
            <a:picLocks noChangeAspect="1"/>
          </p:cNvPicPr>
          <p:nvPr/>
        </p:nvPicPr>
        <p:blipFill>
          <a:blip r:embed="rId1"/>
          <a:stretch>
            <a:fillRect/>
          </a:stretch>
        </p:blipFill>
        <p:spPr>
          <a:xfrm>
            <a:off x="7315200" y="6138863"/>
            <a:ext cx="1828800" cy="742950"/>
          </a:xfrm>
          <a:prstGeom prst="rect">
            <a:avLst/>
          </a:prstGeom>
          <a:noFill/>
          <a:ln w="9525">
            <a:noFill/>
          </a:ln>
        </p:spPr>
      </p:pic>
      <p:sp>
        <p:nvSpPr>
          <p:cNvPr id="5133" name="Text Box 14"/>
          <p:cNvSpPr txBox="1"/>
          <p:nvPr/>
        </p:nvSpPr>
        <p:spPr>
          <a:xfrm>
            <a:off x="2389505" y="6473825"/>
            <a:ext cx="4878070" cy="275590"/>
          </a:xfrm>
          <a:prstGeom prst="rect">
            <a:avLst/>
          </a:prstGeom>
          <a:noFill/>
          <a:ln w="9525">
            <a:noFill/>
          </a:ln>
        </p:spPr>
        <p:txBody>
          <a:bodyPr wrap="square" anchor="t">
            <a:spAutoFit/>
          </a:bodyPr>
          <a:p>
            <a:r>
              <a:rPr lang="en-US" altLang="zh-CN" sz="1200" b="1" dirty="0">
                <a:solidFill>
                  <a:schemeClr val="tx2"/>
                </a:solidFill>
                <a:latin typeface="微软雅黑" panose="020B0503020204020204" charset="-122"/>
                <a:ea typeface="微软雅黑" panose="020B0503020204020204" charset="-122"/>
                <a:sym typeface="微软雅黑" panose="020B0503020204020204" charset="-122"/>
              </a:rPr>
              <a:t>2019 GSICS Annual Meeting ,Frascati,Italy, March 4-8, 2019</a:t>
            </a:r>
            <a:endParaRPr lang="en-US" altLang="zh-CN" sz="1200" b="1" dirty="0">
              <a:solidFill>
                <a:schemeClr val="tx2"/>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Data Format and structure</a:t>
            </a:r>
            <a:endParaRPr lang="zh-CN" altLang="en-US"/>
          </a:p>
        </p:txBody>
      </p:sp>
      <p:pic>
        <p:nvPicPr>
          <p:cNvPr id="4" name="图片 3" descr="QQ图片20190227161407"/>
          <p:cNvPicPr>
            <a:picLocks noChangeAspect="1"/>
          </p:cNvPicPr>
          <p:nvPr/>
        </p:nvPicPr>
        <p:blipFill>
          <a:blip r:embed="rId1"/>
          <a:stretch>
            <a:fillRect/>
          </a:stretch>
        </p:blipFill>
        <p:spPr>
          <a:xfrm>
            <a:off x="87630" y="1417955"/>
            <a:ext cx="5556885" cy="4921885"/>
          </a:xfrm>
          <a:prstGeom prst="rect">
            <a:avLst/>
          </a:prstGeom>
        </p:spPr>
      </p:pic>
      <p:sp>
        <p:nvSpPr>
          <p:cNvPr id="5" name="矩形 4"/>
          <p:cNvSpPr/>
          <p:nvPr/>
        </p:nvSpPr>
        <p:spPr>
          <a:xfrm>
            <a:off x="5782310" y="1686560"/>
            <a:ext cx="3284220" cy="4246245"/>
          </a:xfrm>
          <a:prstGeom prst="rect">
            <a:avLst/>
          </a:prstGeom>
        </p:spPr>
        <p:txBody>
          <a:bodyPr wrap="square">
            <a:spAutoFit/>
          </a:bodyPr>
          <a:p>
            <a:pPr algn="just">
              <a:lnSpc>
                <a:spcPct val="150000"/>
              </a:lnSpc>
              <a:spcAft>
                <a:spcPts val="0"/>
              </a:spcAft>
            </a:pPr>
            <a:r>
              <a:rPr lang="en-US" altLang="zh-CN" b="1">
                <a:sym typeface="+mn-ea"/>
              </a:rPr>
              <a:t>Format:</a:t>
            </a:r>
            <a:r>
              <a:rPr lang="en-US" altLang="zh-CN" b="1">
                <a:solidFill>
                  <a:schemeClr val="tx2"/>
                </a:solidFill>
                <a:sym typeface="+mn-ea"/>
              </a:rPr>
              <a:t>HDF5</a:t>
            </a:r>
            <a:endParaRPr lang="en-US" altLang="zh-CN" b="1">
              <a:solidFill>
                <a:schemeClr val="tx2"/>
              </a:solidFill>
              <a:sym typeface="+mn-ea"/>
            </a:endParaRPr>
          </a:p>
          <a:p>
            <a:pPr algn="just">
              <a:lnSpc>
                <a:spcPct val="150000"/>
              </a:lnSpc>
              <a:spcAft>
                <a:spcPts val="0"/>
              </a:spcAft>
            </a:pPr>
            <a:r>
              <a:rPr lang="en-US" altLang="zh-CN" b="1">
                <a:sym typeface="+mn-ea"/>
              </a:rPr>
              <a:t>Structure:</a:t>
            </a:r>
            <a:r>
              <a:rPr lang="en-US" altLang="zh-CN">
                <a:solidFill>
                  <a:schemeClr val="tx2"/>
                </a:solidFill>
                <a:sym typeface="+mn-ea"/>
              </a:rPr>
              <a:t>ROI(255*255pixel of the centre) of the L1 data which contains the PICS </a:t>
            </a:r>
            <a:endParaRPr lang="en-US" altLang="zh-CN">
              <a:solidFill>
                <a:schemeClr val="tx2"/>
              </a:solidFill>
            </a:endParaRPr>
          </a:p>
          <a:p>
            <a:pPr algn="just">
              <a:lnSpc>
                <a:spcPct val="150000"/>
              </a:lnSpc>
              <a:spcAft>
                <a:spcPts val="0"/>
              </a:spcAft>
            </a:pPr>
            <a:r>
              <a:rPr lang="en-US" altLang="zh-CN">
                <a:solidFill>
                  <a:schemeClr val="tx2"/>
                </a:solidFill>
              </a:rPr>
              <a:t>Band: DN,REF,SV,BB,Cal_eff</a:t>
            </a:r>
            <a:endParaRPr lang="en-US" altLang="zh-CN">
              <a:solidFill>
                <a:schemeClr val="tx2"/>
              </a:solidFill>
            </a:endParaRPr>
          </a:p>
          <a:p>
            <a:pPr algn="just">
              <a:lnSpc>
                <a:spcPct val="150000"/>
              </a:lnSpc>
              <a:spcAft>
                <a:spcPts val="0"/>
              </a:spcAft>
            </a:pPr>
            <a:r>
              <a:rPr lang="en-US" altLang="zh-CN">
                <a:solidFill>
                  <a:schemeClr val="tx2"/>
                </a:solidFill>
              </a:rPr>
              <a:t>Latitude:</a:t>
            </a:r>
            <a:endParaRPr lang="en-US" altLang="zh-CN">
              <a:solidFill>
                <a:schemeClr val="tx2"/>
              </a:solidFill>
            </a:endParaRPr>
          </a:p>
          <a:p>
            <a:pPr algn="just">
              <a:lnSpc>
                <a:spcPct val="150000"/>
              </a:lnSpc>
              <a:spcAft>
                <a:spcPts val="0"/>
              </a:spcAft>
            </a:pPr>
            <a:r>
              <a:rPr lang="en-US" altLang="zh-CN">
                <a:solidFill>
                  <a:schemeClr val="tx2"/>
                </a:solidFill>
              </a:rPr>
              <a:t>Longitude:</a:t>
            </a:r>
            <a:endParaRPr lang="en-US" altLang="zh-CN">
              <a:solidFill>
                <a:schemeClr val="tx2"/>
              </a:solidFill>
            </a:endParaRPr>
          </a:p>
          <a:p>
            <a:pPr algn="just">
              <a:lnSpc>
                <a:spcPct val="150000"/>
              </a:lnSpc>
              <a:spcAft>
                <a:spcPts val="0"/>
              </a:spcAft>
            </a:pPr>
            <a:r>
              <a:rPr lang="en-US" altLang="zh-CN">
                <a:solidFill>
                  <a:schemeClr val="tx2"/>
                </a:solidFill>
              </a:rPr>
              <a:t>Angle:</a:t>
            </a:r>
            <a:endParaRPr lang="en-US" altLang="zh-CN">
              <a:solidFill>
                <a:schemeClr val="tx2"/>
              </a:solidFill>
            </a:endParaRPr>
          </a:p>
          <a:p>
            <a:pPr algn="just">
              <a:lnSpc>
                <a:spcPct val="150000"/>
              </a:lnSpc>
              <a:spcAft>
                <a:spcPts val="0"/>
              </a:spcAft>
            </a:pPr>
            <a:r>
              <a:rPr lang="en-US" altLang="zh-CN">
                <a:solidFill>
                  <a:schemeClr val="tx2"/>
                </a:solidFill>
              </a:rPr>
              <a:t>TimeStamp: (</a:t>
            </a:r>
            <a:r>
              <a:rPr lang="en-US" altLang="zh-CN">
                <a:solidFill>
                  <a:schemeClr val="tx2"/>
                </a:solidFill>
                <a:sym typeface="+mn-ea"/>
              </a:rPr>
              <a:t>Coordinated Universal Time，UTC</a:t>
            </a:r>
            <a:r>
              <a:rPr lang="en-US" altLang="zh-CN">
                <a:solidFill>
                  <a:schemeClr val="tx2"/>
                </a:solidFill>
              </a:rPr>
              <a:t>)</a:t>
            </a:r>
            <a:endParaRPr lang="en-US" altLang="zh-CN">
              <a:solidFill>
                <a:schemeClr val="tx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t>Outputs or tools can be shared in GSICS </a:t>
            </a:r>
            <a:endParaRPr lang="en-US" altLang="zh-CN"/>
          </a:p>
        </p:txBody>
      </p:sp>
      <p:sp>
        <p:nvSpPr>
          <p:cNvPr id="5" name="内容占位符 4"/>
          <p:cNvSpPr>
            <a:spLocks noGrp="1"/>
          </p:cNvSpPr>
          <p:nvPr>
            <p:ph idx="1"/>
          </p:nvPr>
        </p:nvSpPr>
        <p:spPr>
          <a:xfrm>
            <a:off x="457200" y="1466850"/>
            <a:ext cx="8229600" cy="4659630"/>
          </a:xfrm>
        </p:spPr>
        <p:txBody>
          <a:bodyPr>
            <a:normAutofit lnSpcReduction="20000"/>
          </a:bodyPr>
          <a:p>
            <a:r>
              <a:rPr lang="en-US" altLang="zh-CN">
                <a:sym typeface="+mn-ea"/>
              </a:rPr>
              <a:t>Outputs:</a:t>
            </a:r>
            <a:endParaRPr lang="en-US" altLang="zh-CN" sz="3600">
              <a:sym typeface="+mn-ea"/>
            </a:endParaRPr>
          </a:p>
          <a:p>
            <a:pPr lvl="1"/>
            <a:r>
              <a:rPr lang="en-US" altLang="zh-CN"/>
              <a:t>SNO Prediction Timetable</a:t>
            </a:r>
            <a:endParaRPr lang="en-US" altLang="zh-CN"/>
          </a:p>
          <a:p>
            <a:pPr lvl="1"/>
            <a:r>
              <a:rPr lang="en-US" altLang="zh-CN"/>
              <a:t>PICS </a:t>
            </a:r>
            <a:r>
              <a:rPr lang="en-US" altLang="zh-CN">
                <a:sym typeface="+mn-ea"/>
              </a:rPr>
              <a:t>Prediction Timetable</a:t>
            </a:r>
            <a:endParaRPr lang="en-US" altLang="zh-CN">
              <a:sym typeface="+mn-ea"/>
            </a:endParaRPr>
          </a:p>
          <a:p>
            <a:pPr lvl="1"/>
            <a:r>
              <a:rPr lang="en-US" altLang="zh-CN">
                <a:sym typeface="+mn-ea"/>
              </a:rPr>
              <a:t>PICS extraction data</a:t>
            </a:r>
            <a:endParaRPr lang="en-US" altLang="zh-CN">
              <a:sym typeface="+mn-ea"/>
            </a:endParaRPr>
          </a:p>
          <a:p>
            <a:pPr lvl="1"/>
            <a:endParaRPr lang="en-US" altLang="zh-CN">
              <a:sym typeface="+mn-ea"/>
            </a:endParaRPr>
          </a:p>
          <a:p>
            <a:pPr lvl="0"/>
            <a:r>
              <a:rPr lang="en-US" altLang="zh-CN">
                <a:sym typeface="+mn-ea"/>
              </a:rPr>
              <a:t>Tool : </a:t>
            </a:r>
            <a:r>
              <a:rPr lang="en-US" altLang="zh-CN" dirty="0">
                <a:sym typeface="+mn-ea"/>
              </a:rPr>
              <a:t>Cross </a:t>
            </a:r>
            <a:r>
              <a:rPr lang="en-US" altLang="zh-CN" dirty="0" smtClean="0">
                <a:sym typeface="+mn-ea"/>
              </a:rPr>
              <a:t>Forecasting Module tool</a:t>
            </a:r>
            <a:r>
              <a:rPr lang="en-US" altLang="zh-CN" sz="3600" dirty="0" smtClean="0">
                <a:sym typeface="+mn-ea"/>
              </a:rPr>
              <a:t> </a:t>
            </a:r>
            <a:endParaRPr lang="en-US" altLang="zh-CN" sz="3600" dirty="0" smtClean="0">
              <a:sym typeface="+mn-ea"/>
            </a:endParaRPr>
          </a:p>
          <a:p>
            <a:pPr lvl="1"/>
            <a:r>
              <a:rPr lang="en-US" altLang="zh-CN" dirty="0" smtClean="0">
                <a:sym typeface="+mn-ea"/>
              </a:rPr>
              <a:t>Module</a:t>
            </a:r>
            <a:endParaRPr lang="en-US" altLang="zh-CN" dirty="0" smtClean="0">
              <a:sym typeface="+mn-ea"/>
            </a:endParaRPr>
          </a:p>
          <a:p>
            <a:pPr lvl="1"/>
            <a:r>
              <a:rPr lang="en-US" altLang="zh-CN" dirty="0" smtClean="0">
                <a:sym typeface="+mn-ea"/>
              </a:rPr>
              <a:t>CMA GSICS THREDDS severs</a:t>
            </a:r>
            <a:endParaRPr lang="en-US" altLang="zh-CN" dirty="0" smtClean="0">
              <a:sym typeface="+mn-ea"/>
            </a:endParaRPr>
          </a:p>
          <a:p>
            <a:pPr lvl="1"/>
            <a:r>
              <a:rPr lang="en-US" altLang="zh-CN" dirty="0" smtClean="0">
                <a:sym typeface="+mn-ea"/>
              </a:rPr>
              <a:t>Website</a:t>
            </a:r>
            <a:endParaRPr lang="en-US" altLang="zh-CN" dirty="0" smtClean="0">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SNO Prediction Timetable</a:t>
            </a:r>
            <a:endParaRPr lang="zh-CN" altLang="en-US"/>
          </a:p>
        </p:txBody>
      </p:sp>
      <p:sp>
        <p:nvSpPr>
          <p:cNvPr id="3" name="内容占位符 2"/>
          <p:cNvSpPr>
            <a:spLocks noGrp="1"/>
          </p:cNvSpPr>
          <p:nvPr>
            <p:ph idx="1"/>
          </p:nvPr>
        </p:nvSpPr>
        <p:spPr/>
        <p:txBody>
          <a:bodyPr/>
          <a:p>
            <a:endParaRPr lang="zh-CN" altLang="en-US"/>
          </a:p>
        </p:txBody>
      </p:sp>
      <p:pic>
        <p:nvPicPr>
          <p:cNvPr id="8" name="图片 7"/>
          <p:cNvPicPr>
            <a:picLocks noChangeAspect="1"/>
          </p:cNvPicPr>
          <p:nvPr/>
        </p:nvPicPr>
        <p:blipFill>
          <a:blip r:embed="rId1"/>
          <a:stretch>
            <a:fillRect/>
          </a:stretch>
        </p:blipFill>
        <p:spPr>
          <a:xfrm>
            <a:off x="15240" y="1600200"/>
            <a:ext cx="4512945" cy="3635375"/>
          </a:xfrm>
          <a:prstGeom prst="rect">
            <a:avLst/>
          </a:prstGeom>
        </p:spPr>
      </p:pic>
      <p:pic>
        <p:nvPicPr>
          <p:cNvPr id="9" name="图片 8"/>
          <p:cNvPicPr>
            <a:picLocks noChangeAspect="1"/>
          </p:cNvPicPr>
          <p:nvPr/>
        </p:nvPicPr>
        <p:blipFill>
          <a:blip r:embed="rId2"/>
          <a:stretch>
            <a:fillRect/>
          </a:stretch>
        </p:blipFill>
        <p:spPr>
          <a:xfrm>
            <a:off x="4631690" y="1515745"/>
            <a:ext cx="4610735" cy="39871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PICS Prediction Timetable</a:t>
            </a:r>
            <a:endParaRPr lang="zh-CN" altLang="en-US"/>
          </a:p>
        </p:txBody>
      </p:sp>
      <p:pic>
        <p:nvPicPr>
          <p:cNvPr id="4" name="内容占位符 3"/>
          <p:cNvPicPr>
            <a:picLocks noChangeAspect="1"/>
          </p:cNvPicPr>
          <p:nvPr>
            <p:ph idx="1"/>
          </p:nvPr>
        </p:nvPicPr>
        <p:blipFill>
          <a:blip r:embed="rId1"/>
          <a:stretch>
            <a:fillRect/>
          </a:stretch>
        </p:blipFill>
        <p:spPr>
          <a:xfrm>
            <a:off x="-56515" y="1417955"/>
            <a:ext cx="5111115" cy="3966845"/>
          </a:xfrm>
          <a:prstGeom prst="rect">
            <a:avLst/>
          </a:prstGeom>
        </p:spPr>
      </p:pic>
      <p:pic>
        <p:nvPicPr>
          <p:cNvPr id="5" name="图片 4"/>
          <p:cNvPicPr>
            <a:picLocks noChangeAspect="1"/>
          </p:cNvPicPr>
          <p:nvPr/>
        </p:nvPicPr>
        <p:blipFill>
          <a:blip r:embed="rId2"/>
          <a:stretch>
            <a:fillRect/>
          </a:stretch>
        </p:blipFill>
        <p:spPr>
          <a:xfrm>
            <a:off x="4770120" y="1460500"/>
            <a:ext cx="4657725" cy="3521075"/>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CFM tool</a:t>
            </a:r>
            <a:endParaRPr lang="en-US" altLang="zh-CN"/>
          </a:p>
        </p:txBody>
      </p:sp>
      <p:sp>
        <p:nvSpPr>
          <p:cNvPr id="8" name="副标题 7"/>
          <p:cNvSpPr>
            <a:spLocks noGrp="1"/>
          </p:cNvSpPr>
          <p:nvPr>
            <p:ph type="subTitle" idx="1"/>
          </p:nvPr>
        </p:nvSpPr>
        <p:spPr>
          <a:xfrm>
            <a:off x="126365" y="1136650"/>
            <a:ext cx="4798695" cy="4763770"/>
          </a:xfrm>
        </p:spPr>
        <p:txBody>
          <a:bodyPr>
            <a:normAutofit/>
          </a:bodyPr>
          <a:p>
            <a:pPr marL="0" indent="0">
              <a:buNone/>
            </a:pPr>
            <a:endParaRPr lang="en-US" altLang="zh-CN" dirty="0" smtClean="0"/>
          </a:p>
          <a:p>
            <a:pPr algn="l"/>
            <a:r>
              <a:rPr lang="en-US" altLang="zh-CN" sz="2400" dirty="0" smtClean="0">
                <a:solidFill>
                  <a:schemeClr val="tx2"/>
                </a:solidFill>
              </a:rPr>
              <a:t>Program Language:  python2</a:t>
            </a:r>
            <a:endParaRPr lang="en-US" altLang="zh-CN" sz="2400" dirty="0" smtClean="0">
              <a:solidFill>
                <a:schemeClr val="tx2"/>
              </a:solidFill>
            </a:endParaRPr>
          </a:p>
          <a:p>
            <a:pPr algn="l"/>
            <a:r>
              <a:rPr lang="en-US" altLang="zh-CN" sz="2400" dirty="0" smtClean="0">
                <a:solidFill>
                  <a:schemeClr val="tx2"/>
                </a:solidFill>
              </a:rPr>
              <a:t>Module Name</a:t>
            </a:r>
            <a:r>
              <a:rPr lang="en-US" altLang="zh-CN" sz="2400" dirty="0">
                <a:solidFill>
                  <a:schemeClr val="tx2"/>
                </a:solidFill>
              </a:rPr>
              <a:t>:  Cross </a:t>
            </a:r>
            <a:r>
              <a:rPr lang="en-US" altLang="zh-CN" sz="2400" dirty="0" smtClean="0">
                <a:solidFill>
                  <a:schemeClr val="tx2"/>
                </a:solidFill>
              </a:rPr>
              <a:t>Forecasting Module (CFM.py)</a:t>
            </a:r>
            <a:endParaRPr lang="en-US" altLang="zh-CN" sz="2400" dirty="0" smtClean="0">
              <a:solidFill>
                <a:schemeClr val="tx2"/>
              </a:solidFill>
            </a:endParaRPr>
          </a:p>
          <a:p>
            <a:pPr algn="l"/>
            <a:r>
              <a:rPr lang="en-US" altLang="zh-CN" sz="2400" dirty="0" smtClean="0">
                <a:solidFill>
                  <a:schemeClr val="tx2"/>
                </a:solidFill>
              </a:rPr>
              <a:t>Run </a:t>
            </a:r>
            <a:r>
              <a:rPr lang="en-US" altLang="zh-CN" sz="2400" dirty="0" err="1" smtClean="0">
                <a:solidFill>
                  <a:schemeClr val="tx2"/>
                </a:solidFill>
              </a:rPr>
              <a:t>env</a:t>
            </a:r>
            <a:r>
              <a:rPr lang="en-US" altLang="zh-CN" sz="2400" dirty="0" smtClean="0">
                <a:solidFill>
                  <a:schemeClr val="tx2"/>
                </a:solidFill>
              </a:rPr>
              <a:t>: windows/</a:t>
            </a:r>
            <a:r>
              <a:rPr lang="en-US" altLang="zh-CN" sz="2400" dirty="0" err="1" smtClean="0">
                <a:solidFill>
                  <a:schemeClr val="tx2"/>
                </a:solidFill>
              </a:rPr>
              <a:t>linux</a:t>
            </a:r>
            <a:endParaRPr lang="en-US" altLang="zh-CN" sz="2400" dirty="0" smtClean="0">
              <a:solidFill>
                <a:schemeClr val="tx2"/>
              </a:solidFill>
            </a:endParaRPr>
          </a:p>
          <a:p>
            <a:pPr algn="l"/>
            <a:r>
              <a:rPr lang="en-US" altLang="zh-CN" sz="2400" dirty="0" smtClean="0">
                <a:solidFill>
                  <a:schemeClr val="tx2"/>
                </a:solidFill>
              </a:rPr>
              <a:t>Run example: python  CMF.py  </a:t>
            </a:r>
            <a:r>
              <a:rPr lang="en-US" altLang="zh-CN" sz="2400" dirty="0" err="1" smtClean="0">
                <a:solidFill>
                  <a:schemeClr val="tx2"/>
                </a:solidFill>
              </a:rPr>
              <a:t>cmf.cfg</a:t>
            </a:r>
            <a:endParaRPr lang="en-US" altLang="zh-CN" sz="2400" dirty="0" smtClean="0">
              <a:solidFill>
                <a:schemeClr val="tx2"/>
              </a:solidFill>
            </a:endParaRPr>
          </a:p>
          <a:p>
            <a:pPr algn="l"/>
            <a:r>
              <a:rPr lang="en-US" altLang="zh-CN" sz="2400" dirty="0" smtClean="0">
                <a:solidFill>
                  <a:schemeClr val="tx2"/>
                </a:solidFill>
              </a:rPr>
              <a:t>Output</a:t>
            </a:r>
            <a:r>
              <a:rPr lang="en-US" altLang="zh-CN" sz="2400" dirty="0">
                <a:solidFill>
                  <a:schemeClr val="tx2"/>
                </a:solidFill>
              </a:rPr>
              <a:t>: %(</a:t>
            </a:r>
            <a:r>
              <a:rPr lang="en-US" altLang="zh-CN" sz="2400" dirty="0" smtClean="0">
                <a:solidFill>
                  <a:schemeClr val="tx2"/>
                </a:solidFill>
              </a:rPr>
              <a:t>ROOT)s/</a:t>
            </a:r>
            <a:r>
              <a:rPr lang="en-US" altLang="zh-CN" sz="2400" dirty="0" err="1" smtClean="0">
                <a:solidFill>
                  <a:schemeClr val="tx2"/>
                </a:solidFill>
              </a:rPr>
              <a:t>SupportData</a:t>
            </a:r>
            <a:r>
              <a:rPr lang="en-US" altLang="zh-CN" sz="2400" dirty="0" smtClean="0">
                <a:solidFill>
                  <a:schemeClr val="tx2"/>
                </a:solidFill>
              </a:rPr>
              <a:t>/cross</a:t>
            </a:r>
            <a:endParaRPr lang="en-US" altLang="zh-CN" sz="2400" dirty="0" smtClean="0">
              <a:solidFill>
                <a:schemeClr val="tx2"/>
              </a:solidFill>
            </a:endParaRPr>
          </a:p>
          <a:p>
            <a:pPr algn="l"/>
            <a:r>
              <a:rPr lang="en-US" altLang="zh-CN" sz="2400" dirty="0">
                <a:solidFill>
                  <a:schemeClr val="tx2"/>
                </a:solidFill>
              </a:rPr>
              <a:t>arguments: </a:t>
            </a:r>
            <a:r>
              <a:rPr lang="en-US" altLang="zh-CN" sz="2400" dirty="0" err="1" smtClean="0">
                <a:solidFill>
                  <a:schemeClr val="tx2"/>
                </a:solidFill>
              </a:rPr>
              <a:t>cmf.cfg</a:t>
            </a:r>
            <a:r>
              <a:rPr lang="en-US" altLang="zh-CN" sz="2400" dirty="0" smtClean="0">
                <a:solidFill>
                  <a:schemeClr val="tx2"/>
                </a:solidFill>
              </a:rPr>
              <a:t> </a:t>
            </a:r>
            <a:endParaRPr lang="en-US" altLang="zh-CN" dirty="0"/>
          </a:p>
          <a:p>
            <a:endParaRPr lang="en-US" altLang="zh-CN" dirty="0" smtClean="0"/>
          </a:p>
          <a:p>
            <a:endParaRPr lang="en-US" altLang="zh-CN" dirty="0" smtClean="0"/>
          </a:p>
          <a:p>
            <a:endParaRPr lang="en-US" altLang="zh-CN" dirty="0" smtClean="0"/>
          </a:p>
          <a:p>
            <a:endParaRPr lang="zh-CN" altLang="en-US" dirty="0"/>
          </a:p>
        </p:txBody>
      </p:sp>
      <p:graphicFrame>
        <p:nvGraphicFramePr>
          <p:cNvPr id="9" name="表格 8"/>
          <p:cNvGraphicFramePr>
            <a:graphicFrameLocks noGrp="1"/>
          </p:cNvGraphicFramePr>
          <p:nvPr/>
        </p:nvGraphicFramePr>
        <p:xfrm>
          <a:off x="4925060" y="1492250"/>
          <a:ext cx="3905250" cy="5894070"/>
        </p:xfrm>
        <a:graphic>
          <a:graphicData uri="http://schemas.openxmlformats.org/drawingml/2006/table">
            <a:tbl>
              <a:tblPr firstRow="1" bandRow="1">
                <a:tableStyleId>{5C22544A-7EE6-4342-B048-85BDC9FD1C3A}</a:tableStyleId>
              </a:tblPr>
              <a:tblGrid>
                <a:gridCol w="3905250"/>
              </a:tblGrid>
              <a:tr h="5894070">
                <a:tc>
                  <a:txBody>
                    <a:bodyPr/>
                    <a:p>
                      <a:r>
                        <a:rPr lang="zh-CN" altLang="en-US" sz="600" b="0" kern="1200" dirty="0" smtClean="0">
                          <a:ln>
                            <a:noFill/>
                          </a:ln>
                          <a:solidFill>
                            <a:schemeClr val="tx1"/>
                          </a:solidFill>
                          <a:latin typeface="+mn-ea"/>
                          <a:ea typeface="+mn-ea"/>
                          <a:cs typeface="+mn-cs"/>
                        </a:rPr>
                        <a:t>﻿</a:t>
                      </a:r>
                      <a:r>
                        <a:rPr lang="en-US" altLang="zh-CN" sz="600" b="0" kern="1200" dirty="0" smtClean="0">
                          <a:ln>
                            <a:noFill/>
                          </a:ln>
                          <a:solidFill>
                            <a:schemeClr val="tx1"/>
                          </a:solidFill>
                          <a:latin typeface="+mn-ea"/>
                          <a:ea typeface="+mn-ea"/>
                          <a:cs typeface="+mn-cs"/>
                        </a:rPr>
                        <a:t>#### </a:t>
                      </a:r>
                      <a:r>
                        <a:rPr lang="en-US" altLang="zh-CN" sz="600" b="0" kern="1200" dirty="0" err="1" smtClean="0">
                          <a:ln>
                            <a:noFill/>
                          </a:ln>
                          <a:solidFill>
                            <a:schemeClr val="tx1"/>
                          </a:solidFill>
                          <a:latin typeface="+mn-ea"/>
                          <a:ea typeface="+mn-ea"/>
                          <a:cs typeface="+mn-cs"/>
                        </a:rPr>
                        <a:t>cfm.cfg</a:t>
                      </a:r>
                      <a:r>
                        <a:rPr lang="en-US" altLang="zh-CN" sz="600" b="0" kern="1200" baseline="0" dirty="0" smtClean="0">
                          <a:ln>
                            <a:noFill/>
                          </a:ln>
                          <a:solidFill>
                            <a:schemeClr val="tx1"/>
                          </a:solidFill>
                          <a:latin typeface="+mn-ea"/>
                          <a:ea typeface="+mn-ea"/>
                          <a:cs typeface="+mn-cs"/>
                        </a:rPr>
                        <a:t> </a:t>
                      </a:r>
                      <a:r>
                        <a:rPr lang="zh-CN" altLang="en-US" sz="600" b="0" kern="1200" dirty="0" smtClean="0">
                          <a:ln>
                            <a:noFill/>
                          </a:ln>
                          <a:solidFill>
                            <a:schemeClr val="tx1"/>
                          </a:solidFill>
                          <a:latin typeface="+mn-ea"/>
                          <a:ea typeface="+mn-ea"/>
                          <a:cs typeface="+mn-cs"/>
                        </a:rPr>
                        <a:t>配置文件 </a:t>
                      </a:r>
                      <a:r>
                        <a:rPr lang="en-US" altLang="zh-CN" sz="600" b="0" kern="1200" dirty="0" smtClean="0">
                          <a:ln>
                            <a:noFill/>
                          </a:ln>
                          <a:solidFill>
                            <a:schemeClr val="tx1"/>
                          </a:solidFill>
                          <a:latin typeface="+mn-ea"/>
                          <a:ea typeface="+mn-ea"/>
                          <a:cs typeface="+mn-cs"/>
                        </a:rPr>
                        <a:t>####</a:t>
                      </a:r>
                      <a:endParaRPr lang="en-US" altLang="zh-CN" sz="600" b="0" kern="1200" dirty="0" smtClean="0">
                        <a:ln>
                          <a:noFill/>
                        </a:ln>
                        <a:solidFill>
                          <a:schemeClr val="tx1"/>
                        </a:solidFill>
                        <a:latin typeface="+mn-ea"/>
                        <a:ea typeface="+mn-ea"/>
                        <a:cs typeface="+mn-cs"/>
                      </a:endParaRPr>
                    </a:p>
                    <a:p>
                      <a:r>
                        <a:rPr lang="en-US" altLang="zh-CN" sz="600" b="0" kern="1200" dirty="0" smtClean="0">
                          <a:ln>
                            <a:noFill/>
                          </a:ln>
                          <a:solidFill>
                            <a:schemeClr val="tx1"/>
                          </a:solidFill>
                          <a:latin typeface="+mn-ea"/>
                          <a:ea typeface="+mn-ea"/>
                          <a:cs typeface="+mn-cs"/>
                        </a:rPr>
                        <a:t>[PATH]</a:t>
                      </a:r>
                      <a:endParaRPr lang="en-US" altLang="zh-CN" sz="600" b="0" kern="1200" dirty="0" smtClean="0">
                        <a:ln>
                          <a:noFill/>
                        </a:ln>
                        <a:solidFill>
                          <a:schemeClr val="tx1"/>
                        </a:solidFill>
                        <a:latin typeface="+mn-ea"/>
                        <a:ea typeface="+mn-ea"/>
                        <a:cs typeface="+mn-cs"/>
                      </a:endParaRPr>
                    </a:p>
                    <a:p>
                      <a:r>
                        <a:rPr lang="en-US" altLang="zh-CN" sz="600" b="0" kern="1200" dirty="0" smtClean="0">
                          <a:ln>
                            <a:noFill/>
                          </a:ln>
                          <a:solidFill>
                            <a:schemeClr val="tx1"/>
                          </a:solidFill>
                          <a:latin typeface="+mn-ea"/>
                          <a:ea typeface="+mn-ea"/>
                          <a:cs typeface="+mn-cs"/>
                        </a:rPr>
                        <a:t>ROOT  = /home/</a:t>
                      </a:r>
                      <a:r>
                        <a:rPr lang="en-US" altLang="zh-CN" sz="600" b="0" kern="1200" dirty="0" err="1" smtClean="0">
                          <a:ln>
                            <a:noFill/>
                          </a:ln>
                          <a:solidFill>
                            <a:schemeClr val="tx1"/>
                          </a:solidFill>
                          <a:latin typeface="+mn-ea"/>
                          <a:ea typeface="+mn-ea"/>
                          <a:cs typeface="+mn-cs"/>
                        </a:rPr>
                        <a:t>gsics</a:t>
                      </a:r>
                      <a:r>
                        <a:rPr lang="en-US" altLang="zh-CN" sz="600" b="0" kern="1200" dirty="0" smtClean="0">
                          <a:ln>
                            <a:noFill/>
                          </a:ln>
                          <a:solidFill>
                            <a:schemeClr val="tx1"/>
                          </a:solidFill>
                          <a:latin typeface="+mn-ea"/>
                          <a:ea typeface="+mn-ea"/>
                          <a:cs typeface="+mn-cs"/>
                        </a:rPr>
                        <a:t>/DISK2/CMA_GSICS</a:t>
                      </a:r>
                      <a:endParaRPr lang="en-US" altLang="zh-CN" sz="600" b="0" kern="1200" dirty="0" smtClean="0">
                        <a:ln>
                          <a:noFill/>
                        </a:ln>
                        <a:solidFill>
                          <a:schemeClr val="tx1"/>
                        </a:solidFill>
                        <a:latin typeface="+mn-ea"/>
                        <a:ea typeface="+mn-ea"/>
                        <a:cs typeface="+mn-cs"/>
                      </a:endParaRPr>
                    </a:p>
                    <a:p>
                      <a:r>
                        <a:rPr lang="en-US" altLang="zh-CN" sz="600" b="0" kern="1200" dirty="0" smtClean="0">
                          <a:ln>
                            <a:noFill/>
                          </a:ln>
                          <a:solidFill>
                            <a:schemeClr val="tx1"/>
                          </a:solidFill>
                          <a:latin typeface="+mn-ea"/>
                          <a:ea typeface="+mn-ea"/>
                          <a:cs typeface="+mn-cs"/>
                        </a:rPr>
                        <a:t>TITLE = %(ROOT)s/</a:t>
                      </a:r>
                      <a:r>
                        <a:rPr lang="en-US" altLang="zh-CN" sz="600" b="0" kern="1200" dirty="0" err="1" smtClean="0">
                          <a:ln>
                            <a:noFill/>
                          </a:ln>
                          <a:solidFill>
                            <a:schemeClr val="tx1"/>
                          </a:solidFill>
                          <a:latin typeface="+mn-ea"/>
                          <a:ea typeface="+mn-ea"/>
                          <a:cs typeface="+mn-cs"/>
                        </a:rPr>
                        <a:t>SupportData</a:t>
                      </a:r>
                      <a:r>
                        <a:rPr lang="en-US" altLang="zh-CN" sz="600" b="0" kern="1200" dirty="0" smtClean="0">
                          <a:ln>
                            <a:noFill/>
                          </a:ln>
                          <a:solidFill>
                            <a:schemeClr val="tx1"/>
                          </a:solidFill>
                          <a:latin typeface="+mn-ea"/>
                          <a:ea typeface="+mn-ea"/>
                          <a:cs typeface="+mn-cs"/>
                        </a:rPr>
                        <a:t>/title</a:t>
                      </a:r>
                      <a:endParaRPr lang="en-US" altLang="zh-CN" sz="600" b="0" kern="1200" dirty="0" smtClean="0">
                        <a:ln>
                          <a:noFill/>
                        </a:ln>
                        <a:solidFill>
                          <a:schemeClr val="tx1"/>
                        </a:solidFill>
                        <a:latin typeface="+mn-ea"/>
                        <a:ea typeface="+mn-ea"/>
                        <a:cs typeface="+mn-cs"/>
                      </a:endParaRPr>
                    </a:p>
                    <a:p>
                      <a:r>
                        <a:rPr lang="en-US" altLang="zh-CN" sz="600" b="0" kern="1200" dirty="0" smtClean="0">
                          <a:ln>
                            <a:noFill/>
                          </a:ln>
                          <a:solidFill>
                            <a:schemeClr val="tx1"/>
                          </a:solidFill>
                          <a:latin typeface="+mn-ea"/>
                          <a:ea typeface="+mn-ea"/>
                          <a:cs typeface="+mn-cs"/>
                        </a:rPr>
                        <a:t>ORBIT = %(ROOT)s/</a:t>
                      </a:r>
                      <a:r>
                        <a:rPr lang="en-US" altLang="zh-CN" sz="600" b="0" kern="1200" dirty="0" err="1" smtClean="0">
                          <a:ln>
                            <a:noFill/>
                          </a:ln>
                          <a:solidFill>
                            <a:schemeClr val="tx1"/>
                          </a:solidFill>
                          <a:latin typeface="+mn-ea"/>
                          <a:ea typeface="+mn-ea"/>
                          <a:cs typeface="+mn-cs"/>
                        </a:rPr>
                        <a:t>SupportData</a:t>
                      </a:r>
                      <a:r>
                        <a:rPr lang="en-US" altLang="zh-CN" sz="600" b="0" kern="1200" dirty="0" smtClean="0">
                          <a:ln>
                            <a:noFill/>
                          </a:ln>
                          <a:solidFill>
                            <a:schemeClr val="tx1"/>
                          </a:solidFill>
                          <a:latin typeface="+mn-ea"/>
                          <a:ea typeface="+mn-ea"/>
                          <a:cs typeface="+mn-cs"/>
                        </a:rPr>
                        <a:t>/orbit</a:t>
                      </a:r>
                      <a:endParaRPr lang="en-US" altLang="zh-CN" sz="600" b="0" kern="1200" dirty="0" smtClean="0">
                        <a:ln>
                          <a:noFill/>
                        </a:ln>
                        <a:solidFill>
                          <a:schemeClr val="tx1"/>
                        </a:solidFill>
                        <a:latin typeface="+mn-ea"/>
                        <a:ea typeface="+mn-ea"/>
                        <a:cs typeface="+mn-cs"/>
                      </a:endParaRPr>
                    </a:p>
                    <a:p>
                      <a:r>
                        <a:rPr lang="en-US" altLang="zh-CN" sz="600" b="0" kern="1200" dirty="0" smtClean="0">
                          <a:ln>
                            <a:noFill/>
                          </a:ln>
                          <a:solidFill>
                            <a:schemeClr val="tx1"/>
                          </a:solidFill>
                          <a:latin typeface="+mn-ea"/>
                          <a:ea typeface="+mn-ea"/>
                          <a:cs typeface="+mn-cs"/>
                        </a:rPr>
                        <a:t>CROSS = %(ROOT)s/</a:t>
                      </a:r>
                      <a:r>
                        <a:rPr lang="en-US" altLang="zh-CN" sz="600" b="0" kern="1200" dirty="0" err="1" smtClean="0">
                          <a:ln>
                            <a:noFill/>
                          </a:ln>
                          <a:solidFill>
                            <a:schemeClr val="tx1"/>
                          </a:solidFill>
                          <a:latin typeface="+mn-ea"/>
                          <a:ea typeface="+mn-ea"/>
                          <a:cs typeface="+mn-cs"/>
                        </a:rPr>
                        <a:t>SupportData</a:t>
                      </a:r>
                      <a:r>
                        <a:rPr lang="en-US" altLang="zh-CN" sz="600" b="0" kern="1200" dirty="0" smtClean="0">
                          <a:ln>
                            <a:noFill/>
                          </a:ln>
                          <a:solidFill>
                            <a:schemeClr val="tx1"/>
                          </a:solidFill>
                          <a:latin typeface="+mn-ea"/>
                          <a:ea typeface="+mn-ea"/>
                          <a:cs typeface="+mn-cs"/>
                        </a:rPr>
                        <a:t>/cross</a:t>
                      </a:r>
                      <a:endParaRPr lang="en-US" altLang="zh-CN" sz="600" b="0" kern="1200" dirty="0" smtClean="0">
                        <a:ln>
                          <a:noFill/>
                        </a:ln>
                        <a:solidFill>
                          <a:schemeClr val="tx1"/>
                        </a:solidFill>
                        <a:latin typeface="+mn-ea"/>
                        <a:ea typeface="+mn-ea"/>
                        <a:cs typeface="+mn-cs"/>
                      </a:endParaRPr>
                    </a:p>
                    <a:p>
                      <a:r>
                        <a:rPr lang="en-US" altLang="zh-CN" sz="600" b="0" kern="1200" dirty="0" smtClean="0">
                          <a:ln>
                            <a:noFill/>
                          </a:ln>
                          <a:solidFill>
                            <a:schemeClr val="tx1"/>
                          </a:solidFill>
                          <a:latin typeface="+mn-ea"/>
                          <a:ea typeface="+mn-ea"/>
                          <a:cs typeface="+mn-cs"/>
                        </a:rPr>
                        <a:t>SNOX  = %(ROOT)s/</a:t>
                      </a:r>
                      <a:r>
                        <a:rPr lang="en-US" altLang="zh-CN" sz="600" b="0" kern="1200" dirty="0" err="1" smtClean="0">
                          <a:ln>
                            <a:noFill/>
                          </a:ln>
                          <a:solidFill>
                            <a:schemeClr val="tx1"/>
                          </a:solidFill>
                          <a:latin typeface="+mn-ea"/>
                          <a:ea typeface="+mn-ea"/>
                          <a:cs typeface="+mn-cs"/>
                        </a:rPr>
                        <a:t>SupportData</a:t>
                      </a:r>
                      <a:r>
                        <a:rPr lang="en-US" altLang="zh-CN" sz="600" b="0" kern="1200" dirty="0" smtClean="0">
                          <a:ln>
                            <a:noFill/>
                          </a:ln>
                          <a:solidFill>
                            <a:schemeClr val="tx1"/>
                          </a:solidFill>
                          <a:latin typeface="+mn-ea"/>
                          <a:ea typeface="+mn-ea"/>
                          <a:cs typeface="+mn-cs"/>
                        </a:rPr>
                        <a:t>/</a:t>
                      </a:r>
                      <a:r>
                        <a:rPr lang="en-US" altLang="zh-CN" sz="600" b="0" kern="1200" dirty="0" err="1" smtClean="0">
                          <a:ln>
                            <a:noFill/>
                          </a:ln>
                          <a:solidFill>
                            <a:schemeClr val="tx1"/>
                          </a:solidFill>
                          <a:latin typeface="+mn-ea"/>
                          <a:ea typeface="+mn-ea"/>
                          <a:cs typeface="+mn-cs"/>
                        </a:rPr>
                        <a:t>snox</a:t>
                      </a:r>
                      <a:endParaRPr lang="en-US" altLang="zh-CN" sz="600" b="0" kern="1200" dirty="0" smtClean="0">
                        <a:ln>
                          <a:noFill/>
                        </a:ln>
                        <a:solidFill>
                          <a:schemeClr val="tx1"/>
                        </a:solidFill>
                        <a:latin typeface="+mn-ea"/>
                        <a:ea typeface="+mn-ea"/>
                        <a:cs typeface="+mn-cs"/>
                      </a:endParaRPr>
                    </a:p>
                    <a:p>
                      <a:r>
                        <a:rPr lang="en-US" altLang="zh-CN" sz="600" b="0" kern="1200" dirty="0" smtClean="0">
                          <a:ln>
                            <a:noFill/>
                          </a:ln>
                          <a:solidFill>
                            <a:schemeClr val="tx1"/>
                          </a:solidFill>
                          <a:latin typeface="+mn-ea"/>
                          <a:ea typeface="+mn-ea"/>
                          <a:cs typeface="+mn-cs"/>
                        </a:rPr>
                        <a:t>LOG   = %(ROOT)s/Log</a:t>
                      </a:r>
                      <a:endParaRPr lang="en-US" altLang="zh-CN" sz="600" b="0" kern="1200" dirty="0" smtClean="0">
                        <a:ln>
                          <a:noFill/>
                        </a:ln>
                        <a:solidFill>
                          <a:schemeClr val="tx1"/>
                        </a:solidFill>
                        <a:latin typeface="+mn-ea"/>
                        <a:ea typeface="+mn-ea"/>
                        <a:cs typeface="+mn-cs"/>
                      </a:endParaRPr>
                    </a:p>
                    <a:p>
                      <a:endParaRPr lang="zh-CN" altLang="en-US" sz="600" b="0" kern="1200" dirty="0" smtClean="0">
                        <a:ln>
                          <a:noFill/>
                        </a:ln>
                        <a:solidFill>
                          <a:schemeClr val="tx1"/>
                        </a:solidFill>
                        <a:latin typeface="+mn-ea"/>
                        <a:ea typeface="+mn-ea"/>
                        <a:cs typeface="+mn-cs"/>
                      </a:endParaRPr>
                    </a:p>
                    <a:p>
                      <a:r>
                        <a:rPr lang="en-US" altLang="zh-CN" sz="600" b="0" kern="1200" dirty="0" smtClean="0">
                          <a:ln>
                            <a:noFill/>
                          </a:ln>
                          <a:solidFill>
                            <a:schemeClr val="tx1"/>
                          </a:solidFill>
                          <a:latin typeface="+mn-ea"/>
                          <a:ea typeface="+mn-ea"/>
                          <a:cs typeface="+mn-cs"/>
                        </a:rPr>
                        <a:t>[SAT_TYPE]</a:t>
                      </a:r>
                      <a:endParaRPr lang="en-US" altLang="zh-CN" sz="600" b="0" kern="1200" dirty="0" smtClean="0">
                        <a:ln>
                          <a:noFill/>
                        </a:ln>
                        <a:solidFill>
                          <a:schemeClr val="tx1"/>
                        </a:solidFill>
                        <a:latin typeface="+mn-ea"/>
                        <a:ea typeface="+mn-ea"/>
                        <a:cs typeface="+mn-cs"/>
                      </a:endParaRPr>
                    </a:p>
                    <a:p>
                      <a:r>
                        <a:rPr lang="en-US" altLang="zh-CN" sz="600" b="0" kern="1200" dirty="0" smtClean="0">
                          <a:ln>
                            <a:noFill/>
                          </a:ln>
                          <a:solidFill>
                            <a:schemeClr val="tx1"/>
                          </a:solidFill>
                          <a:latin typeface="+mn-ea"/>
                          <a:ea typeface="+mn-ea"/>
                          <a:cs typeface="+mn-cs"/>
                        </a:rPr>
                        <a:t>GEO = FENGYUN-2C, FENGYUN-2D, FENGYUN-2E, FENGYUN-2F, FENGYUN-2G, FENGYUN-4A, HIMAWARI-8</a:t>
                      </a:r>
                      <a:endParaRPr lang="en-US" altLang="zh-CN" sz="600" b="0" kern="1200" dirty="0" smtClean="0">
                        <a:ln>
                          <a:noFill/>
                        </a:ln>
                        <a:solidFill>
                          <a:schemeClr val="tx1"/>
                        </a:solidFill>
                        <a:latin typeface="+mn-ea"/>
                        <a:ea typeface="+mn-ea"/>
                        <a:cs typeface="+mn-cs"/>
                      </a:endParaRPr>
                    </a:p>
                    <a:p>
                      <a:endParaRPr lang="zh-CN" altLang="en-US" sz="600" b="0" kern="1200" dirty="0" smtClean="0">
                        <a:ln>
                          <a:noFill/>
                        </a:ln>
                        <a:solidFill>
                          <a:schemeClr val="tx1"/>
                        </a:solidFill>
                        <a:latin typeface="+mn-ea"/>
                        <a:ea typeface="+mn-ea"/>
                        <a:cs typeface="+mn-cs"/>
                      </a:endParaRPr>
                    </a:p>
                    <a:p>
                      <a:r>
                        <a:rPr lang="en-US" altLang="zh-CN" sz="600" b="0" kern="1200" dirty="0" smtClean="0">
                          <a:ln>
                            <a:noFill/>
                          </a:ln>
                          <a:solidFill>
                            <a:schemeClr val="tx1"/>
                          </a:solidFill>
                          <a:latin typeface="+mn-ea"/>
                          <a:ea typeface="+mn-ea"/>
                          <a:cs typeface="+mn-cs"/>
                        </a:rPr>
                        <a:t>[TITLE]</a:t>
                      </a:r>
                      <a:endParaRPr lang="en-US" altLang="zh-CN" sz="600" b="0" kern="1200" dirty="0" smtClean="0">
                        <a:ln>
                          <a:noFill/>
                        </a:ln>
                        <a:solidFill>
                          <a:schemeClr val="tx1"/>
                        </a:solidFill>
                        <a:latin typeface="+mn-ea"/>
                        <a:ea typeface="+mn-ea"/>
                        <a:cs typeface="+mn-cs"/>
                      </a:endParaRPr>
                    </a:p>
                    <a:p>
                      <a:r>
                        <a:rPr lang="en-US" altLang="zh-CN" sz="600" b="0" kern="1200" dirty="0" smtClean="0">
                          <a:ln>
                            <a:noFill/>
                          </a:ln>
                          <a:solidFill>
                            <a:schemeClr val="tx1"/>
                          </a:solidFill>
                          <a:latin typeface="+mn-ea"/>
                          <a:ea typeface="+mn-ea"/>
                          <a:cs typeface="+mn-cs"/>
                        </a:rPr>
                        <a:t>#</a:t>
                      </a:r>
                      <a:r>
                        <a:rPr lang="zh-CN" altLang="en-US" sz="600" b="0" kern="1200" dirty="0" smtClean="0">
                          <a:ln>
                            <a:noFill/>
                          </a:ln>
                          <a:solidFill>
                            <a:schemeClr val="tx1"/>
                          </a:solidFill>
                          <a:latin typeface="+mn-ea"/>
                          <a:ea typeface="+mn-ea"/>
                          <a:cs typeface="+mn-cs"/>
                        </a:rPr>
                        <a:t>报文获取地址</a:t>
                      </a:r>
                      <a:endParaRPr lang="zh-CN" altLang="en-US" sz="600" b="0" kern="1200" dirty="0" smtClean="0">
                        <a:ln>
                          <a:noFill/>
                        </a:ln>
                        <a:solidFill>
                          <a:schemeClr val="tx1"/>
                        </a:solidFill>
                        <a:latin typeface="+mn-ea"/>
                        <a:ea typeface="+mn-ea"/>
                        <a:cs typeface="+mn-cs"/>
                      </a:endParaRPr>
                    </a:p>
                    <a:p>
                      <a:r>
                        <a:rPr lang="en-US" altLang="zh-CN" sz="600" b="0" kern="1200" dirty="0" smtClean="0">
                          <a:ln>
                            <a:noFill/>
                          </a:ln>
                          <a:solidFill>
                            <a:schemeClr val="tx1"/>
                          </a:solidFill>
                          <a:latin typeface="+mn-ea"/>
                          <a:ea typeface="+mn-ea"/>
                          <a:cs typeface="+mn-cs"/>
                        </a:rPr>
                        <a:t>URL = http://www.calsky.com/observer//tle.cgi?satid=%s&amp;tdt=%f</a:t>
                      </a:r>
                      <a:endParaRPr lang="en-US" altLang="zh-CN" sz="600" b="0" kern="1200" dirty="0" smtClean="0">
                        <a:ln>
                          <a:noFill/>
                        </a:ln>
                        <a:solidFill>
                          <a:schemeClr val="tx1"/>
                        </a:solidFill>
                        <a:latin typeface="+mn-ea"/>
                        <a:ea typeface="+mn-ea"/>
                        <a:cs typeface="+mn-cs"/>
                      </a:endParaRPr>
                    </a:p>
                    <a:p>
                      <a:r>
                        <a:rPr lang="en-US" altLang="zh-CN" sz="600" b="0" kern="1200" dirty="0" smtClean="0">
                          <a:ln>
                            <a:noFill/>
                          </a:ln>
                          <a:solidFill>
                            <a:schemeClr val="tx1"/>
                          </a:solidFill>
                          <a:latin typeface="+mn-ea"/>
                          <a:ea typeface="+mn-ea"/>
                          <a:cs typeface="+mn-cs"/>
                        </a:rPr>
                        <a:t># </a:t>
                      </a:r>
                      <a:r>
                        <a:rPr lang="zh-CN" altLang="en-US" sz="600" b="0" kern="1200" dirty="0" smtClean="0">
                          <a:ln>
                            <a:noFill/>
                          </a:ln>
                          <a:solidFill>
                            <a:schemeClr val="tx1"/>
                          </a:solidFill>
                          <a:latin typeface="+mn-ea"/>
                          <a:ea typeface="+mn-ea"/>
                          <a:cs typeface="+mn-cs"/>
                        </a:rPr>
                        <a:t>报文更新期限或允许延时（即报文</a:t>
                      </a:r>
                      <a:r>
                        <a:rPr lang="en-US" altLang="zh-CN" sz="600" b="0" kern="1200" dirty="0" smtClean="0">
                          <a:ln>
                            <a:noFill/>
                          </a:ln>
                          <a:solidFill>
                            <a:schemeClr val="tx1"/>
                          </a:solidFill>
                          <a:latin typeface="+mn-ea"/>
                          <a:ea typeface="+mn-ea"/>
                          <a:cs typeface="+mn-cs"/>
                        </a:rPr>
                        <a:t>3</a:t>
                      </a:r>
                      <a:r>
                        <a:rPr lang="zh-CN" altLang="en-US" sz="600" b="0" kern="1200" dirty="0" smtClean="0">
                          <a:ln>
                            <a:noFill/>
                          </a:ln>
                          <a:solidFill>
                            <a:schemeClr val="tx1"/>
                          </a:solidFill>
                          <a:latin typeface="+mn-ea"/>
                          <a:ea typeface="+mn-ea"/>
                          <a:cs typeface="+mn-cs"/>
                        </a:rPr>
                        <a:t>天没有更新也可保存为当天时间的报文，超过则不下载）</a:t>
                      </a:r>
                      <a:endParaRPr lang="zh-CN" altLang="en-US" sz="600" b="0" kern="1200" dirty="0" smtClean="0">
                        <a:ln>
                          <a:noFill/>
                        </a:ln>
                        <a:solidFill>
                          <a:schemeClr val="tx1"/>
                        </a:solidFill>
                        <a:latin typeface="+mn-ea"/>
                        <a:ea typeface="+mn-ea"/>
                        <a:cs typeface="+mn-cs"/>
                      </a:endParaRPr>
                    </a:p>
                    <a:p>
                      <a:r>
                        <a:rPr lang="en-US" altLang="zh-CN" sz="600" b="0" kern="1200" dirty="0" smtClean="0">
                          <a:ln>
                            <a:noFill/>
                          </a:ln>
                          <a:solidFill>
                            <a:schemeClr val="tx1"/>
                          </a:solidFill>
                          <a:latin typeface="+mn-ea"/>
                          <a:ea typeface="+mn-ea"/>
                          <a:cs typeface="+mn-cs"/>
                        </a:rPr>
                        <a:t>DELAY = 3</a:t>
                      </a:r>
                      <a:endParaRPr lang="en-US" altLang="zh-CN" sz="600" b="0" kern="1200" dirty="0" smtClean="0">
                        <a:ln>
                          <a:noFill/>
                        </a:ln>
                        <a:solidFill>
                          <a:schemeClr val="tx1"/>
                        </a:solidFill>
                        <a:latin typeface="+mn-ea"/>
                        <a:ea typeface="+mn-ea"/>
                        <a:cs typeface="+mn-cs"/>
                      </a:endParaRPr>
                    </a:p>
                    <a:p>
                      <a:endParaRPr lang="zh-CN" altLang="en-US" sz="600" b="0" kern="1200" dirty="0" smtClean="0">
                        <a:ln>
                          <a:noFill/>
                        </a:ln>
                        <a:solidFill>
                          <a:schemeClr val="tx1"/>
                        </a:solidFill>
                        <a:latin typeface="+mn-ea"/>
                        <a:ea typeface="+mn-ea"/>
                        <a:cs typeface="+mn-cs"/>
                      </a:endParaRPr>
                    </a:p>
                    <a:p>
                      <a:r>
                        <a:rPr lang="en-US" altLang="zh-CN" sz="600" b="0" kern="1200" dirty="0" smtClean="0">
                          <a:ln>
                            <a:noFill/>
                          </a:ln>
                          <a:solidFill>
                            <a:schemeClr val="tx1"/>
                          </a:solidFill>
                          <a:latin typeface="+mn-ea"/>
                          <a:ea typeface="+mn-ea"/>
                          <a:cs typeface="+mn-cs"/>
                        </a:rPr>
                        <a:t>[ORBIT]</a:t>
                      </a:r>
                      <a:endParaRPr lang="en-US" altLang="zh-CN" sz="600" b="0" kern="1200" dirty="0" smtClean="0">
                        <a:ln>
                          <a:noFill/>
                        </a:ln>
                        <a:solidFill>
                          <a:schemeClr val="tx1"/>
                        </a:solidFill>
                        <a:latin typeface="+mn-ea"/>
                        <a:ea typeface="+mn-ea"/>
                        <a:cs typeface="+mn-cs"/>
                      </a:endParaRPr>
                    </a:p>
                    <a:p>
                      <a:r>
                        <a:rPr lang="en-US" altLang="zh-CN" sz="600" b="0" kern="1200" dirty="0" smtClean="0">
                          <a:ln>
                            <a:noFill/>
                          </a:ln>
                          <a:solidFill>
                            <a:schemeClr val="tx1"/>
                          </a:solidFill>
                          <a:latin typeface="+mn-ea"/>
                          <a:ea typeface="+mn-ea"/>
                          <a:cs typeface="+mn-cs"/>
                        </a:rPr>
                        <a:t>ORBIT_DAYS = 14 #</a:t>
                      </a:r>
                      <a:r>
                        <a:rPr lang="zh-CN" altLang="en-US" sz="600" b="0" kern="1200" dirty="0" smtClean="0">
                          <a:ln>
                            <a:noFill/>
                          </a:ln>
                          <a:solidFill>
                            <a:schemeClr val="tx1"/>
                          </a:solidFill>
                          <a:latin typeface="+mn-ea"/>
                          <a:ea typeface="+mn-ea"/>
                          <a:cs typeface="+mn-cs"/>
                        </a:rPr>
                        <a:t>轨迹计算的天数，业务上是</a:t>
                      </a:r>
                      <a:r>
                        <a:rPr lang="en-US" altLang="zh-CN" sz="600" b="0" kern="1200" dirty="0" smtClean="0">
                          <a:ln>
                            <a:noFill/>
                          </a:ln>
                          <a:solidFill>
                            <a:schemeClr val="tx1"/>
                          </a:solidFill>
                          <a:latin typeface="+mn-ea"/>
                          <a:ea typeface="+mn-ea"/>
                          <a:cs typeface="+mn-cs"/>
                        </a:rPr>
                        <a:t>14, windows</a:t>
                      </a:r>
                      <a:r>
                        <a:rPr lang="zh-CN" altLang="en-US" sz="600" b="0" kern="1200" dirty="0" smtClean="0">
                          <a:ln>
                            <a:noFill/>
                          </a:ln>
                          <a:solidFill>
                            <a:schemeClr val="tx1"/>
                          </a:solidFill>
                          <a:latin typeface="+mn-ea"/>
                          <a:ea typeface="+mn-ea"/>
                          <a:cs typeface="+mn-cs"/>
                        </a:rPr>
                        <a:t>的轨迹计算程序有问题 不回自动向前找报文，所以只能预报当天</a:t>
                      </a:r>
                      <a:endParaRPr lang="zh-CN" altLang="en-US" sz="600" b="0" kern="1200" dirty="0" smtClean="0">
                        <a:ln>
                          <a:noFill/>
                        </a:ln>
                        <a:solidFill>
                          <a:schemeClr val="tx1"/>
                        </a:solidFill>
                        <a:latin typeface="+mn-ea"/>
                        <a:ea typeface="+mn-ea"/>
                        <a:cs typeface="+mn-cs"/>
                      </a:endParaRPr>
                    </a:p>
                    <a:p>
                      <a:r>
                        <a:rPr lang="en-US" altLang="zh-CN" sz="600" b="0" kern="1200" dirty="0" smtClean="0">
                          <a:ln>
                            <a:noFill/>
                          </a:ln>
                          <a:solidFill>
                            <a:schemeClr val="tx1"/>
                          </a:solidFill>
                          <a:latin typeface="+mn-ea"/>
                          <a:ea typeface="+mn-ea"/>
                          <a:cs typeface="+mn-cs"/>
                        </a:rPr>
                        <a:t>ORBIT_EXE = orbit_calculate.exe  #</a:t>
                      </a:r>
                      <a:r>
                        <a:rPr lang="zh-CN" altLang="en-US" sz="600" b="0" kern="1200" dirty="0" smtClean="0">
                          <a:ln>
                            <a:noFill/>
                          </a:ln>
                          <a:solidFill>
                            <a:schemeClr val="tx1"/>
                          </a:solidFill>
                          <a:latin typeface="+mn-ea"/>
                          <a:ea typeface="+mn-ea"/>
                          <a:cs typeface="+mn-cs"/>
                        </a:rPr>
                        <a:t>根据部署系统类型自动到项目目录</a:t>
                      </a:r>
                      <a:r>
                        <a:rPr lang="en-US" altLang="zh-CN" sz="600" b="0" kern="1200" dirty="0" smtClean="0">
                          <a:ln>
                            <a:noFill/>
                          </a:ln>
                          <a:solidFill>
                            <a:schemeClr val="tx1"/>
                          </a:solidFill>
                          <a:latin typeface="+mn-ea"/>
                          <a:ea typeface="+mn-ea"/>
                          <a:cs typeface="+mn-cs"/>
                        </a:rPr>
                        <a:t>exe/windows</a:t>
                      </a:r>
                      <a:r>
                        <a:rPr lang="zh-CN" altLang="en-US" sz="600" b="0" kern="1200" dirty="0" smtClean="0">
                          <a:ln>
                            <a:noFill/>
                          </a:ln>
                          <a:solidFill>
                            <a:schemeClr val="tx1"/>
                          </a:solidFill>
                          <a:latin typeface="+mn-ea"/>
                          <a:ea typeface="+mn-ea"/>
                          <a:cs typeface="+mn-cs"/>
                        </a:rPr>
                        <a:t>或是</a:t>
                      </a:r>
                      <a:r>
                        <a:rPr lang="en-US" altLang="zh-CN" sz="600" b="0" kern="1200" dirty="0" err="1" smtClean="0">
                          <a:ln>
                            <a:noFill/>
                          </a:ln>
                          <a:solidFill>
                            <a:schemeClr val="tx1"/>
                          </a:solidFill>
                          <a:latin typeface="+mn-ea"/>
                          <a:ea typeface="+mn-ea"/>
                          <a:cs typeface="+mn-cs"/>
                        </a:rPr>
                        <a:t>linux</a:t>
                      </a:r>
                      <a:r>
                        <a:rPr lang="zh-CN" altLang="en-US" sz="600" b="0" kern="1200" dirty="0" smtClean="0">
                          <a:ln>
                            <a:noFill/>
                          </a:ln>
                          <a:solidFill>
                            <a:schemeClr val="tx1"/>
                          </a:solidFill>
                          <a:latin typeface="+mn-ea"/>
                          <a:ea typeface="+mn-ea"/>
                          <a:cs typeface="+mn-cs"/>
                        </a:rPr>
                        <a:t>下查找此程序</a:t>
                      </a:r>
                      <a:endParaRPr lang="zh-CN" altLang="en-US" sz="600" b="0" kern="1200" dirty="0" smtClean="0">
                        <a:ln>
                          <a:noFill/>
                        </a:ln>
                        <a:solidFill>
                          <a:schemeClr val="tx1"/>
                        </a:solidFill>
                        <a:latin typeface="+mn-ea"/>
                        <a:ea typeface="+mn-ea"/>
                        <a:cs typeface="+mn-cs"/>
                      </a:endParaRPr>
                    </a:p>
                    <a:p>
                      <a:endParaRPr lang="zh-CN" altLang="en-US" sz="600" b="0" kern="1200" dirty="0" smtClean="0">
                        <a:ln>
                          <a:noFill/>
                        </a:ln>
                        <a:solidFill>
                          <a:schemeClr val="tx1"/>
                        </a:solidFill>
                        <a:latin typeface="+mn-ea"/>
                        <a:ea typeface="+mn-ea"/>
                        <a:cs typeface="+mn-cs"/>
                      </a:endParaRPr>
                    </a:p>
                    <a:p>
                      <a:r>
                        <a:rPr lang="en-US" altLang="zh-CN" sz="600" b="0" kern="1200" dirty="0" smtClean="0">
                          <a:ln>
                            <a:noFill/>
                          </a:ln>
                          <a:solidFill>
                            <a:schemeClr val="tx1"/>
                          </a:solidFill>
                          <a:latin typeface="+mn-ea"/>
                          <a:ea typeface="+mn-ea"/>
                          <a:cs typeface="+mn-cs"/>
                        </a:rPr>
                        <a:t>[CROND]</a:t>
                      </a:r>
                      <a:endParaRPr lang="en-US" altLang="zh-CN" sz="600" b="0" kern="1200" dirty="0" smtClean="0">
                        <a:ln>
                          <a:noFill/>
                        </a:ln>
                        <a:solidFill>
                          <a:schemeClr val="tx1"/>
                        </a:solidFill>
                        <a:latin typeface="+mn-ea"/>
                        <a:ea typeface="+mn-ea"/>
                        <a:cs typeface="+mn-cs"/>
                      </a:endParaRPr>
                    </a:p>
                    <a:p>
                      <a:r>
                        <a:rPr lang="en-US" altLang="zh-CN" sz="600" b="0" kern="1200" dirty="0" smtClean="0">
                          <a:ln>
                            <a:noFill/>
                          </a:ln>
                          <a:solidFill>
                            <a:schemeClr val="tx1"/>
                          </a:solidFill>
                          <a:latin typeface="+mn-ea"/>
                          <a:ea typeface="+mn-ea"/>
                          <a:cs typeface="+mn-cs"/>
                        </a:rPr>
                        <a:t># </a:t>
                      </a:r>
                      <a:r>
                        <a:rPr lang="zh-CN" altLang="en-US" sz="600" b="0" kern="1200" dirty="0" smtClean="0">
                          <a:ln>
                            <a:noFill/>
                          </a:ln>
                          <a:solidFill>
                            <a:schemeClr val="tx1"/>
                          </a:solidFill>
                          <a:latin typeface="+mn-ea"/>
                          <a:ea typeface="+mn-ea"/>
                          <a:cs typeface="+mn-cs"/>
                        </a:rPr>
                        <a:t>不跟参数执行时，滚动天数</a:t>
                      </a:r>
                      <a:endParaRPr lang="zh-CN" altLang="en-US" sz="600" b="0" kern="1200" dirty="0" smtClean="0">
                        <a:ln>
                          <a:noFill/>
                        </a:ln>
                        <a:solidFill>
                          <a:schemeClr val="tx1"/>
                        </a:solidFill>
                        <a:latin typeface="+mn-ea"/>
                        <a:ea typeface="+mn-ea"/>
                        <a:cs typeface="+mn-cs"/>
                      </a:endParaRPr>
                    </a:p>
                    <a:p>
                      <a:r>
                        <a:rPr lang="en-US" altLang="zh-CN" sz="600" b="0" kern="1200" dirty="0" err="1" smtClean="0">
                          <a:ln>
                            <a:noFill/>
                          </a:ln>
                          <a:solidFill>
                            <a:schemeClr val="tx1"/>
                          </a:solidFill>
                          <a:latin typeface="+mn-ea"/>
                          <a:ea typeface="+mn-ea"/>
                          <a:cs typeface="+mn-cs"/>
                        </a:rPr>
                        <a:t>rolldays</a:t>
                      </a:r>
                      <a:r>
                        <a:rPr lang="en-US" altLang="zh-CN" sz="600" b="0" kern="1200" dirty="0" smtClean="0">
                          <a:ln>
                            <a:noFill/>
                          </a:ln>
                          <a:solidFill>
                            <a:schemeClr val="tx1"/>
                          </a:solidFill>
                          <a:latin typeface="+mn-ea"/>
                          <a:ea typeface="+mn-ea"/>
                          <a:cs typeface="+mn-cs"/>
                        </a:rPr>
                        <a:t> = 1, 2, 3, 4, 5, 10, 15</a:t>
                      </a:r>
                      <a:endParaRPr lang="en-US" altLang="zh-CN" sz="600" b="0" kern="1200" dirty="0" smtClean="0">
                        <a:ln>
                          <a:noFill/>
                        </a:ln>
                        <a:solidFill>
                          <a:schemeClr val="tx1"/>
                        </a:solidFill>
                        <a:latin typeface="+mn-ea"/>
                        <a:ea typeface="+mn-ea"/>
                        <a:cs typeface="+mn-cs"/>
                      </a:endParaRPr>
                    </a:p>
                    <a:p>
                      <a:r>
                        <a:rPr lang="en-US" altLang="zh-CN" sz="600" b="0" kern="1200" dirty="0" smtClean="0">
                          <a:ln>
                            <a:noFill/>
                          </a:ln>
                          <a:solidFill>
                            <a:schemeClr val="tx1"/>
                          </a:solidFill>
                          <a:latin typeface="+mn-ea"/>
                          <a:ea typeface="+mn-ea"/>
                          <a:cs typeface="+mn-cs"/>
                        </a:rPr>
                        <a:t>[SAT_ID]</a:t>
                      </a:r>
                      <a:endParaRPr lang="en-US" altLang="zh-CN" sz="600" b="0" kern="1200" dirty="0" smtClean="0">
                        <a:ln>
                          <a:noFill/>
                        </a:ln>
                        <a:solidFill>
                          <a:schemeClr val="tx1"/>
                        </a:solidFill>
                        <a:latin typeface="+mn-ea"/>
                        <a:ea typeface="+mn-ea"/>
                        <a:cs typeface="+mn-cs"/>
                      </a:endParaRPr>
                    </a:p>
                    <a:p>
                      <a:r>
                        <a:rPr lang="en-US" altLang="zh-CN" sz="600" b="0" kern="1200" dirty="0" smtClean="0">
                          <a:ln>
                            <a:noFill/>
                          </a:ln>
                          <a:solidFill>
                            <a:schemeClr val="tx1"/>
                          </a:solidFill>
                          <a:latin typeface="+mn-ea"/>
                          <a:ea typeface="+mn-ea"/>
                          <a:cs typeface="+mn-cs"/>
                        </a:rPr>
                        <a:t>#</a:t>
                      </a:r>
                      <a:r>
                        <a:rPr lang="zh-CN" altLang="en-US" sz="600" b="0" kern="1200" dirty="0" smtClean="0">
                          <a:ln>
                            <a:noFill/>
                          </a:ln>
                          <a:solidFill>
                            <a:schemeClr val="tx1"/>
                          </a:solidFill>
                          <a:latin typeface="+mn-ea"/>
                          <a:ea typeface="+mn-ea"/>
                          <a:cs typeface="+mn-cs"/>
                        </a:rPr>
                        <a:t>卫星报文标识</a:t>
                      </a:r>
                      <a:r>
                        <a:rPr lang="en-US" altLang="zh-CN" sz="600" b="0" kern="1200" dirty="0" smtClean="0">
                          <a:ln>
                            <a:noFill/>
                          </a:ln>
                          <a:solidFill>
                            <a:schemeClr val="tx1"/>
                          </a:solidFill>
                          <a:latin typeface="+mn-ea"/>
                          <a:ea typeface="+mn-ea"/>
                          <a:cs typeface="+mn-cs"/>
                        </a:rPr>
                        <a:t>ID</a:t>
                      </a:r>
                      <a:r>
                        <a:rPr lang="zh-CN" altLang="en-US" sz="600" b="0" kern="1200" dirty="0" smtClean="0">
                          <a:ln>
                            <a:noFill/>
                          </a:ln>
                          <a:solidFill>
                            <a:schemeClr val="tx1"/>
                          </a:solidFill>
                          <a:latin typeface="+mn-ea"/>
                          <a:ea typeface="+mn-ea"/>
                          <a:cs typeface="+mn-cs"/>
                        </a:rPr>
                        <a:t>清单</a:t>
                      </a:r>
                      <a:endParaRPr lang="en-US" altLang="zh-CN" sz="600" b="0" kern="1200" dirty="0" smtClean="0">
                        <a:ln>
                          <a:noFill/>
                        </a:ln>
                        <a:solidFill>
                          <a:schemeClr val="tx1"/>
                        </a:solidFill>
                        <a:latin typeface="+mn-ea"/>
                        <a:ea typeface="+mn-ea"/>
                        <a:cs typeface="+mn-cs"/>
                      </a:endParaRPr>
                    </a:p>
                    <a:p>
                      <a:r>
                        <a:rPr lang="en-US" altLang="zh-CN" sz="600" b="0" kern="1200" dirty="0" smtClean="0">
                          <a:ln>
                            <a:noFill/>
                          </a:ln>
                          <a:solidFill>
                            <a:schemeClr val="tx1"/>
                          </a:solidFill>
                          <a:latin typeface="+mn-ea"/>
                          <a:ea typeface="+mn-ea"/>
                          <a:cs typeface="+mn-cs"/>
                        </a:rPr>
                        <a:t>FENGYUN-3A   = 08026A</a:t>
                      </a:r>
                      <a:endParaRPr lang="en-US" altLang="zh-CN" sz="600" b="0" kern="1200" dirty="0" smtClean="0">
                        <a:ln>
                          <a:noFill/>
                        </a:ln>
                        <a:solidFill>
                          <a:schemeClr val="tx1"/>
                        </a:solidFill>
                        <a:latin typeface="+mn-ea"/>
                        <a:ea typeface="+mn-ea"/>
                        <a:cs typeface="+mn-cs"/>
                      </a:endParaRPr>
                    </a:p>
                    <a:p>
                      <a:endParaRPr lang="zh-CN" altLang="en-US" sz="600" b="0" kern="1200" dirty="0" smtClean="0">
                        <a:ln>
                          <a:noFill/>
                        </a:ln>
                        <a:solidFill>
                          <a:schemeClr val="tx1"/>
                        </a:solidFill>
                        <a:latin typeface="+mn-ea"/>
                        <a:ea typeface="+mn-ea"/>
                        <a:cs typeface="+mn-cs"/>
                      </a:endParaRPr>
                    </a:p>
                    <a:p>
                      <a:endParaRPr lang="zh-CN" altLang="en-US" sz="600" b="0" kern="1200" dirty="0" smtClean="0">
                        <a:ln>
                          <a:noFill/>
                        </a:ln>
                        <a:solidFill>
                          <a:schemeClr val="tx1"/>
                        </a:solidFill>
                        <a:latin typeface="+mn-ea"/>
                        <a:ea typeface="+mn-ea"/>
                        <a:cs typeface="+mn-cs"/>
                      </a:endParaRPr>
                    </a:p>
                    <a:p>
                      <a:r>
                        <a:rPr lang="en-US" altLang="zh-CN" sz="600" b="0" kern="1200" dirty="0" smtClean="0">
                          <a:ln>
                            <a:noFill/>
                          </a:ln>
                          <a:solidFill>
                            <a:schemeClr val="tx1"/>
                          </a:solidFill>
                          <a:latin typeface="+mn-ea"/>
                          <a:ea typeface="+mn-ea"/>
                          <a:cs typeface="+mn-cs"/>
                        </a:rPr>
                        <a:t>[[FENGYUN-3A]]</a:t>
                      </a:r>
                      <a:endParaRPr lang="en-US" altLang="zh-CN" sz="600" b="0" kern="1200" dirty="0" smtClean="0">
                        <a:ln>
                          <a:noFill/>
                        </a:ln>
                        <a:solidFill>
                          <a:schemeClr val="tx1"/>
                        </a:solidFill>
                        <a:latin typeface="+mn-ea"/>
                        <a:ea typeface="+mn-ea"/>
                        <a:cs typeface="+mn-cs"/>
                      </a:endParaRPr>
                    </a:p>
                    <a:p>
                      <a:r>
                        <a:rPr lang="en-US" altLang="zh-CN" sz="600" b="0" kern="1200" dirty="0" err="1" smtClean="0">
                          <a:ln>
                            <a:noFill/>
                          </a:ln>
                          <a:solidFill>
                            <a:schemeClr val="tx1"/>
                          </a:solidFill>
                          <a:latin typeface="+mn-ea"/>
                          <a:ea typeface="+mn-ea"/>
                          <a:cs typeface="+mn-cs"/>
                        </a:rPr>
                        <a:t>area_list</a:t>
                      </a:r>
                      <a:r>
                        <a:rPr lang="en-US" altLang="zh-CN" sz="600" b="0" kern="1200" dirty="0" smtClean="0">
                          <a:ln>
                            <a:noFill/>
                          </a:ln>
                          <a:solidFill>
                            <a:schemeClr val="tx1"/>
                          </a:solidFill>
                          <a:latin typeface="+mn-ea"/>
                          <a:ea typeface="+mn-ea"/>
                          <a:cs typeface="+mn-cs"/>
                        </a:rPr>
                        <a:t>   = ,                                   # ALL, </a:t>
                      </a:r>
                      <a:r>
                        <a:rPr lang="zh-CN" altLang="en-US" sz="600" b="0" kern="1200" dirty="0" smtClean="0">
                          <a:ln>
                            <a:noFill/>
                          </a:ln>
                          <a:solidFill>
                            <a:schemeClr val="tx1"/>
                          </a:solidFill>
                          <a:latin typeface="+mn-ea"/>
                          <a:ea typeface="+mn-ea"/>
                          <a:cs typeface="+mn-cs"/>
                        </a:rPr>
                        <a:t>或者是区域名字</a:t>
                      </a:r>
                      <a:endParaRPr lang="zh-CN" altLang="en-US" sz="600" b="0" kern="1200" dirty="0" smtClean="0">
                        <a:ln>
                          <a:noFill/>
                        </a:ln>
                        <a:solidFill>
                          <a:schemeClr val="tx1"/>
                        </a:solidFill>
                        <a:latin typeface="+mn-ea"/>
                        <a:ea typeface="+mn-ea"/>
                        <a:cs typeface="+mn-cs"/>
                      </a:endParaRPr>
                    </a:p>
                    <a:p>
                      <a:r>
                        <a:rPr lang="en-US" altLang="zh-CN" sz="600" b="0" kern="1200" dirty="0" err="1" smtClean="0">
                          <a:ln>
                            <a:noFill/>
                          </a:ln>
                          <a:solidFill>
                            <a:schemeClr val="tx1"/>
                          </a:solidFill>
                          <a:latin typeface="+mn-ea"/>
                          <a:ea typeface="+mn-ea"/>
                          <a:cs typeface="+mn-cs"/>
                        </a:rPr>
                        <a:t>fix_list</a:t>
                      </a:r>
                      <a:r>
                        <a:rPr lang="en-US" altLang="zh-CN" sz="600" b="0" kern="1200" dirty="0" smtClean="0">
                          <a:ln>
                            <a:noFill/>
                          </a:ln>
                          <a:solidFill>
                            <a:schemeClr val="tx1"/>
                          </a:solidFill>
                          <a:latin typeface="+mn-ea"/>
                          <a:ea typeface="+mn-ea"/>
                          <a:cs typeface="+mn-cs"/>
                        </a:rPr>
                        <a:t>    = group1,                             # </a:t>
                      </a:r>
                      <a:r>
                        <a:rPr lang="zh-CN" altLang="en-US" sz="600" b="0" kern="1200" dirty="0" smtClean="0">
                          <a:ln>
                            <a:noFill/>
                          </a:ln>
                          <a:solidFill>
                            <a:schemeClr val="tx1"/>
                          </a:solidFill>
                          <a:latin typeface="+mn-ea"/>
                          <a:ea typeface="+mn-ea"/>
                          <a:cs typeface="+mn-cs"/>
                        </a:rPr>
                        <a:t>只能写组的名字</a:t>
                      </a:r>
                      <a:endParaRPr lang="zh-CN" altLang="en-US" sz="600" b="0" kern="1200" dirty="0" smtClean="0">
                        <a:ln>
                          <a:noFill/>
                        </a:ln>
                        <a:solidFill>
                          <a:schemeClr val="tx1"/>
                        </a:solidFill>
                        <a:latin typeface="+mn-ea"/>
                        <a:ea typeface="+mn-ea"/>
                        <a:cs typeface="+mn-cs"/>
                      </a:endParaRPr>
                    </a:p>
                    <a:p>
                      <a:r>
                        <a:rPr lang="en-US" altLang="zh-CN" sz="600" b="0" kern="1200" dirty="0" err="1" smtClean="0">
                          <a:ln>
                            <a:noFill/>
                          </a:ln>
                          <a:solidFill>
                            <a:schemeClr val="tx1"/>
                          </a:solidFill>
                          <a:latin typeface="+mn-ea"/>
                          <a:ea typeface="+mn-ea"/>
                          <a:cs typeface="+mn-cs"/>
                        </a:rPr>
                        <a:t>fix_dist</a:t>
                      </a:r>
                      <a:r>
                        <a:rPr lang="en-US" altLang="zh-CN" sz="600" b="0" kern="1200" dirty="0" smtClean="0">
                          <a:ln>
                            <a:noFill/>
                          </a:ln>
                          <a:solidFill>
                            <a:schemeClr val="tx1"/>
                          </a:solidFill>
                          <a:latin typeface="+mn-ea"/>
                          <a:ea typeface="+mn-ea"/>
                          <a:cs typeface="+mn-cs"/>
                        </a:rPr>
                        <a:t>    = 800                                 # unit KM</a:t>
                      </a:r>
                      <a:endParaRPr lang="en-US" altLang="zh-CN" sz="600" b="0" kern="1200" dirty="0" smtClean="0">
                        <a:ln>
                          <a:noFill/>
                        </a:ln>
                        <a:solidFill>
                          <a:schemeClr val="tx1"/>
                        </a:solidFill>
                        <a:latin typeface="+mn-ea"/>
                        <a:ea typeface="+mn-ea"/>
                        <a:cs typeface="+mn-cs"/>
                      </a:endParaRPr>
                    </a:p>
                    <a:p>
                      <a:r>
                        <a:rPr lang="en-US" altLang="zh-CN" sz="600" b="0" kern="1200" dirty="0" err="1" smtClean="0">
                          <a:ln>
                            <a:noFill/>
                          </a:ln>
                          <a:solidFill>
                            <a:schemeClr val="tx1"/>
                          </a:solidFill>
                          <a:latin typeface="+mn-ea"/>
                          <a:ea typeface="+mn-ea"/>
                          <a:cs typeface="+mn-cs"/>
                        </a:rPr>
                        <a:t>sat_list</a:t>
                      </a:r>
                      <a:r>
                        <a:rPr lang="en-US" altLang="zh-CN" sz="600" b="0" kern="1200" dirty="0" smtClean="0">
                          <a:ln>
                            <a:noFill/>
                          </a:ln>
                          <a:solidFill>
                            <a:schemeClr val="tx1"/>
                          </a:solidFill>
                          <a:latin typeface="+mn-ea"/>
                          <a:ea typeface="+mn-ea"/>
                          <a:cs typeface="+mn-cs"/>
                        </a:rPr>
                        <a:t>    = AQUA, TERRA, METOP-A, METOP-B, NPP  # </a:t>
                      </a:r>
                      <a:r>
                        <a:rPr lang="zh-CN" altLang="en-US" sz="600" b="0" kern="1200" dirty="0" smtClean="0">
                          <a:ln>
                            <a:noFill/>
                          </a:ln>
                          <a:solidFill>
                            <a:schemeClr val="tx1"/>
                          </a:solidFill>
                          <a:latin typeface="+mn-ea"/>
                          <a:ea typeface="+mn-ea"/>
                          <a:cs typeface="+mn-cs"/>
                        </a:rPr>
                        <a:t>目标卫星</a:t>
                      </a:r>
                      <a:endParaRPr lang="zh-CN" altLang="en-US" sz="600" b="0" kern="1200" dirty="0" smtClean="0">
                        <a:ln>
                          <a:noFill/>
                        </a:ln>
                        <a:solidFill>
                          <a:schemeClr val="tx1"/>
                        </a:solidFill>
                        <a:latin typeface="+mn-ea"/>
                        <a:ea typeface="+mn-ea"/>
                        <a:cs typeface="+mn-cs"/>
                      </a:endParaRPr>
                    </a:p>
                    <a:p>
                      <a:r>
                        <a:rPr lang="en-US" altLang="zh-CN" sz="600" b="0" kern="1200" dirty="0" err="1" smtClean="0">
                          <a:ln>
                            <a:noFill/>
                          </a:ln>
                          <a:solidFill>
                            <a:schemeClr val="tx1"/>
                          </a:solidFill>
                          <a:latin typeface="+mn-ea"/>
                          <a:ea typeface="+mn-ea"/>
                          <a:cs typeface="+mn-cs"/>
                        </a:rPr>
                        <a:t>sat_dist</a:t>
                      </a:r>
                      <a:r>
                        <a:rPr lang="en-US" altLang="zh-CN" sz="600" b="0" kern="1200" dirty="0" smtClean="0">
                          <a:ln>
                            <a:noFill/>
                          </a:ln>
                          <a:solidFill>
                            <a:schemeClr val="tx1"/>
                          </a:solidFill>
                          <a:latin typeface="+mn-ea"/>
                          <a:ea typeface="+mn-ea"/>
                          <a:cs typeface="+mn-cs"/>
                        </a:rPr>
                        <a:t>    = 1000                                # unit KM</a:t>
                      </a:r>
                      <a:endParaRPr lang="en-US" altLang="zh-CN" sz="600" b="0" kern="1200" dirty="0" smtClean="0">
                        <a:ln>
                          <a:noFill/>
                        </a:ln>
                        <a:solidFill>
                          <a:schemeClr val="tx1"/>
                        </a:solidFill>
                        <a:latin typeface="+mn-ea"/>
                        <a:ea typeface="+mn-ea"/>
                        <a:cs typeface="+mn-cs"/>
                      </a:endParaRPr>
                    </a:p>
                    <a:p>
                      <a:r>
                        <a:rPr lang="en-US" altLang="zh-CN" sz="600" b="0" kern="1200" dirty="0" err="1" smtClean="0">
                          <a:ln>
                            <a:noFill/>
                          </a:ln>
                          <a:solidFill>
                            <a:schemeClr val="tx1"/>
                          </a:solidFill>
                          <a:latin typeface="+mn-ea"/>
                          <a:ea typeface="+mn-ea"/>
                          <a:cs typeface="+mn-cs"/>
                        </a:rPr>
                        <a:t>sat_time_high</a:t>
                      </a:r>
                      <a:r>
                        <a:rPr lang="en-US" altLang="zh-CN" sz="600" b="0" kern="1200" dirty="0" smtClean="0">
                          <a:ln>
                            <a:noFill/>
                          </a:ln>
                          <a:solidFill>
                            <a:schemeClr val="tx1"/>
                          </a:solidFill>
                          <a:latin typeface="+mn-ea"/>
                          <a:ea typeface="+mn-ea"/>
                          <a:cs typeface="+mn-cs"/>
                        </a:rPr>
                        <a:t>  = 5, 5, 5, 5, 22                   # unit mins</a:t>
                      </a:r>
                      <a:endParaRPr lang="en-US" altLang="zh-CN" sz="600" b="0" kern="1200" dirty="0" smtClean="0">
                        <a:ln>
                          <a:noFill/>
                        </a:ln>
                        <a:solidFill>
                          <a:schemeClr val="tx1"/>
                        </a:solidFill>
                        <a:latin typeface="+mn-ea"/>
                        <a:ea typeface="+mn-ea"/>
                        <a:cs typeface="+mn-cs"/>
                      </a:endParaRPr>
                    </a:p>
                    <a:p>
                      <a:r>
                        <a:rPr lang="en-US" altLang="zh-CN" sz="600" b="0" kern="1200" dirty="0" err="1" smtClean="0">
                          <a:ln>
                            <a:noFill/>
                          </a:ln>
                          <a:solidFill>
                            <a:schemeClr val="tx1"/>
                          </a:solidFill>
                          <a:latin typeface="+mn-ea"/>
                          <a:ea typeface="+mn-ea"/>
                          <a:cs typeface="+mn-cs"/>
                        </a:rPr>
                        <a:t>sat_time_low</a:t>
                      </a:r>
                      <a:r>
                        <a:rPr lang="en-US" altLang="zh-CN" sz="600" b="0" kern="1200" dirty="0" smtClean="0">
                          <a:ln>
                            <a:noFill/>
                          </a:ln>
                          <a:solidFill>
                            <a:schemeClr val="tx1"/>
                          </a:solidFill>
                          <a:latin typeface="+mn-ea"/>
                          <a:ea typeface="+mn-ea"/>
                          <a:cs typeface="+mn-cs"/>
                        </a:rPr>
                        <a:t>  = 15, 15, 15, 15, 22                # unit mins</a:t>
                      </a:r>
                      <a:endParaRPr lang="en-US" altLang="zh-CN" sz="600" b="0" kern="1200" dirty="0" smtClean="0">
                        <a:ln>
                          <a:noFill/>
                        </a:ln>
                        <a:solidFill>
                          <a:schemeClr val="tx1"/>
                        </a:solidFill>
                        <a:latin typeface="+mn-ea"/>
                        <a:ea typeface="+mn-ea"/>
                        <a:cs typeface="+mn-cs"/>
                      </a:endParaRPr>
                    </a:p>
                    <a:p>
                      <a:endParaRPr lang="zh-CN" altLang="en-US" sz="600" b="0" kern="1200" dirty="0" smtClean="0">
                        <a:ln>
                          <a:noFill/>
                        </a:ln>
                        <a:solidFill>
                          <a:schemeClr val="tx1"/>
                        </a:solidFill>
                        <a:latin typeface="+mn-ea"/>
                        <a:ea typeface="+mn-ea"/>
                        <a:cs typeface="+mn-cs"/>
                      </a:endParaRPr>
                    </a:p>
                    <a:p>
                      <a:endParaRPr lang="zh-CN" altLang="en-US" sz="600" b="0" kern="1200" dirty="0" smtClean="0">
                        <a:ln>
                          <a:noFill/>
                        </a:ln>
                        <a:solidFill>
                          <a:schemeClr val="tx1"/>
                        </a:solidFill>
                        <a:latin typeface="+mn-ea"/>
                        <a:ea typeface="+mn-ea"/>
                        <a:cs typeface="+mn-cs"/>
                      </a:endParaRPr>
                    </a:p>
                    <a:p>
                      <a:r>
                        <a:rPr lang="en-US" altLang="zh-CN" sz="600" b="0" kern="1200" dirty="0" smtClean="0">
                          <a:ln>
                            <a:noFill/>
                          </a:ln>
                          <a:solidFill>
                            <a:schemeClr val="tx1"/>
                          </a:solidFill>
                          <a:latin typeface="+mn-ea"/>
                          <a:ea typeface="+mn-ea"/>
                          <a:cs typeface="+mn-cs"/>
                        </a:rPr>
                        <a:t>[[FENGYUN-3D]]</a:t>
                      </a:r>
                      <a:endParaRPr lang="en-US" altLang="zh-CN" sz="600" b="0" kern="1200" dirty="0" smtClean="0">
                        <a:ln>
                          <a:noFill/>
                        </a:ln>
                        <a:solidFill>
                          <a:schemeClr val="tx1"/>
                        </a:solidFill>
                        <a:latin typeface="+mn-ea"/>
                        <a:ea typeface="+mn-ea"/>
                        <a:cs typeface="+mn-cs"/>
                      </a:endParaRPr>
                    </a:p>
                    <a:p>
                      <a:r>
                        <a:rPr lang="en-US" altLang="zh-CN" sz="600" b="0" kern="1200" dirty="0" err="1" smtClean="0">
                          <a:ln>
                            <a:noFill/>
                          </a:ln>
                          <a:solidFill>
                            <a:schemeClr val="tx1"/>
                          </a:solidFill>
                          <a:latin typeface="+mn-ea"/>
                          <a:ea typeface="+mn-ea"/>
                          <a:cs typeface="+mn-cs"/>
                        </a:rPr>
                        <a:t>area_list</a:t>
                      </a:r>
                      <a:r>
                        <a:rPr lang="en-US" altLang="zh-CN" sz="600" b="0" kern="1200" dirty="0" smtClean="0">
                          <a:ln>
                            <a:noFill/>
                          </a:ln>
                          <a:solidFill>
                            <a:schemeClr val="tx1"/>
                          </a:solidFill>
                          <a:latin typeface="+mn-ea"/>
                          <a:ea typeface="+mn-ea"/>
                          <a:cs typeface="+mn-cs"/>
                        </a:rPr>
                        <a:t>   = ,                                   # ALL, </a:t>
                      </a:r>
                      <a:r>
                        <a:rPr lang="zh-CN" altLang="en-US" sz="600" b="0" kern="1200" dirty="0" smtClean="0">
                          <a:ln>
                            <a:noFill/>
                          </a:ln>
                          <a:solidFill>
                            <a:schemeClr val="tx1"/>
                          </a:solidFill>
                          <a:latin typeface="+mn-ea"/>
                          <a:ea typeface="+mn-ea"/>
                          <a:cs typeface="+mn-cs"/>
                        </a:rPr>
                        <a:t>或者是区域名字</a:t>
                      </a:r>
                      <a:endParaRPr lang="zh-CN" altLang="en-US" sz="600" b="0" kern="1200" dirty="0" smtClean="0">
                        <a:ln>
                          <a:noFill/>
                        </a:ln>
                        <a:solidFill>
                          <a:schemeClr val="tx1"/>
                        </a:solidFill>
                        <a:latin typeface="+mn-ea"/>
                        <a:ea typeface="+mn-ea"/>
                        <a:cs typeface="+mn-cs"/>
                      </a:endParaRPr>
                    </a:p>
                    <a:p>
                      <a:r>
                        <a:rPr lang="en-US" altLang="zh-CN" sz="600" b="0" kern="1200" dirty="0" err="1" smtClean="0">
                          <a:ln>
                            <a:noFill/>
                          </a:ln>
                          <a:solidFill>
                            <a:schemeClr val="tx1"/>
                          </a:solidFill>
                          <a:latin typeface="+mn-ea"/>
                          <a:ea typeface="+mn-ea"/>
                          <a:cs typeface="+mn-cs"/>
                        </a:rPr>
                        <a:t>fix_list</a:t>
                      </a:r>
                      <a:r>
                        <a:rPr lang="en-US" altLang="zh-CN" sz="600" b="0" kern="1200" dirty="0" smtClean="0">
                          <a:ln>
                            <a:noFill/>
                          </a:ln>
                          <a:solidFill>
                            <a:schemeClr val="tx1"/>
                          </a:solidFill>
                          <a:latin typeface="+mn-ea"/>
                          <a:ea typeface="+mn-ea"/>
                          <a:cs typeface="+mn-cs"/>
                        </a:rPr>
                        <a:t>    = group1,                      # </a:t>
                      </a:r>
                      <a:r>
                        <a:rPr lang="zh-CN" altLang="en-US" sz="600" b="0" kern="1200" dirty="0" smtClean="0">
                          <a:ln>
                            <a:noFill/>
                          </a:ln>
                          <a:solidFill>
                            <a:schemeClr val="tx1"/>
                          </a:solidFill>
                          <a:latin typeface="+mn-ea"/>
                          <a:ea typeface="+mn-ea"/>
                          <a:cs typeface="+mn-cs"/>
                        </a:rPr>
                        <a:t>只能写组的名字</a:t>
                      </a:r>
                      <a:endParaRPr lang="zh-CN" altLang="en-US" sz="600" b="0" kern="1200" dirty="0" smtClean="0">
                        <a:ln>
                          <a:noFill/>
                        </a:ln>
                        <a:solidFill>
                          <a:schemeClr val="tx1"/>
                        </a:solidFill>
                        <a:latin typeface="+mn-ea"/>
                        <a:ea typeface="+mn-ea"/>
                        <a:cs typeface="+mn-cs"/>
                      </a:endParaRPr>
                    </a:p>
                    <a:p>
                      <a:r>
                        <a:rPr lang="en-US" altLang="zh-CN" sz="600" b="0" kern="1200" dirty="0" err="1" smtClean="0">
                          <a:ln>
                            <a:noFill/>
                          </a:ln>
                          <a:solidFill>
                            <a:schemeClr val="tx1"/>
                          </a:solidFill>
                          <a:latin typeface="+mn-ea"/>
                          <a:ea typeface="+mn-ea"/>
                          <a:cs typeface="+mn-cs"/>
                        </a:rPr>
                        <a:t>fix_dist</a:t>
                      </a:r>
                      <a:r>
                        <a:rPr lang="en-US" altLang="zh-CN" sz="600" b="0" kern="1200" dirty="0" smtClean="0">
                          <a:ln>
                            <a:noFill/>
                          </a:ln>
                          <a:solidFill>
                            <a:schemeClr val="tx1"/>
                          </a:solidFill>
                          <a:latin typeface="+mn-ea"/>
                          <a:ea typeface="+mn-ea"/>
                          <a:cs typeface="+mn-cs"/>
                        </a:rPr>
                        <a:t>    = 800                                 # unit KM</a:t>
                      </a:r>
                      <a:endParaRPr lang="en-US" altLang="zh-CN" sz="600" b="0" kern="1200" dirty="0" smtClean="0">
                        <a:ln>
                          <a:noFill/>
                        </a:ln>
                        <a:solidFill>
                          <a:schemeClr val="tx1"/>
                        </a:solidFill>
                        <a:latin typeface="+mn-ea"/>
                        <a:ea typeface="+mn-ea"/>
                        <a:cs typeface="+mn-cs"/>
                      </a:endParaRPr>
                    </a:p>
                    <a:p>
                      <a:r>
                        <a:rPr lang="en-US" altLang="zh-CN" sz="600" b="0" kern="1200" dirty="0" err="1" smtClean="0">
                          <a:ln>
                            <a:noFill/>
                          </a:ln>
                          <a:solidFill>
                            <a:schemeClr val="tx1"/>
                          </a:solidFill>
                          <a:latin typeface="+mn-ea"/>
                          <a:ea typeface="+mn-ea"/>
                          <a:cs typeface="+mn-cs"/>
                        </a:rPr>
                        <a:t>sat_list</a:t>
                      </a:r>
                      <a:r>
                        <a:rPr lang="en-US" altLang="zh-CN" sz="600" b="0" kern="1200" dirty="0" smtClean="0">
                          <a:ln>
                            <a:noFill/>
                          </a:ln>
                          <a:solidFill>
                            <a:schemeClr val="tx1"/>
                          </a:solidFill>
                          <a:latin typeface="+mn-ea"/>
                          <a:ea typeface="+mn-ea"/>
                          <a:cs typeface="+mn-cs"/>
                        </a:rPr>
                        <a:t>    = AQUA, METOP-B, NPP, TERRA, METOP-A, OCO-2, TANSAT, Tiangong-2, JPSS-1  # </a:t>
                      </a:r>
                      <a:r>
                        <a:rPr lang="zh-CN" altLang="en-US" sz="600" b="0" kern="1200" dirty="0" smtClean="0">
                          <a:ln>
                            <a:noFill/>
                          </a:ln>
                          <a:solidFill>
                            <a:schemeClr val="tx1"/>
                          </a:solidFill>
                          <a:latin typeface="+mn-ea"/>
                          <a:ea typeface="+mn-ea"/>
                          <a:cs typeface="+mn-cs"/>
                        </a:rPr>
                        <a:t>目标卫星</a:t>
                      </a:r>
                      <a:endParaRPr lang="zh-CN" altLang="en-US" sz="600" b="0" kern="1200" dirty="0" smtClean="0">
                        <a:ln>
                          <a:noFill/>
                        </a:ln>
                        <a:solidFill>
                          <a:schemeClr val="tx1"/>
                        </a:solidFill>
                        <a:latin typeface="+mn-ea"/>
                        <a:ea typeface="+mn-ea"/>
                        <a:cs typeface="+mn-cs"/>
                      </a:endParaRPr>
                    </a:p>
                    <a:p>
                      <a:r>
                        <a:rPr lang="en-US" altLang="zh-CN" sz="600" b="0" kern="1200" dirty="0" err="1" smtClean="0">
                          <a:ln>
                            <a:noFill/>
                          </a:ln>
                          <a:solidFill>
                            <a:schemeClr val="tx1"/>
                          </a:solidFill>
                          <a:latin typeface="+mn-ea"/>
                          <a:ea typeface="+mn-ea"/>
                          <a:cs typeface="+mn-cs"/>
                        </a:rPr>
                        <a:t>sat_dist</a:t>
                      </a:r>
                      <a:r>
                        <a:rPr lang="en-US" altLang="zh-CN" sz="600" b="0" kern="1200" dirty="0" smtClean="0">
                          <a:ln>
                            <a:noFill/>
                          </a:ln>
                          <a:solidFill>
                            <a:schemeClr val="tx1"/>
                          </a:solidFill>
                          <a:latin typeface="+mn-ea"/>
                          <a:ea typeface="+mn-ea"/>
                          <a:cs typeface="+mn-cs"/>
                        </a:rPr>
                        <a:t>    = 1000                                # unit KM</a:t>
                      </a:r>
                      <a:endParaRPr lang="en-US" altLang="zh-CN" sz="600" b="0" kern="1200" dirty="0" smtClean="0">
                        <a:ln>
                          <a:noFill/>
                        </a:ln>
                        <a:solidFill>
                          <a:schemeClr val="tx1"/>
                        </a:solidFill>
                        <a:latin typeface="+mn-ea"/>
                        <a:ea typeface="+mn-ea"/>
                        <a:cs typeface="+mn-cs"/>
                      </a:endParaRPr>
                    </a:p>
                    <a:p>
                      <a:r>
                        <a:rPr lang="en-US" altLang="zh-CN" sz="600" b="0" kern="1200" dirty="0" err="1" smtClean="0">
                          <a:ln>
                            <a:noFill/>
                          </a:ln>
                          <a:solidFill>
                            <a:schemeClr val="tx1"/>
                          </a:solidFill>
                          <a:latin typeface="+mn-ea"/>
                          <a:ea typeface="+mn-ea"/>
                          <a:cs typeface="+mn-cs"/>
                        </a:rPr>
                        <a:t>sat_time_high</a:t>
                      </a:r>
                      <a:r>
                        <a:rPr lang="en-US" altLang="zh-CN" sz="600" b="0" kern="1200" dirty="0" smtClean="0">
                          <a:ln>
                            <a:noFill/>
                          </a:ln>
                          <a:solidFill>
                            <a:schemeClr val="tx1"/>
                          </a:solidFill>
                          <a:latin typeface="+mn-ea"/>
                          <a:ea typeface="+mn-ea"/>
                          <a:cs typeface="+mn-cs"/>
                        </a:rPr>
                        <a:t>  = 5, 25, 20, 5, 25, 5, 5, 5, 20              # unit mins</a:t>
                      </a:r>
                      <a:endParaRPr lang="en-US" altLang="zh-CN" sz="600" b="0" kern="1200" dirty="0" smtClean="0">
                        <a:ln>
                          <a:noFill/>
                        </a:ln>
                        <a:solidFill>
                          <a:schemeClr val="tx1"/>
                        </a:solidFill>
                        <a:latin typeface="+mn-ea"/>
                        <a:ea typeface="+mn-ea"/>
                        <a:cs typeface="+mn-cs"/>
                      </a:endParaRPr>
                    </a:p>
                    <a:p>
                      <a:r>
                        <a:rPr lang="en-US" altLang="zh-CN" sz="600" b="0" kern="1200" dirty="0" err="1" smtClean="0">
                          <a:ln>
                            <a:noFill/>
                          </a:ln>
                          <a:solidFill>
                            <a:schemeClr val="tx1"/>
                          </a:solidFill>
                          <a:latin typeface="+mn-ea"/>
                          <a:ea typeface="+mn-ea"/>
                          <a:cs typeface="+mn-cs"/>
                        </a:rPr>
                        <a:t>sat_time_low</a:t>
                      </a:r>
                      <a:r>
                        <a:rPr lang="en-US" altLang="zh-CN" sz="600" b="0" kern="1200" dirty="0" smtClean="0">
                          <a:ln>
                            <a:noFill/>
                          </a:ln>
                          <a:solidFill>
                            <a:schemeClr val="tx1"/>
                          </a:solidFill>
                          <a:latin typeface="+mn-ea"/>
                          <a:ea typeface="+mn-ea"/>
                          <a:cs typeface="+mn-cs"/>
                        </a:rPr>
                        <a:t>  = 15, 15, 20, 15, 15, 15, 15, 15, 20           # unit mins</a:t>
                      </a:r>
                      <a:endParaRPr lang="en-US" altLang="zh-CN" sz="600" b="0" kern="1200" dirty="0" smtClean="0">
                        <a:ln>
                          <a:noFill/>
                        </a:ln>
                        <a:solidFill>
                          <a:schemeClr val="tx1"/>
                        </a:solidFill>
                        <a:latin typeface="+mn-ea"/>
                        <a:ea typeface="+mn-ea"/>
                        <a:cs typeface="+mn-cs"/>
                      </a:endParaRPr>
                    </a:p>
                    <a:p>
                      <a:r>
                        <a:rPr lang="en-US" altLang="zh-CN" sz="600" b="0" kern="1200" dirty="0" smtClean="0">
                          <a:ln>
                            <a:noFill/>
                          </a:ln>
                          <a:solidFill>
                            <a:schemeClr val="tx1"/>
                          </a:solidFill>
                          <a:latin typeface="+mn-ea"/>
                          <a:ea typeface="+mn-ea"/>
                          <a:cs typeface="+mn-cs"/>
                        </a:rPr>
                        <a:t>[[NPP]]</a:t>
                      </a:r>
                      <a:endParaRPr lang="en-US" altLang="zh-CN" sz="600" b="0" kern="1200" dirty="0" smtClean="0">
                        <a:ln>
                          <a:noFill/>
                        </a:ln>
                        <a:solidFill>
                          <a:schemeClr val="tx1"/>
                        </a:solidFill>
                        <a:latin typeface="+mn-ea"/>
                        <a:ea typeface="+mn-ea"/>
                        <a:cs typeface="+mn-cs"/>
                      </a:endParaRPr>
                    </a:p>
                    <a:p>
                      <a:r>
                        <a:rPr lang="en-US" altLang="zh-CN" sz="600" b="0" kern="1200" dirty="0" err="1" smtClean="0">
                          <a:ln>
                            <a:noFill/>
                          </a:ln>
                          <a:solidFill>
                            <a:schemeClr val="tx1"/>
                          </a:solidFill>
                          <a:latin typeface="+mn-ea"/>
                          <a:ea typeface="+mn-ea"/>
                          <a:cs typeface="+mn-cs"/>
                        </a:rPr>
                        <a:t>fix_list</a:t>
                      </a:r>
                      <a:r>
                        <a:rPr lang="en-US" altLang="zh-CN" sz="600" b="0" kern="1200" dirty="0" smtClean="0">
                          <a:ln>
                            <a:noFill/>
                          </a:ln>
                          <a:solidFill>
                            <a:schemeClr val="tx1"/>
                          </a:solidFill>
                          <a:latin typeface="+mn-ea"/>
                          <a:ea typeface="+mn-ea"/>
                          <a:cs typeface="+mn-cs"/>
                        </a:rPr>
                        <a:t>    = group1,                             # </a:t>
                      </a:r>
                      <a:r>
                        <a:rPr lang="zh-CN" altLang="en-US" sz="600" b="0" kern="1200" dirty="0" smtClean="0">
                          <a:ln>
                            <a:noFill/>
                          </a:ln>
                          <a:solidFill>
                            <a:schemeClr val="tx1"/>
                          </a:solidFill>
                          <a:latin typeface="+mn-ea"/>
                          <a:ea typeface="+mn-ea"/>
                          <a:cs typeface="+mn-cs"/>
                        </a:rPr>
                        <a:t>目标固定点 只能写组的名字</a:t>
                      </a:r>
                      <a:endParaRPr lang="zh-CN" altLang="en-US" sz="600" b="0" kern="1200" dirty="0" smtClean="0">
                        <a:ln>
                          <a:noFill/>
                        </a:ln>
                        <a:solidFill>
                          <a:schemeClr val="tx1"/>
                        </a:solidFill>
                        <a:latin typeface="+mn-ea"/>
                        <a:ea typeface="+mn-ea"/>
                        <a:cs typeface="+mn-cs"/>
                      </a:endParaRPr>
                    </a:p>
                    <a:p>
                      <a:r>
                        <a:rPr lang="en-US" altLang="zh-CN" sz="600" b="0" kern="1200" dirty="0" err="1" smtClean="0">
                          <a:ln>
                            <a:noFill/>
                          </a:ln>
                          <a:solidFill>
                            <a:schemeClr val="tx1"/>
                          </a:solidFill>
                          <a:latin typeface="+mn-ea"/>
                          <a:ea typeface="+mn-ea"/>
                          <a:cs typeface="+mn-cs"/>
                        </a:rPr>
                        <a:t>fix_dist</a:t>
                      </a:r>
                      <a:r>
                        <a:rPr lang="en-US" altLang="zh-CN" sz="600" b="0" kern="1200" dirty="0" smtClean="0">
                          <a:ln>
                            <a:noFill/>
                          </a:ln>
                          <a:solidFill>
                            <a:schemeClr val="tx1"/>
                          </a:solidFill>
                          <a:latin typeface="+mn-ea"/>
                          <a:ea typeface="+mn-ea"/>
                          <a:cs typeface="+mn-cs"/>
                        </a:rPr>
                        <a:t>    = 800                                 # unit KM</a:t>
                      </a:r>
                      <a:endParaRPr lang="en-US" altLang="zh-CN" sz="600" b="0" kern="1200" dirty="0" smtClean="0">
                        <a:ln>
                          <a:noFill/>
                        </a:ln>
                        <a:solidFill>
                          <a:schemeClr val="tx1"/>
                        </a:solidFill>
                        <a:latin typeface="+mn-ea"/>
                        <a:ea typeface="+mn-ea"/>
                        <a:cs typeface="+mn-cs"/>
                      </a:endParaRPr>
                    </a:p>
                    <a:p>
                      <a:endParaRPr lang="zh-CN" altLang="en-US" sz="600" b="0" kern="1200" dirty="0" smtClean="0">
                        <a:ln>
                          <a:noFill/>
                        </a:ln>
                        <a:solidFill>
                          <a:schemeClr val="tx1"/>
                        </a:solidFill>
                        <a:latin typeface="+mn-ea"/>
                        <a:ea typeface="+mn-ea"/>
                        <a:cs typeface="+mn-cs"/>
                      </a:endParaRPr>
                    </a:p>
                    <a:p>
                      <a:endParaRPr lang="zh-CN" altLang="en-US" sz="600" b="0" kern="1200" dirty="0" smtClean="0">
                        <a:ln>
                          <a:noFill/>
                        </a:ln>
                        <a:solidFill>
                          <a:schemeClr val="tx1"/>
                        </a:solidFill>
                        <a:latin typeface="+mn-ea"/>
                        <a:ea typeface="+mn-ea"/>
                        <a:cs typeface="+mn-cs"/>
                      </a:endParaRPr>
                    </a:p>
                    <a:p>
                      <a:endParaRPr lang="zh-CN" altLang="en-US" sz="600" b="0" kern="1200" dirty="0" smtClean="0">
                        <a:ln>
                          <a:noFill/>
                        </a:ln>
                        <a:solidFill>
                          <a:schemeClr val="tx1"/>
                        </a:solidFill>
                        <a:latin typeface="+mn-ea"/>
                        <a:ea typeface="+mn-ea"/>
                        <a:cs typeface="+mn-cs"/>
                      </a:endParaRPr>
                    </a:p>
                    <a:p>
                      <a:r>
                        <a:rPr lang="en-US" altLang="zh-CN" sz="600" b="0" kern="1200" dirty="0" smtClean="0">
                          <a:ln>
                            <a:noFill/>
                          </a:ln>
                          <a:solidFill>
                            <a:schemeClr val="tx1"/>
                          </a:solidFill>
                          <a:latin typeface="+mn-ea"/>
                          <a:ea typeface="+mn-ea"/>
                          <a:cs typeface="+mn-cs"/>
                        </a:rPr>
                        <a:t>[FIX_LIST]    #</a:t>
                      </a:r>
                      <a:r>
                        <a:rPr lang="zh-CN" altLang="en-US" sz="600" b="0" kern="1200" dirty="0" smtClean="0">
                          <a:ln>
                            <a:noFill/>
                          </a:ln>
                          <a:solidFill>
                            <a:schemeClr val="tx1"/>
                          </a:solidFill>
                          <a:latin typeface="+mn-ea"/>
                          <a:ea typeface="+mn-ea"/>
                          <a:cs typeface="+mn-cs"/>
                        </a:rPr>
                        <a:t>站点名称，经度，维度</a:t>
                      </a:r>
                      <a:endParaRPr lang="zh-CN" altLang="en-US" sz="600" b="0" kern="1200" dirty="0" smtClean="0">
                        <a:ln>
                          <a:noFill/>
                        </a:ln>
                        <a:solidFill>
                          <a:schemeClr val="tx1"/>
                        </a:solidFill>
                        <a:latin typeface="+mn-ea"/>
                        <a:ea typeface="+mn-ea"/>
                        <a:cs typeface="+mn-cs"/>
                      </a:endParaRPr>
                    </a:p>
                    <a:p>
                      <a:r>
                        <a:rPr lang="en-US" altLang="zh-CN" sz="600" b="0" kern="1200" dirty="0" smtClean="0">
                          <a:ln>
                            <a:noFill/>
                          </a:ln>
                          <a:solidFill>
                            <a:schemeClr val="tx1"/>
                          </a:solidFill>
                          <a:latin typeface="+mn-ea"/>
                          <a:ea typeface="+mn-ea"/>
                          <a:cs typeface="+mn-cs"/>
                        </a:rPr>
                        <a:t>[[group1]]</a:t>
                      </a:r>
                      <a:endParaRPr lang="en-US" altLang="zh-CN" sz="600" b="0" kern="1200" dirty="0" smtClean="0">
                        <a:ln>
                          <a:noFill/>
                        </a:ln>
                        <a:solidFill>
                          <a:schemeClr val="tx1"/>
                        </a:solidFill>
                        <a:latin typeface="+mn-ea"/>
                        <a:ea typeface="+mn-ea"/>
                        <a:cs typeface="+mn-cs"/>
                      </a:endParaRPr>
                    </a:p>
                    <a:p>
                      <a:r>
                        <a:rPr lang="en-US" altLang="zh-CN" sz="600" b="0" kern="1200" dirty="0" err="1" smtClean="0">
                          <a:ln>
                            <a:noFill/>
                          </a:ln>
                          <a:solidFill>
                            <a:schemeClr val="tx1"/>
                          </a:solidFill>
                          <a:latin typeface="+mn-ea"/>
                          <a:ea typeface="+mn-ea"/>
                          <a:cs typeface="+mn-cs"/>
                        </a:rPr>
                        <a:t>xinjiangaletai</a:t>
                      </a:r>
                      <a:r>
                        <a:rPr lang="en-US" altLang="zh-CN" sz="600" b="0" kern="1200" dirty="0" smtClean="0">
                          <a:ln>
                            <a:noFill/>
                          </a:ln>
                          <a:solidFill>
                            <a:schemeClr val="tx1"/>
                          </a:solidFill>
                          <a:latin typeface="+mn-ea"/>
                          <a:ea typeface="+mn-ea"/>
                          <a:cs typeface="+mn-cs"/>
                        </a:rPr>
                        <a:t>          = 88.0710, 47.7415    #</a:t>
                      </a:r>
                      <a:r>
                        <a:rPr lang="zh-CN" altLang="en-US" sz="600" b="0" kern="1200" dirty="0" smtClean="0">
                          <a:ln>
                            <a:noFill/>
                          </a:ln>
                          <a:solidFill>
                            <a:schemeClr val="tx1"/>
                          </a:solidFill>
                          <a:latin typeface="+mn-ea"/>
                          <a:ea typeface="+mn-ea"/>
                          <a:cs typeface="+mn-cs"/>
                        </a:rPr>
                        <a:t>新疆阿勒泰</a:t>
                      </a:r>
                      <a:endParaRPr lang="zh-CN" altLang="en-US" sz="600" b="0" kern="1200" dirty="0" smtClean="0">
                        <a:ln>
                          <a:noFill/>
                        </a:ln>
                        <a:solidFill>
                          <a:schemeClr val="tx1"/>
                        </a:solidFill>
                        <a:latin typeface="+mn-ea"/>
                        <a:ea typeface="+mn-ea"/>
                        <a:cs typeface="+mn-cs"/>
                      </a:endParaRPr>
                    </a:p>
                    <a:p>
                      <a:r>
                        <a:rPr lang="en-US" altLang="zh-CN" sz="600" b="0" kern="1200" dirty="0" err="1" smtClean="0">
                          <a:ln>
                            <a:noFill/>
                          </a:ln>
                          <a:solidFill>
                            <a:schemeClr val="tx1"/>
                          </a:solidFill>
                          <a:latin typeface="+mn-ea"/>
                          <a:ea typeface="+mn-ea"/>
                          <a:cs typeface="+mn-cs"/>
                        </a:rPr>
                        <a:t>qinghaihu</a:t>
                      </a:r>
                      <a:r>
                        <a:rPr lang="en-US" altLang="zh-CN" sz="600" b="0" kern="1200" dirty="0" smtClean="0">
                          <a:ln>
                            <a:noFill/>
                          </a:ln>
                          <a:solidFill>
                            <a:schemeClr val="tx1"/>
                          </a:solidFill>
                          <a:latin typeface="+mn-ea"/>
                          <a:ea typeface="+mn-ea"/>
                          <a:cs typeface="+mn-cs"/>
                        </a:rPr>
                        <a:t>               = 100.15, 36.88       #</a:t>
                      </a:r>
                      <a:r>
                        <a:rPr lang="zh-CN" altLang="en-US" sz="600" b="0" kern="1200" dirty="0" smtClean="0">
                          <a:ln>
                            <a:noFill/>
                          </a:ln>
                          <a:solidFill>
                            <a:schemeClr val="tx1"/>
                          </a:solidFill>
                          <a:latin typeface="+mn-ea"/>
                          <a:ea typeface="+mn-ea"/>
                          <a:cs typeface="+mn-cs"/>
                        </a:rPr>
                        <a:t>青海湖</a:t>
                      </a:r>
                      <a:endParaRPr lang="zh-CN" altLang="en-US" sz="600" b="0" kern="1200" dirty="0" smtClean="0">
                        <a:ln>
                          <a:noFill/>
                        </a:ln>
                        <a:solidFill>
                          <a:schemeClr val="tx1"/>
                        </a:solidFill>
                        <a:latin typeface="+mn-ea"/>
                        <a:ea typeface="+mn-ea"/>
                        <a:cs typeface="+mn-cs"/>
                      </a:endParaRPr>
                    </a:p>
                    <a:p>
                      <a:r>
                        <a:rPr lang="en-US" altLang="zh-CN" sz="600" b="0" kern="1200" dirty="0" err="1" smtClean="0">
                          <a:ln>
                            <a:noFill/>
                          </a:ln>
                          <a:solidFill>
                            <a:schemeClr val="tx1"/>
                          </a:solidFill>
                          <a:latin typeface="+mn-ea"/>
                          <a:ea typeface="+mn-ea"/>
                          <a:cs typeface="+mn-cs"/>
                        </a:rPr>
                        <a:t>wuwei</a:t>
                      </a:r>
                      <a:r>
                        <a:rPr lang="en-US" altLang="zh-CN" sz="600" b="0" kern="1200" dirty="0" smtClean="0">
                          <a:ln>
                            <a:noFill/>
                          </a:ln>
                          <a:solidFill>
                            <a:schemeClr val="tx1"/>
                          </a:solidFill>
                          <a:latin typeface="+mn-ea"/>
                          <a:ea typeface="+mn-ea"/>
                          <a:cs typeface="+mn-cs"/>
                        </a:rPr>
                        <a:t>                   = 102.97, 38.1        #</a:t>
                      </a:r>
                      <a:r>
                        <a:rPr lang="zh-CN" altLang="en-US" sz="600" b="0" kern="1200" dirty="0" smtClean="0">
                          <a:ln>
                            <a:noFill/>
                          </a:ln>
                          <a:solidFill>
                            <a:schemeClr val="tx1"/>
                          </a:solidFill>
                          <a:latin typeface="+mn-ea"/>
                          <a:ea typeface="+mn-ea"/>
                          <a:cs typeface="+mn-cs"/>
                        </a:rPr>
                        <a:t>武威</a:t>
                      </a:r>
                      <a:endParaRPr lang="zh-CN" altLang="en-US" sz="600" b="0" kern="1200" dirty="0" smtClean="0">
                        <a:ln>
                          <a:noFill/>
                        </a:ln>
                        <a:solidFill>
                          <a:schemeClr val="tx1"/>
                        </a:solidFill>
                        <a:latin typeface="+mn-ea"/>
                        <a:ea typeface="+mn-ea"/>
                        <a:cs typeface="+mn-cs"/>
                      </a:endParaRPr>
                    </a:p>
                    <a:p>
                      <a:r>
                        <a:rPr lang="en-US" altLang="zh-CN" sz="600" b="0" kern="1200" dirty="0" err="1" smtClean="0">
                          <a:ln>
                            <a:noFill/>
                          </a:ln>
                          <a:solidFill>
                            <a:schemeClr val="tx1"/>
                          </a:solidFill>
                          <a:latin typeface="+mn-ea"/>
                          <a:ea typeface="+mn-ea"/>
                          <a:cs typeface="+mn-cs"/>
                        </a:rPr>
                        <a:t>dunhuang</a:t>
                      </a:r>
                      <a:r>
                        <a:rPr lang="en-US" altLang="zh-CN" sz="600" b="0" kern="1200" dirty="0" smtClean="0">
                          <a:ln>
                            <a:noFill/>
                          </a:ln>
                          <a:solidFill>
                            <a:schemeClr val="tx1"/>
                          </a:solidFill>
                          <a:latin typeface="+mn-ea"/>
                          <a:ea typeface="+mn-ea"/>
                          <a:cs typeface="+mn-cs"/>
                        </a:rPr>
                        <a:t>                = 94.27, 40.18        #</a:t>
                      </a:r>
                      <a:r>
                        <a:rPr lang="zh-CN" altLang="en-US" sz="600" b="0" kern="1200" dirty="0" smtClean="0">
                          <a:ln>
                            <a:noFill/>
                          </a:ln>
                          <a:solidFill>
                            <a:schemeClr val="tx1"/>
                          </a:solidFill>
                          <a:latin typeface="+mn-ea"/>
                          <a:ea typeface="+mn-ea"/>
                          <a:cs typeface="+mn-cs"/>
                        </a:rPr>
                        <a:t>敦煌</a:t>
                      </a:r>
                      <a:endParaRPr lang="zh-CN" altLang="en-US" sz="600" b="0" kern="1200" dirty="0" smtClean="0">
                        <a:ln>
                          <a:noFill/>
                        </a:ln>
                        <a:solidFill>
                          <a:schemeClr val="tx1"/>
                        </a:solidFill>
                        <a:latin typeface="+mn-ea"/>
                        <a:ea typeface="+mn-ea"/>
                        <a:cs typeface="+mn-cs"/>
                      </a:endParaRPr>
                    </a:p>
                    <a:p>
                      <a:r>
                        <a:rPr lang="en-US" altLang="zh-CN" sz="600" b="0" kern="1200" dirty="0" err="1" smtClean="0">
                          <a:ln>
                            <a:noFill/>
                          </a:ln>
                          <a:solidFill>
                            <a:schemeClr val="tx1"/>
                          </a:solidFill>
                          <a:latin typeface="+mn-ea"/>
                          <a:ea typeface="+mn-ea"/>
                          <a:cs typeface="+mn-cs"/>
                        </a:rPr>
                        <a:t>milan</a:t>
                      </a:r>
                      <a:r>
                        <a:rPr lang="en-US" altLang="zh-CN" sz="600" b="0" kern="1200" dirty="0" smtClean="0">
                          <a:ln>
                            <a:noFill/>
                          </a:ln>
                          <a:solidFill>
                            <a:schemeClr val="tx1"/>
                          </a:solidFill>
                          <a:latin typeface="+mn-ea"/>
                          <a:ea typeface="+mn-ea"/>
                          <a:cs typeface="+mn-cs"/>
                        </a:rPr>
                        <a:t>                   = 88.73, 39.12        #</a:t>
                      </a:r>
                      <a:r>
                        <a:rPr lang="zh-CN" altLang="en-US" sz="600" b="0" kern="1200" dirty="0" smtClean="0">
                          <a:ln>
                            <a:noFill/>
                          </a:ln>
                          <a:solidFill>
                            <a:schemeClr val="tx1"/>
                          </a:solidFill>
                          <a:latin typeface="+mn-ea"/>
                          <a:ea typeface="+mn-ea"/>
                          <a:cs typeface="+mn-cs"/>
                        </a:rPr>
                        <a:t>米兰</a:t>
                      </a:r>
                      <a:endParaRPr lang="zh-CN" altLang="en-US" sz="600" b="0" kern="1200" dirty="0" smtClean="0">
                        <a:ln>
                          <a:noFill/>
                        </a:ln>
                        <a:solidFill>
                          <a:schemeClr val="tx1"/>
                        </a:solidFill>
                        <a:latin typeface="+mn-ea"/>
                        <a:ea typeface="+mn-ea"/>
                        <a:cs typeface="+mn-cs"/>
                      </a:endParaRPr>
                    </a:p>
                    <a:p>
                      <a:r>
                        <a:rPr lang="en-US" altLang="zh-CN" sz="600" b="0" kern="1200" dirty="0" err="1" smtClean="0">
                          <a:ln>
                            <a:noFill/>
                          </a:ln>
                          <a:solidFill>
                            <a:schemeClr val="tx1"/>
                          </a:solidFill>
                          <a:latin typeface="+mn-ea"/>
                          <a:ea typeface="+mn-ea"/>
                          <a:cs typeface="+mn-cs"/>
                        </a:rPr>
                        <a:t>Toze</a:t>
                      </a:r>
                      <a:r>
                        <a:rPr lang="en-US" altLang="zh-CN" sz="600" b="0" kern="1200" dirty="0" smtClean="0">
                          <a:ln>
                            <a:noFill/>
                          </a:ln>
                          <a:solidFill>
                            <a:schemeClr val="tx1"/>
                          </a:solidFill>
                          <a:latin typeface="+mn-ea"/>
                          <a:ea typeface="+mn-ea"/>
                          <a:cs typeface="+mn-cs"/>
                        </a:rPr>
                        <a:t>                    = 82.35, 34.77</a:t>
                      </a:r>
                      <a:endParaRPr lang="en-US" altLang="zh-CN" sz="600" b="0" kern="1200" dirty="0" smtClean="0">
                        <a:ln>
                          <a:noFill/>
                        </a:ln>
                        <a:solidFill>
                          <a:schemeClr val="tx1"/>
                        </a:solidFill>
                        <a:latin typeface="+mn-ea"/>
                        <a:ea typeface="+mn-ea"/>
                        <a:cs typeface="+mn-cs"/>
                      </a:endParaRPr>
                    </a:p>
                  </a:txBody>
                  <a:tcPr>
                    <a:solidFill>
                      <a:schemeClr val="bg1"/>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Data Dissemination</a:t>
            </a:r>
            <a:endParaRPr lang="en-US" altLang="zh-CN"/>
          </a:p>
        </p:txBody>
      </p:sp>
      <p:sp>
        <p:nvSpPr>
          <p:cNvPr id="6" name="内容占位符 5"/>
          <p:cNvSpPr>
            <a:spLocks noGrp="1"/>
          </p:cNvSpPr>
          <p:nvPr>
            <p:ph idx="1"/>
          </p:nvPr>
        </p:nvSpPr>
        <p:spPr>
          <a:xfrm>
            <a:off x="774700" y="1290320"/>
            <a:ext cx="7997190" cy="4351655"/>
          </a:xfrm>
        </p:spPr>
        <p:txBody>
          <a:bodyPr/>
          <a:lstStyle/>
          <a:p>
            <a:r>
              <a:rPr lang="en-US" altLang="zh-CN" sz="2400" dirty="0" smtClean="0">
                <a:solidFill>
                  <a:schemeClr val="tx2"/>
                </a:solidFill>
              </a:rPr>
              <a:t>Cropped data can be shared by using agency’s </a:t>
            </a:r>
            <a:r>
              <a:rPr lang="en-US" altLang="zh-CN" sz="2400" dirty="0" err="1" smtClean="0">
                <a:solidFill>
                  <a:schemeClr val="tx2"/>
                </a:solidFill>
              </a:rPr>
              <a:t>Thredds</a:t>
            </a:r>
            <a:r>
              <a:rPr lang="en-US" altLang="zh-CN" sz="2400" dirty="0" smtClean="0">
                <a:solidFill>
                  <a:schemeClr val="tx2"/>
                </a:solidFill>
              </a:rPr>
              <a:t> server</a:t>
            </a:r>
            <a:endParaRPr lang="en-US" altLang="zh-CN" sz="2400" dirty="0" smtClean="0">
              <a:solidFill>
                <a:schemeClr val="tx2"/>
              </a:solidFill>
            </a:endParaRPr>
          </a:p>
          <a:p>
            <a:pPr lvl="1"/>
            <a:r>
              <a:rPr lang="en-US" altLang="zh-CN" sz="2100" dirty="0" smtClean="0">
                <a:solidFill>
                  <a:schemeClr val="tx2"/>
                </a:solidFill>
              </a:rPr>
              <a:t>Directory:  GSCIS </a:t>
            </a:r>
            <a:r>
              <a:rPr lang="en-US" altLang="zh-CN" sz="2100" dirty="0" err="1" smtClean="0">
                <a:solidFill>
                  <a:schemeClr val="tx2"/>
                </a:solidFill>
              </a:rPr>
              <a:t>Souce</a:t>
            </a:r>
            <a:r>
              <a:rPr lang="en-US" altLang="zh-CN" sz="2100" dirty="0" smtClean="0">
                <a:solidFill>
                  <a:schemeClr val="tx2"/>
                </a:solidFill>
              </a:rPr>
              <a:t> Data——Agency (User)</a:t>
            </a:r>
            <a:endParaRPr lang="en-US" altLang="zh-CN" sz="2100" dirty="0" smtClean="0">
              <a:solidFill>
                <a:schemeClr val="tx2"/>
              </a:solidFill>
            </a:endParaRPr>
          </a:p>
          <a:p>
            <a:pPr lvl="1"/>
            <a:r>
              <a:rPr lang="en-US" altLang="zh-CN" sz="2100" dirty="0" smtClean="0">
                <a:solidFill>
                  <a:schemeClr val="tx2"/>
                </a:solidFill>
              </a:rPr>
              <a:t>Example: EUMETSAT Prepared EUM LEO data (IASA and GOME) for CMA</a:t>
            </a:r>
            <a:endParaRPr lang="en-US" altLang="zh-CN" sz="2100" dirty="0" smtClean="0">
              <a:solidFill>
                <a:schemeClr val="tx2"/>
              </a:solidFill>
            </a:endParaRPr>
          </a:p>
          <a:p>
            <a:pPr lvl="2"/>
            <a:r>
              <a:rPr lang="en-US" altLang="zh-CN" sz="1710" dirty="0" smtClean="0">
                <a:solidFill>
                  <a:schemeClr val="tx2"/>
                </a:solidFill>
              </a:rPr>
              <a:t>Cropped region fit CMA’s GEO satellite</a:t>
            </a:r>
            <a:endParaRPr lang="en-US" altLang="zh-CN" sz="1710" dirty="0" smtClean="0">
              <a:solidFill>
                <a:schemeClr val="tx2"/>
              </a:solidFill>
            </a:endParaRPr>
          </a:p>
        </p:txBody>
      </p:sp>
      <p:pic>
        <p:nvPicPr>
          <p:cNvPr id="7" name="图片 6"/>
          <p:cNvPicPr>
            <a:picLocks noChangeAspect="1"/>
          </p:cNvPicPr>
          <p:nvPr/>
        </p:nvPicPr>
        <p:blipFill>
          <a:blip r:embed="rId1"/>
          <a:stretch>
            <a:fillRect/>
          </a:stretch>
        </p:blipFill>
        <p:spPr>
          <a:xfrm>
            <a:off x="337185" y="4046855"/>
            <a:ext cx="4984750" cy="2245360"/>
          </a:xfrm>
          <a:prstGeom prst="rect">
            <a:avLst/>
          </a:prstGeom>
        </p:spPr>
      </p:pic>
      <p:pic>
        <p:nvPicPr>
          <p:cNvPr id="8" name="图片 7"/>
          <p:cNvPicPr>
            <a:picLocks noChangeAspect="1"/>
          </p:cNvPicPr>
          <p:nvPr/>
        </p:nvPicPr>
        <p:blipFill>
          <a:blip r:embed="rId2"/>
          <a:stretch>
            <a:fillRect/>
          </a:stretch>
        </p:blipFill>
        <p:spPr>
          <a:xfrm>
            <a:off x="5801995" y="4046855"/>
            <a:ext cx="2364105" cy="22637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Current Status of GSICS THREDDS severs</a:t>
            </a:r>
            <a:endParaRPr lang="zh-CN" altLang="en-US" dirty="0"/>
          </a:p>
        </p:txBody>
      </p:sp>
      <p:sp>
        <p:nvSpPr>
          <p:cNvPr id="3" name="内容占位符 2"/>
          <p:cNvSpPr>
            <a:spLocks noGrp="1"/>
          </p:cNvSpPr>
          <p:nvPr>
            <p:ph idx="1"/>
          </p:nvPr>
        </p:nvSpPr>
        <p:spPr>
          <a:xfrm>
            <a:off x="467544" y="1484784"/>
            <a:ext cx="8136904" cy="4525963"/>
          </a:xfrm>
        </p:spPr>
        <p:txBody>
          <a:bodyPr/>
          <a:lstStyle/>
          <a:p>
            <a:r>
              <a:rPr lang="en-US" altLang="zh-CN" dirty="0" smtClean="0"/>
              <a:t>3 Collaboration Servers available</a:t>
            </a:r>
            <a:endParaRPr lang="en-US" altLang="zh-CN" dirty="0" smtClean="0"/>
          </a:p>
          <a:p>
            <a:endParaRPr lang="en-US" altLang="zh-CN" dirty="0" smtClean="0"/>
          </a:p>
          <a:p>
            <a:endParaRPr lang="en-US" altLang="zh-CN" dirty="0" smtClean="0"/>
          </a:p>
          <a:p>
            <a:endParaRPr lang="zh-CN" altLang="en-US" dirty="0"/>
          </a:p>
        </p:txBody>
      </p:sp>
      <p:pic>
        <p:nvPicPr>
          <p:cNvPr id="102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835696" y="3573016"/>
            <a:ext cx="5125392" cy="2858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表格 3"/>
          <p:cNvGraphicFramePr>
            <a:graphicFrameLocks noGrp="1"/>
          </p:cNvGraphicFramePr>
          <p:nvPr/>
        </p:nvGraphicFramePr>
        <p:xfrm>
          <a:off x="755576" y="2132856"/>
          <a:ext cx="7920880" cy="1463040"/>
        </p:xfrm>
        <a:graphic>
          <a:graphicData uri="http://schemas.openxmlformats.org/drawingml/2006/table">
            <a:tbl>
              <a:tblPr firstRow="1" firstCol="1" bandRow="1">
                <a:tableStyleId>{5C22544A-7EE6-4342-B048-85BDC9FD1C3A}</a:tableStyleId>
              </a:tblPr>
              <a:tblGrid>
                <a:gridCol w="3240360"/>
                <a:gridCol w="4680520"/>
              </a:tblGrid>
              <a:tr h="0">
                <a:tc>
                  <a:txBody>
                    <a:bodyPr/>
                    <a:lstStyle/>
                    <a:p>
                      <a:pPr algn="just">
                        <a:lnSpc>
                          <a:spcPct val="150000"/>
                        </a:lnSpc>
                        <a:spcAft>
                          <a:spcPts val="0"/>
                        </a:spcAft>
                      </a:pPr>
                      <a:r>
                        <a:rPr lang="en-GB" sz="1600" dirty="0">
                          <a:effectLst/>
                        </a:rPr>
                        <a:t>GSICS Collaboration Server</a:t>
                      </a:r>
                      <a:endParaRPr lang="zh-CN" sz="1600" dirty="0">
                        <a:effectLst/>
                        <a:latin typeface="Times New Roman" panose="02020603050405020304"/>
                        <a:ea typeface="宋体" panose="02010600030101010101" pitchFamily="2" charset="-122"/>
                      </a:endParaRPr>
                    </a:p>
                  </a:txBody>
                  <a:tcPr marL="68580" marR="68580" marT="0" marB="0"/>
                </a:tc>
                <a:tc>
                  <a:txBody>
                    <a:bodyPr/>
                    <a:lstStyle/>
                    <a:p>
                      <a:pPr algn="just">
                        <a:lnSpc>
                          <a:spcPct val="150000"/>
                        </a:lnSpc>
                        <a:spcAft>
                          <a:spcPts val="0"/>
                        </a:spcAft>
                      </a:pPr>
                      <a:r>
                        <a:rPr lang="en-GB" sz="1600">
                          <a:effectLst/>
                        </a:rPr>
                        <a:t>Server URL</a:t>
                      </a:r>
                      <a:endParaRPr lang="zh-CN" sz="1600">
                        <a:effectLst/>
                        <a:latin typeface="Times New Roman" panose="02020603050405020304"/>
                        <a:ea typeface="宋体" panose="02010600030101010101" pitchFamily="2" charset="-122"/>
                      </a:endParaRPr>
                    </a:p>
                  </a:txBody>
                  <a:tcPr marL="68580" marR="68580" marT="0" marB="0"/>
                </a:tc>
              </a:tr>
              <a:tr h="0">
                <a:tc>
                  <a:txBody>
                    <a:bodyPr/>
                    <a:lstStyle/>
                    <a:p>
                      <a:pPr algn="just">
                        <a:lnSpc>
                          <a:spcPct val="150000"/>
                        </a:lnSpc>
                        <a:spcAft>
                          <a:spcPts val="0"/>
                        </a:spcAft>
                      </a:pPr>
                      <a:r>
                        <a:rPr lang="en-GB" sz="1600" dirty="0">
                          <a:effectLst/>
                        </a:rPr>
                        <a:t>EUMETSAT GSICS Server (Europe)</a:t>
                      </a:r>
                      <a:endParaRPr lang="zh-CN" sz="1600" dirty="0">
                        <a:effectLst/>
                        <a:latin typeface="Times New Roman" panose="02020603050405020304"/>
                        <a:ea typeface="宋体" panose="02010600030101010101" pitchFamily="2" charset="-122"/>
                      </a:endParaRPr>
                    </a:p>
                  </a:txBody>
                  <a:tcPr marL="68580" marR="68580" marT="0" marB="0"/>
                </a:tc>
                <a:tc>
                  <a:txBody>
                    <a:bodyPr/>
                    <a:lstStyle/>
                    <a:p>
                      <a:pPr algn="just">
                        <a:lnSpc>
                          <a:spcPct val="150000"/>
                        </a:lnSpc>
                        <a:spcAft>
                          <a:spcPts val="0"/>
                        </a:spcAft>
                      </a:pPr>
                      <a:r>
                        <a:rPr lang="en-GB" sz="1600">
                          <a:effectLst/>
                        </a:rPr>
                        <a:t>http://gsics.eumetsat.int/thredds/catalog.html</a:t>
                      </a:r>
                      <a:endParaRPr lang="zh-CN" sz="1600">
                        <a:effectLst/>
                        <a:latin typeface="Times New Roman" panose="02020603050405020304"/>
                        <a:ea typeface="宋体" panose="02010600030101010101" pitchFamily="2" charset="-122"/>
                      </a:endParaRPr>
                    </a:p>
                  </a:txBody>
                  <a:tcPr marL="68580" marR="68580" marT="0" marB="0"/>
                </a:tc>
              </a:tr>
              <a:tr h="0">
                <a:tc>
                  <a:txBody>
                    <a:bodyPr/>
                    <a:lstStyle/>
                    <a:p>
                      <a:pPr algn="just">
                        <a:lnSpc>
                          <a:spcPct val="150000"/>
                        </a:lnSpc>
                        <a:spcAft>
                          <a:spcPts val="0"/>
                        </a:spcAft>
                      </a:pPr>
                      <a:r>
                        <a:rPr lang="en-GB" sz="1600" dirty="0">
                          <a:effectLst/>
                        </a:rPr>
                        <a:t>NOAA GSICS Server (Americas)</a:t>
                      </a:r>
                      <a:endParaRPr lang="zh-CN" sz="1600" dirty="0">
                        <a:effectLst/>
                        <a:latin typeface="Times New Roman" panose="02020603050405020304"/>
                        <a:ea typeface="宋体" panose="02010600030101010101" pitchFamily="2" charset="-122"/>
                      </a:endParaRPr>
                    </a:p>
                  </a:txBody>
                  <a:tcPr marL="68580" marR="68580" marT="0" marB="0"/>
                </a:tc>
                <a:tc>
                  <a:txBody>
                    <a:bodyPr/>
                    <a:lstStyle/>
                    <a:p>
                      <a:pPr algn="just">
                        <a:lnSpc>
                          <a:spcPct val="150000"/>
                        </a:lnSpc>
                        <a:spcAft>
                          <a:spcPts val="0"/>
                        </a:spcAft>
                      </a:pPr>
                      <a:r>
                        <a:rPr lang="en-GB" sz="1600">
                          <a:effectLst/>
                        </a:rPr>
                        <a:t>http://gsics.nesdis.noaa.gov/thredds/catalog.html</a:t>
                      </a:r>
                      <a:endParaRPr lang="zh-CN" sz="1600">
                        <a:effectLst/>
                        <a:latin typeface="Times New Roman" panose="02020603050405020304"/>
                        <a:ea typeface="宋体" panose="02010600030101010101" pitchFamily="2" charset="-122"/>
                      </a:endParaRPr>
                    </a:p>
                  </a:txBody>
                  <a:tcPr marL="68580" marR="68580" marT="0" marB="0"/>
                </a:tc>
              </a:tr>
              <a:tr h="0">
                <a:tc>
                  <a:txBody>
                    <a:bodyPr/>
                    <a:lstStyle/>
                    <a:p>
                      <a:pPr algn="just">
                        <a:lnSpc>
                          <a:spcPct val="150000"/>
                        </a:lnSpc>
                        <a:spcAft>
                          <a:spcPts val="0"/>
                        </a:spcAft>
                      </a:pPr>
                      <a:r>
                        <a:rPr lang="en-GB" sz="1600" dirty="0">
                          <a:effectLst/>
                        </a:rPr>
                        <a:t>CMA GSICS Server (Asia)</a:t>
                      </a:r>
                      <a:endParaRPr lang="zh-CN" sz="1600" dirty="0">
                        <a:effectLst/>
                        <a:latin typeface="Times New Roman" panose="02020603050405020304"/>
                        <a:ea typeface="宋体" panose="02010600030101010101" pitchFamily="2" charset="-122"/>
                      </a:endParaRPr>
                    </a:p>
                  </a:txBody>
                  <a:tcPr marL="68580" marR="68580" marT="0" marB="0"/>
                </a:tc>
                <a:tc>
                  <a:txBody>
                    <a:bodyPr/>
                    <a:lstStyle/>
                    <a:p>
                      <a:pPr algn="just">
                        <a:lnSpc>
                          <a:spcPct val="150000"/>
                        </a:lnSpc>
                        <a:spcAft>
                          <a:spcPts val="0"/>
                        </a:spcAft>
                      </a:pPr>
                      <a:r>
                        <a:rPr lang="en-GB" sz="1600" dirty="0">
                          <a:effectLst/>
                        </a:rPr>
                        <a:t>http://gsics.nsmc.cma.gov.cn/thredds/catalog.html</a:t>
                      </a:r>
                      <a:endParaRPr lang="zh-CN" sz="1600" dirty="0">
                        <a:effectLst/>
                        <a:latin typeface="Times New Roman" panose="02020603050405020304"/>
                        <a:ea typeface="宋体" panose="02010600030101010101" pitchFamily="2" charset="-122"/>
                      </a:endParaRPr>
                    </a:p>
                  </a:txBody>
                  <a:tcPr marL="68580" marR="68580" marT="0" marB="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EUMETSAT L1 Source Data For CMA</a:t>
            </a:r>
            <a:endParaRPr lang="zh-CN" altLang="en-US" dirty="0"/>
          </a:p>
        </p:txBody>
      </p:sp>
      <p:sp>
        <p:nvSpPr>
          <p:cNvPr id="3" name="内容占位符 2"/>
          <p:cNvSpPr>
            <a:spLocks noGrp="1"/>
          </p:cNvSpPr>
          <p:nvPr>
            <p:ph idx="1"/>
          </p:nvPr>
        </p:nvSpPr>
        <p:spPr>
          <a:xfrm>
            <a:off x="539552" y="1567333"/>
            <a:ext cx="3898304" cy="4525963"/>
          </a:xfrm>
        </p:spPr>
        <p:txBody>
          <a:bodyPr>
            <a:normAutofit/>
          </a:bodyPr>
          <a:lstStyle/>
          <a:p>
            <a:r>
              <a:rPr lang="en-US" altLang="zh-CN" sz="2400" dirty="0" smtClean="0"/>
              <a:t>Satellite: </a:t>
            </a:r>
            <a:r>
              <a:rPr lang="en-US" altLang="zh-CN" sz="2400" dirty="0" err="1" smtClean="0"/>
              <a:t>MetopA</a:t>
            </a:r>
            <a:r>
              <a:rPr lang="en-US" altLang="zh-CN" sz="2400" dirty="0" smtClean="0"/>
              <a:t> </a:t>
            </a:r>
            <a:r>
              <a:rPr lang="en-US" altLang="zh-CN" sz="2400" dirty="0" err="1" smtClean="0"/>
              <a:t>MetopB</a:t>
            </a:r>
            <a:endParaRPr lang="en-US" altLang="zh-CN" sz="2400" dirty="0" smtClean="0"/>
          </a:p>
          <a:p>
            <a:r>
              <a:rPr lang="en-US" altLang="zh-CN" sz="2400" dirty="0" smtClean="0"/>
              <a:t>Instrument: IASA</a:t>
            </a:r>
            <a:r>
              <a:rPr lang="zh-CN" altLang="en-US" sz="2400" dirty="0"/>
              <a:t> </a:t>
            </a:r>
            <a:r>
              <a:rPr lang="en-US" altLang="zh-CN" sz="2400" dirty="0" smtClean="0"/>
              <a:t>GOME</a:t>
            </a:r>
            <a:endParaRPr lang="en-US" altLang="zh-CN" sz="2400" dirty="0" smtClean="0"/>
          </a:p>
          <a:p>
            <a:r>
              <a:rPr lang="en-US" altLang="zh-CN" sz="2400" dirty="0" smtClean="0"/>
              <a:t>Server: EUMETSAT GSICS </a:t>
            </a:r>
            <a:r>
              <a:rPr lang="en-US" altLang="zh-CN" sz="2400" dirty="0" err="1" smtClean="0"/>
              <a:t>Thredds</a:t>
            </a:r>
            <a:endParaRPr lang="en-US" altLang="zh-CN" sz="2400" dirty="0" smtClean="0"/>
          </a:p>
          <a:p>
            <a:r>
              <a:rPr lang="en-US" altLang="zh-CN" sz="2400" dirty="0" smtClean="0"/>
              <a:t>Timeline: Near real time</a:t>
            </a:r>
            <a:endParaRPr lang="en-US" altLang="zh-CN" sz="2400" dirty="0" smtClean="0"/>
          </a:p>
          <a:p>
            <a:r>
              <a:rPr lang="en-US" altLang="zh-CN" sz="2400" dirty="0" smtClean="0"/>
              <a:t>Spatial: Cropped for FY-2 </a:t>
            </a:r>
            <a:endParaRPr lang="en-US" altLang="zh-CN" sz="2400" dirty="0" smtClean="0"/>
          </a:p>
          <a:p>
            <a:r>
              <a:rPr lang="en-US" altLang="zh-CN" sz="2400" dirty="0" smtClean="0"/>
              <a:t>Format:</a:t>
            </a:r>
            <a:endParaRPr lang="en-US" altLang="zh-CN" sz="2400" dirty="0" smtClean="0"/>
          </a:p>
          <a:p>
            <a:pPr lvl="1"/>
            <a:r>
              <a:rPr lang="en-US" altLang="zh-CN" sz="2000" dirty="0" smtClean="0"/>
              <a:t> IASA: </a:t>
            </a:r>
            <a:r>
              <a:rPr lang="en-US" altLang="zh-CN" sz="2000" dirty="0" err="1" smtClean="0"/>
              <a:t>NetCDF</a:t>
            </a:r>
            <a:endParaRPr lang="en-US" altLang="zh-CN" sz="2000" dirty="0" smtClean="0"/>
          </a:p>
          <a:p>
            <a:pPr lvl="1"/>
            <a:r>
              <a:rPr lang="en-US" altLang="zh-CN" sz="2000" dirty="0" smtClean="0"/>
              <a:t>GOME: HDF 5.0</a:t>
            </a:r>
            <a:endParaRPr lang="en-US" altLang="zh-CN" sz="2000" dirty="0" smtClean="0"/>
          </a:p>
          <a:p>
            <a:pPr lvl="2"/>
            <a:r>
              <a:rPr lang="en-US" altLang="zh-CN" sz="1600" dirty="0" smtClean="0"/>
              <a:t>GOME NC demo data is being investigated by CMA now </a:t>
            </a:r>
            <a:endParaRPr lang="en-US" altLang="zh-CN" sz="1600" dirty="0" smtClean="0"/>
          </a:p>
          <a:p>
            <a:pPr lvl="1"/>
            <a:endParaRPr lang="zh-CN" altLang="en-US" sz="2000" dirty="0"/>
          </a:p>
        </p:txBody>
      </p:sp>
      <p:pic>
        <p:nvPicPr>
          <p:cNvPr id="2050"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3317" r="23739"/>
          <a:stretch>
            <a:fillRect/>
          </a:stretch>
        </p:blipFill>
        <p:spPr bwMode="auto">
          <a:xfrm>
            <a:off x="4426426" y="1640006"/>
            <a:ext cx="4332194" cy="2867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4572000" y="5500702"/>
            <a:ext cx="4572000" cy="923330"/>
          </a:xfrm>
          <a:prstGeom prst="rect">
            <a:avLst/>
          </a:prstGeom>
        </p:spPr>
        <p:txBody>
          <a:bodyPr>
            <a:spAutoFit/>
          </a:bodyPr>
          <a:lstStyle/>
          <a:p>
            <a:r>
              <a:rPr lang="en-US" altLang="zh-CN" dirty="0" smtClean="0">
                <a:solidFill>
                  <a:srgbClr val="1313F3"/>
                </a:solidFill>
                <a:effectLst>
                  <a:outerShdw blurRad="38100" dist="38100" dir="2700000" algn="tl">
                    <a:srgbClr val="000000">
                      <a:alpha val="43137"/>
                    </a:srgbClr>
                  </a:outerShdw>
                </a:effectLst>
              </a:rPr>
              <a:t>We hope IASI and GOME-2 is also provided  for FY-3 SNO collocation in the next step instead of our order from CLASS.</a:t>
            </a:r>
            <a:endParaRPr lang="zh-CN" altLang="en-US" dirty="0">
              <a:solidFill>
                <a:srgbClr val="1313F3"/>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a:t>
            </a:r>
            <a:endParaRPr lang="zh-CN" altLang="en-US" dirty="0"/>
          </a:p>
        </p:txBody>
      </p:sp>
      <p:sp>
        <p:nvSpPr>
          <p:cNvPr id="3" name="内容占位符 2"/>
          <p:cNvSpPr>
            <a:spLocks noGrp="1"/>
          </p:cNvSpPr>
          <p:nvPr>
            <p:ph idx="1"/>
          </p:nvPr>
        </p:nvSpPr>
        <p:spPr/>
        <p:txBody>
          <a:bodyPr>
            <a:normAutofit/>
          </a:bodyPr>
          <a:lstStyle/>
          <a:p>
            <a:r>
              <a:rPr lang="en-US" altLang="zh-CN" sz="2400" dirty="0" smtClean="0">
                <a:solidFill>
                  <a:schemeClr val="tx2"/>
                </a:solidFill>
              </a:rPr>
              <a:t>Requirement of L1 data sharing in collaboration servers for GSICS operation is necessary.</a:t>
            </a:r>
            <a:endParaRPr lang="en-US" altLang="zh-CN" sz="2400" dirty="0" smtClean="0">
              <a:solidFill>
                <a:schemeClr val="tx2"/>
              </a:solidFill>
            </a:endParaRPr>
          </a:p>
          <a:p>
            <a:endParaRPr lang="en-US" altLang="zh-CN" sz="2400" dirty="0" smtClean="0">
              <a:solidFill>
                <a:schemeClr val="tx2"/>
              </a:solidFill>
            </a:endParaRPr>
          </a:p>
          <a:p>
            <a:r>
              <a:rPr lang="en-US" altLang="zh-CN" sz="2400" dirty="0" smtClean="0">
                <a:solidFill>
                  <a:schemeClr val="tx2"/>
                </a:solidFill>
              </a:rPr>
              <a:t>CMA developped </a:t>
            </a:r>
            <a:r>
              <a:rPr lang="en-US" altLang="zh-CN" sz="2400" dirty="0" smtClean="0">
                <a:solidFill>
                  <a:schemeClr val="tx2"/>
                </a:solidFill>
                <a:sym typeface="+mn-ea"/>
              </a:rPr>
              <a:t>PICS/SNO data extraction scheme and gave a demostration of PICS/SNO extracted data.</a:t>
            </a:r>
            <a:endParaRPr lang="en-US" altLang="zh-CN" sz="2400" dirty="0" smtClean="0">
              <a:solidFill>
                <a:schemeClr val="tx2"/>
              </a:solidFill>
              <a:sym typeface="+mn-ea"/>
            </a:endParaRPr>
          </a:p>
          <a:p>
            <a:endParaRPr lang="en-US" altLang="zh-CN" sz="2400" dirty="0" smtClean="0">
              <a:solidFill>
                <a:schemeClr val="tx2"/>
              </a:solidFill>
              <a:sym typeface="+mn-ea"/>
            </a:endParaRPr>
          </a:p>
          <a:p>
            <a:r>
              <a:rPr lang="en-US" altLang="zh-CN" sz="2400">
                <a:solidFill>
                  <a:schemeClr val="tx2"/>
                </a:solidFill>
                <a:sym typeface="+mn-ea"/>
              </a:rPr>
              <a:t>Outputs and tools can be shared in GSICS.</a:t>
            </a:r>
            <a:endParaRPr lang="en-US" altLang="zh-CN" sz="2400" dirty="0" smtClean="0">
              <a:solidFill>
                <a:schemeClr val="tx2"/>
              </a:solidFill>
              <a:sym typeface="+mn-ea"/>
            </a:endParaRPr>
          </a:p>
          <a:p>
            <a:endParaRPr lang="en-US" altLang="zh-CN" sz="2400" dirty="0" smtClean="0">
              <a:solidFill>
                <a:schemeClr val="tx2"/>
              </a:solidFill>
            </a:endParaRPr>
          </a:p>
          <a:p>
            <a:r>
              <a:rPr lang="en-US" altLang="zh-CN" sz="2400" dirty="0" smtClean="0">
                <a:solidFill>
                  <a:schemeClr val="tx2"/>
                </a:solidFill>
              </a:rPr>
              <a:t>We s</a:t>
            </a:r>
            <a:r>
              <a:rPr lang="en-US" altLang="zh-CN" sz="2400" dirty="0" smtClean="0">
                <a:solidFill>
                  <a:schemeClr val="tx2"/>
                </a:solidFill>
                <a:sym typeface="+mn-ea"/>
              </a:rPr>
              <a:t>hould </a:t>
            </a:r>
            <a:r>
              <a:rPr lang="en-US" altLang="zh-CN" sz="2400" dirty="0" smtClean="0">
                <a:solidFill>
                  <a:schemeClr val="tx2"/>
                </a:solidFill>
              </a:rPr>
              <a:t>incorporate  L1 data sharing into the future Working Plan of  GDWG.</a:t>
            </a:r>
            <a:endParaRPr lang="en-US" altLang="zh-CN" sz="2400" dirty="0" smtClean="0">
              <a:solidFill>
                <a:schemeClr val="tx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Suggestion to GSICS/GDWG</a:t>
            </a:r>
            <a:endParaRPr lang="en-US" altLang="zh-CN"/>
          </a:p>
        </p:txBody>
      </p:sp>
      <p:sp>
        <p:nvSpPr>
          <p:cNvPr id="3" name="内容占位符 2"/>
          <p:cNvSpPr>
            <a:spLocks noGrp="1"/>
          </p:cNvSpPr>
          <p:nvPr>
            <p:ph idx="1"/>
          </p:nvPr>
        </p:nvSpPr>
        <p:spPr>
          <a:xfrm>
            <a:off x="457200" y="1600200"/>
            <a:ext cx="8229600" cy="4832985"/>
          </a:xfrm>
        </p:spPr>
        <p:txBody>
          <a:bodyPr>
            <a:normAutofit fontScale="90000" lnSpcReduction="10000"/>
          </a:bodyPr>
          <a:p>
            <a:r>
              <a:rPr lang="en-US" sz="2800">
                <a:solidFill>
                  <a:schemeClr val="tx2"/>
                </a:solidFill>
              </a:rPr>
              <a:t>Building the public platform for predicting SNO cross-pionts or </a:t>
            </a:r>
            <a:r>
              <a:rPr lang="en-US" altLang="zh-CN" sz="2800">
                <a:solidFill>
                  <a:schemeClr val="tx2"/>
                </a:solidFill>
                <a:sym typeface="+mn-ea"/>
              </a:rPr>
              <a:t>PICS </a:t>
            </a:r>
            <a:r>
              <a:rPr lang="en-US" sz="2800">
                <a:solidFill>
                  <a:schemeClr val="tx2"/>
                </a:solidFill>
              </a:rPr>
              <a:t>targets is necessary. The </a:t>
            </a:r>
            <a:r>
              <a:rPr lang="en-US" sz="2800">
                <a:solidFill>
                  <a:schemeClr val="tx2"/>
                </a:solidFill>
                <a:sym typeface="+mn-ea"/>
              </a:rPr>
              <a:t>public platform will be avaliable </a:t>
            </a:r>
            <a:r>
              <a:rPr lang="en-US" sz="2800">
                <a:solidFill>
                  <a:schemeClr val="tx2"/>
                </a:solidFill>
                <a:sym typeface="+mn-ea"/>
              </a:rPr>
              <a:t>not only </a:t>
            </a:r>
            <a:r>
              <a:rPr lang="en-US" sz="2800">
                <a:solidFill>
                  <a:schemeClr val="tx2"/>
                </a:solidFill>
                <a:sym typeface="+mn-ea"/>
              </a:rPr>
              <a:t>for GSICS members but also for public research user.</a:t>
            </a:r>
            <a:endParaRPr lang="zh-CN" altLang="en-US">
              <a:solidFill>
                <a:schemeClr val="tx2"/>
              </a:solidFill>
            </a:endParaRPr>
          </a:p>
          <a:p>
            <a:pPr lvl="1"/>
            <a:r>
              <a:rPr lang="en-US" altLang="zh-CN" sz="2400">
                <a:solidFill>
                  <a:schemeClr val="tx2"/>
                </a:solidFill>
              </a:rPr>
              <a:t>CMA could provide prediction tool or help to build the platform.</a:t>
            </a:r>
            <a:endParaRPr lang="en-US" altLang="zh-CN" sz="2400">
              <a:solidFill>
                <a:schemeClr val="tx2"/>
              </a:solidFill>
            </a:endParaRPr>
          </a:p>
          <a:p>
            <a:pPr lvl="1"/>
            <a:r>
              <a:rPr lang="en-US" altLang="zh-CN" sz="2400">
                <a:solidFill>
                  <a:schemeClr val="tx2"/>
                </a:solidFill>
              </a:rPr>
              <a:t>Some demos, including the  PICS/</a:t>
            </a:r>
            <a:r>
              <a:rPr lang="en-US" altLang="zh-CN" sz="2400">
                <a:solidFill>
                  <a:schemeClr val="tx2"/>
                </a:solidFill>
                <a:sym typeface="+mn-ea"/>
              </a:rPr>
              <a:t>SNO Prediction Timetable, L1 filename and PICS extraction data, will be</a:t>
            </a:r>
            <a:r>
              <a:rPr lang="en-US" altLang="zh-CN" sz="2400">
                <a:solidFill>
                  <a:schemeClr val="tx2"/>
                </a:solidFill>
              </a:rPr>
              <a:t> avaliable on CMA </a:t>
            </a:r>
            <a:r>
              <a:rPr lang="en-US" altLang="zh-CN" sz="2400" dirty="0" smtClean="0">
                <a:solidFill>
                  <a:schemeClr val="tx2"/>
                </a:solidFill>
                <a:sym typeface="+mn-ea"/>
              </a:rPr>
              <a:t>GSICS THREDDS sever.</a:t>
            </a:r>
            <a:r>
              <a:rPr lang="en-US" altLang="zh-CN" sz="2400">
                <a:solidFill>
                  <a:schemeClr val="tx2"/>
                </a:solidFill>
              </a:rPr>
              <a:t> </a:t>
            </a:r>
            <a:endParaRPr lang="en-US" altLang="zh-CN">
              <a:solidFill>
                <a:schemeClr val="tx2"/>
              </a:solidFill>
            </a:endParaRPr>
          </a:p>
          <a:p>
            <a:pPr lvl="1"/>
            <a:endParaRPr lang="en-US" altLang="zh-CN">
              <a:solidFill>
                <a:schemeClr val="tx2"/>
              </a:solidFill>
            </a:endParaRPr>
          </a:p>
          <a:p>
            <a:pPr lvl="0"/>
            <a:r>
              <a:rPr lang="en-US" altLang="zh-CN" sz="2800">
                <a:solidFill>
                  <a:schemeClr val="tx2"/>
                </a:solidFill>
              </a:rPr>
              <a:t>PICS </a:t>
            </a:r>
            <a:r>
              <a:rPr lang="en-US" altLang="zh-CN" sz="2800">
                <a:solidFill>
                  <a:schemeClr val="tx2"/>
                </a:solidFill>
                <a:sym typeface="+mn-ea"/>
              </a:rPr>
              <a:t>extraction data exchange on GSICS THREDDS or sharing greatly reduce</a:t>
            </a:r>
            <a:r>
              <a:rPr lang="en-US" altLang="zh-CN" sz="2800" dirty="0" smtClean="0">
                <a:solidFill>
                  <a:schemeClr val="tx2"/>
                </a:solidFill>
                <a:sym typeface="+mn-ea"/>
              </a:rPr>
              <a:t> data volume and transfer time.</a:t>
            </a:r>
            <a:endParaRPr lang="en-US" altLang="zh-CN" dirty="0" smtClean="0">
              <a:solidFill>
                <a:schemeClr val="tx2"/>
              </a:solidFill>
              <a:sym typeface="+mn-ea"/>
            </a:endParaRPr>
          </a:p>
          <a:p>
            <a:pPr lvl="1"/>
            <a:r>
              <a:rPr lang="en-US" altLang="zh-CN" sz="2400" dirty="0" smtClean="0">
                <a:solidFill>
                  <a:schemeClr val="tx2"/>
                </a:solidFill>
                <a:sym typeface="+mn-ea"/>
              </a:rPr>
              <a:t>~8000MB(before </a:t>
            </a:r>
            <a:r>
              <a:rPr lang="en-US" altLang="zh-CN" sz="2400">
                <a:solidFill>
                  <a:schemeClr val="tx2"/>
                </a:solidFill>
                <a:sym typeface="+mn-ea"/>
              </a:rPr>
              <a:t>PICS extraction</a:t>
            </a:r>
            <a:r>
              <a:rPr lang="en-US" altLang="zh-CN" sz="2400" dirty="0" smtClean="0">
                <a:solidFill>
                  <a:schemeClr val="tx2"/>
                </a:solidFill>
                <a:sym typeface="+mn-ea"/>
              </a:rPr>
              <a:t>) VS ~200MB(after </a:t>
            </a:r>
            <a:r>
              <a:rPr lang="en-US" altLang="zh-CN" sz="2400">
                <a:solidFill>
                  <a:schemeClr val="tx2"/>
                </a:solidFill>
                <a:sym typeface="+mn-ea"/>
              </a:rPr>
              <a:t>PICS extraction</a:t>
            </a:r>
            <a:r>
              <a:rPr lang="en-US" altLang="zh-CN" sz="2400" dirty="0" smtClean="0">
                <a:solidFill>
                  <a:schemeClr val="tx2"/>
                </a:solidFill>
                <a:sym typeface="+mn-ea"/>
              </a:rPr>
              <a:t>) per day</a:t>
            </a:r>
            <a:endParaRPr lang="en-US" altLang="zh-CN" sz="2400" dirty="0" smtClean="0">
              <a:solidFill>
                <a:schemeClr val="tx2"/>
              </a:solidFill>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Background</a:t>
            </a:r>
            <a:endParaRPr lang="zh-CN" altLang="en-US" dirty="0"/>
          </a:p>
        </p:txBody>
      </p:sp>
      <p:sp>
        <p:nvSpPr>
          <p:cNvPr id="3" name="内容占位符 2"/>
          <p:cNvSpPr>
            <a:spLocks noGrp="1"/>
          </p:cNvSpPr>
          <p:nvPr>
            <p:ph idx="1"/>
          </p:nvPr>
        </p:nvSpPr>
        <p:spPr>
          <a:xfrm>
            <a:off x="457200" y="1600200"/>
            <a:ext cx="8229600" cy="4580890"/>
          </a:xfrm>
        </p:spPr>
        <p:txBody>
          <a:bodyPr>
            <a:noAutofit/>
          </a:bodyPr>
          <a:lstStyle/>
          <a:p>
            <a:r>
              <a:rPr lang="en-US" altLang="zh-CN" sz="1400" dirty="0" smtClean="0">
                <a:solidFill>
                  <a:schemeClr val="tx2"/>
                </a:solidFill>
              </a:rPr>
              <a:t>Response to the action </a:t>
            </a:r>
            <a:r>
              <a:rPr lang="en-US" sz="1400" dirty="0">
                <a:solidFill>
                  <a:schemeClr val="tx2"/>
                </a:solidFill>
                <a:sym typeface="+mn-ea"/>
              </a:rPr>
              <a:t>GDWG.8b.1: Zhe Xu to provide their Data needs to GDWG chair for presenting to EP chair to present to CGMS to see if agencies can provision of support to this data exchange request.</a:t>
            </a:r>
            <a:endParaRPr lang="en-US" sz="1400" dirty="0">
              <a:solidFill>
                <a:schemeClr val="tx2"/>
              </a:solidFill>
              <a:sym typeface="+mn-ea"/>
            </a:endParaRPr>
          </a:p>
          <a:p>
            <a:endParaRPr lang="en-US" sz="1400" dirty="0">
              <a:solidFill>
                <a:schemeClr val="tx2"/>
              </a:solidFill>
              <a:sym typeface="+mn-ea"/>
            </a:endParaRPr>
          </a:p>
          <a:p>
            <a:r>
              <a:rPr lang="en-US" altLang="zh-CN" sz="1400" dirty="0" smtClean="0">
                <a:solidFill>
                  <a:schemeClr val="tx2"/>
                </a:solidFill>
              </a:rPr>
              <a:t>Traditional way of GSICS  L1 data acquirement for reference instrument is from </a:t>
            </a:r>
            <a:r>
              <a:rPr lang="en-US" altLang="zh-CN" sz="1400" b="1" dirty="0" smtClean="0">
                <a:solidFill>
                  <a:schemeClr val="tx2"/>
                </a:solidFill>
              </a:rPr>
              <a:t>public website order and downloading </a:t>
            </a:r>
            <a:r>
              <a:rPr lang="en-US" altLang="zh-CN" sz="1400" dirty="0" smtClean="0">
                <a:solidFill>
                  <a:schemeClr val="tx2"/>
                </a:solidFill>
              </a:rPr>
              <a:t>in general when these reference data is not provided by </a:t>
            </a:r>
            <a:r>
              <a:rPr lang="en-US" altLang="zh-CN" sz="1400" dirty="0" err="1" smtClean="0">
                <a:solidFill>
                  <a:schemeClr val="tx2"/>
                </a:solidFill>
              </a:rPr>
              <a:t>theirselves</a:t>
            </a:r>
            <a:r>
              <a:rPr lang="en-US" altLang="zh-CN" sz="1400" dirty="0" smtClean="0">
                <a:solidFill>
                  <a:schemeClr val="tx2"/>
                </a:solidFill>
              </a:rPr>
              <a:t>. This is </a:t>
            </a:r>
            <a:r>
              <a:rPr lang="en-US" altLang="zh-CN" sz="1400" b="1" dirty="0" smtClean="0">
                <a:solidFill>
                  <a:schemeClr val="tx2"/>
                </a:solidFill>
              </a:rPr>
              <a:t>time-consuming and</a:t>
            </a:r>
            <a:r>
              <a:rPr lang="en-US" altLang="zh-CN" sz="1400" dirty="0" smtClean="0">
                <a:solidFill>
                  <a:schemeClr val="tx2"/>
                </a:solidFill>
              </a:rPr>
              <a:t>  </a:t>
            </a:r>
            <a:r>
              <a:rPr lang="en-US" altLang="zh-CN" sz="1400" b="1" dirty="0" smtClean="0">
                <a:solidFill>
                  <a:schemeClr val="tx2"/>
                </a:solidFill>
              </a:rPr>
              <a:t>heavy time delay for operational use</a:t>
            </a:r>
            <a:r>
              <a:rPr lang="en-US" altLang="zh-CN" sz="1400" dirty="0" smtClean="0">
                <a:solidFill>
                  <a:schemeClr val="tx2"/>
                </a:solidFill>
              </a:rPr>
              <a:t>.</a:t>
            </a:r>
            <a:endParaRPr lang="en-US" altLang="zh-CN" sz="1400" dirty="0" smtClean="0">
              <a:solidFill>
                <a:schemeClr val="tx2"/>
              </a:solidFill>
            </a:endParaRPr>
          </a:p>
          <a:p>
            <a:endParaRPr lang="en-US" altLang="zh-CN" sz="1400" dirty="0" smtClean="0">
              <a:solidFill>
                <a:schemeClr val="tx2"/>
              </a:solidFill>
            </a:endParaRPr>
          </a:p>
          <a:p>
            <a:r>
              <a:rPr lang="en-US" altLang="zh-CN" sz="1400" dirty="0" smtClean="0">
                <a:solidFill>
                  <a:schemeClr val="tx2"/>
                </a:solidFill>
              </a:rPr>
              <a:t>Everytime the L1B data reprocessed(e.g. NASA MODIS V7, NOAA VIIRS V3),which can be yearly, the whole dataset will be downloaded, which may take years and resources.</a:t>
            </a:r>
            <a:endParaRPr lang="en-US" altLang="zh-CN" sz="1400" dirty="0" smtClean="0">
              <a:solidFill>
                <a:schemeClr val="tx2"/>
              </a:solidFill>
            </a:endParaRPr>
          </a:p>
          <a:p>
            <a:endParaRPr lang="en-US" altLang="zh-CN" sz="1400" dirty="0" smtClean="0">
              <a:solidFill>
                <a:schemeClr val="tx2"/>
              </a:solidFill>
            </a:endParaRPr>
          </a:p>
          <a:p>
            <a:r>
              <a:rPr lang="en-US" altLang="zh-CN" sz="1400" dirty="0" smtClean="0">
                <a:solidFill>
                  <a:schemeClr val="tx2"/>
                </a:solidFill>
              </a:rPr>
              <a:t>Three THREDDS severs in CMA, EUMETSAT and NOAA were setting down and </a:t>
            </a:r>
            <a:r>
              <a:rPr lang="en-US" altLang="zh-CN" sz="1400" b="1" dirty="0" smtClean="0">
                <a:solidFill>
                  <a:schemeClr val="tx2"/>
                </a:solidFill>
              </a:rPr>
              <a:t>provide the opportunity to share more data </a:t>
            </a:r>
            <a:r>
              <a:rPr lang="en-US" altLang="zh-CN" sz="1400" dirty="0" smtClean="0">
                <a:solidFill>
                  <a:schemeClr val="tx2"/>
                </a:solidFill>
              </a:rPr>
              <a:t>for GSICS operation, especially these data of their own reference instruments and target sensors for other GPRCs.</a:t>
            </a:r>
            <a:endParaRPr lang="en-US" altLang="zh-CN" sz="1400" dirty="0" smtClean="0">
              <a:solidFill>
                <a:schemeClr val="tx2"/>
              </a:solidFill>
            </a:endParaRPr>
          </a:p>
          <a:p>
            <a:endParaRPr lang="en-US" altLang="zh-CN" sz="1400" dirty="0" smtClean="0">
              <a:solidFill>
                <a:schemeClr val="tx2"/>
              </a:solidFill>
            </a:endParaRPr>
          </a:p>
          <a:p>
            <a:r>
              <a:rPr lang="en-US" altLang="zh-CN" sz="1400" dirty="0" smtClean="0">
                <a:solidFill>
                  <a:schemeClr val="tx2"/>
                </a:solidFill>
              </a:rPr>
              <a:t>Current status of </a:t>
            </a:r>
            <a:r>
              <a:rPr lang="en-US" altLang="zh-CN" sz="1400" b="1" dirty="0" smtClean="0">
                <a:solidFill>
                  <a:schemeClr val="tx2"/>
                </a:solidFill>
              </a:rPr>
              <a:t>isolated data acquirement way </a:t>
            </a:r>
            <a:r>
              <a:rPr lang="en-US" altLang="zh-CN" sz="1400" dirty="0" smtClean="0">
                <a:solidFill>
                  <a:schemeClr val="tx2"/>
                </a:solidFill>
              </a:rPr>
              <a:t>in all GPRCs under GSICS community  reveals weak organization, little collaboration, large unbalance  between all GPRCs. This is </a:t>
            </a:r>
            <a:r>
              <a:rPr lang="en-US" sz="1400" dirty="0" smtClean="0">
                <a:solidFill>
                  <a:schemeClr val="tx2"/>
                </a:solidFill>
              </a:rPr>
              <a:t>disadvantageous </a:t>
            </a:r>
            <a:r>
              <a:rPr lang="en-US" altLang="zh-CN" sz="1400" dirty="0" smtClean="0">
                <a:solidFill>
                  <a:schemeClr val="tx2"/>
                </a:solidFill>
              </a:rPr>
              <a:t> to strengthen our voice and </a:t>
            </a:r>
            <a:r>
              <a:rPr lang="en-US" sz="1400" dirty="0" smtClean="0">
                <a:solidFill>
                  <a:schemeClr val="tx2"/>
                </a:solidFill>
              </a:rPr>
              <a:t>authority in EOS.</a:t>
            </a:r>
            <a:endParaRPr lang="en-US" sz="1400" dirty="0" smtClean="0">
              <a:solidFill>
                <a:schemeClr val="tx2"/>
              </a:solidFill>
            </a:endParaRPr>
          </a:p>
          <a:p>
            <a:endParaRPr lang="en-US" altLang="zh-CN" sz="1400" dirty="0" smtClean="0">
              <a:solidFill>
                <a:schemeClr val="tx2"/>
              </a:solidFill>
            </a:endParaRPr>
          </a:p>
          <a:p>
            <a:r>
              <a:rPr lang="en-US" altLang="zh-CN" sz="1400" dirty="0" smtClean="0">
                <a:solidFill>
                  <a:schemeClr val="tx2"/>
                </a:solidFill>
              </a:rPr>
              <a:t>EUMETSAT GDWG have done a </a:t>
            </a:r>
            <a:r>
              <a:rPr lang="en-US" altLang="zh-CN" sz="1400" b="1" dirty="0" smtClean="0">
                <a:solidFill>
                  <a:schemeClr val="tx2"/>
                </a:solidFill>
              </a:rPr>
              <a:t>good demonstration in L1 sharing</a:t>
            </a:r>
            <a:r>
              <a:rPr lang="en-US" altLang="zh-CN" sz="1400" dirty="0" smtClean="0">
                <a:solidFill>
                  <a:schemeClr val="tx2"/>
                </a:solidFill>
              </a:rPr>
              <a:t> for CMA GSICS operation in L1 IASI.nc (for FY-2-IASI)  requirement and is testing the provision of GOME-2 for FY-2 VIS inter-calibration.</a:t>
            </a:r>
            <a:endParaRPr lang="en-US" altLang="zh-CN" sz="1400" dirty="0" smtClean="0">
              <a:solidFill>
                <a:schemeClr val="tx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Thanks</a:t>
            </a:r>
            <a:endParaRPr lang="zh-CN" altLang="en-US" dirty="0"/>
          </a:p>
        </p:txBody>
      </p:sp>
      <p:pic>
        <p:nvPicPr>
          <p:cNvPr id="1026" name="Picture 2" descr="C:\Program Files (x86)\Microsoft Office\MEDIA\CAGCAT10\j0299171.wmf"/>
          <p:cNvPicPr>
            <a:picLocks noChangeAspect="1" noChangeArrowheads="1"/>
          </p:cNvPicPr>
          <p:nvPr/>
        </p:nvPicPr>
        <p:blipFill>
          <a:blip r:embed="rId1"/>
          <a:srcRect/>
          <a:stretch>
            <a:fillRect/>
          </a:stretch>
        </p:blipFill>
        <p:spPr bwMode="auto">
          <a:xfrm>
            <a:off x="3428992" y="2163296"/>
            <a:ext cx="2428892" cy="286458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Scope of GSICS L1 Data sharing</a:t>
            </a:r>
            <a:endParaRPr lang="zh-CN" altLang="en-US" dirty="0"/>
          </a:p>
        </p:txBody>
      </p:sp>
      <p:sp>
        <p:nvSpPr>
          <p:cNvPr id="3" name="内容占位符 2"/>
          <p:cNvSpPr>
            <a:spLocks noGrp="1"/>
          </p:cNvSpPr>
          <p:nvPr>
            <p:ph idx="1"/>
          </p:nvPr>
        </p:nvSpPr>
        <p:spPr/>
        <p:txBody>
          <a:bodyPr>
            <a:normAutofit fontScale="90000" lnSpcReduction="10000"/>
          </a:bodyPr>
          <a:lstStyle/>
          <a:p>
            <a:r>
              <a:rPr lang="en-US" altLang="zh-CN" sz="2400" dirty="0" smtClean="0">
                <a:solidFill>
                  <a:schemeClr val="tx2"/>
                </a:solidFill>
              </a:rPr>
              <a:t>Reduce the time delay of GSICS operational processing based on L1 public website order procedure (2~3 days</a:t>
            </a:r>
            <a:r>
              <a:rPr lang="en-US" altLang="zh-CN" sz="2400" dirty="0" smtClean="0">
                <a:solidFill>
                  <a:schemeClr val="tx2"/>
                </a:solidFill>
                <a:sym typeface="Wingdings" panose="05000000000000000000" pitchFamily="2" charset="2"/>
              </a:rPr>
              <a:t>1day</a:t>
            </a:r>
            <a:r>
              <a:rPr lang="en-US" altLang="zh-CN" sz="2400" dirty="0" smtClean="0">
                <a:solidFill>
                  <a:schemeClr val="tx2"/>
                </a:solidFill>
              </a:rPr>
              <a:t>) between different agencies and also reduce data volume transfer(by crop).Keep operation stability of GEO-LEO and LEO-LEO GSICS processing in all GPRCs, especially NRTC products</a:t>
            </a:r>
            <a:endParaRPr lang="en-US" altLang="zh-CN" sz="2400" dirty="0" smtClean="0">
              <a:solidFill>
                <a:schemeClr val="tx2"/>
              </a:solidFill>
            </a:endParaRPr>
          </a:p>
          <a:p>
            <a:endParaRPr lang="en-US" altLang="zh-CN" sz="2400" dirty="0" smtClean="0">
              <a:solidFill>
                <a:schemeClr val="tx2"/>
              </a:solidFill>
            </a:endParaRPr>
          </a:p>
          <a:p>
            <a:r>
              <a:rPr lang="en-US" altLang="zh-CN" sz="2400" dirty="0" smtClean="0">
                <a:solidFill>
                  <a:schemeClr val="tx2"/>
                </a:solidFill>
              </a:rPr>
              <a:t>Benefit the reprocessing of historical data. VIS/NIR Inter-calibration and reference transfer based on global PICS sites (desert, snow and barren ocean)</a:t>
            </a:r>
            <a:endParaRPr lang="en-US" altLang="zh-CN" sz="2400" dirty="0" smtClean="0">
              <a:solidFill>
                <a:schemeClr val="tx2"/>
              </a:solidFill>
            </a:endParaRPr>
          </a:p>
          <a:p>
            <a:endParaRPr lang="en-US" altLang="zh-CN" sz="2400" dirty="0" smtClean="0">
              <a:solidFill>
                <a:schemeClr val="tx2"/>
              </a:solidFill>
            </a:endParaRPr>
          </a:p>
          <a:p>
            <a:r>
              <a:rPr lang="en-US" altLang="zh-CN" sz="2400" dirty="0" smtClean="0">
                <a:solidFill>
                  <a:schemeClr val="tx2"/>
                </a:solidFill>
              </a:rPr>
              <a:t>Support other GSICS researches such as SBAF, BRDF research</a:t>
            </a:r>
            <a:endParaRPr lang="en-US" altLang="zh-CN" sz="2400" dirty="0" smtClean="0">
              <a:solidFill>
                <a:schemeClr val="tx2"/>
              </a:solidFill>
            </a:endParaRPr>
          </a:p>
          <a:p>
            <a:endParaRPr lang="en-US" altLang="zh-CN" sz="2400" dirty="0" smtClean="0">
              <a:solidFill>
                <a:schemeClr val="tx2"/>
              </a:solidFill>
            </a:endParaRPr>
          </a:p>
          <a:p>
            <a:r>
              <a:rPr lang="en-US" altLang="zh-CN" sz="2400" dirty="0" smtClean="0">
                <a:solidFill>
                  <a:schemeClr val="tx2"/>
                </a:solidFill>
                <a:sym typeface="+mn-ea"/>
              </a:rPr>
              <a:t>User may feedback their analysis results to the instrument operator</a:t>
            </a:r>
            <a:endParaRPr lang="zh-CN" sz="2400" dirty="0" smtClean="0">
              <a:solidFill>
                <a:schemeClr val="tx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584200" y="401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en-US" altLang="zh-CN" dirty="0" smtClean="0"/>
              <a:t>Two kinds of </a:t>
            </a:r>
            <a:r>
              <a:rPr lang="en-US" altLang="zh-CN" dirty="0" smtClean="0">
                <a:sym typeface="+mn-ea"/>
              </a:rPr>
              <a:t>data extraction</a:t>
            </a:r>
            <a:endParaRPr lang="zh-CN" altLang="en-US" dirty="0"/>
          </a:p>
        </p:txBody>
      </p:sp>
      <p:sp>
        <p:nvSpPr>
          <p:cNvPr id="10" name="内容占位符 9"/>
          <p:cNvSpPr>
            <a:spLocks noGrp="1"/>
          </p:cNvSpPr>
          <p:nvPr>
            <p:ph idx="1"/>
          </p:nvPr>
        </p:nvSpPr>
        <p:spPr>
          <a:xfrm>
            <a:off x="102870" y="1642745"/>
            <a:ext cx="8938895" cy="4526280"/>
          </a:xfrm>
        </p:spPr>
        <p:txBody>
          <a:bodyPr>
            <a:normAutofit lnSpcReduction="20000"/>
          </a:bodyPr>
          <a:p>
            <a:r>
              <a:rPr lang="en-US" altLang="zh-CN" sz="2400" b="1" dirty="0" smtClean="0">
                <a:solidFill>
                  <a:schemeClr val="tx2"/>
                </a:solidFill>
                <a:sym typeface="+mn-ea"/>
              </a:rPr>
              <a:t>PICS data--</a:t>
            </a:r>
            <a:r>
              <a:rPr lang="en-US" altLang="zh-CN" sz="2400" b="1" dirty="0" smtClean="0">
                <a:solidFill>
                  <a:schemeClr val="tx2"/>
                </a:solidFill>
              </a:rPr>
              <a:t>Satellite observed PICS(Pseudo Invariant Calibration Site)  ROI data </a:t>
            </a:r>
            <a:r>
              <a:rPr lang="en-US" altLang="zh-CN" sz="2400" b="1" dirty="0" smtClean="0">
                <a:solidFill>
                  <a:schemeClr val="tx2"/>
                </a:solidFill>
                <a:sym typeface="+mn-ea"/>
              </a:rPr>
              <a:t>extraction from </a:t>
            </a:r>
            <a:r>
              <a:rPr lang="en-US" altLang="zh-CN" sz="2400" b="1" dirty="0" smtClean="0">
                <a:solidFill>
                  <a:schemeClr val="tx2"/>
                </a:solidFill>
              </a:rPr>
              <a:t>granule L1, including the reference and target instruments</a:t>
            </a:r>
            <a:endParaRPr lang="en-US" altLang="zh-CN" sz="2800" b="1" dirty="0" smtClean="0"/>
          </a:p>
          <a:p>
            <a:pPr lvl="1"/>
            <a:r>
              <a:rPr lang="en-US" altLang="zh-CN" sz="2000" dirty="0" smtClean="0">
                <a:solidFill>
                  <a:schemeClr val="tx2"/>
                </a:solidFill>
                <a:sym typeface="+mn-ea"/>
              </a:rPr>
              <a:t>Reference-</a:t>
            </a:r>
            <a:r>
              <a:rPr lang="en-US" altLang="zh-CN" sz="2000" dirty="0" smtClean="0">
                <a:solidFill>
                  <a:schemeClr val="tx2"/>
                </a:solidFill>
              </a:rPr>
              <a:t>MODIS, VIIRS, GOME-2, SCIAMACHY, Hyperion</a:t>
            </a:r>
            <a:endParaRPr lang="en-US" altLang="zh-CN" sz="2000" dirty="0" smtClean="0">
              <a:solidFill>
                <a:schemeClr val="tx2"/>
              </a:solidFill>
            </a:endParaRPr>
          </a:p>
          <a:p>
            <a:pPr lvl="1"/>
            <a:r>
              <a:rPr lang="en-US" altLang="zh-CN" sz="2000" dirty="0" smtClean="0">
                <a:solidFill>
                  <a:schemeClr val="tx2"/>
                </a:solidFill>
              </a:rPr>
              <a:t>Each agency payloads, such as FY3/MERSI, MERIS</a:t>
            </a:r>
            <a:endParaRPr lang="en-US" altLang="zh-CN" sz="2000" dirty="0" smtClean="0"/>
          </a:p>
          <a:p>
            <a:pPr lvl="1"/>
            <a:endParaRPr lang="en-US" altLang="zh-CN" sz="2000" dirty="0" smtClean="0"/>
          </a:p>
          <a:p>
            <a:pPr lvl="0"/>
            <a:r>
              <a:rPr lang="en-US" altLang="zh-CN" sz="2400" b="1" dirty="0" smtClean="0">
                <a:solidFill>
                  <a:schemeClr val="tx2"/>
                </a:solidFill>
              </a:rPr>
              <a:t>SNO data--</a:t>
            </a:r>
            <a:r>
              <a:rPr lang="en-US" altLang="zh-CN" sz="2400" b="1" dirty="0" smtClean="0">
                <a:solidFill>
                  <a:schemeClr val="tx2"/>
                </a:solidFill>
                <a:sym typeface="+mn-ea"/>
              </a:rPr>
              <a:t>SNO Reference instruments granule L1 data based on the SNO cross-point forcasting</a:t>
            </a:r>
            <a:endParaRPr lang="en-US" altLang="zh-CN" sz="2400" b="1" dirty="0" smtClean="0">
              <a:solidFill>
                <a:schemeClr val="tx2"/>
              </a:solidFill>
            </a:endParaRPr>
          </a:p>
          <a:p>
            <a:pPr lvl="1"/>
            <a:r>
              <a:rPr lang="en-US" altLang="zh-CN" sz="2400" dirty="0" smtClean="0">
                <a:solidFill>
                  <a:schemeClr val="tx2"/>
                </a:solidFill>
                <a:sym typeface="+mn-ea"/>
              </a:rPr>
              <a:t>Hyper-spectral : IASI, </a:t>
            </a:r>
            <a:r>
              <a:rPr lang="en-US" altLang="zh-CN" sz="2400" dirty="0" err="1" smtClean="0">
                <a:solidFill>
                  <a:schemeClr val="tx2"/>
                </a:solidFill>
                <a:sym typeface="+mn-ea"/>
              </a:rPr>
              <a:t>CrIS</a:t>
            </a:r>
            <a:r>
              <a:rPr lang="en-US" altLang="zh-CN" sz="2400" dirty="0" smtClean="0">
                <a:solidFill>
                  <a:schemeClr val="tx2"/>
                </a:solidFill>
                <a:sym typeface="+mn-ea"/>
              </a:rPr>
              <a:t>, GOME-2, HIRAS(FY-3D)</a:t>
            </a:r>
            <a:endParaRPr lang="en-US" altLang="zh-CN" sz="2400" dirty="0" smtClean="0">
              <a:solidFill>
                <a:schemeClr val="tx2"/>
              </a:solidFill>
            </a:endParaRPr>
          </a:p>
          <a:p>
            <a:pPr lvl="1"/>
            <a:r>
              <a:rPr lang="en-US" altLang="zh-CN" sz="2400" dirty="0" smtClean="0">
                <a:solidFill>
                  <a:schemeClr val="tx2"/>
                </a:solidFill>
                <a:sym typeface="+mn-ea"/>
              </a:rPr>
              <a:t>Imager: MODIS, VIIRS</a:t>
            </a:r>
            <a:endParaRPr lang="en-US" altLang="zh-CN" sz="2400" dirty="0" smtClean="0">
              <a:solidFill>
                <a:schemeClr val="tx2"/>
              </a:solidFill>
            </a:endParaRPr>
          </a:p>
          <a:p>
            <a:pPr lvl="1"/>
            <a:r>
              <a:rPr lang="en-US" altLang="zh-CN" sz="2400" dirty="0" smtClean="0">
                <a:solidFill>
                  <a:schemeClr val="tx2"/>
                </a:solidFill>
                <a:sym typeface="+mn-ea"/>
              </a:rPr>
              <a:t>MW Sounder : ATMS, AMSR-E, GMI, HIRS</a:t>
            </a:r>
            <a:endParaRPr lang="en-US" altLang="zh-CN" sz="2735" dirty="0" smtClean="0"/>
          </a:p>
          <a:p>
            <a:pPr lvl="0"/>
            <a:endParaRPr lang="en-US" altLang="zh-CN" sz="2740" dirty="0" smtClean="0"/>
          </a:p>
          <a:p>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How to do the data </a:t>
            </a:r>
            <a:r>
              <a:rPr lang="en-US" altLang="zh-CN" dirty="0" smtClean="0">
                <a:sym typeface="+mn-ea"/>
              </a:rPr>
              <a:t>extraction?</a:t>
            </a:r>
            <a:r>
              <a:rPr lang="en-US" altLang="zh-CN" dirty="0" smtClean="0"/>
              <a:t> </a:t>
            </a:r>
            <a:endParaRPr lang="zh-CN" altLang="en-US" dirty="0"/>
          </a:p>
        </p:txBody>
      </p:sp>
      <p:sp>
        <p:nvSpPr>
          <p:cNvPr id="3" name="内容占位符 2"/>
          <p:cNvSpPr>
            <a:spLocks noGrp="1"/>
          </p:cNvSpPr>
          <p:nvPr>
            <p:ph idx="1"/>
          </p:nvPr>
        </p:nvSpPr>
        <p:spPr>
          <a:xfrm>
            <a:off x="102870" y="1642745"/>
            <a:ext cx="8938895" cy="4526280"/>
          </a:xfrm>
        </p:spPr>
        <p:txBody>
          <a:bodyPr>
            <a:normAutofit/>
          </a:bodyPr>
          <a:lstStyle/>
          <a:p>
            <a:r>
              <a:rPr lang="en-US" altLang="zh-CN" sz="2400" b="1" dirty="0" smtClean="0"/>
              <a:t>PICS(Pseudo Invariant Calibration Site)  </a:t>
            </a:r>
            <a:r>
              <a:rPr lang="en-US" altLang="zh-CN" sz="2400" b="1" dirty="0" smtClean="0">
                <a:sym typeface="+mn-ea"/>
              </a:rPr>
              <a:t>data extraction from </a:t>
            </a:r>
            <a:r>
              <a:rPr lang="en-US" altLang="zh-CN" sz="2400" b="1" dirty="0" smtClean="0"/>
              <a:t>granule L1</a:t>
            </a:r>
            <a:endParaRPr lang="en-US" altLang="zh-CN" sz="2400" b="1" dirty="0" smtClean="0"/>
          </a:p>
          <a:p>
            <a:pPr lvl="1"/>
            <a:r>
              <a:rPr lang="en-US" altLang="zh-CN" sz="1800" dirty="0" smtClean="0">
                <a:solidFill>
                  <a:srgbClr val="FF0000"/>
                </a:solidFill>
                <a:sym typeface="+mn-ea"/>
              </a:rPr>
              <a:t>Reference-</a:t>
            </a:r>
            <a:r>
              <a:rPr lang="en-US" altLang="zh-CN" sz="1800" dirty="0" smtClean="0">
                <a:solidFill>
                  <a:srgbClr val="FF0000"/>
                </a:solidFill>
              </a:rPr>
              <a:t>MODIS, VIIRS, GOME-2</a:t>
            </a:r>
            <a:r>
              <a:rPr lang="en-US" altLang="zh-CN" sz="1800" dirty="0" smtClean="0"/>
              <a:t>, SCIAMACHY, Hyperion</a:t>
            </a:r>
            <a:endParaRPr lang="en-US" altLang="zh-CN" sz="1800" dirty="0" smtClean="0"/>
          </a:p>
          <a:p>
            <a:pPr lvl="1"/>
            <a:r>
              <a:rPr lang="en-US" altLang="zh-CN" sz="1800" dirty="0" smtClean="0">
                <a:solidFill>
                  <a:srgbClr val="1313F3"/>
                </a:solidFill>
              </a:rPr>
              <a:t>Each agency payloads</a:t>
            </a:r>
            <a:r>
              <a:rPr lang="en-US" altLang="zh-CN" sz="1800" dirty="0" smtClean="0"/>
              <a:t>, such as FY3/MERSI, MERIS</a:t>
            </a:r>
            <a:endParaRPr lang="en-US" altLang="zh-CN" sz="1800" dirty="0" smtClean="0"/>
          </a:p>
          <a:p>
            <a:endParaRPr lang="en-US" altLang="zh-CN" sz="1800" dirty="0" smtClean="0"/>
          </a:p>
        </p:txBody>
      </p:sp>
      <p:pic>
        <p:nvPicPr>
          <p:cNvPr id="4" name="图片 3"/>
          <p:cNvPicPr/>
          <p:nvPr/>
        </p:nvPicPr>
        <p:blipFill rotWithShape="1">
          <a:blip r:embed="rId1" cstate="print">
            <a:extLst>
              <a:ext uri="{28A0092B-C50C-407E-A947-70E740481C1C}">
                <a14:useLocalDpi xmlns:a14="http://schemas.microsoft.com/office/drawing/2010/main" val="0"/>
              </a:ext>
            </a:extLst>
          </a:blip>
          <a:srcRect l="9504" t="18599" r="10414" b="15565"/>
          <a:stretch>
            <a:fillRect/>
          </a:stretch>
        </p:blipFill>
        <p:spPr bwMode="auto">
          <a:xfrm>
            <a:off x="-48895" y="3252227"/>
            <a:ext cx="7642747" cy="3057626"/>
          </a:xfrm>
          <a:prstGeom prst="rect">
            <a:avLst/>
          </a:prstGeom>
          <a:ln>
            <a:noFill/>
          </a:ln>
        </p:spPr>
      </p:pic>
      <p:sp>
        <p:nvSpPr>
          <p:cNvPr id="5" name="文本框 4"/>
          <p:cNvSpPr txBox="1"/>
          <p:nvPr/>
        </p:nvSpPr>
        <p:spPr>
          <a:xfrm>
            <a:off x="7327900" y="3273425"/>
            <a:ext cx="1708785" cy="2306955"/>
          </a:xfrm>
          <a:prstGeom prst="rect">
            <a:avLst/>
          </a:prstGeom>
          <a:noFill/>
        </p:spPr>
        <p:txBody>
          <a:bodyPr wrap="square" rtlCol="0">
            <a:spAutoFit/>
          </a:bodyPr>
          <a:p>
            <a:r>
              <a:rPr lang="en-US" altLang="zh-CN"/>
              <a:t>39 PICS targets are selected based on the CEOS and SADE recomended and results of  the paper evaluation</a:t>
            </a:r>
            <a:endParaRPr lang="en-US" altLang="zh-C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t>Flowchart of the </a:t>
            </a:r>
            <a:r>
              <a:rPr lang="en-US" altLang="zh-CN" dirty="0" smtClean="0">
                <a:sym typeface="+mn-ea"/>
              </a:rPr>
              <a:t>PICS data extraction</a:t>
            </a:r>
            <a:endParaRPr lang="en-US" altLang="zh-CN"/>
          </a:p>
        </p:txBody>
      </p:sp>
      <p:pic>
        <p:nvPicPr>
          <p:cNvPr id="3" name="图片 2" descr="QQ图片20190228205329"/>
          <p:cNvPicPr>
            <a:picLocks noChangeAspect="1"/>
          </p:cNvPicPr>
          <p:nvPr/>
        </p:nvPicPr>
        <p:blipFill>
          <a:blip r:embed="rId1"/>
          <a:stretch>
            <a:fillRect/>
          </a:stretch>
        </p:blipFill>
        <p:spPr>
          <a:xfrm>
            <a:off x="326390" y="1512570"/>
            <a:ext cx="4109085" cy="4815840"/>
          </a:xfrm>
          <a:prstGeom prst="rect">
            <a:avLst/>
          </a:prstGeom>
        </p:spPr>
      </p:pic>
      <p:sp>
        <p:nvSpPr>
          <p:cNvPr id="4" name="文本框 3"/>
          <p:cNvSpPr txBox="1"/>
          <p:nvPr/>
        </p:nvSpPr>
        <p:spPr>
          <a:xfrm>
            <a:off x="4751070" y="1297305"/>
            <a:ext cx="4265295" cy="4399915"/>
          </a:xfrm>
          <a:prstGeom prst="rect">
            <a:avLst/>
          </a:prstGeom>
          <a:noFill/>
          <a:ln w="28575" cmpd="sng">
            <a:solidFill>
              <a:schemeClr val="accent1">
                <a:shade val="50000"/>
              </a:schemeClr>
            </a:solidFill>
            <a:prstDash val="solid"/>
          </a:ln>
        </p:spPr>
        <p:txBody>
          <a:bodyPr wrap="square" rtlCol="0">
            <a:spAutoFit/>
          </a:bodyPr>
          <a:p>
            <a:r>
              <a:rPr lang="en-US" altLang="zh-CN" b="1">
                <a:solidFill>
                  <a:schemeClr val="tx2"/>
                </a:solidFill>
              </a:rPr>
              <a:t>1. Two Line Elements(TLEs) file of each satellite a</a:t>
            </a:r>
            <a:r>
              <a:rPr lang="en-US" altLang="zh-CN" b="1">
                <a:solidFill>
                  <a:schemeClr val="tx2"/>
                </a:solidFill>
                <a:sym typeface="+mn-ea"/>
              </a:rPr>
              <a:t>cquisiton;</a:t>
            </a:r>
            <a:endParaRPr lang="en-US" altLang="zh-CN" b="1">
              <a:solidFill>
                <a:schemeClr val="tx2"/>
              </a:solidFill>
              <a:sym typeface="+mn-ea"/>
            </a:endParaRPr>
          </a:p>
          <a:p>
            <a:endParaRPr lang="en-US" altLang="zh-CN" b="1">
              <a:solidFill>
                <a:schemeClr val="tx2"/>
              </a:solidFill>
              <a:sym typeface="+mn-ea"/>
            </a:endParaRPr>
          </a:p>
          <a:p>
            <a:r>
              <a:rPr lang="en-US" altLang="zh-CN" b="1">
                <a:solidFill>
                  <a:schemeClr val="tx2"/>
                </a:solidFill>
                <a:sym typeface="+mn-ea"/>
              </a:rPr>
              <a:t>2. Satellite trajectory calculation;</a:t>
            </a:r>
            <a:endParaRPr lang="en-US" altLang="zh-CN" b="1">
              <a:solidFill>
                <a:schemeClr val="tx2"/>
              </a:solidFill>
              <a:sym typeface="+mn-ea"/>
            </a:endParaRPr>
          </a:p>
          <a:p>
            <a:endParaRPr lang="en-US" altLang="zh-CN" b="1">
              <a:solidFill>
                <a:schemeClr val="tx2"/>
              </a:solidFill>
              <a:sym typeface="+mn-ea"/>
            </a:endParaRPr>
          </a:p>
          <a:p>
            <a:r>
              <a:rPr lang="en-US" altLang="zh-CN" b="1">
                <a:solidFill>
                  <a:schemeClr val="tx2"/>
                </a:solidFill>
                <a:sym typeface="+mn-ea"/>
              </a:rPr>
              <a:t>3.  Start Forcasting based on the satellite trajectory.</a:t>
            </a:r>
            <a:endParaRPr lang="en-US" altLang="zh-CN">
              <a:solidFill>
                <a:schemeClr val="tx2"/>
              </a:solidFill>
              <a:sym typeface="+mn-ea"/>
            </a:endParaRPr>
          </a:p>
          <a:p>
            <a:r>
              <a:rPr lang="en-US" altLang="zh-CN" sz="1600">
                <a:solidFill>
                  <a:schemeClr val="tx2"/>
                </a:solidFill>
              </a:rPr>
              <a:t>Criteria: If the PICS sites' locations are no more than 800km from the forcasted sub-satellite track, then output the time of the satellite passby the nearest point of the PICS site.</a:t>
            </a:r>
            <a:endParaRPr lang="en-US" altLang="zh-CN">
              <a:solidFill>
                <a:schemeClr val="tx2"/>
              </a:solidFill>
            </a:endParaRPr>
          </a:p>
          <a:p>
            <a:endParaRPr lang="en-US" altLang="zh-CN">
              <a:solidFill>
                <a:schemeClr val="tx2"/>
              </a:solidFill>
            </a:endParaRPr>
          </a:p>
          <a:p>
            <a:r>
              <a:rPr lang="en-US" altLang="zh-CN" b="1">
                <a:solidFill>
                  <a:schemeClr val="tx2"/>
                </a:solidFill>
              </a:rPr>
              <a:t>4. Find the L1 data filename and download</a:t>
            </a:r>
            <a:endParaRPr lang="en-US" altLang="zh-CN">
              <a:solidFill>
                <a:schemeClr val="tx2"/>
              </a:solidFill>
            </a:endParaRPr>
          </a:p>
          <a:p>
            <a:endParaRPr lang="en-US" altLang="zh-CN">
              <a:solidFill>
                <a:schemeClr val="tx2"/>
              </a:solidFill>
            </a:endParaRPr>
          </a:p>
          <a:p>
            <a:r>
              <a:rPr lang="en-US" altLang="zh-CN" b="1">
                <a:solidFill>
                  <a:schemeClr val="tx2"/>
                </a:solidFill>
              </a:rPr>
              <a:t>5. Extration the ROI(255*255pixels of the centre) of the PICS data from the L1 data</a:t>
            </a:r>
            <a:endParaRPr lang="en-US" altLang="zh-CN" b="1">
              <a:solidFill>
                <a:schemeClr val="tx2"/>
              </a:solidFill>
            </a:endParaRPr>
          </a:p>
        </p:txBody>
      </p:sp>
      <p:pic>
        <p:nvPicPr>
          <p:cNvPr id="5" name="图片 4"/>
          <p:cNvPicPr>
            <a:picLocks noChangeAspect="1"/>
          </p:cNvPicPr>
          <p:nvPr/>
        </p:nvPicPr>
        <p:blipFill>
          <a:blip r:embed="rId2"/>
          <a:stretch>
            <a:fillRect/>
          </a:stretch>
        </p:blipFill>
        <p:spPr>
          <a:xfrm>
            <a:off x="3728720" y="5934075"/>
            <a:ext cx="5399405" cy="3917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Flowchart of the </a:t>
            </a:r>
            <a:r>
              <a:rPr lang="en-US" altLang="zh-CN" dirty="0" smtClean="0">
                <a:sym typeface="+mn-ea"/>
              </a:rPr>
              <a:t>SNO data extraction</a:t>
            </a:r>
            <a:endParaRPr lang="zh-CN" altLang="en-US"/>
          </a:p>
        </p:txBody>
      </p:sp>
      <p:pic>
        <p:nvPicPr>
          <p:cNvPr id="4" name="图片 3" descr="QQ图片20190228205335"/>
          <p:cNvPicPr>
            <a:picLocks noChangeAspect="1"/>
          </p:cNvPicPr>
          <p:nvPr/>
        </p:nvPicPr>
        <p:blipFill>
          <a:blip r:embed="rId1"/>
          <a:stretch>
            <a:fillRect/>
          </a:stretch>
        </p:blipFill>
        <p:spPr>
          <a:xfrm>
            <a:off x="-45720" y="1600200"/>
            <a:ext cx="4875530" cy="4846320"/>
          </a:xfrm>
          <a:prstGeom prst="rect">
            <a:avLst/>
          </a:prstGeom>
        </p:spPr>
      </p:pic>
      <p:sp>
        <p:nvSpPr>
          <p:cNvPr id="5" name="文本框 4"/>
          <p:cNvSpPr txBox="1"/>
          <p:nvPr/>
        </p:nvSpPr>
        <p:spPr>
          <a:xfrm>
            <a:off x="4894580" y="1704975"/>
            <a:ext cx="4071620" cy="3846195"/>
          </a:xfrm>
          <a:prstGeom prst="rect">
            <a:avLst/>
          </a:prstGeom>
          <a:noFill/>
          <a:ln w="28575" cmpd="sng">
            <a:solidFill>
              <a:schemeClr val="accent1">
                <a:shade val="50000"/>
              </a:schemeClr>
            </a:solidFill>
            <a:prstDash val="solid"/>
          </a:ln>
        </p:spPr>
        <p:txBody>
          <a:bodyPr wrap="square" rtlCol="0">
            <a:spAutoFit/>
          </a:bodyPr>
          <a:p>
            <a:r>
              <a:rPr lang="en-US" altLang="zh-CN" b="1">
                <a:solidFill>
                  <a:schemeClr val="tx2"/>
                </a:solidFill>
              </a:rPr>
              <a:t>1. Two Line Element(TLE) file of each satellite a</a:t>
            </a:r>
            <a:r>
              <a:rPr lang="en-US" altLang="zh-CN" b="1">
                <a:solidFill>
                  <a:schemeClr val="tx2"/>
                </a:solidFill>
                <a:sym typeface="+mn-ea"/>
              </a:rPr>
              <a:t>cquisiton;</a:t>
            </a:r>
            <a:endParaRPr lang="en-US" altLang="zh-CN" b="1">
              <a:solidFill>
                <a:schemeClr val="tx2"/>
              </a:solidFill>
              <a:sym typeface="+mn-ea"/>
            </a:endParaRPr>
          </a:p>
          <a:p>
            <a:endParaRPr lang="en-US" altLang="zh-CN" b="1">
              <a:solidFill>
                <a:schemeClr val="tx2"/>
              </a:solidFill>
              <a:sym typeface="+mn-ea"/>
            </a:endParaRPr>
          </a:p>
          <a:p>
            <a:r>
              <a:rPr lang="en-US" altLang="zh-CN" b="1">
                <a:solidFill>
                  <a:schemeClr val="tx2"/>
                </a:solidFill>
                <a:sym typeface="+mn-ea"/>
              </a:rPr>
              <a:t>2. Satellite trajectiory calculation;</a:t>
            </a:r>
            <a:endParaRPr lang="en-US" altLang="zh-CN" b="1">
              <a:solidFill>
                <a:schemeClr val="tx2"/>
              </a:solidFill>
              <a:sym typeface="+mn-ea"/>
            </a:endParaRPr>
          </a:p>
          <a:p>
            <a:endParaRPr lang="en-US" altLang="zh-CN" b="1">
              <a:solidFill>
                <a:schemeClr val="tx2"/>
              </a:solidFill>
              <a:sym typeface="+mn-ea"/>
            </a:endParaRPr>
          </a:p>
          <a:p>
            <a:r>
              <a:rPr lang="en-US" altLang="zh-CN" b="1">
                <a:solidFill>
                  <a:schemeClr val="tx2"/>
                </a:solidFill>
                <a:sym typeface="+mn-ea"/>
              </a:rPr>
              <a:t>3. Cross type judgment;</a:t>
            </a:r>
            <a:endParaRPr lang="en-US" altLang="zh-CN" b="1">
              <a:solidFill>
                <a:schemeClr val="tx2"/>
              </a:solidFill>
              <a:sym typeface="+mn-ea"/>
            </a:endParaRPr>
          </a:p>
          <a:p>
            <a:r>
              <a:rPr lang="en-US" altLang="zh-CN" b="1">
                <a:solidFill>
                  <a:schemeClr val="tx2"/>
                </a:solidFill>
                <a:sym typeface="+mn-ea"/>
              </a:rPr>
              <a:t>  </a:t>
            </a:r>
            <a:endParaRPr lang="en-US" altLang="zh-CN" b="1">
              <a:solidFill>
                <a:schemeClr val="tx2"/>
              </a:solidFill>
              <a:sym typeface="+mn-ea"/>
            </a:endParaRPr>
          </a:p>
          <a:p>
            <a:r>
              <a:rPr lang="en-US" altLang="zh-CN" b="1">
                <a:solidFill>
                  <a:schemeClr val="tx2"/>
                </a:solidFill>
                <a:sym typeface="+mn-ea"/>
              </a:rPr>
              <a:t>4. Cross-Point Forecastiing</a:t>
            </a:r>
            <a:endParaRPr lang="en-US" altLang="zh-CN">
              <a:solidFill>
                <a:schemeClr val="tx2"/>
              </a:solidFill>
              <a:sym typeface="+mn-ea"/>
            </a:endParaRPr>
          </a:p>
          <a:p>
            <a:r>
              <a:rPr lang="en-US" altLang="zh-CN" sz="1600">
                <a:solidFill>
                  <a:schemeClr val="tx2"/>
                </a:solidFill>
              </a:rPr>
              <a:t>Criteria: </a:t>
            </a:r>
            <a:endParaRPr lang="en-US" altLang="zh-CN" sz="1600">
              <a:solidFill>
                <a:schemeClr val="tx2"/>
              </a:solidFill>
            </a:endParaRPr>
          </a:p>
          <a:p>
            <a:r>
              <a:rPr lang="en-US" altLang="zh-CN" sz="1600">
                <a:solidFill>
                  <a:schemeClr val="tx2"/>
                </a:solidFill>
              </a:rPr>
              <a:t>Time threshold: 5mins(Lat&gt;60),15mins(Lat&lt;=60)</a:t>
            </a:r>
            <a:endParaRPr lang="en-US" altLang="zh-CN" sz="1600">
              <a:solidFill>
                <a:schemeClr val="tx2"/>
              </a:solidFill>
            </a:endParaRPr>
          </a:p>
          <a:p>
            <a:r>
              <a:rPr lang="en-US" altLang="zh-CN" sz="1600">
                <a:solidFill>
                  <a:schemeClr val="tx2"/>
                </a:solidFill>
              </a:rPr>
              <a:t>Distance </a:t>
            </a:r>
            <a:r>
              <a:rPr lang="en-US" altLang="zh-CN" sz="1600">
                <a:solidFill>
                  <a:schemeClr val="tx2"/>
                </a:solidFill>
                <a:sym typeface="+mn-ea"/>
              </a:rPr>
              <a:t>threhold: &lt;1000km</a:t>
            </a:r>
            <a:endParaRPr lang="en-US" altLang="zh-CN">
              <a:solidFill>
                <a:schemeClr val="tx2"/>
              </a:solidFill>
            </a:endParaRPr>
          </a:p>
          <a:p>
            <a:endParaRPr lang="en-US" altLang="zh-CN">
              <a:solidFill>
                <a:schemeClr val="tx2"/>
              </a:solidFill>
            </a:endParaRPr>
          </a:p>
          <a:p>
            <a:r>
              <a:rPr lang="en-US" altLang="zh-CN" b="1">
                <a:solidFill>
                  <a:schemeClr val="tx2"/>
                </a:solidFill>
              </a:rPr>
              <a:t>4. Output the L1 data filename </a:t>
            </a:r>
            <a:endParaRPr lang="en-US" altLang="zh-CN" b="1">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Data Catelog, </a:t>
            </a:r>
            <a:r>
              <a:rPr lang="en-US" altLang="zh-CN">
                <a:sym typeface="+mn-ea"/>
              </a:rPr>
              <a:t>Designation, Format</a:t>
            </a:r>
            <a:endParaRPr lang="zh-CN" altLang="en-US"/>
          </a:p>
        </p:txBody>
      </p:sp>
      <p:sp>
        <p:nvSpPr>
          <p:cNvPr id="3" name="内容占位符 2"/>
          <p:cNvSpPr>
            <a:spLocks noGrp="1"/>
          </p:cNvSpPr>
          <p:nvPr>
            <p:ph idx="1"/>
          </p:nvPr>
        </p:nvSpPr>
        <p:spPr/>
        <p:txBody>
          <a:bodyPr>
            <a:normAutofit fontScale="90000" lnSpcReduction="20000"/>
          </a:bodyPr>
          <a:p>
            <a:r>
              <a:rPr lang="en-US" altLang="zh-CN">
                <a:solidFill>
                  <a:schemeClr val="tx2"/>
                </a:solidFill>
                <a:sym typeface="+mn-ea"/>
              </a:rPr>
              <a:t>Data Catelog</a:t>
            </a:r>
            <a:endParaRPr lang="en-US" altLang="zh-CN">
              <a:solidFill>
                <a:schemeClr val="tx2"/>
              </a:solidFill>
              <a:sym typeface="+mn-ea"/>
            </a:endParaRPr>
          </a:p>
          <a:p>
            <a:pPr lvl="1"/>
            <a:r>
              <a:rPr lang="en-US" altLang="zh-CN">
                <a:solidFill>
                  <a:schemeClr val="tx2"/>
                </a:solidFill>
              </a:rPr>
              <a:t>Common Data</a:t>
            </a:r>
            <a:endParaRPr lang="en-US" altLang="zh-CN">
              <a:solidFill>
                <a:schemeClr val="tx2"/>
              </a:solidFill>
            </a:endParaRPr>
          </a:p>
          <a:p>
            <a:pPr lvl="1"/>
            <a:r>
              <a:rPr lang="en-US" altLang="zh-CN">
                <a:solidFill>
                  <a:schemeClr val="tx2"/>
                </a:solidFill>
              </a:rPr>
              <a:t>Source data</a:t>
            </a:r>
            <a:endParaRPr lang="en-US" altLang="zh-CN">
              <a:solidFill>
                <a:schemeClr val="tx2"/>
              </a:solidFill>
            </a:endParaRPr>
          </a:p>
          <a:p>
            <a:pPr lvl="1"/>
            <a:r>
              <a:rPr lang="en-US" altLang="zh-CN">
                <a:solidFill>
                  <a:schemeClr val="tx2"/>
                </a:solidFill>
              </a:rPr>
              <a:t>CROSS</a:t>
            </a:r>
            <a:endParaRPr lang="en-US" altLang="zh-CN">
              <a:solidFill>
                <a:schemeClr val="tx2"/>
              </a:solidFill>
            </a:endParaRPr>
          </a:p>
          <a:p>
            <a:pPr lvl="2"/>
            <a:r>
              <a:rPr lang="en-US" altLang="zh-CN">
                <a:solidFill>
                  <a:schemeClr val="tx2"/>
                </a:solidFill>
              </a:rPr>
              <a:t>Support data</a:t>
            </a:r>
            <a:endParaRPr lang="en-US" altLang="zh-CN">
              <a:solidFill>
                <a:schemeClr val="tx2"/>
              </a:solidFill>
            </a:endParaRPr>
          </a:p>
          <a:p>
            <a:pPr lvl="2"/>
            <a:r>
              <a:rPr lang="en-US" altLang="zh-CN">
                <a:solidFill>
                  <a:schemeClr val="tx2"/>
                </a:solidFill>
              </a:rPr>
              <a:t>Result data</a:t>
            </a:r>
            <a:endParaRPr lang="en-US" altLang="zh-CN">
              <a:solidFill>
                <a:schemeClr val="tx2"/>
              </a:solidFill>
            </a:endParaRPr>
          </a:p>
          <a:p>
            <a:pPr lvl="2"/>
            <a:r>
              <a:rPr lang="en-US" altLang="zh-CN">
                <a:solidFill>
                  <a:schemeClr val="tx2"/>
                </a:solidFill>
              </a:rPr>
              <a:t>...</a:t>
            </a:r>
            <a:endParaRPr lang="en-US" altLang="zh-CN">
              <a:solidFill>
                <a:schemeClr val="tx2"/>
              </a:solidFill>
            </a:endParaRPr>
          </a:p>
          <a:p>
            <a:pPr lvl="1"/>
            <a:r>
              <a:rPr lang="en-US" altLang="zh-CN">
                <a:solidFill>
                  <a:schemeClr val="tx2"/>
                </a:solidFill>
              </a:rPr>
              <a:t>PICS</a:t>
            </a:r>
            <a:endParaRPr lang="en-US" altLang="zh-CN">
              <a:solidFill>
                <a:schemeClr val="tx2"/>
              </a:solidFill>
            </a:endParaRPr>
          </a:p>
          <a:p>
            <a:pPr lvl="2"/>
            <a:r>
              <a:rPr lang="en-US" altLang="zh-CN" sz="2800">
                <a:solidFill>
                  <a:schemeClr val="tx2"/>
                </a:solidFill>
                <a:sym typeface="+mn-ea"/>
              </a:rPr>
              <a:t>Support data</a:t>
            </a:r>
            <a:endParaRPr lang="en-US" altLang="zh-CN" sz="2800">
              <a:solidFill>
                <a:schemeClr val="tx2"/>
              </a:solidFill>
            </a:endParaRPr>
          </a:p>
          <a:p>
            <a:pPr lvl="2"/>
            <a:r>
              <a:rPr lang="en-US" altLang="zh-CN" sz="2800">
                <a:solidFill>
                  <a:schemeClr val="tx2"/>
                </a:solidFill>
                <a:sym typeface="+mn-ea"/>
              </a:rPr>
              <a:t>Result data</a:t>
            </a:r>
            <a:endParaRPr lang="en-US" altLang="zh-CN" sz="2800">
              <a:solidFill>
                <a:schemeClr val="tx2"/>
              </a:solidFill>
            </a:endParaRPr>
          </a:p>
          <a:p>
            <a:pPr lvl="2"/>
            <a:r>
              <a:rPr lang="en-US" altLang="zh-CN" sz="2800">
                <a:solidFill>
                  <a:schemeClr val="tx2"/>
                </a:solidFill>
                <a:sym typeface="+mn-ea"/>
              </a:rPr>
              <a:t>...</a:t>
            </a:r>
            <a:endParaRPr lang="en-US" altLang="zh-CN"/>
          </a:p>
          <a:p>
            <a:pPr lvl="0"/>
            <a:endParaRPr lang="en-US" altLang="zh-CN"/>
          </a:p>
        </p:txBody>
      </p:sp>
      <p:graphicFrame>
        <p:nvGraphicFramePr>
          <p:cNvPr id="6" name="图示 5"/>
          <p:cNvGraphicFramePr/>
          <p:nvPr/>
        </p:nvGraphicFramePr>
        <p:xfrm>
          <a:off x="2495550" y="1693545"/>
          <a:ext cx="7701280" cy="3937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文本框 3"/>
          <p:cNvSpPr txBox="1"/>
          <p:nvPr/>
        </p:nvSpPr>
        <p:spPr>
          <a:xfrm>
            <a:off x="5679440" y="5452745"/>
            <a:ext cx="1100455" cy="583565"/>
          </a:xfrm>
          <a:prstGeom prst="rect">
            <a:avLst/>
          </a:prstGeom>
          <a:noFill/>
        </p:spPr>
        <p:txBody>
          <a:bodyPr wrap="square" rtlCol="0">
            <a:spAutoFit/>
          </a:bodyPr>
          <a:p>
            <a:r>
              <a:rPr lang="en-US" altLang="zh-CN" sz="3200"/>
              <a:t>......</a:t>
            </a:r>
            <a:endParaRPr lang="en-US" altLang="zh-CN" sz="3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a:bodyPr>
          <a:p>
            <a:pPr lvl="0"/>
            <a:r>
              <a:rPr lang="en-US" altLang="zh-CN" sz="3200">
                <a:solidFill>
                  <a:schemeClr val="tx2"/>
                </a:solidFill>
                <a:sym typeface="+mn-ea"/>
              </a:rPr>
              <a:t>File Designation</a:t>
            </a:r>
            <a:endParaRPr lang="en-US" altLang="zh-CN" sz="3200">
              <a:solidFill>
                <a:schemeClr val="tx2"/>
              </a:solidFill>
              <a:sym typeface="+mn-ea"/>
            </a:endParaRPr>
          </a:p>
          <a:p>
            <a:pPr marL="266700" indent="266700">
              <a:lnSpc>
                <a:spcPct val="150000"/>
              </a:lnSpc>
            </a:pPr>
            <a:r>
              <a:rPr lang="en-US" altLang="zh-CN" sz="2000" kern="100" dirty="0">
                <a:solidFill>
                  <a:schemeClr val="tx2"/>
                </a:solidFill>
                <a:latin typeface="Arial" panose="020B0604020202020204" pitchFamily="34" charset="0"/>
                <a:cs typeface="Times New Roman" panose="02020603050405020304" pitchFamily="18" charset="0"/>
                <a:sym typeface="+mn-ea"/>
              </a:rPr>
              <a:t>SATName+SensorName_YYYYMMDD_HHMM_PICSName_lon+XXX.XXX_lat+XXX.XXX.HDF</a:t>
            </a:r>
            <a:endParaRPr lang="en-US" altLang="zh-CN" sz="2000" kern="100" dirty="0">
              <a:solidFill>
                <a:schemeClr val="tx2"/>
              </a:solidFill>
              <a:latin typeface="Arial" panose="020B0604020202020204" pitchFamily="34" charset="0"/>
              <a:cs typeface="Times New Roman" panose="02020603050405020304" pitchFamily="18" charset="0"/>
            </a:endParaRPr>
          </a:p>
          <a:p>
            <a:pPr marL="266700" indent="266700">
              <a:lnSpc>
                <a:spcPct val="150000"/>
              </a:lnSpc>
            </a:pPr>
            <a:r>
              <a:rPr lang="en-US" altLang="zh-CN" sz="2000" kern="100" dirty="0">
                <a:solidFill>
                  <a:schemeClr val="tx2"/>
                </a:solidFill>
                <a:latin typeface="Arial" panose="020B0604020202020204" pitchFamily="34" charset="0"/>
                <a:cs typeface="Times New Roman" panose="02020603050405020304" pitchFamily="18" charset="0"/>
                <a:sym typeface="+mn-ea"/>
              </a:rPr>
              <a:t>FY3D+MERSI_2019020</a:t>
            </a:r>
            <a:r>
              <a:rPr lang="en-US" altLang="zh-CN" sz="2000" kern="100" dirty="0" smtClean="0">
                <a:solidFill>
                  <a:schemeClr val="tx2"/>
                </a:solidFill>
                <a:latin typeface="Arial" panose="020B0604020202020204" pitchFamily="34" charset="0"/>
                <a:cs typeface="Times New Roman" panose="02020603050405020304" pitchFamily="18" charset="0"/>
                <a:sym typeface="+mn-ea"/>
              </a:rPr>
              <a:t>1_0746_Algeria3_lon+030.320_lat+007.660.HDF</a:t>
            </a:r>
            <a:endParaRPr lang="en-US" altLang="zh-CN" kern="100" dirty="0">
              <a:latin typeface="Arial" panose="020B0604020202020204" pitchFamily="34" charset="0"/>
              <a:cs typeface="Times New Roman" panose="02020603050405020304" pitchFamily="18" charset="0"/>
            </a:endParaRPr>
          </a:p>
          <a:p>
            <a:pPr lvl="0"/>
            <a:endParaRPr lang="en-US" altLang="zh-CN" sz="3200"/>
          </a:p>
          <a:p>
            <a:endParaRPr lang="en-US" altLang="zh-CN"/>
          </a:p>
          <a:p>
            <a:endParaRPr lang="zh-CN" altLang="en-US"/>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8526</Words>
  <Application>WPS 演示</Application>
  <PresentationFormat>全屏显示(4:3)</PresentationFormat>
  <Paragraphs>283</Paragraphs>
  <Slides>20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20</vt:i4>
      </vt:variant>
    </vt:vector>
  </HeadingPairs>
  <TitlesOfParts>
    <vt:vector size="31" baseType="lpstr">
      <vt:lpstr>Arial</vt:lpstr>
      <vt:lpstr>宋体</vt:lpstr>
      <vt:lpstr>Wingdings</vt:lpstr>
      <vt:lpstr>微软雅黑</vt:lpstr>
      <vt:lpstr>楷体_GB2312</vt:lpstr>
      <vt:lpstr>新宋体</vt:lpstr>
      <vt:lpstr>Times New Roman</vt:lpstr>
      <vt:lpstr>Calibri</vt:lpstr>
      <vt:lpstr>Arial Unicode MS</vt:lpstr>
      <vt:lpstr>Times New Roman</vt:lpstr>
      <vt:lpstr>Office 主题</vt:lpstr>
      <vt:lpstr>PICS/SNO data extraction function and data dissemination</vt:lpstr>
      <vt:lpstr>Background</vt:lpstr>
      <vt:lpstr>Scope of GSICS L1 Data sharing</vt:lpstr>
      <vt:lpstr>PowerPoint 演示文稿</vt:lpstr>
      <vt:lpstr>How to do the data extraction? </vt:lpstr>
      <vt:lpstr>Flowchart of the PICS data extraction</vt:lpstr>
      <vt:lpstr>Flowchart of the SNO data extraction</vt:lpstr>
      <vt:lpstr>Data Catelog, Designation, Format</vt:lpstr>
      <vt:lpstr>PowerPoint 演示文稿</vt:lpstr>
      <vt:lpstr>Data Format and structure</vt:lpstr>
      <vt:lpstr>Outputs or tools can be shared in GSICS </vt:lpstr>
      <vt:lpstr>SNO Prediction Timetable</vt:lpstr>
      <vt:lpstr>PICS Prediction Timetable</vt:lpstr>
      <vt:lpstr>CFM tool</vt:lpstr>
      <vt:lpstr>Data Dissemination</vt:lpstr>
      <vt:lpstr>Current Status of GSICS THREDDS severs</vt:lpstr>
      <vt:lpstr>EUMETSAT L1 Source Data For CMA</vt:lpstr>
      <vt:lpstr>Summary</vt:lpstr>
      <vt:lpstr>Suggestion to GSICS/GDWG</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of L1 requirement sharing in three GSICS sever center</dc:title>
  <dc:creator>lenovo</dc:creator>
  <cp:lastModifiedBy>ccsky</cp:lastModifiedBy>
  <cp:revision>173</cp:revision>
  <dcterms:created xsi:type="dcterms:W3CDTF">2015-03-19T01:01:00Z</dcterms:created>
  <dcterms:modified xsi:type="dcterms:W3CDTF">2019-03-07T07:30:52Z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2052-11.1.0.8515</vt:lpwstr>
  </property>
</Properties>
</file>