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733" r:id="rId2"/>
    <p:sldId id="1333" r:id="rId3"/>
    <p:sldId id="1355" r:id="rId4"/>
    <p:sldId id="1364" r:id="rId5"/>
    <p:sldId id="1365" r:id="rId6"/>
    <p:sldId id="1366" r:id="rId7"/>
    <p:sldId id="1367" r:id="rId8"/>
    <p:sldId id="1361" r:id="rId9"/>
    <p:sldId id="1357" r:id="rId10"/>
    <p:sldId id="1362" r:id="rId11"/>
    <p:sldId id="1358" r:id="rId12"/>
    <p:sldId id="1363" r:id="rId13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333399"/>
    <a:srgbClr val="000000"/>
    <a:srgbClr val="0C45E4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0CB653-04D1-48C0-A497-478BCC36DAF0}" v="260" dt="2024-03-10T13:38:52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87867" autoAdjust="0"/>
  </p:normalViewPr>
  <p:slideViewPr>
    <p:cSldViewPr snapToGrid="0">
      <p:cViewPr varScale="1">
        <p:scale>
          <a:sx n="58" d="100"/>
          <a:sy n="58" d="100"/>
        </p:scale>
        <p:origin x="102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4277" y="4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ki Pohjola" userId="27fbb711-d50c-4456-8821-de8cc1c219c6" providerId="ADAL" clId="{C80CB653-04D1-48C0-A497-478BCC36DAF0}"/>
    <pc:docChg chg="undo custSel addSld delSld modSld sldOrd">
      <pc:chgData name="Heikki Pohjola" userId="27fbb711-d50c-4456-8821-de8cc1c219c6" providerId="ADAL" clId="{C80CB653-04D1-48C0-A497-478BCC36DAF0}" dt="2024-03-10T13:41:01.256" v="1625"/>
      <pc:docMkLst>
        <pc:docMk/>
      </pc:docMkLst>
      <pc:sldChg chg="addSp delSp modSp mod modTransition modAnim">
        <pc:chgData name="Heikki Pohjola" userId="27fbb711-d50c-4456-8821-de8cc1c219c6" providerId="ADAL" clId="{C80CB653-04D1-48C0-A497-478BCC36DAF0}" dt="2024-03-09T11:08:40.650" v="1564"/>
        <pc:sldMkLst>
          <pc:docMk/>
          <pc:sldMk cId="238456059" sldId="733"/>
        </pc:sldMkLst>
        <pc:spChg chg="mod">
          <ac:chgData name="Heikki Pohjola" userId="27fbb711-d50c-4456-8821-de8cc1c219c6" providerId="ADAL" clId="{C80CB653-04D1-48C0-A497-478BCC36DAF0}" dt="2024-03-08T10:22:49.120" v="2" actId="20577"/>
          <ac:spMkLst>
            <pc:docMk/>
            <pc:sldMk cId="238456059" sldId="733"/>
            <ac:spMk id="4" creationId="{F26D605D-C31B-4A74-9F82-60E6B61F5241}"/>
          </ac:spMkLst>
        </pc:spChg>
        <pc:spChg chg="mod">
          <ac:chgData name="Heikki Pohjola" userId="27fbb711-d50c-4456-8821-de8cc1c219c6" providerId="ADAL" clId="{C80CB653-04D1-48C0-A497-478BCC36DAF0}" dt="2024-03-08T10:22:55.987" v="18" actId="20577"/>
          <ac:spMkLst>
            <pc:docMk/>
            <pc:sldMk cId="238456059" sldId="733"/>
            <ac:spMk id="2052" creationId="{00000000-0000-0000-0000-000000000000}"/>
          </ac:spMkLst>
        </pc:spChg>
        <pc:picChg chg="add del mod">
          <ac:chgData name="Heikki Pohjola" userId="27fbb711-d50c-4456-8821-de8cc1c219c6" providerId="ADAL" clId="{C80CB653-04D1-48C0-A497-478BCC36DAF0}" dt="2024-03-09T11:08:26.649" v="1563"/>
          <ac:picMkLst>
            <pc:docMk/>
            <pc:sldMk cId="238456059" sldId="733"/>
            <ac:picMk id="6" creationId="{733C1B68-83C9-BC25-A125-F0797525FDE1}"/>
          </ac:picMkLst>
        </pc:picChg>
        <pc:picChg chg="add del mod ord">
          <ac:chgData name="Heikki Pohjola" userId="27fbb711-d50c-4456-8821-de8cc1c219c6" providerId="ADAL" clId="{C80CB653-04D1-48C0-A497-478BCC36DAF0}" dt="2024-03-09T11:08:40.650" v="1564"/>
          <ac:picMkLst>
            <pc:docMk/>
            <pc:sldMk cId="238456059" sldId="733"/>
            <ac:picMk id="9" creationId="{8EE36367-D98E-0E0E-258B-14A348FE1D35}"/>
          </ac:picMkLst>
        </pc:picChg>
        <pc:picChg chg="add mod">
          <ac:chgData name="Heikki Pohjola" userId="27fbb711-d50c-4456-8821-de8cc1c219c6" providerId="ADAL" clId="{C80CB653-04D1-48C0-A497-478BCC36DAF0}" dt="2024-03-09T11:08:40.650" v="1564"/>
          <ac:picMkLst>
            <pc:docMk/>
            <pc:sldMk cId="238456059" sldId="733"/>
            <ac:picMk id="10" creationId="{903DF83D-BD3A-8988-749C-33AABB9751E3}"/>
          </ac:picMkLst>
        </pc:picChg>
      </pc:sldChg>
      <pc:sldChg chg="del">
        <pc:chgData name="Heikki Pohjola" userId="27fbb711-d50c-4456-8821-de8cc1c219c6" providerId="ADAL" clId="{C80CB653-04D1-48C0-A497-478BCC36DAF0}" dt="2024-03-08T17:35:25.915" v="1176" actId="47"/>
        <pc:sldMkLst>
          <pc:docMk/>
          <pc:sldMk cId="2911196001" sldId="793"/>
        </pc:sldMkLst>
      </pc:sldChg>
      <pc:sldChg chg="del">
        <pc:chgData name="Heikki Pohjola" userId="27fbb711-d50c-4456-8821-de8cc1c219c6" providerId="ADAL" clId="{C80CB653-04D1-48C0-A497-478BCC36DAF0}" dt="2024-03-08T17:35:33.743" v="1177" actId="47"/>
        <pc:sldMkLst>
          <pc:docMk/>
          <pc:sldMk cId="163668132" sldId="833"/>
        </pc:sldMkLst>
      </pc:sldChg>
      <pc:sldChg chg="modSp new del mod">
        <pc:chgData name="Heikki Pohjola" userId="27fbb711-d50c-4456-8821-de8cc1c219c6" providerId="ADAL" clId="{C80CB653-04D1-48C0-A497-478BCC36DAF0}" dt="2024-03-08T17:35:12.799" v="1175" actId="47"/>
        <pc:sldMkLst>
          <pc:docMk/>
          <pc:sldMk cId="1925438731" sldId="834"/>
        </pc:sldMkLst>
        <pc:spChg chg="mod">
          <ac:chgData name="Heikki Pohjola" userId="27fbb711-d50c-4456-8821-de8cc1c219c6" providerId="ADAL" clId="{C80CB653-04D1-48C0-A497-478BCC36DAF0}" dt="2024-03-08T10:27:35.702" v="67" actId="14100"/>
          <ac:spMkLst>
            <pc:docMk/>
            <pc:sldMk cId="1925438731" sldId="834"/>
            <ac:spMk id="2" creationId="{47B4FDCF-FD5F-B7D4-6F70-5FBE7E015AD6}"/>
          </ac:spMkLst>
        </pc:spChg>
      </pc:sldChg>
      <pc:sldChg chg="addSp delSp modSp add mod ord modTransition modAnim">
        <pc:chgData name="Heikki Pohjola" userId="27fbb711-d50c-4456-8821-de8cc1c219c6" providerId="ADAL" clId="{C80CB653-04D1-48C0-A497-478BCC36DAF0}" dt="2024-03-10T13:06:47.268" v="1578"/>
        <pc:sldMkLst>
          <pc:docMk/>
          <pc:sldMk cId="1328618291" sldId="1333"/>
        </pc:sldMkLst>
        <pc:spChg chg="mod">
          <ac:chgData name="Heikki Pohjola" userId="27fbb711-d50c-4456-8821-de8cc1c219c6" providerId="ADAL" clId="{C80CB653-04D1-48C0-A497-478BCC36DAF0}" dt="2024-03-08T10:28:38.682" v="91" actId="1076"/>
          <ac:spMkLst>
            <pc:docMk/>
            <pc:sldMk cId="1328618291" sldId="1333"/>
            <ac:spMk id="15" creationId="{29CCA19C-339A-3362-6038-4970D2A4F277}"/>
          </ac:spMkLst>
        </pc:spChg>
        <pc:picChg chg="add del mod ord">
          <ac:chgData name="Heikki Pohjola" userId="27fbb711-d50c-4456-8821-de8cc1c219c6" providerId="ADAL" clId="{C80CB653-04D1-48C0-A497-478BCC36DAF0}" dt="2024-03-10T13:04:22.993" v="1572"/>
          <ac:picMkLst>
            <pc:docMk/>
            <pc:sldMk cId="1328618291" sldId="1333"/>
            <ac:picMk id="8" creationId="{C922DE51-3949-C514-0D66-6EDA064A10BA}"/>
          </ac:picMkLst>
        </pc:picChg>
        <pc:picChg chg="add del mod">
          <ac:chgData name="Heikki Pohjola" userId="27fbb711-d50c-4456-8821-de8cc1c219c6" providerId="ADAL" clId="{C80CB653-04D1-48C0-A497-478BCC36DAF0}" dt="2024-03-10T13:04:47.565" v="1574"/>
          <ac:picMkLst>
            <pc:docMk/>
            <pc:sldMk cId="1328618291" sldId="1333"/>
            <ac:picMk id="9" creationId="{CC6EF5CA-F59F-3D6D-BD08-1C36608B9DD0}"/>
          </ac:picMkLst>
        </pc:picChg>
        <pc:picChg chg="add del mod">
          <ac:chgData name="Heikki Pohjola" userId="27fbb711-d50c-4456-8821-de8cc1c219c6" providerId="ADAL" clId="{C80CB653-04D1-48C0-A497-478BCC36DAF0}" dt="2024-03-10T13:04:13.084" v="1571"/>
          <ac:picMkLst>
            <pc:docMk/>
            <pc:sldMk cId="1328618291" sldId="1333"/>
            <ac:picMk id="12" creationId="{15BE52B8-8967-C2A9-59AB-A1B2BF8C6110}"/>
          </ac:picMkLst>
        </pc:picChg>
        <pc:picChg chg="add del mod ord">
          <ac:chgData name="Heikki Pohjola" userId="27fbb711-d50c-4456-8821-de8cc1c219c6" providerId="ADAL" clId="{C80CB653-04D1-48C0-A497-478BCC36DAF0}" dt="2024-03-10T13:05:40.561" v="1575"/>
          <ac:picMkLst>
            <pc:docMk/>
            <pc:sldMk cId="1328618291" sldId="1333"/>
            <ac:picMk id="14" creationId="{A21D3B5F-E1EB-EB37-B711-38B60C542859}"/>
          </ac:picMkLst>
        </pc:picChg>
        <pc:picChg chg="add del mod">
          <ac:chgData name="Heikki Pohjola" userId="27fbb711-d50c-4456-8821-de8cc1c219c6" providerId="ADAL" clId="{C80CB653-04D1-48C0-A497-478BCC36DAF0}" dt="2024-03-10T13:05:53.965" v="1577"/>
          <ac:picMkLst>
            <pc:docMk/>
            <pc:sldMk cId="1328618291" sldId="1333"/>
            <ac:picMk id="16" creationId="{16B47BE5-9408-6439-CAD6-A4E7582B8FDB}"/>
          </ac:picMkLst>
        </pc:picChg>
        <pc:picChg chg="add del mod ord">
          <ac:chgData name="Heikki Pohjola" userId="27fbb711-d50c-4456-8821-de8cc1c219c6" providerId="ADAL" clId="{C80CB653-04D1-48C0-A497-478BCC36DAF0}" dt="2024-03-10T13:06:47.268" v="1578"/>
          <ac:picMkLst>
            <pc:docMk/>
            <pc:sldMk cId="1328618291" sldId="1333"/>
            <ac:picMk id="19" creationId="{6B85EA7A-67B2-EFA3-1C18-C4AEAEF83C46}"/>
          </ac:picMkLst>
        </pc:picChg>
        <pc:picChg chg="add mod">
          <ac:chgData name="Heikki Pohjola" userId="27fbb711-d50c-4456-8821-de8cc1c219c6" providerId="ADAL" clId="{C80CB653-04D1-48C0-A497-478BCC36DAF0}" dt="2024-03-10T13:06:47.268" v="1578"/>
          <ac:picMkLst>
            <pc:docMk/>
            <pc:sldMk cId="1328618291" sldId="1333"/>
            <ac:picMk id="20" creationId="{4BF82A62-67CE-B0F9-74CB-DA076D47DEA4}"/>
          </ac:picMkLst>
        </pc:picChg>
      </pc:sldChg>
      <pc:sldChg chg="add del">
        <pc:chgData name="Heikki Pohjola" userId="27fbb711-d50c-4456-8821-de8cc1c219c6" providerId="ADAL" clId="{C80CB653-04D1-48C0-A497-478BCC36DAF0}" dt="2024-03-08T10:53:22.068" v="489" actId="47"/>
        <pc:sldMkLst>
          <pc:docMk/>
          <pc:sldMk cId="476451216" sldId="1354"/>
        </pc:sldMkLst>
      </pc:sldChg>
      <pc:sldChg chg="addSp delSp modSp add mod modTransition modAnim">
        <pc:chgData name="Heikki Pohjola" userId="27fbb711-d50c-4456-8821-de8cc1c219c6" providerId="ADAL" clId="{C80CB653-04D1-48C0-A497-478BCC36DAF0}" dt="2024-03-10T13:11:57.873" v="1581"/>
        <pc:sldMkLst>
          <pc:docMk/>
          <pc:sldMk cId="1936859300" sldId="1355"/>
        </pc:sldMkLst>
        <pc:spChg chg="mod">
          <ac:chgData name="Heikki Pohjola" userId="27fbb711-d50c-4456-8821-de8cc1c219c6" providerId="ADAL" clId="{C80CB653-04D1-48C0-A497-478BCC36DAF0}" dt="2024-03-08T17:48:30.782" v="1560" actId="20577"/>
          <ac:spMkLst>
            <pc:docMk/>
            <pc:sldMk cId="1936859300" sldId="1355"/>
            <ac:spMk id="7" creationId="{F1E5A025-DDA2-AD90-1FDF-CE6B8E0DF857}"/>
          </ac:spMkLst>
        </pc:spChg>
        <pc:spChg chg="mod">
          <ac:chgData name="Heikki Pohjola" userId="27fbb711-d50c-4456-8821-de8cc1c219c6" providerId="ADAL" clId="{C80CB653-04D1-48C0-A497-478BCC36DAF0}" dt="2024-03-08T10:35:23.853" v="102" actId="20577"/>
          <ac:spMkLst>
            <pc:docMk/>
            <pc:sldMk cId="1936859300" sldId="1355"/>
            <ac:spMk id="15" creationId="{29CCA19C-339A-3362-6038-4970D2A4F277}"/>
          </ac:spMkLst>
        </pc:spChg>
        <pc:picChg chg="mod">
          <ac:chgData name="Heikki Pohjola" userId="27fbb711-d50c-4456-8821-de8cc1c219c6" providerId="ADAL" clId="{C80CB653-04D1-48C0-A497-478BCC36DAF0}" dt="2024-03-08T17:39:50.278" v="1352" actId="1076"/>
          <ac:picMkLst>
            <pc:docMk/>
            <pc:sldMk cId="1936859300" sldId="1355"/>
            <ac:picMk id="2" creationId="{DDCF7B95-905B-EFC6-FCE3-AC919AB24A79}"/>
          </ac:picMkLst>
        </pc:picChg>
        <pc:picChg chg="add del">
          <ac:chgData name="Heikki Pohjola" userId="27fbb711-d50c-4456-8821-de8cc1c219c6" providerId="ADAL" clId="{C80CB653-04D1-48C0-A497-478BCC36DAF0}" dt="2024-03-08T11:06:59.728" v="636" actId="22"/>
          <ac:picMkLst>
            <pc:docMk/>
            <pc:sldMk cId="1936859300" sldId="1355"/>
            <ac:picMk id="5" creationId="{29485774-3207-895B-4010-E40C4054B471}"/>
          </ac:picMkLst>
        </pc:picChg>
        <pc:picChg chg="add del mod">
          <ac:chgData name="Heikki Pohjola" userId="27fbb711-d50c-4456-8821-de8cc1c219c6" providerId="ADAL" clId="{C80CB653-04D1-48C0-A497-478BCC36DAF0}" dt="2024-03-10T13:09:39.020" v="1580"/>
          <ac:picMkLst>
            <pc:docMk/>
            <pc:sldMk cId="1936859300" sldId="1355"/>
            <ac:picMk id="14" creationId="{EADD8938-635E-21A6-216C-CF574D6F5792}"/>
          </ac:picMkLst>
        </pc:picChg>
        <pc:picChg chg="add del mod ord">
          <ac:chgData name="Heikki Pohjola" userId="27fbb711-d50c-4456-8821-de8cc1c219c6" providerId="ADAL" clId="{C80CB653-04D1-48C0-A497-478BCC36DAF0}" dt="2024-03-10T13:11:57.873" v="1581"/>
          <ac:picMkLst>
            <pc:docMk/>
            <pc:sldMk cId="1936859300" sldId="1355"/>
            <ac:picMk id="23" creationId="{C0EF6D6E-DAEE-1A60-4DBE-747E21DCE0B0}"/>
          </ac:picMkLst>
        </pc:picChg>
        <pc:picChg chg="add mod">
          <ac:chgData name="Heikki Pohjola" userId="27fbb711-d50c-4456-8821-de8cc1c219c6" providerId="ADAL" clId="{C80CB653-04D1-48C0-A497-478BCC36DAF0}" dt="2024-03-10T13:11:57.873" v="1581"/>
          <ac:picMkLst>
            <pc:docMk/>
            <pc:sldMk cId="1936859300" sldId="1355"/>
            <ac:picMk id="24" creationId="{667E6466-C773-F29F-B4DA-E83DFB873C1C}"/>
          </ac:picMkLst>
        </pc:picChg>
      </pc:sldChg>
      <pc:sldChg chg="new del">
        <pc:chgData name="Heikki Pohjola" userId="27fbb711-d50c-4456-8821-de8cc1c219c6" providerId="ADAL" clId="{C80CB653-04D1-48C0-A497-478BCC36DAF0}" dt="2024-03-08T17:32:58.201" v="1145" actId="47"/>
        <pc:sldMkLst>
          <pc:docMk/>
          <pc:sldMk cId="2242249149" sldId="1356"/>
        </pc:sldMkLst>
      </pc:sldChg>
      <pc:sldChg chg="addSp delSp modSp add mod">
        <pc:chgData name="Heikki Pohjola" userId="27fbb711-d50c-4456-8821-de8cc1c219c6" providerId="ADAL" clId="{C80CB653-04D1-48C0-A497-478BCC36DAF0}" dt="2024-03-08T10:58:19.737" v="555" actId="20577"/>
        <pc:sldMkLst>
          <pc:docMk/>
          <pc:sldMk cId="3534134767" sldId="1357"/>
        </pc:sldMkLst>
        <pc:spChg chg="mod">
          <ac:chgData name="Heikki Pohjola" userId="27fbb711-d50c-4456-8821-de8cc1c219c6" providerId="ADAL" clId="{C80CB653-04D1-48C0-A497-478BCC36DAF0}" dt="2024-03-08T10:58:19.737" v="555" actId="20577"/>
          <ac:spMkLst>
            <pc:docMk/>
            <pc:sldMk cId="3534134767" sldId="1357"/>
            <ac:spMk id="4" creationId="{2DE35290-F569-F9DA-415A-ED1308944DCD}"/>
          </ac:spMkLst>
        </pc:spChg>
        <pc:picChg chg="del">
          <ac:chgData name="Heikki Pohjola" userId="27fbb711-d50c-4456-8821-de8cc1c219c6" providerId="ADAL" clId="{C80CB653-04D1-48C0-A497-478BCC36DAF0}" dt="2024-03-08T10:53:11.808" v="485" actId="478"/>
          <ac:picMkLst>
            <pc:docMk/>
            <pc:sldMk cId="3534134767" sldId="1357"/>
            <ac:picMk id="2" creationId="{9D359EDE-2F31-8916-AF33-1C4CF7EE4AC5}"/>
          </ac:picMkLst>
        </pc:picChg>
        <pc:picChg chg="add mod">
          <ac:chgData name="Heikki Pohjola" userId="27fbb711-d50c-4456-8821-de8cc1c219c6" providerId="ADAL" clId="{C80CB653-04D1-48C0-A497-478BCC36DAF0}" dt="2024-03-08T10:53:17.592" v="488" actId="14100"/>
          <ac:picMkLst>
            <pc:docMk/>
            <pc:sldMk cId="3534134767" sldId="1357"/>
            <ac:picMk id="6" creationId="{CB09FAA7-8345-E54D-57EA-FB823224BAE6}"/>
          </ac:picMkLst>
        </pc:picChg>
      </pc:sldChg>
      <pc:sldChg chg="addSp delSp modSp add mod">
        <pc:chgData name="Heikki Pohjola" userId="27fbb711-d50c-4456-8821-de8cc1c219c6" providerId="ADAL" clId="{C80CB653-04D1-48C0-A497-478BCC36DAF0}" dt="2024-03-08T11:02:19.011" v="586" actId="1076"/>
        <pc:sldMkLst>
          <pc:docMk/>
          <pc:sldMk cId="2107393155" sldId="1358"/>
        </pc:sldMkLst>
        <pc:spChg chg="mod">
          <ac:chgData name="Heikki Pohjola" userId="27fbb711-d50c-4456-8821-de8cc1c219c6" providerId="ADAL" clId="{C80CB653-04D1-48C0-A497-478BCC36DAF0}" dt="2024-03-08T10:59:11.379" v="558" actId="255"/>
          <ac:spMkLst>
            <pc:docMk/>
            <pc:sldMk cId="2107393155" sldId="1358"/>
            <ac:spMk id="4" creationId="{2DE35290-F569-F9DA-415A-ED1308944DCD}"/>
          </ac:spMkLst>
        </pc:spChg>
        <pc:picChg chg="del">
          <ac:chgData name="Heikki Pohjola" userId="27fbb711-d50c-4456-8821-de8cc1c219c6" providerId="ADAL" clId="{C80CB653-04D1-48C0-A497-478BCC36DAF0}" dt="2024-03-08T10:57:22.978" v="551" actId="478"/>
          <ac:picMkLst>
            <pc:docMk/>
            <pc:sldMk cId="2107393155" sldId="1358"/>
            <ac:picMk id="3" creationId="{717DE1DD-7F4C-3EA0-CC63-8F85D3FD316F}"/>
          </ac:picMkLst>
        </pc:picChg>
        <pc:picChg chg="add mod">
          <ac:chgData name="Heikki Pohjola" userId="27fbb711-d50c-4456-8821-de8cc1c219c6" providerId="ADAL" clId="{C80CB653-04D1-48C0-A497-478BCC36DAF0}" dt="2024-03-08T11:02:19.011" v="586" actId="1076"/>
          <ac:picMkLst>
            <pc:docMk/>
            <pc:sldMk cId="2107393155" sldId="1358"/>
            <ac:picMk id="6" creationId="{B8BC4512-C999-3377-8317-FE4381737CE3}"/>
          </ac:picMkLst>
        </pc:picChg>
      </pc:sldChg>
      <pc:sldChg chg="add del">
        <pc:chgData name="Heikki Pohjola" userId="27fbb711-d50c-4456-8821-de8cc1c219c6" providerId="ADAL" clId="{C80CB653-04D1-48C0-A497-478BCC36DAF0}" dt="2024-03-08T10:59:20.533" v="560" actId="47"/>
        <pc:sldMkLst>
          <pc:docMk/>
          <pc:sldMk cId="3015641253" sldId="1359"/>
        </pc:sldMkLst>
      </pc:sldChg>
      <pc:sldChg chg="add del">
        <pc:chgData name="Heikki Pohjola" userId="27fbb711-d50c-4456-8821-de8cc1c219c6" providerId="ADAL" clId="{C80CB653-04D1-48C0-A497-478BCC36DAF0}" dt="2024-03-08T10:59:41.457" v="572" actId="47"/>
        <pc:sldMkLst>
          <pc:docMk/>
          <pc:sldMk cId="775633830" sldId="1360"/>
        </pc:sldMkLst>
      </pc:sldChg>
      <pc:sldChg chg="modSp new mod">
        <pc:chgData name="Heikki Pohjola" userId="27fbb711-d50c-4456-8821-de8cc1c219c6" providerId="ADAL" clId="{C80CB653-04D1-48C0-A497-478BCC36DAF0}" dt="2024-03-08T10:50:29.541" v="484" actId="20577"/>
        <pc:sldMkLst>
          <pc:docMk/>
          <pc:sldMk cId="1872614872" sldId="1361"/>
        </pc:sldMkLst>
        <pc:spChg chg="mod">
          <ac:chgData name="Heikki Pohjola" userId="27fbb711-d50c-4456-8821-de8cc1c219c6" providerId="ADAL" clId="{C80CB653-04D1-48C0-A497-478BCC36DAF0}" dt="2024-03-08T10:50:29.541" v="484" actId="20577"/>
          <ac:spMkLst>
            <pc:docMk/>
            <pc:sldMk cId="1872614872" sldId="1361"/>
            <ac:spMk id="2" creationId="{483DC19D-0589-6DA2-F637-17B37C4BF7F6}"/>
          </ac:spMkLst>
        </pc:spChg>
      </pc:sldChg>
      <pc:sldChg chg="new del">
        <pc:chgData name="Heikki Pohjola" userId="27fbb711-d50c-4456-8821-de8cc1c219c6" providerId="ADAL" clId="{C80CB653-04D1-48C0-A497-478BCC36DAF0}" dt="2024-03-08T10:54:25.355" v="539" actId="47"/>
        <pc:sldMkLst>
          <pc:docMk/>
          <pc:sldMk cId="722811264" sldId="1362"/>
        </pc:sldMkLst>
      </pc:sldChg>
      <pc:sldChg chg="addSp delSp modSp add mod">
        <pc:chgData name="Heikki Pohjola" userId="27fbb711-d50c-4456-8821-de8cc1c219c6" providerId="ADAL" clId="{C80CB653-04D1-48C0-A497-478BCC36DAF0}" dt="2024-03-08T10:58:29.421" v="556" actId="20577"/>
        <pc:sldMkLst>
          <pc:docMk/>
          <pc:sldMk cId="4210743881" sldId="1362"/>
        </pc:sldMkLst>
        <pc:spChg chg="mod">
          <ac:chgData name="Heikki Pohjola" userId="27fbb711-d50c-4456-8821-de8cc1c219c6" providerId="ADAL" clId="{C80CB653-04D1-48C0-A497-478BCC36DAF0}" dt="2024-03-08T10:58:29.421" v="556" actId="20577"/>
          <ac:spMkLst>
            <pc:docMk/>
            <pc:sldMk cId="4210743881" sldId="1362"/>
            <ac:spMk id="4" creationId="{2DE35290-F569-F9DA-415A-ED1308944DCD}"/>
          </ac:spMkLst>
        </pc:spChg>
        <pc:picChg chg="add del mod">
          <ac:chgData name="Heikki Pohjola" userId="27fbb711-d50c-4456-8821-de8cc1c219c6" providerId="ADAL" clId="{C80CB653-04D1-48C0-A497-478BCC36DAF0}" dt="2024-03-08T10:57:08.204" v="547" actId="478"/>
          <ac:picMkLst>
            <pc:docMk/>
            <pc:sldMk cId="4210743881" sldId="1362"/>
            <ac:picMk id="3" creationId="{34ED16BC-16C7-38F2-10C6-2D8D3EBB656A}"/>
          </ac:picMkLst>
        </pc:picChg>
        <pc:picChg chg="del">
          <ac:chgData name="Heikki Pohjola" userId="27fbb711-d50c-4456-8821-de8cc1c219c6" providerId="ADAL" clId="{C80CB653-04D1-48C0-A497-478BCC36DAF0}" dt="2024-03-08T10:54:31.637" v="541" actId="478"/>
          <ac:picMkLst>
            <pc:docMk/>
            <pc:sldMk cId="4210743881" sldId="1362"/>
            <ac:picMk id="6" creationId="{CB09FAA7-8345-E54D-57EA-FB823224BAE6}"/>
          </ac:picMkLst>
        </pc:picChg>
        <pc:picChg chg="add mod">
          <ac:chgData name="Heikki Pohjola" userId="27fbb711-d50c-4456-8821-de8cc1c219c6" providerId="ADAL" clId="{C80CB653-04D1-48C0-A497-478BCC36DAF0}" dt="2024-03-08T10:57:13.117" v="550" actId="14100"/>
          <ac:picMkLst>
            <pc:docMk/>
            <pc:sldMk cId="4210743881" sldId="1362"/>
            <ac:picMk id="8" creationId="{84A53127-9C6A-A9EF-89C0-6668C432C220}"/>
          </ac:picMkLst>
        </pc:picChg>
      </pc:sldChg>
      <pc:sldChg chg="addSp delSp modSp add mod">
        <pc:chgData name="Heikki Pohjola" userId="27fbb711-d50c-4456-8821-de8cc1c219c6" providerId="ADAL" clId="{C80CB653-04D1-48C0-A497-478BCC36DAF0}" dt="2024-03-08T11:02:02.745" v="585" actId="14100"/>
        <pc:sldMkLst>
          <pc:docMk/>
          <pc:sldMk cId="1725410780" sldId="1363"/>
        </pc:sldMkLst>
        <pc:spChg chg="mod">
          <ac:chgData name="Heikki Pohjola" userId="27fbb711-d50c-4456-8821-de8cc1c219c6" providerId="ADAL" clId="{C80CB653-04D1-48C0-A497-478BCC36DAF0}" dt="2024-03-08T10:59:36.230" v="571" actId="20577"/>
          <ac:spMkLst>
            <pc:docMk/>
            <pc:sldMk cId="1725410780" sldId="1363"/>
            <ac:spMk id="4" creationId="{2DE35290-F569-F9DA-415A-ED1308944DCD}"/>
          </ac:spMkLst>
        </pc:spChg>
        <pc:picChg chg="add del mod">
          <ac:chgData name="Heikki Pohjola" userId="27fbb711-d50c-4456-8821-de8cc1c219c6" providerId="ADAL" clId="{C80CB653-04D1-48C0-A497-478BCC36DAF0}" dt="2024-03-08T11:01:13.522" v="576" actId="478"/>
          <ac:picMkLst>
            <pc:docMk/>
            <pc:sldMk cId="1725410780" sldId="1363"/>
            <ac:picMk id="3" creationId="{0F3E2C73-50F6-FD87-D23B-66C595EC9203}"/>
          </ac:picMkLst>
        </pc:picChg>
        <pc:picChg chg="del">
          <ac:chgData name="Heikki Pohjola" userId="27fbb711-d50c-4456-8821-de8cc1c219c6" providerId="ADAL" clId="{C80CB653-04D1-48C0-A497-478BCC36DAF0}" dt="2024-03-08T11:00:20.960" v="573" actId="478"/>
          <ac:picMkLst>
            <pc:docMk/>
            <pc:sldMk cId="1725410780" sldId="1363"/>
            <ac:picMk id="6" creationId="{B8BC4512-C999-3377-8317-FE4381737CE3}"/>
          </ac:picMkLst>
        </pc:picChg>
        <pc:picChg chg="add mod">
          <ac:chgData name="Heikki Pohjola" userId="27fbb711-d50c-4456-8821-de8cc1c219c6" providerId="ADAL" clId="{C80CB653-04D1-48C0-A497-478BCC36DAF0}" dt="2024-03-08T11:02:02.745" v="585" actId="14100"/>
          <ac:picMkLst>
            <pc:docMk/>
            <pc:sldMk cId="1725410780" sldId="1363"/>
            <ac:picMk id="8" creationId="{1D800DED-1499-173E-368D-0E07E0D9C8E0}"/>
          </ac:picMkLst>
        </pc:picChg>
      </pc:sldChg>
      <pc:sldChg chg="addSp delSp modSp add mod modTransition addAnim modAnim">
        <pc:chgData name="Heikki Pohjola" userId="27fbb711-d50c-4456-8821-de8cc1c219c6" providerId="ADAL" clId="{C80CB653-04D1-48C0-A497-478BCC36DAF0}" dt="2024-03-10T13:19:09.515" v="1588"/>
        <pc:sldMkLst>
          <pc:docMk/>
          <pc:sldMk cId="187855037" sldId="1364"/>
        </pc:sldMkLst>
        <pc:spChg chg="add mod">
          <ac:chgData name="Heikki Pohjola" userId="27fbb711-d50c-4456-8821-de8cc1c219c6" providerId="ADAL" clId="{C80CB653-04D1-48C0-A497-478BCC36DAF0}" dt="2024-03-08T17:41:42.834" v="1369" actId="14100"/>
          <ac:spMkLst>
            <pc:docMk/>
            <pc:sldMk cId="187855037" sldId="1364"/>
            <ac:spMk id="2" creationId="{E7E99545-1D4D-E80D-D377-754117B80CB6}"/>
          </ac:spMkLst>
        </pc:spChg>
        <pc:spChg chg="mod">
          <ac:chgData name="Heikki Pohjola" userId="27fbb711-d50c-4456-8821-de8cc1c219c6" providerId="ADAL" clId="{C80CB653-04D1-48C0-A497-478BCC36DAF0}" dt="2024-03-08T11:09:16.481" v="650" actId="207"/>
          <ac:spMkLst>
            <pc:docMk/>
            <pc:sldMk cId="187855037" sldId="1364"/>
            <ac:spMk id="4" creationId="{2DE35290-F569-F9DA-415A-ED1308944DCD}"/>
          </ac:spMkLst>
        </pc:spChg>
        <pc:picChg chg="mod">
          <ac:chgData name="Heikki Pohjola" userId="27fbb711-d50c-4456-8821-de8cc1c219c6" providerId="ADAL" clId="{C80CB653-04D1-48C0-A497-478BCC36DAF0}" dt="2024-03-08T17:41:38.661" v="1368" actId="1076"/>
          <ac:picMkLst>
            <pc:docMk/>
            <pc:sldMk cId="187855037" sldId="1364"/>
            <ac:picMk id="6" creationId="{CB09FAA7-8345-E54D-57EA-FB823224BAE6}"/>
          </ac:picMkLst>
        </pc:picChg>
        <pc:picChg chg="add del mod">
          <ac:chgData name="Heikki Pohjola" userId="27fbb711-d50c-4456-8821-de8cc1c219c6" providerId="ADAL" clId="{C80CB653-04D1-48C0-A497-478BCC36DAF0}" dt="2024-03-10T13:18:14.307" v="1587"/>
          <ac:picMkLst>
            <pc:docMk/>
            <pc:sldMk cId="187855037" sldId="1364"/>
            <ac:picMk id="15" creationId="{51C0F583-DE73-AA4E-C834-3D0A1F9DAF88}"/>
          </ac:picMkLst>
        </pc:picChg>
        <pc:picChg chg="add del mod ord">
          <ac:chgData name="Heikki Pohjola" userId="27fbb711-d50c-4456-8821-de8cc1c219c6" providerId="ADAL" clId="{C80CB653-04D1-48C0-A497-478BCC36DAF0}" dt="2024-03-10T13:19:09.515" v="1588"/>
          <ac:picMkLst>
            <pc:docMk/>
            <pc:sldMk cId="187855037" sldId="1364"/>
            <ac:picMk id="22" creationId="{F4AA663C-29EB-EC4A-3FD9-BD34990B9237}"/>
          </ac:picMkLst>
        </pc:picChg>
        <pc:picChg chg="add mod">
          <ac:chgData name="Heikki Pohjola" userId="27fbb711-d50c-4456-8821-de8cc1c219c6" providerId="ADAL" clId="{C80CB653-04D1-48C0-A497-478BCC36DAF0}" dt="2024-03-10T13:19:09.515" v="1588"/>
          <ac:picMkLst>
            <pc:docMk/>
            <pc:sldMk cId="187855037" sldId="1364"/>
            <ac:picMk id="23" creationId="{9BFBF762-E3D5-DAE3-368C-D825C7492181}"/>
          </ac:picMkLst>
        </pc:picChg>
      </pc:sldChg>
      <pc:sldChg chg="addSp delSp modSp add mod modTransition modAnim">
        <pc:chgData name="Heikki Pohjola" userId="27fbb711-d50c-4456-8821-de8cc1c219c6" providerId="ADAL" clId="{C80CB653-04D1-48C0-A497-478BCC36DAF0}" dt="2024-03-10T13:24:34.505" v="1597"/>
        <pc:sldMkLst>
          <pc:docMk/>
          <pc:sldMk cId="3503753026" sldId="1365"/>
        </pc:sldMkLst>
        <pc:spChg chg="add mod">
          <ac:chgData name="Heikki Pohjola" userId="27fbb711-d50c-4456-8821-de8cc1c219c6" providerId="ADAL" clId="{C80CB653-04D1-48C0-A497-478BCC36DAF0}" dt="2024-03-08T11:08:57.964" v="646" actId="1076"/>
          <ac:spMkLst>
            <pc:docMk/>
            <pc:sldMk cId="3503753026" sldId="1365"/>
            <ac:spMk id="2" creationId="{463532A6-10AC-5CFB-1BA5-808752BD7435}"/>
          </ac:spMkLst>
        </pc:spChg>
        <pc:spChg chg="mod">
          <ac:chgData name="Heikki Pohjola" userId="27fbb711-d50c-4456-8821-de8cc1c219c6" providerId="ADAL" clId="{C80CB653-04D1-48C0-A497-478BCC36DAF0}" dt="2024-03-08T11:09:11.456" v="649" actId="207"/>
          <ac:spMkLst>
            <pc:docMk/>
            <pc:sldMk cId="3503753026" sldId="1365"/>
            <ac:spMk id="4" creationId="{2DE35290-F569-F9DA-415A-ED1308944DCD}"/>
          </ac:spMkLst>
        </pc:spChg>
        <pc:picChg chg="add del mod">
          <ac:chgData name="Heikki Pohjola" userId="27fbb711-d50c-4456-8821-de8cc1c219c6" providerId="ADAL" clId="{C80CB653-04D1-48C0-A497-478BCC36DAF0}" dt="2024-03-10T13:21:03.683" v="1590"/>
          <ac:picMkLst>
            <pc:docMk/>
            <pc:sldMk cId="3503753026" sldId="1365"/>
            <ac:picMk id="11" creationId="{1B1C1C3D-98B0-F90E-ADA4-093BB1E39461}"/>
          </ac:picMkLst>
        </pc:picChg>
        <pc:picChg chg="add del mod ord">
          <ac:chgData name="Heikki Pohjola" userId="27fbb711-d50c-4456-8821-de8cc1c219c6" providerId="ADAL" clId="{C80CB653-04D1-48C0-A497-478BCC36DAF0}" dt="2024-03-10T13:21:24.856" v="1591"/>
          <ac:picMkLst>
            <pc:docMk/>
            <pc:sldMk cId="3503753026" sldId="1365"/>
            <ac:picMk id="20" creationId="{CD88D74F-D497-C1C9-0898-B38D621D821F}"/>
          </ac:picMkLst>
        </pc:picChg>
        <pc:picChg chg="add del mod">
          <ac:chgData name="Heikki Pohjola" userId="27fbb711-d50c-4456-8821-de8cc1c219c6" providerId="ADAL" clId="{C80CB653-04D1-48C0-A497-478BCC36DAF0}" dt="2024-03-10T13:23:20.589" v="1593"/>
          <ac:picMkLst>
            <pc:docMk/>
            <pc:sldMk cId="3503753026" sldId="1365"/>
            <ac:picMk id="21" creationId="{16A296E9-3829-FD4E-3150-1AD5DBDF6602}"/>
          </ac:picMkLst>
        </pc:picChg>
        <pc:picChg chg="add del mod ord">
          <ac:chgData name="Heikki Pohjola" userId="27fbb711-d50c-4456-8821-de8cc1c219c6" providerId="ADAL" clId="{C80CB653-04D1-48C0-A497-478BCC36DAF0}" dt="2024-03-10T13:23:54.773" v="1594"/>
          <ac:picMkLst>
            <pc:docMk/>
            <pc:sldMk cId="3503753026" sldId="1365"/>
            <ac:picMk id="28" creationId="{AE369CB1-9D54-CAFB-98AF-526CFDA2AB8B}"/>
          </ac:picMkLst>
        </pc:picChg>
        <pc:picChg chg="add del mod">
          <ac:chgData name="Heikki Pohjola" userId="27fbb711-d50c-4456-8821-de8cc1c219c6" providerId="ADAL" clId="{C80CB653-04D1-48C0-A497-478BCC36DAF0}" dt="2024-03-10T13:24:00.011" v="1596"/>
          <ac:picMkLst>
            <pc:docMk/>
            <pc:sldMk cId="3503753026" sldId="1365"/>
            <ac:picMk id="29" creationId="{CE7CEACA-C277-39D0-F3B2-7CF952648E75}"/>
          </ac:picMkLst>
        </pc:picChg>
        <pc:picChg chg="add del mod ord">
          <ac:chgData name="Heikki Pohjola" userId="27fbb711-d50c-4456-8821-de8cc1c219c6" providerId="ADAL" clId="{C80CB653-04D1-48C0-A497-478BCC36DAF0}" dt="2024-03-10T13:24:34.505" v="1597"/>
          <ac:picMkLst>
            <pc:docMk/>
            <pc:sldMk cId="3503753026" sldId="1365"/>
            <ac:picMk id="32" creationId="{133CB2D4-661B-93EB-CA95-0A44A9FC9C08}"/>
          </ac:picMkLst>
        </pc:picChg>
        <pc:picChg chg="add mod">
          <ac:chgData name="Heikki Pohjola" userId="27fbb711-d50c-4456-8821-de8cc1c219c6" providerId="ADAL" clId="{C80CB653-04D1-48C0-A497-478BCC36DAF0}" dt="2024-03-10T13:24:34.505" v="1597"/>
          <ac:picMkLst>
            <pc:docMk/>
            <pc:sldMk cId="3503753026" sldId="1365"/>
            <ac:picMk id="33" creationId="{9738C0E2-9635-4126-2CD3-07ED45D8E3B0}"/>
          </ac:picMkLst>
        </pc:picChg>
      </pc:sldChg>
      <pc:sldChg chg="addSp delSp modSp add mod modTransition modClrScheme modAnim chgLayout">
        <pc:chgData name="Heikki Pohjola" userId="27fbb711-d50c-4456-8821-de8cc1c219c6" providerId="ADAL" clId="{C80CB653-04D1-48C0-A497-478BCC36DAF0}" dt="2024-03-10T13:38:52.957" v="1624"/>
        <pc:sldMkLst>
          <pc:docMk/>
          <pc:sldMk cId="1908384050" sldId="1366"/>
        </pc:sldMkLst>
        <pc:spChg chg="del">
          <ac:chgData name="Heikki Pohjola" userId="27fbb711-d50c-4456-8821-de8cc1c219c6" providerId="ADAL" clId="{C80CB653-04D1-48C0-A497-478BCC36DAF0}" dt="2024-03-08T11:11:51.624" v="695" actId="478"/>
          <ac:spMkLst>
            <pc:docMk/>
            <pc:sldMk cId="1908384050" sldId="1366"/>
            <ac:spMk id="2" creationId="{463532A6-10AC-5CFB-1BA5-808752BD7435}"/>
          </ac:spMkLst>
        </pc:spChg>
        <pc:spChg chg="add del mod ord">
          <ac:chgData name="Heikki Pohjola" userId="27fbb711-d50c-4456-8821-de8cc1c219c6" providerId="ADAL" clId="{C80CB653-04D1-48C0-A497-478BCC36DAF0}" dt="2024-03-08T11:11:59.848" v="697" actId="478"/>
          <ac:spMkLst>
            <pc:docMk/>
            <pc:sldMk cId="1908384050" sldId="1366"/>
            <ac:spMk id="3" creationId="{003DC90E-B8F0-909C-1E16-24AEF230133D}"/>
          </ac:spMkLst>
        </pc:spChg>
        <pc:spChg chg="mod">
          <ac:chgData name="Heikki Pohjola" userId="27fbb711-d50c-4456-8821-de8cc1c219c6" providerId="ADAL" clId="{C80CB653-04D1-48C0-A497-478BCC36DAF0}" dt="2024-03-08T17:45:18.093" v="1488" actId="1076"/>
          <ac:spMkLst>
            <pc:docMk/>
            <pc:sldMk cId="1908384050" sldId="1366"/>
            <ac:spMk id="4" creationId="{2DE35290-F569-F9DA-415A-ED1308944DCD}"/>
          </ac:spMkLst>
        </pc:spChg>
        <pc:spChg chg="add del mod ord">
          <ac:chgData name="Heikki Pohjola" userId="27fbb711-d50c-4456-8821-de8cc1c219c6" providerId="ADAL" clId="{C80CB653-04D1-48C0-A497-478BCC36DAF0}" dt="2024-03-08T11:12:17.458" v="700" actId="478"/>
          <ac:spMkLst>
            <pc:docMk/>
            <pc:sldMk cId="1908384050" sldId="1366"/>
            <ac:spMk id="6" creationId="{E46BB4CB-BB37-6E0C-3285-6C6262550BE2}"/>
          </ac:spMkLst>
        </pc:spChg>
        <pc:spChg chg="add mod">
          <ac:chgData name="Heikki Pohjola" userId="27fbb711-d50c-4456-8821-de8cc1c219c6" providerId="ADAL" clId="{C80CB653-04D1-48C0-A497-478BCC36DAF0}" dt="2024-03-08T17:45:45.632" v="1494" actId="20577"/>
          <ac:spMkLst>
            <pc:docMk/>
            <pc:sldMk cId="1908384050" sldId="1366"/>
            <ac:spMk id="7" creationId="{1FEAF804-E0E4-3326-1447-D2A4EB8EBF0B}"/>
          </ac:spMkLst>
        </pc:spChg>
        <pc:picChg chg="del mod">
          <ac:chgData name="Heikki Pohjola" userId="27fbb711-d50c-4456-8821-de8cc1c219c6" providerId="ADAL" clId="{C80CB653-04D1-48C0-A497-478BCC36DAF0}" dt="2024-03-08T11:11:44.936" v="694" actId="478"/>
          <ac:picMkLst>
            <pc:docMk/>
            <pc:sldMk cId="1908384050" sldId="1366"/>
            <ac:picMk id="8" creationId="{1D800DED-1499-173E-368D-0E07E0D9C8E0}"/>
          </ac:picMkLst>
        </pc:picChg>
        <pc:picChg chg="add mod ord">
          <ac:chgData name="Heikki Pohjola" userId="27fbb711-d50c-4456-8821-de8cc1c219c6" providerId="ADAL" clId="{C80CB653-04D1-48C0-A497-478BCC36DAF0}" dt="2024-03-08T13:55:48.479" v="745" actId="1076"/>
          <ac:picMkLst>
            <pc:docMk/>
            <pc:sldMk cId="1908384050" sldId="1366"/>
            <ac:picMk id="10" creationId="{A00E7B68-4482-434E-A864-2B9D1CAC53EC}"/>
          </ac:picMkLst>
        </pc:picChg>
        <pc:picChg chg="add mod">
          <ac:chgData name="Heikki Pohjola" userId="27fbb711-d50c-4456-8821-de8cc1c219c6" providerId="ADAL" clId="{C80CB653-04D1-48C0-A497-478BCC36DAF0}" dt="2024-03-08T13:55:04.823" v="734" actId="1076"/>
          <ac:picMkLst>
            <pc:docMk/>
            <pc:sldMk cId="1908384050" sldId="1366"/>
            <ac:picMk id="12" creationId="{3B275FF8-EDEC-EA23-46C0-0CA7335193BB}"/>
          </ac:picMkLst>
        </pc:picChg>
        <pc:picChg chg="add del mod">
          <ac:chgData name="Heikki Pohjola" userId="27fbb711-d50c-4456-8821-de8cc1c219c6" providerId="ADAL" clId="{C80CB653-04D1-48C0-A497-478BCC36DAF0}" dt="2024-03-10T13:28:55.869" v="1599"/>
          <ac:picMkLst>
            <pc:docMk/>
            <pc:sldMk cId="1908384050" sldId="1366"/>
            <ac:picMk id="13" creationId="{1D6E34A2-5F59-97DC-A41D-5F4AF46F843A}"/>
          </ac:picMkLst>
        </pc:picChg>
        <pc:picChg chg="add mod ord">
          <ac:chgData name="Heikki Pohjola" userId="27fbb711-d50c-4456-8821-de8cc1c219c6" providerId="ADAL" clId="{C80CB653-04D1-48C0-A497-478BCC36DAF0}" dt="2024-03-08T13:55:47.105" v="744" actId="1076"/>
          <ac:picMkLst>
            <pc:docMk/>
            <pc:sldMk cId="1908384050" sldId="1366"/>
            <ac:picMk id="14" creationId="{FCBEA3C9-2DBC-A0B1-A671-ACB72104276B}"/>
          </ac:picMkLst>
        </pc:picChg>
        <pc:picChg chg="add del mod ord">
          <ac:chgData name="Heikki Pohjola" userId="27fbb711-d50c-4456-8821-de8cc1c219c6" providerId="ADAL" clId="{C80CB653-04D1-48C0-A497-478BCC36DAF0}" dt="2024-03-10T13:29:41.320" v="1600"/>
          <ac:picMkLst>
            <pc:docMk/>
            <pc:sldMk cId="1908384050" sldId="1366"/>
            <ac:picMk id="33" creationId="{89F04B11-DB6E-1C46-68C8-E2E9CFEB5A97}"/>
          </ac:picMkLst>
        </pc:picChg>
        <pc:picChg chg="add del mod">
          <ac:chgData name="Heikki Pohjola" userId="27fbb711-d50c-4456-8821-de8cc1c219c6" providerId="ADAL" clId="{C80CB653-04D1-48C0-A497-478BCC36DAF0}" dt="2024-03-10T13:29:46.429" v="1602"/>
          <ac:picMkLst>
            <pc:docMk/>
            <pc:sldMk cId="1908384050" sldId="1366"/>
            <ac:picMk id="34" creationId="{A2F7A8A2-B0A7-BC82-EB33-C644DF599BBE}"/>
          </ac:picMkLst>
        </pc:picChg>
        <pc:picChg chg="add del mod ord">
          <ac:chgData name="Heikki Pohjola" userId="27fbb711-d50c-4456-8821-de8cc1c219c6" providerId="ADAL" clId="{C80CB653-04D1-48C0-A497-478BCC36DAF0}" dt="2024-03-10T13:31:34.676" v="1603"/>
          <ac:picMkLst>
            <pc:docMk/>
            <pc:sldMk cId="1908384050" sldId="1366"/>
            <ac:picMk id="37" creationId="{0409F579-8F96-4F36-BA28-297045C8BEED}"/>
          </ac:picMkLst>
        </pc:picChg>
        <pc:picChg chg="add del mod">
          <ac:chgData name="Heikki Pohjola" userId="27fbb711-d50c-4456-8821-de8cc1c219c6" providerId="ADAL" clId="{C80CB653-04D1-48C0-A497-478BCC36DAF0}" dt="2024-03-10T13:37:04.675" v="1623"/>
          <ac:picMkLst>
            <pc:docMk/>
            <pc:sldMk cId="1908384050" sldId="1366"/>
            <ac:picMk id="38" creationId="{4860D742-9134-4F43-949F-95EEA9E9AC9B}"/>
          </ac:picMkLst>
        </pc:picChg>
        <pc:picChg chg="add del mod ord">
          <ac:chgData name="Heikki Pohjola" userId="27fbb711-d50c-4456-8821-de8cc1c219c6" providerId="ADAL" clId="{C80CB653-04D1-48C0-A497-478BCC36DAF0}" dt="2024-03-10T13:38:52.957" v="1624"/>
          <ac:picMkLst>
            <pc:docMk/>
            <pc:sldMk cId="1908384050" sldId="1366"/>
            <ac:picMk id="44" creationId="{FDC58098-D1FC-EFD5-4D02-1880C7942228}"/>
          </ac:picMkLst>
        </pc:picChg>
        <pc:picChg chg="add mod">
          <ac:chgData name="Heikki Pohjola" userId="27fbb711-d50c-4456-8821-de8cc1c219c6" providerId="ADAL" clId="{C80CB653-04D1-48C0-A497-478BCC36DAF0}" dt="2024-03-10T13:38:52.957" v="1624"/>
          <ac:picMkLst>
            <pc:docMk/>
            <pc:sldMk cId="1908384050" sldId="1366"/>
            <ac:picMk id="45" creationId="{0B938D17-DDDC-AADA-6760-A2B3394E3979}"/>
          </ac:picMkLst>
        </pc:picChg>
      </pc:sldChg>
      <pc:sldChg chg="addSp delSp modSp new mod modClrScheme chgLayout">
        <pc:chgData name="Heikki Pohjola" userId="27fbb711-d50c-4456-8821-de8cc1c219c6" providerId="ADAL" clId="{C80CB653-04D1-48C0-A497-478BCC36DAF0}" dt="2024-03-10T13:41:01.256" v="1625"/>
        <pc:sldMkLst>
          <pc:docMk/>
          <pc:sldMk cId="1340412402" sldId="1367"/>
        </pc:sldMkLst>
        <pc:spChg chg="del">
          <ac:chgData name="Heikki Pohjola" userId="27fbb711-d50c-4456-8821-de8cc1c219c6" providerId="ADAL" clId="{C80CB653-04D1-48C0-A497-478BCC36DAF0}" dt="2024-03-10T13:35:02.392" v="1607" actId="700"/>
          <ac:spMkLst>
            <pc:docMk/>
            <pc:sldMk cId="1340412402" sldId="1367"/>
            <ac:spMk id="2" creationId="{617FA5DE-F6BA-AF71-22B6-C15345E82DF4}"/>
          </ac:spMkLst>
        </pc:spChg>
        <pc:spChg chg="del">
          <ac:chgData name="Heikki Pohjola" userId="27fbb711-d50c-4456-8821-de8cc1c219c6" providerId="ADAL" clId="{C80CB653-04D1-48C0-A497-478BCC36DAF0}" dt="2024-03-10T13:35:02.392" v="1607" actId="700"/>
          <ac:spMkLst>
            <pc:docMk/>
            <pc:sldMk cId="1340412402" sldId="1367"/>
            <ac:spMk id="3" creationId="{B5CCE2C4-13C6-57B9-8BBA-24AF2FC90080}"/>
          </ac:spMkLst>
        </pc:spChg>
        <pc:spChg chg="mod ord">
          <ac:chgData name="Heikki Pohjola" userId="27fbb711-d50c-4456-8821-de8cc1c219c6" providerId="ADAL" clId="{C80CB653-04D1-48C0-A497-478BCC36DAF0}" dt="2024-03-10T13:35:13.215" v="1608" actId="700"/>
          <ac:spMkLst>
            <pc:docMk/>
            <pc:sldMk cId="1340412402" sldId="1367"/>
            <ac:spMk id="4" creationId="{1CAC56E3-EBF4-AB4C-763A-1F4050C06E63}"/>
          </ac:spMkLst>
        </pc:spChg>
        <pc:spChg chg="add mod ord">
          <ac:chgData name="Heikki Pohjola" userId="27fbb711-d50c-4456-8821-de8cc1c219c6" providerId="ADAL" clId="{C80CB653-04D1-48C0-A497-478BCC36DAF0}" dt="2024-03-10T13:35:19.705" v="1620" actId="20577"/>
          <ac:spMkLst>
            <pc:docMk/>
            <pc:sldMk cId="1340412402" sldId="1367"/>
            <ac:spMk id="5" creationId="{D1636F85-1DF1-FB98-A068-11D6E0706164}"/>
          </ac:spMkLst>
        </pc:spChg>
        <pc:spChg chg="add del mod ord">
          <ac:chgData name="Heikki Pohjola" userId="27fbb711-d50c-4456-8821-de8cc1c219c6" providerId="ADAL" clId="{C80CB653-04D1-48C0-A497-478BCC36DAF0}" dt="2024-03-10T13:35:22.630" v="1621" actId="478"/>
          <ac:spMkLst>
            <pc:docMk/>
            <pc:sldMk cId="1340412402" sldId="1367"/>
            <ac:spMk id="6" creationId="{C1710527-2D69-F0E5-0893-F7A345EE5654}"/>
          </ac:spMkLst>
        </pc:spChg>
        <pc:picChg chg="add mod">
          <ac:chgData name="Heikki Pohjola" userId="27fbb711-d50c-4456-8821-de8cc1c219c6" providerId="ADAL" clId="{C80CB653-04D1-48C0-A497-478BCC36DAF0}" dt="2024-03-10T13:41:01.256" v="1625"/>
          <ac:picMkLst>
            <pc:docMk/>
            <pc:sldMk cId="1340412402" sldId="1367"/>
            <ac:picMk id="17" creationId="{E41E0836-C6FE-7130-0EF4-B533B37956E9}"/>
          </ac:picMkLst>
        </pc:picChg>
      </pc:sldChg>
      <pc:sldChg chg="add del">
        <pc:chgData name="Heikki Pohjola" userId="27fbb711-d50c-4456-8821-de8cc1c219c6" providerId="ADAL" clId="{C80CB653-04D1-48C0-A497-478BCC36DAF0}" dt="2024-03-08T11:12:11.696" v="699"/>
        <pc:sldMkLst>
          <pc:docMk/>
          <pc:sldMk cId="3151183305" sldId="1367"/>
        </pc:sldMkLst>
      </pc:sldChg>
      <pc:sldChg chg="new del">
        <pc:chgData name="Heikki Pohjola" userId="27fbb711-d50c-4456-8821-de8cc1c219c6" providerId="ADAL" clId="{C80CB653-04D1-48C0-A497-478BCC36DAF0}" dt="2024-03-10T13:34:30.989" v="1605" actId="47"/>
        <pc:sldMkLst>
          <pc:docMk/>
          <pc:sldMk cId="3508574130" sldId="13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11 – 15 March 2024</a:t>
            </a:r>
            <a:r>
              <a:rPr lang="it-IT" sz="1000" b="0" dirty="0"/>
              <a:t>, GSICS Annual Meeting (Hybrid), Darmstadt, Germany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moomm.sharepoint.com/:b:/s/wmocpdb/EY1OcSXXkZ1JppFaUR6kjIEBgBevmvxDetP_pz3vf7L9hQ?e=OF0RlH" TargetMode="External"/><Relationship Id="rId5" Type="http://schemas.openxmlformats.org/officeDocument/2006/relationships/hyperlink" Target="https://community.wmo.int/en/meetings/2023-wmo-core-satellite-data-workshop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gsics-ep@groups.wmo.int" TargetMode="External"/><Relationship Id="rId3" Type="http://schemas.openxmlformats.org/officeDocument/2006/relationships/audio" Target="../media/media6.m4a"/><Relationship Id="rId7" Type="http://schemas.openxmlformats.org/officeDocument/2006/relationships/hyperlink" Target="https://gsics.wmo.int/" TargetMode="External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2024</a:t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Heikki Pohjola</a:t>
            </a: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ea typeface="宋体" pitchFamily="2" charset="-122"/>
              </a:rPr>
              <a:t>WMO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kern="0" dirty="0">
              <a:latin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03DF83D-BD3A-8988-749C-33AABB975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1"/>
    </mc:Choice>
    <mc:Fallback xmlns="">
      <p:transition spd="slow" advTm="10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9">
            <a:extLst>
              <a:ext uri="{FF2B5EF4-FFF2-40B4-BE49-F238E27FC236}">
                <a16:creationId xmlns:a16="http://schemas.microsoft.com/office/drawing/2014/main" id="{2DE35290-F569-F9DA-415A-ED1308944DCD}"/>
              </a:ext>
            </a:extLst>
          </p:cNvPr>
          <p:cNvSpPr/>
          <p:nvPr/>
        </p:nvSpPr>
        <p:spPr>
          <a:xfrm>
            <a:off x="932381" y="247129"/>
            <a:ext cx="11531599" cy="49244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2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WMO Core satellite </a:t>
            </a:r>
            <a:r>
              <a:rPr lang="en-US" sz="28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endParaRPr lang="en-GB" sz="32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B92D42-2F0E-8F74-8609-C208E9D3C875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10</a:t>
                      </a:fld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4A53127-9C6A-A9EF-89C0-6668C432C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564" y="1198689"/>
            <a:ext cx="7545385" cy="453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4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9">
            <a:extLst>
              <a:ext uri="{FF2B5EF4-FFF2-40B4-BE49-F238E27FC236}">
                <a16:creationId xmlns:a16="http://schemas.microsoft.com/office/drawing/2014/main" id="{2DE35290-F569-F9DA-415A-ED1308944DCD}"/>
              </a:ext>
            </a:extLst>
          </p:cNvPr>
          <p:cNvSpPr/>
          <p:nvPr/>
        </p:nvSpPr>
        <p:spPr>
          <a:xfrm>
            <a:off x="325006" y="200408"/>
            <a:ext cx="11531599" cy="49244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2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WMO Core satellite data</a:t>
            </a:r>
            <a:endParaRPr lang="en-GB" sz="32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13B3BA-0DAD-0EB2-2BFA-68B7D03F220D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11</a:t>
                      </a:fld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8BC4512-C999-3377-8317-FE4381737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398" y="941664"/>
            <a:ext cx="7168813" cy="50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9">
            <a:extLst>
              <a:ext uri="{FF2B5EF4-FFF2-40B4-BE49-F238E27FC236}">
                <a16:creationId xmlns:a16="http://schemas.microsoft.com/office/drawing/2014/main" id="{2DE35290-F569-F9DA-415A-ED1308944DCD}"/>
              </a:ext>
            </a:extLst>
          </p:cNvPr>
          <p:cNvSpPr/>
          <p:nvPr/>
        </p:nvSpPr>
        <p:spPr>
          <a:xfrm>
            <a:off x="325006" y="200408"/>
            <a:ext cx="11531599" cy="49244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2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WMO Recommended satellite data</a:t>
            </a:r>
            <a:endParaRPr lang="en-GB" sz="32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13B3BA-0DAD-0EB2-2BFA-68B7D03F220D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12</a:t>
                      </a:fld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D800DED-1499-173E-368D-0E07E0D9C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104" y="1089131"/>
            <a:ext cx="7811433" cy="473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9">
            <a:extLst>
              <a:ext uri="{FF2B5EF4-FFF2-40B4-BE49-F238E27FC236}">
                <a16:creationId xmlns:a16="http://schemas.microsoft.com/office/drawing/2014/main" id="{29CCA19C-339A-3362-6038-4970D2A4F277}"/>
              </a:ext>
            </a:extLst>
          </p:cNvPr>
          <p:cNvSpPr/>
          <p:nvPr/>
        </p:nvSpPr>
        <p:spPr>
          <a:xfrm>
            <a:off x="963984" y="211685"/>
            <a:ext cx="11531599" cy="553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fi-FI" sz="36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WMO Unified Data Policy and Satellite Data</a:t>
            </a:r>
            <a:endParaRPr lang="en-GB" sz="36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E66B5A-E1E2-9421-257D-78F68187B728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</a:t>
                      </a:fld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7562795-1847-1F48-A3DC-459DD255DC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7" y="5917325"/>
            <a:ext cx="71263" cy="940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E5A025-DDA2-AD90-1FDF-CE6B8E0DF857}"/>
              </a:ext>
            </a:extLst>
          </p:cNvPr>
          <p:cNvSpPr txBox="1"/>
          <p:nvPr/>
        </p:nvSpPr>
        <p:spPr>
          <a:xfrm>
            <a:off x="4101220" y="1062182"/>
            <a:ext cx="775538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New WMO Unified Data Policy (Res. 1) was approved by WMO members </a:t>
            </a:r>
            <a:r>
              <a:rPr lang="en-CH" sz="2200" b="0" i="0" dirty="0">
                <a:effectLst/>
              </a:rPr>
              <a:t>in </a:t>
            </a:r>
            <a:r>
              <a:rPr lang="en-US" sz="2200" b="0" i="0" dirty="0">
                <a:effectLst/>
              </a:rPr>
              <a:t>2021 replacing the old Res 40 (weather), 25(hydrology) and 60 (climate)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Two main categories of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0" i="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Core (</a:t>
            </a:r>
            <a:r>
              <a:rPr lang="en-US" sz="2200" b="0" i="1" dirty="0">
                <a:effectLst/>
              </a:rPr>
              <a:t>shall</a:t>
            </a:r>
            <a:r>
              <a:rPr lang="en-US" sz="2200" b="0" i="0" dirty="0">
                <a:effectLst/>
              </a:rPr>
              <a:t> be exchanged)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Recommended (</a:t>
            </a:r>
            <a:r>
              <a:rPr lang="en-US" sz="2200" b="0" i="1" dirty="0">
                <a:effectLst/>
              </a:rPr>
              <a:t>should</a:t>
            </a:r>
            <a:r>
              <a:rPr lang="en-US" sz="2200" b="0" i="0" dirty="0">
                <a:effectLst/>
              </a:rPr>
              <a:t> be exchanged)</a:t>
            </a:r>
            <a:endParaRPr lang="en-CH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H" sz="22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The policy is addressed to national governments of WMO Members and cannot dictate private sector entities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22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Exchange of core data is considered mandatory, irrespective of data origin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94853B-1C56-16C3-72E0-1EF9CA9CD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14" y="1062182"/>
            <a:ext cx="3154250" cy="4483199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BF82A62-67CE-B0F9-74CB-DA076D47D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86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811"/>
    </mc:Choice>
    <mc:Fallback xmlns="">
      <p:transition advTm="49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9">
            <a:extLst>
              <a:ext uri="{FF2B5EF4-FFF2-40B4-BE49-F238E27FC236}">
                <a16:creationId xmlns:a16="http://schemas.microsoft.com/office/drawing/2014/main" id="{29CCA19C-339A-3362-6038-4970D2A4F277}"/>
              </a:ext>
            </a:extLst>
          </p:cNvPr>
          <p:cNvSpPr/>
          <p:nvPr/>
        </p:nvSpPr>
        <p:spPr>
          <a:xfrm>
            <a:off x="458495" y="100291"/>
            <a:ext cx="11531599" cy="86177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2023 WMO Core Satellite Data Workshop</a:t>
            </a:r>
            <a:br>
              <a:rPr lang="en-US" sz="28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5-7 December 2023, Geneva, Switzerland</a:t>
            </a:r>
            <a:endParaRPr lang="en-GB" sz="28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E66B5A-E1E2-9421-257D-78F68187B728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</a:t>
                      </a:fld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7562795-1847-1F48-A3DC-459DD255DC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7" y="5917325"/>
            <a:ext cx="71263" cy="940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E5A025-DDA2-AD90-1FDF-CE6B8E0DF857}"/>
              </a:ext>
            </a:extLst>
          </p:cNvPr>
          <p:cNvSpPr txBox="1"/>
          <p:nvPr/>
        </p:nvSpPr>
        <p:spPr>
          <a:xfrm>
            <a:off x="67505" y="1101182"/>
            <a:ext cx="701795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workshop</a:t>
            </a:r>
            <a:r>
              <a:rPr lang="en-US" sz="1600" dirty="0"/>
              <a:t> representing satellite operators and NWP </a:t>
            </a:r>
            <a:r>
              <a:rPr lang="en-US" sz="1600" dirty="0" err="1"/>
              <a:t>centres</a:t>
            </a:r>
            <a:r>
              <a:rPr lang="en-CH" sz="1600" dirty="0"/>
              <a:t> globally</a:t>
            </a:r>
            <a:endParaRPr lang="en-US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Objectives</a:t>
            </a:r>
            <a:endParaRPr lang="en-CH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To agree an initial list of ‘core’ and ‘recommended’ satellite data for global NWP, based on </a:t>
            </a:r>
            <a:r>
              <a:rPr lang="en-CH" sz="1600" dirty="0"/>
              <a:t>the </a:t>
            </a:r>
            <a:r>
              <a:rPr lang="en-GB" sz="1600" dirty="0"/>
              <a:t>preparatory work by WMO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To review </a:t>
            </a:r>
            <a:r>
              <a:rPr lang="en-US" sz="1600" dirty="0"/>
              <a:t>the current data policies of satellite operators, which are not entirely aligned with the proposed list of core satellite data</a:t>
            </a:r>
          </a:p>
          <a:p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Outcome</a:t>
            </a:r>
            <a:r>
              <a:rPr lang="en-CH" sz="1600" dirty="0"/>
              <a:t> in the </a:t>
            </a:r>
            <a:r>
              <a:rPr lang="en-GB" sz="1600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workshop statement</a:t>
            </a:r>
            <a:r>
              <a:rPr lang="en-GB" sz="1600" dirty="0">
                <a:solidFill>
                  <a:srgbClr val="0000FF"/>
                </a:solidFill>
              </a:rPr>
              <a:t> </a:t>
            </a:r>
            <a:r>
              <a:rPr lang="fi-FI" sz="1600" dirty="0"/>
              <a:t>adopted to </a:t>
            </a:r>
            <a:r>
              <a:rPr lang="en-CH" sz="1600" dirty="0"/>
              <a:t>the </a:t>
            </a:r>
            <a:r>
              <a:rPr lang="fi-FI" sz="1600" dirty="0"/>
              <a:t>WIGOS Manual</a:t>
            </a:r>
          </a:p>
          <a:p>
            <a:r>
              <a:rPr lang="fi-FI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S</a:t>
            </a:r>
            <a:r>
              <a:rPr lang="en-US" sz="1600" dirty="0"/>
              <a:t>eek</a:t>
            </a:r>
            <a:r>
              <a:rPr lang="en-CH" sz="1600" dirty="0" err="1"/>
              <a:t>ing</a:t>
            </a:r>
            <a:r>
              <a:rPr lang="en-US" sz="1600" dirty="0"/>
              <a:t> endorsement from INFCOM-3 in April followed by Executive Council </a:t>
            </a:r>
            <a:r>
              <a:rPr lang="en-CH" sz="1600" dirty="0"/>
              <a:t>in June, </a:t>
            </a:r>
            <a:r>
              <a:rPr lang="en-US" sz="1600" dirty="0"/>
              <a:t>and finally WMO Congress for the decision by WMO members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Next step to prepare </a:t>
            </a:r>
            <a:r>
              <a:rPr lang="en-GB" sz="1600" dirty="0"/>
              <a:t>‘core’ and ‘recommended’ satellite data</a:t>
            </a:r>
            <a:r>
              <a:rPr lang="en-CH" sz="1600" dirty="0"/>
              <a:t> for other application areas: Nowcasting, hydrology, climate monitoring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More det</a:t>
            </a:r>
            <a:r>
              <a:rPr lang="fi-FI" sz="1600" dirty="0"/>
              <a:t>ai</a:t>
            </a:r>
            <a:r>
              <a:rPr lang="en-CH" sz="1600" dirty="0"/>
              <a:t>led s</a:t>
            </a:r>
            <a:r>
              <a:rPr lang="en-US" sz="1600" dirty="0"/>
              <a:t>tatus update will be presented in CGMS-52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CF7B95-905B-EFC6-FCE3-AC919AB24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463" y="1101182"/>
            <a:ext cx="4904631" cy="3678473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667E6466-C773-F29F-B4DA-E83DFB873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685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5156"/>
    </mc:Choice>
    <mc:Fallback xmlns="">
      <p:transition advTm="135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9">
            <a:extLst>
              <a:ext uri="{FF2B5EF4-FFF2-40B4-BE49-F238E27FC236}">
                <a16:creationId xmlns:a16="http://schemas.microsoft.com/office/drawing/2014/main" id="{2DE35290-F569-F9DA-415A-ED1308944DCD}"/>
              </a:ext>
            </a:extLst>
          </p:cNvPr>
          <p:cNvSpPr/>
          <p:nvPr/>
        </p:nvSpPr>
        <p:spPr>
          <a:xfrm>
            <a:off x="932381" y="247129"/>
            <a:ext cx="11531599" cy="49244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2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WMO 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Core</a:t>
            </a:r>
            <a:r>
              <a:rPr lang="en-US" sz="32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satellite </a:t>
            </a:r>
            <a:r>
              <a:rPr lang="en-US" sz="28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endParaRPr lang="en-GB" sz="32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B92D42-2F0E-8F74-8609-C208E9D3C875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4</a:t>
                      </a:fld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B09FAA7-8345-E54D-57EA-FB823224B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924" y="961762"/>
            <a:ext cx="8724151" cy="51973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E99545-1D4D-E80D-D377-754117B80CB6}"/>
              </a:ext>
            </a:extLst>
          </p:cNvPr>
          <p:cNvSpPr/>
          <p:nvPr/>
        </p:nvSpPr>
        <p:spPr>
          <a:xfrm>
            <a:off x="7675620" y="3560446"/>
            <a:ext cx="2782455" cy="780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9BFBF762-E3D5-DAE3-368C-D825C7492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650"/>
    </mc:Choice>
    <mc:Fallback xmlns="">
      <p:transition advTm="51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9">
            <a:extLst>
              <a:ext uri="{FF2B5EF4-FFF2-40B4-BE49-F238E27FC236}">
                <a16:creationId xmlns:a16="http://schemas.microsoft.com/office/drawing/2014/main" id="{2DE35290-F569-F9DA-415A-ED1308944DCD}"/>
              </a:ext>
            </a:extLst>
          </p:cNvPr>
          <p:cNvSpPr/>
          <p:nvPr/>
        </p:nvSpPr>
        <p:spPr>
          <a:xfrm>
            <a:off x="325006" y="200408"/>
            <a:ext cx="11531599" cy="49244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2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WMO 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Recommended</a:t>
            </a:r>
            <a:r>
              <a:rPr lang="en-US" sz="32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satellite data</a:t>
            </a:r>
            <a:endParaRPr lang="en-GB" sz="32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13B3BA-0DAD-0EB2-2BFA-68B7D03F220D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</a:t>
                      </a:fld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D800DED-1499-173E-368D-0E07E0D9C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104" y="1089131"/>
            <a:ext cx="7811433" cy="47376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3532A6-10AC-5CFB-1BA5-808752BD7435}"/>
              </a:ext>
            </a:extLst>
          </p:cNvPr>
          <p:cNvSpPr/>
          <p:nvPr/>
        </p:nvSpPr>
        <p:spPr>
          <a:xfrm>
            <a:off x="7508759" y="1561822"/>
            <a:ext cx="2562990" cy="2432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9738C0E2-9635-4126-2CD3-07ED45D8E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375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64">
        <p:fade/>
      </p:transition>
    </mc:Choice>
    <mc:Fallback xmlns="">
      <p:transition spd="med" advTm="30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0E7B68-4482-434E-A864-2B9D1CAC5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170" y="0"/>
            <a:ext cx="3926936" cy="39045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BEA3C9-2DBC-A0B1-A671-ACB721042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392" y="3833900"/>
            <a:ext cx="2783341" cy="2731798"/>
          </a:xfrm>
          <a:prstGeom prst="rect">
            <a:avLst/>
          </a:prstGeom>
        </p:spPr>
      </p:pic>
      <p:sp>
        <p:nvSpPr>
          <p:cNvPr id="4" name="Shape 79">
            <a:extLst>
              <a:ext uri="{FF2B5EF4-FFF2-40B4-BE49-F238E27FC236}">
                <a16:creationId xmlns:a16="http://schemas.microsoft.com/office/drawing/2014/main" id="{2DE35290-F569-F9DA-415A-ED1308944DCD}"/>
              </a:ext>
            </a:extLst>
          </p:cNvPr>
          <p:cNvSpPr/>
          <p:nvPr/>
        </p:nvSpPr>
        <p:spPr>
          <a:xfrm>
            <a:off x="1891929" y="261477"/>
            <a:ext cx="4904630" cy="49244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2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WMO GSICS website</a:t>
            </a:r>
            <a:endParaRPr lang="en-GB" sz="32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13B3BA-0DAD-0EB2-2BFA-68B7D03F220D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6</a:t>
                      </a:fld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FEAF804-E0E4-3326-1447-D2A4EB8EBF0B}"/>
              </a:ext>
            </a:extLst>
          </p:cNvPr>
          <p:cNvSpPr txBox="1"/>
          <p:nvPr/>
        </p:nvSpPr>
        <p:spPr>
          <a:xfrm>
            <a:off x="347594" y="981513"/>
            <a:ext cx="6448965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GSICS website hosting service provider for  </a:t>
            </a:r>
            <a:r>
              <a:rPr lang="en-GB" sz="2000" dirty="0">
                <a:hlinkClick r:id="rId7"/>
              </a:rPr>
              <a:t>https://gsics.wmo.int/</a:t>
            </a:r>
            <a:r>
              <a:rPr lang="en-CH" sz="2000" dirty="0"/>
              <a:t> was changed at WMO with no effect on website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No progress in redesigning the website (WMO action under EP)</a:t>
            </a:r>
          </a:p>
          <a:p>
            <a:endParaRPr lang="en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WMO GSICS website includes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GSICS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Documents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Focal points </a:t>
            </a:r>
            <a:endParaRPr lang="en-CH" sz="2000" dirty="0"/>
          </a:p>
          <a:p>
            <a:endParaRPr lang="en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WMO will contact agencies to clarify situation with their agency focal points (WMO action under EP)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dirty="0"/>
              <a:t>EP mailing list: </a:t>
            </a:r>
            <a:r>
              <a:rPr lang="fi-FI" sz="2000" dirty="0">
                <a:hlinkClick r:id="rId8"/>
              </a:rPr>
              <a:t>gsics-ep@groups.wmo.int</a:t>
            </a:r>
            <a:endParaRPr lang="en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/>
          </a:p>
          <a:p>
            <a:endParaRPr lang="fi-F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400" dirty="0"/>
              <a:t> 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275FF8-EDEC-EA23-46C0-0CA733519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6711" y="-6350"/>
            <a:ext cx="3226950" cy="6858000"/>
          </a:xfrm>
          <a:prstGeom prst="rect">
            <a:avLst/>
          </a:prstGeom>
        </p:spPr>
      </p:pic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0B938D17-DDDC-AADA-6760-A2B3394E39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3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77"/>
    </mc:Choice>
    <mc:Fallback xmlns="">
      <p:transition spd="slow" advTm="10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636F85-1DF1-FB98-A068-11D6E0706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C56E3-EBF4-AB4C-763A-1F4050C06E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41E0836-C6FE-7130-0EF4-B533B3795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041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3"/>
    </mc:Choice>
    <mc:Fallback>
      <p:transition spd="slow" advTm="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C19D-0589-6DA2-F637-17B37C4B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Back up slides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88BE3-FB61-EE53-FB1C-F8B20ACB0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AB405-970F-22FA-79B7-4A80AEF140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14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9">
            <a:extLst>
              <a:ext uri="{FF2B5EF4-FFF2-40B4-BE49-F238E27FC236}">
                <a16:creationId xmlns:a16="http://schemas.microsoft.com/office/drawing/2014/main" id="{2DE35290-F569-F9DA-415A-ED1308944DCD}"/>
              </a:ext>
            </a:extLst>
          </p:cNvPr>
          <p:cNvSpPr/>
          <p:nvPr/>
        </p:nvSpPr>
        <p:spPr>
          <a:xfrm>
            <a:off x="932381" y="247129"/>
            <a:ext cx="11531599" cy="49244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2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WMO Core satellite </a:t>
            </a:r>
            <a:r>
              <a:rPr lang="en-US" sz="28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endParaRPr lang="en-GB" sz="32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B92D42-2F0E-8F74-8609-C208E9D3C875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9</a:t>
                      </a:fld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B09FAA7-8345-E54D-57EA-FB823224B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710" y="1181082"/>
            <a:ext cx="7915900" cy="471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43716</TotalTime>
  <Words>361</Words>
  <Application>Microsoft Office PowerPoint</Application>
  <PresentationFormat>Widescreen</PresentationFormat>
  <Paragraphs>70</Paragraphs>
  <Slides>12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Verdana</vt:lpstr>
      <vt:lpstr>Wingdings</vt:lpstr>
      <vt:lpstr>Default Design</vt:lpstr>
      <vt:lpstr>GSICS Agency Report 2024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Back up slides</vt:lpstr>
      <vt:lpstr>PowerPoint Presentation</vt:lpstr>
      <vt:lpstr>PowerPoint Presentation</vt:lpstr>
      <vt:lpstr>PowerPoint Presentation</vt:lpstr>
      <vt:lpstr>PowerPoint Presentation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Heikki Pohjola</cp:lastModifiedBy>
  <cp:revision>998</cp:revision>
  <dcterms:created xsi:type="dcterms:W3CDTF">2004-06-10T15:46:18Z</dcterms:created>
  <dcterms:modified xsi:type="dcterms:W3CDTF">2024-03-10T13:57:17Z</dcterms:modified>
</cp:coreProperties>
</file>