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272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f3b26dedf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f3b26dedf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f3b26dedfa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f3b26dedfa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f3b26dedf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f3b26dedf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f3b26dedfa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f3b26dedfa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51076-9E9B-EC80-C4B9-53A7458F5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99043-2FDE-0E70-D6F9-1903A1F78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1520B-36FB-2F58-AE8F-CBF6D5DB4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F0B27-1AD2-2A15-F8D5-803BBA9AC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5E266-F202-AA49-9181-F3D0951A0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357140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F4037-DFB1-D675-E11F-540BA6B6E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5BBBE9-3E2D-EFCC-05C5-6379DD530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0FDE9-3B49-5E8C-F41B-C982004E4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D4E30-B0AF-3415-7E36-D253631AA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02806-FB67-2473-B186-21EE038B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0827476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F4E002-FEFF-2ECD-8263-C807102B2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BA614A-324D-C448-3DC0-318BE2356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1F151-A766-29A2-23F5-9E04D6504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6A48D-0266-8D6D-E179-C22382987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32106-B05C-D37F-37B4-317186E5D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153185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837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E62A9-5406-2910-F2DA-C02996154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308C1-4225-B23C-2293-DA10DD733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23F21-5EB6-368F-6C28-16A82CD7A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3DC11-D9A8-AFD5-A97B-83D32A94D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DBAF4-C00A-7642-170F-68B9CC52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3528358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78817-7BD6-23FA-5D1F-3A66F8EA6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0358A-14C5-A0A2-F786-98DB1D125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B7B70-9A6B-6B75-9F60-A0753AB8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A3295-A1ED-F421-8709-EBDFF11B2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8327A-B692-77D8-7AB8-B7D40C948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0698402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F0DB4-A048-E9FB-E687-3CBA2540C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9ABC2-E9F0-8BEC-83F2-75EF0DB24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C9A051-9C95-34E9-B570-0DA621F2B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E7A30-3783-4477-A5BC-A1FDB222B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F1A8EC-0A3E-AAC7-4EE0-9C57CA479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80811-317E-390A-4A00-00B9A53B7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9768018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E0277-5F05-67FD-8AFA-948B4A5BF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3E273-F368-0314-4CDA-8AE7EE6ED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65EBF7-8E54-F0DA-03CC-8686F4688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1BCEEB-E2CD-4CED-A5A5-5EB66F6764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87F51-ED5D-0A29-3791-33EE6CCC6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725EDF-1EB3-1930-8557-7ADE270E6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D46FDB-C0F3-A3FE-A3E8-11E2F16AB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9B3EE-3562-2B10-1713-B6C593CC0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2832035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DBD15-3B2E-D9C3-2818-594951BB7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ABCCEA-1469-E845-2C8A-5F475B8F2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B06D88-8955-6112-2F2B-371D5E7D2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2C4EB8-34BC-A710-EC42-6EFF6C15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8445752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68773A-B57E-1710-AA03-EDB09FC8F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D6D5EC-8644-B4C5-E11C-C6DD50FD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9E6F69-96B5-85BF-DB13-6975CC49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55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B71D1-AF29-0055-138A-E063165AC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DA789-3A26-3478-3CC8-9FCE20F31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7112A0-0483-B487-F3D6-88EC39F62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D585A-D5B3-A500-D4A2-97B98E6B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22588-BDEC-65BB-6108-70E813873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070AF8-B1B8-0811-7398-B2DC9B3D7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6704829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09353-5C2E-5700-231E-797EFF92D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5A8FCC-2D76-8983-2989-42217464F8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F92655-BCC9-223C-AD21-E4A87A3FE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C603E-DD7C-FE5E-671C-3CA653E47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A2404-7952-83E4-CB21-4AE414971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6A2DD-325B-4B76-C67C-923221A74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987605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6B2E15-6886-7E48-168D-9514E25F9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85835-E9CE-546B-19DA-735D739AC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8E8BA-9148-4781-A8F2-0B4E9780A1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AC55B-CA6F-4485-9EC2-14F78BD27E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EE72C-38D9-4271-6A3C-89990F4054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1645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Questions 1: Post-launch cal/val  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Per current common practice, the on-orbit test and post-launch calibration and validation activities usually takes 9-12 months after the satellite  is launched. How can we accelerate this process and reduce the time to get SDR data to user-required quality?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2: Smallsat constellation 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Given a future direction toward smallsat constellations, what challenges do we need to parepare from calibration perspective (radiometric, spectral, and geometric calibration)? Do we need to more rely on inter-calibration across different satellite platforms? 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Imager and sounder are separated onto the different platforms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sensor on one satellite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constellation is composed by multiple satellites  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3: CLARREO-like sensors  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Do we need CLARREO-like sensors to server as a standard to inter-calibrate weather satellite sensors to achieve radiometric and spectral calibration accuracy?  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4: Hyperspectral IR sounders 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What’s advantages and disadvantages for grating and interferometer IR hyperspectral sounders, based on the user perspective and calibration complexity, espsically under a small satellite consterlation.    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177</Words>
  <Application>Microsoft Office PowerPoint</Application>
  <PresentationFormat>On-screen Show (16:9)</PresentationFormat>
  <Paragraphs>11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Questions 1: Post-launch cal/val  </vt:lpstr>
      <vt:lpstr>Question 2: Smallsat constellation </vt:lpstr>
      <vt:lpstr>Question 3: CLARREO-like sensors  </vt:lpstr>
      <vt:lpstr>Question 4: Hyperspectral IR sounders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1: Post-launch cal/val  </dc:title>
  <cp:lastModifiedBy>Likun Wang</cp:lastModifiedBy>
  <cp:revision>1</cp:revision>
  <dcterms:modified xsi:type="dcterms:W3CDTF">2024-03-10T21:51:34Z</dcterms:modified>
</cp:coreProperties>
</file>