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309" r:id="rId6"/>
    <p:sldId id="308" r:id="rId7"/>
    <p:sldId id="301" r:id="rId8"/>
    <p:sldId id="1070" r:id="rId9"/>
    <p:sldId id="845" r:id="rId10"/>
    <p:sldId id="1068" r:id="rId11"/>
    <p:sldId id="1073" r:id="rId12"/>
    <p:sldId id="307" r:id="rId13"/>
    <p:sldId id="1055" r:id="rId14"/>
    <p:sldId id="1057" r:id="rId15"/>
    <p:sldId id="264" r:id="rId16"/>
    <p:sldId id="1074" r:id="rId17"/>
    <p:sldId id="1060" r:id="rId18"/>
    <p:sldId id="1059" r:id="rId19"/>
    <p:sldId id="1063" r:id="rId20"/>
    <p:sldId id="289" r:id="rId21"/>
    <p:sldId id="1072" r:id="rId22"/>
    <p:sldId id="1075" r:id="rId23"/>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25" d="100"/>
          <a:sy n="125" d="100"/>
        </p:scale>
        <p:origin x="20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 Adriaensen" userId="c73d977e-743f-4196-94d1-9f2be5dedf63" providerId="ADAL" clId="{38F8BE7A-65E1-4324-949F-DFE8271012D9}"/>
    <pc:docChg chg="modSld">
      <pc:chgData name="Stefan Adriaensen" userId="c73d977e-743f-4196-94d1-9f2be5dedf63" providerId="ADAL" clId="{38F8BE7A-65E1-4324-949F-DFE8271012D9}" dt="2024-03-14T09:09:23.214" v="0" actId="6549"/>
      <pc:docMkLst>
        <pc:docMk/>
      </pc:docMkLst>
      <pc:sldChg chg="modSp mod">
        <pc:chgData name="Stefan Adriaensen" userId="c73d977e-743f-4196-94d1-9f2be5dedf63" providerId="ADAL" clId="{38F8BE7A-65E1-4324-949F-DFE8271012D9}" dt="2024-03-14T09:09:23.214" v="0" actId="6549"/>
        <pc:sldMkLst>
          <pc:docMk/>
          <pc:sldMk cId="1667567889" sldId="845"/>
        </pc:sldMkLst>
        <pc:spChg chg="mod">
          <ac:chgData name="Stefan Adriaensen" userId="c73d977e-743f-4196-94d1-9f2be5dedf63" providerId="ADAL" clId="{38F8BE7A-65E1-4324-949F-DFE8271012D9}" dt="2024-03-14T09:09:23.214" v="0" actId="6549"/>
          <ac:spMkLst>
            <pc:docMk/>
            <pc:sldMk cId="1667567889" sldId="845"/>
            <ac:spMk id="10" creationId="{F1D1C4CE-7C9F-4C1F-B7E3-3BE49BEC72F4}"/>
          </ac:spMkLst>
        </pc:spChg>
      </pc:sldChg>
    </pc:docChg>
  </pc:docChgLst>
  <pc:docChgLst>
    <pc:chgData name="Sindy Sterckx" userId="55a4e68b-ad9d-4b9d-9efe-4a6c8ca7b987" providerId="ADAL" clId="{3DE3195A-6B0B-4564-97C3-CB4AF32F9B6D}"/>
    <pc:docChg chg="undo custSel addSld delSld modSld">
      <pc:chgData name="Sindy Sterckx" userId="55a4e68b-ad9d-4b9d-9efe-4a6c8ca7b987" providerId="ADAL" clId="{3DE3195A-6B0B-4564-97C3-CB4AF32F9B6D}" dt="2024-03-12T15:15:53.431" v="123" actId="47"/>
      <pc:docMkLst>
        <pc:docMk/>
      </pc:docMkLst>
      <pc:sldChg chg="addSp delSp modSp add mod">
        <pc:chgData name="Sindy Sterckx" userId="55a4e68b-ad9d-4b9d-9efe-4a6c8ca7b987" providerId="ADAL" clId="{3DE3195A-6B0B-4564-97C3-CB4AF32F9B6D}" dt="2024-03-12T15:15:42.394" v="121" actId="1035"/>
        <pc:sldMkLst>
          <pc:docMk/>
          <pc:sldMk cId="2419167149" sldId="256"/>
        </pc:sldMkLst>
        <pc:spChg chg="mod">
          <ac:chgData name="Sindy Sterckx" userId="55a4e68b-ad9d-4b9d-9efe-4a6c8ca7b987" providerId="ADAL" clId="{3DE3195A-6B0B-4564-97C3-CB4AF32F9B6D}" dt="2024-03-12T15:13:08.707" v="17" actId="20577"/>
          <ac:spMkLst>
            <pc:docMk/>
            <pc:sldMk cId="2419167149" sldId="256"/>
            <ac:spMk id="2" creationId="{00000000-0000-0000-0000-000000000000}"/>
          </ac:spMkLst>
        </pc:spChg>
        <pc:spChg chg="del mod">
          <ac:chgData name="Sindy Sterckx" userId="55a4e68b-ad9d-4b9d-9efe-4a6c8ca7b987" providerId="ADAL" clId="{3DE3195A-6B0B-4564-97C3-CB4AF32F9B6D}" dt="2024-03-12T15:14:13.834" v="60" actId="21"/>
          <ac:spMkLst>
            <pc:docMk/>
            <pc:sldMk cId="2419167149" sldId="256"/>
            <ac:spMk id="3" creationId="{00000000-0000-0000-0000-000000000000}"/>
          </ac:spMkLst>
        </pc:spChg>
        <pc:spChg chg="mod">
          <ac:chgData name="Sindy Sterckx" userId="55a4e68b-ad9d-4b9d-9efe-4a6c8ca7b987" providerId="ADAL" clId="{3DE3195A-6B0B-4564-97C3-CB4AF32F9B6D}" dt="2024-03-12T15:14:01.029" v="59" actId="20577"/>
          <ac:spMkLst>
            <pc:docMk/>
            <pc:sldMk cId="2419167149" sldId="256"/>
            <ac:spMk id="4" creationId="{00000000-0000-0000-0000-000000000000}"/>
          </ac:spMkLst>
        </pc:spChg>
        <pc:picChg chg="add mod">
          <ac:chgData name="Sindy Sterckx" userId="55a4e68b-ad9d-4b9d-9efe-4a6c8ca7b987" providerId="ADAL" clId="{3DE3195A-6B0B-4564-97C3-CB4AF32F9B6D}" dt="2024-03-12T15:15:42.394" v="121" actId="1035"/>
          <ac:picMkLst>
            <pc:docMk/>
            <pc:sldMk cId="2419167149" sldId="256"/>
            <ac:picMk id="5" creationId="{A71CF9CA-9EE3-D4BE-3166-A6D32FB267F0}"/>
          </ac:picMkLst>
        </pc:picChg>
        <pc:picChg chg="add mod">
          <ac:chgData name="Sindy Sterckx" userId="55a4e68b-ad9d-4b9d-9efe-4a6c8ca7b987" providerId="ADAL" clId="{3DE3195A-6B0B-4564-97C3-CB4AF32F9B6D}" dt="2024-03-12T15:15:42.394" v="121" actId="1035"/>
          <ac:picMkLst>
            <pc:docMk/>
            <pc:sldMk cId="2419167149" sldId="256"/>
            <ac:picMk id="6" creationId="{AAD6DE21-3C10-41AE-7FD6-E5B0842F671A}"/>
          </ac:picMkLst>
        </pc:picChg>
        <pc:picChg chg="add mod">
          <ac:chgData name="Sindy Sterckx" userId="55a4e68b-ad9d-4b9d-9efe-4a6c8ca7b987" providerId="ADAL" clId="{3DE3195A-6B0B-4564-97C3-CB4AF32F9B6D}" dt="2024-03-12T15:15:42.394" v="121" actId="1035"/>
          <ac:picMkLst>
            <pc:docMk/>
            <pc:sldMk cId="2419167149" sldId="256"/>
            <ac:picMk id="7" creationId="{2051A1E3-931F-30F9-6AFC-8020FDF182F5}"/>
          </ac:picMkLst>
        </pc:picChg>
        <pc:picChg chg="add mod">
          <ac:chgData name="Sindy Sterckx" userId="55a4e68b-ad9d-4b9d-9efe-4a6c8ca7b987" providerId="ADAL" clId="{3DE3195A-6B0B-4564-97C3-CB4AF32F9B6D}" dt="2024-03-12T15:15:42.394" v="121" actId="1035"/>
          <ac:picMkLst>
            <pc:docMk/>
            <pc:sldMk cId="2419167149" sldId="256"/>
            <ac:picMk id="8" creationId="{541BB9F7-2FD9-F4C9-2B6F-E7F0AA628F7F}"/>
          </ac:picMkLst>
        </pc:picChg>
      </pc:sldChg>
      <pc:sldChg chg="del">
        <pc:chgData name="Sindy Sterckx" userId="55a4e68b-ad9d-4b9d-9efe-4a6c8ca7b987" providerId="ADAL" clId="{3DE3195A-6B0B-4564-97C3-CB4AF32F9B6D}" dt="2024-03-12T15:15:52.821" v="122" actId="47"/>
        <pc:sldMkLst>
          <pc:docMk/>
          <pc:sldMk cId="585177563" sldId="292"/>
        </pc:sldMkLst>
      </pc:sldChg>
      <pc:sldChg chg="new del">
        <pc:chgData name="Sindy Sterckx" userId="55a4e68b-ad9d-4b9d-9efe-4a6c8ca7b987" providerId="ADAL" clId="{3DE3195A-6B0B-4564-97C3-CB4AF32F9B6D}" dt="2024-03-12T15:15:53.431" v="123" actId="47"/>
        <pc:sldMkLst>
          <pc:docMk/>
          <pc:sldMk cId="3489520070" sldId="1075"/>
        </pc:sldMkLst>
      </pc:sldChg>
    </pc:docChg>
  </pc:docChgLst>
  <pc:docChgLst>
    <pc:chgData name="Sindy Sterckx" userId="55a4e68b-ad9d-4b9d-9efe-4a6c8ca7b987" providerId="ADAL" clId="{74726E11-A43B-45CF-9BB4-8544EFF3C342}"/>
    <pc:docChg chg="undo custSel addSld delSld modSld sldOrd">
      <pc:chgData name="Sindy Sterckx" userId="55a4e68b-ad9d-4b9d-9efe-4a6c8ca7b987" providerId="ADAL" clId="{74726E11-A43B-45CF-9BB4-8544EFF3C342}" dt="2024-03-08T14:24:41.355" v="2418" actId="1076"/>
      <pc:docMkLst>
        <pc:docMk/>
      </pc:docMkLst>
      <pc:sldChg chg="del">
        <pc:chgData name="Sindy Sterckx" userId="55a4e68b-ad9d-4b9d-9efe-4a6c8ca7b987" providerId="ADAL" clId="{74726E11-A43B-45CF-9BB4-8544EFF3C342}" dt="2024-03-08T11:14:39.432" v="2322" actId="47"/>
        <pc:sldMkLst>
          <pc:docMk/>
          <pc:sldMk cId="3094213275" sldId="256"/>
        </pc:sldMkLst>
      </pc:sldChg>
      <pc:sldChg chg="del">
        <pc:chgData name="Sindy Sterckx" userId="55a4e68b-ad9d-4b9d-9efe-4a6c8ca7b987" providerId="ADAL" clId="{74726E11-A43B-45CF-9BB4-8544EFF3C342}" dt="2024-03-08T11:14:39.432" v="2322" actId="47"/>
        <pc:sldMkLst>
          <pc:docMk/>
          <pc:sldMk cId="1405306739" sldId="260"/>
        </pc:sldMkLst>
      </pc:sldChg>
      <pc:sldChg chg="del">
        <pc:chgData name="Sindy Sterckx" userId="55a4e68b-ad9d-4b9d-9efe-4a6c8ca7b987" providerId="ADAL" clId="{74726E11-A43B-45CF-9BB4-8544EFF3C342}" dt="2024-03-08T11:14:39.432" v="2322" actId="47"/>
        <pc:sldMkLst>
          <pc:docMk/>
          <pc:sldMk cId="3349288746" sldId="261"/>
        </pc:sldMkLst>
      </pc:sldChg>
      <pc:sldChg chg="del">
        <pc:chgData name="Sindy Sterckx" userId="55a4e68b-ad9d-4b9d-9efe-4a6c8ca7b987" providerId="ADAL" clId="{74726E11-A43B-45CF-9BB4-8544EFF3C342}" dt="2024-03-08T09:35:12.894" v="850" actId="47"/>
        <pc:sldMkLst>
          <pc:docMk/>
          <pc:sldMk cId="2377147496" sldId="262"/>
        </pc:sldMkLst>
      </pc:sldChg>
      <pc:sldChg chg="addSp modSp mod ord">
        <pc:chgData name="Sindy Sterckx" userId="55a4e68b-ad9d-4b9d-9efe-4a6c8ca7b987" providerId="ADAL" clId="{74726E11-A43B-45CF-9BB4-8544EFF3C342}" dt="2024-03-08T10:59:37.761" v="1877"/>
        <pc:sldMkLst>
          <pc:docMk/>
          <pc:sldMk cId="1274286458" sldId="264"/>
        </pc:sldMkLst>
        <pc:spChg chg="mod">
          <ac:chgData name="Sindy Sterckx" userId="55a4e68b-ad9d-4b9d-9efe-4a6c8ca7b987" providerId="ADAL" clId="{74726E11-A43B-45CF-9BB4-8544EFF3C342}" dt="2024-03-08T09:54:05.003" v="1095" actId="14100"/>
          <ac:spMkLst>
            <pc:docMk/>
            <pc:sldMk cId="1274286458" sldId="264"/>
            <ac:spMk id="6" creationId="{8EE251AF-C8BE-B5AE-7678-6653508EFE88}"/>
          </ac:spMkLst>
        </pc:spChg>
        <pc:picChg chg="add mod">
          <ac:chgData name="Sindy Sterckx" userId="55a4e68b-ad9d-4b9d-9efe-4a6c8ca7b987" providerId="ADAL" clId="{74726E11-A43B-45CF-9BB4-8544EFF3C342}" dt="2024-03-08T09:54:07.643" v="1096" actId="1076"/>
          <ac:picMkLst>
            <pc:docMk/>
            <pc:sldMk cId="1274286458" sldId="264"/>
            <ac:picMk id="3" creationId="{31F5D8B2-8342-CEBE-5410-44E304F9373A}"/>
          </ac:picMkLst>
        </pc:picChg>
      </pc:sldChg>
      <pc:sldChg chg="del">
        <pc:chgData name="Sindy Sterckx" userId="55a4e68b-ad9d-4b9d-9efe-4a6c8ca7b987" providerId="ADAL" clId="{74726E11-A43B-45CF-9BB4-8544EFF3C342}" dt="2024-03-08T11:14:39.432" v="2322" actId="47"/>
        <pc:sldMkLst>
          <pc:docMk/>
          <pc:sldMk cId="1986735756" sldId="265"/>
        </pc:sldMkLst>
      </pc:sldChg>
      <pc:sldChg chg="del">
        <pc:chgData name="Sindy Sterckx" userId="55a4e68b-ad9d-4b9d-9efe-4a6c8ca7b987" providerId="ADAL" clId="{74726E11-A43B-45CF-9BB4-8544EFF3C342}" dt="2024-03-08T11:14:39.432" v="2322" actId="47"/>
        <pc:sldMkLst>
          <pc:docMk/>
          <pc:sldMk cId="2984734996" sldId="266"/>
        </pc:sldMkLst>
      </pc:sldChg>
      <pc:sldChg chg="del">
        <pc:chgData name="Sindy Sterckx" userId="55a4e68b-ad9d-4b9d-9efe-4a6c8ca7b987" providerId="ADAL" clId="{74726E11-A43B-45CF-9BB4-8544EFF3C342}" dt="2024-03-08T11:14:39.432" v="2322" actId="47"/>
        <pc:sldMkLst>
          <pc:docMk/>
          <pc:sldMk cId="2983658278" sldId="268"/>
        </pc:sldMkLst>
      </pc:sldChg>
      <pc:sldChg chg="del">
        <pc:chgData name="Sindy Sterckx" userId="55a4e68b-ad9d-4b9d-9efe-4a6c8ca7b987" providerId="ADAL" clId="{74726E11-A43B-45CF-9BB4-8544EFF3C342}" dt="2024-03-08T11:14:39.432" v="2322" actId="47"/>
        <pc:sldMkLst>
          <pc:docMk/>
          <pc:sldMk cId="1339579333" sldId="269"/>
        </pc:sldMkLst>
      </pc:sldChg>
      <pc:sldChg chg="del">
        <pc:chgData name="Sindy Sterckx" userId="55a4e68b-ad9d-4b9d-9efe-4a6c8ca7b987" providerId="ADAL" clId="{74726E11-A43B-45CF-9BB4-8544EFF3C342}" dt="2024-03-08T11:14:39.432" v="2322" actId="47"/>
        <pc:sldMkLst>
          <pc:docMk/>
          <pc:sldMk cId="2728024358" sldId="270"/>
        </pc:sldMkLst>
      </pc:sldChg>
      <pc:sldChg chg="del">
        <pc:chgData name="Sindy Sterckx" userId="55a4e68b-ad9d-4b9d-9efe-4a6c8ca7b987" providerId="ADAL" clId="{74726E11-A43B-45CF-9BB4-8544EFF3C342}" dt="2024-03-08T11:14:39.432" v="2322" actId="47"/>
        <pc:sldMkLst>
          <pc:docMk/>
          <pc:sldMk cId="2697195427" sldId="271"/>
        </pc:sldMkLst>
      </pc:sldChg>
      <pc:sldChg chg="del">
        <pc:chgData name="Sindy Sterckx" userId="55a4e68b-ad9d-4b9d-9efe-4a6c8ca7b987" providerId="ADAL" clId="{74726E11-A43B-45CF-9BB4-8544EFF3C342}" dt="2024-03-08T11:14:39.432" v="2322" actId="47"/>
        <pc:sldMkLst>
          <pc:docMk/>
          <pc:sldMk cId="2973131799" sldId="272"/>
        </pc:sldMkLst>
      </pc:sldChg>
      <pc:sldChg chg="del">
        <pc:chgData name="Sindy Sterckx" userId="55a4e68b-ad9d-4b9d-9efe-4a6c8ca7b987" providerId="ADAL" clId="{74726E11-A43B-45CF-9BB4-8544EFF3C342}" dt="2024-03-08T11:14:39.432" v="2322" actId="47"/>
        <pc:sldMkLst>
          <pc:docMk/>
          <pc:sldMk cId="3021525520" sldId="273"/>
        </pc:sldMkLst>
      </pc:sldChg>
      <pc:sldChg chg="del">
        <pc:chgData name="Sindy Sterckx" userId="55a4e68b-ad9d-4b9d-9efe-4a6c8ca7b987" providerId="ADAL" clId="{74726E11-A43B-45CF-9BB4-8544EFF3C342}" dt="2024-03-08T11:14:39.432" v="2322" actId="47"/>
        <pc:sldMkLst>
          <pc:docMk/>
          <pc:sldMk cId="3202129389" sldId="274"/>
        </pc:sldMkLst>
      </pc:sldChg>
      <pc:sldChg chg="del">
        <pc:chgData name="Sindy Sterckx" userId="55a4e68b-ad9d-4b9d-9efe-4a6c8ca7b987" providerId="ADAL" clId="{74726E11-A43B-45CF-9BB4-8544EFF3C342}" dt="2024-03-08T11:14:39.432" v="2322" actId="47"/>
        <pc:sldMkLst>
          <pc:docMk/>
          <pc:sldMk cId="3828435704" sldId="275"/>
        </pc:sldMkLst>
      </pc:sldChg>
      <pc:sldChg chg="del">
        <pc:chgData name="Sindy Sterckx" userId="55a4e68b-ad9d-4b9d-9efe-4a6c8ca7b987" providerId="ADAL" clId="{74726E11-A43B-45CF-9BB4-8544EFF3C342}" dt="2024-03-08T11:14:39.432" v="2322" actId="47"/>
        <pc:sldMkLst>
          <pc:docMk/>
          <pc:sldMk cId="4250438339" sldId="276"/>
        </pc:sldMkLst>
      </pc:sldChg>
      <pc:sldChg chg="del">
        <pc:chgData name="Sindy Sterckx" userId="55a4e68b-ad9d-4b9d-9efe-4a6c8ca7b987" providerId="ADAL" clId="{74726E11-A43B-45CF-9BB4-8544EFF3C342}" dt="2024-03-08T11:14:39.432" v="2322" actId="47"/>
        <pc:sldMkLst>
          <pc:docMk/>
          <pc:sldMk cId="2959472058" sldId="277"/>
        </pc:sldMkLst>
      </pc:sldChg>
      <pc:sldChg chg="del">
        <pc:chgData name="Sindy Sterckx" userId="55a4e68b-ad9d-4b9d-9efe-4a6c8ca7b987" providerId="ADAL" clId="{74726E11-A43B-45CF-9BB4-8544EFF3C342}" dt="2024-03-08T11:14:39.432" v="2322" actId="47"/>
        <pc:sldMkLst>
          <pc:docMk/>
          <pc:sldMk cId="1721857258" sldId="278"/>
        </pc:sldMkLst>
      </pc:sldChg>
      <pc:sldChg chg="del">
        <pc:chgData name="Sindy Sterckx" userId="55a4e68b-ad9d-4b9d-9efe-4a6c8ca7b987" providerId="ADAL" clId="{74726E11-A43B-45CF-9BB4-8544EFF3C342}" dt="2024-03-08T11:14:39.432" v="2322" actId="47"/>
        <pc:sldMkLst>
          <pc:docMk/>
          <pc:sldMk cId="590891583" sldId="279"/>
        </pc:sldMkLst>
      </pc:sldChg>
      <pc:sldChg chg="del">
        <pc:chgData name="Sindy Sterckx" userId="55a4e68b-ad9d-4b9d-9efe-4a6c8ca7b987" providerId="ADAL" clId="{74726E11-A43B-45CF-9BB4-8544EFF3C342}" dt="2024-03-08T11:14:39.432" v="2322" actId="47"/>
        <pc:sldMkLst>
          <pc:docMk/>
          <pc:sldMk cId="985997534" sldId="280"/>
        </pc:sldMkLst>
      </pc:sldChg>
      <pc:sldChg chg="del">
        <pc:chgData name="Sindy Sterckx" userId="55a4e68b-ad9d-4b9d-9efe-4a6c8ca7b987" providerId="ADAL" clId="{74726E11-A43B-45CF-9BB4-8544EFF3C342}" dt="2024-03-08T11:14:39.432" v="2322" actId="47"/>
        <pc:sldMkLst>
          <pc:docMk/>
          <pc:sldMk cId="951928727" sldId="281"/>
        </pc:sldMkLst>
      </pc:sldChg>
      <pc:sldChg chg="del">
        <pc:chgData name="Sindy Sterckx" userId="55a4e68b-ad9d-4b9d-9efe-4a6c8ca7b987" providerId="ADAL" clId="{74726E11-A43B-45CF-9BB4-8544EFF3C342}" dt="2024-03-08T11:14:39.432" v="2322" actId="47"/>
        <pc:sldMkLst>
          <pc:docMk/>
          <pc:sldMk cId="625687302" sldId="282"/>
        </pc:sldMkLst>
      </pc:sldChg>
      <pc:sldChg chg="del">
        <pc:chgData name="Sindy Sterckx" userId="55a4e68b-ad9d-4b9d-9efe-4a6c8ca7b987" providerId="ADAL" clId="{74726E11-A43B-45CF-9BB4-8544EFF3C342}" dt="2024-03-08T11:14:39.432" v="2322" actId="47"/>
        <pc:sldMkLst>
          <pc:docMk/>
          <pc:sldMk cId="907714767" sldId="283"/>
        </pc:sldMkLst>
      </pc:sldChg>
      <pc:sldChg chg="del">
        <pc:chgData name="Sindy Sterckx" userId="55a4e68b-ad9d-4b9d-9efe-4a6c8ca7b987" providerId="ADAL" clId="{74726E11-A43B-45CF-9BB4-8544EFF3C342}" dt="2024-03-08T11:14:39.432" v="2322" actId="47"/>
        <pc:sldMkLst>
          <pc:docMk/>
          <pc:sldMk cId="1330493896" sldId="284"/>
        </pc:sldMkLst>
      </pc:sldChg>
      <pc:sldChg chg="del">
        <pc:chgData name="Sindy Sterckx" userId="55a4e68b-ad9d-4b9d-9efe-4a6c8ca7b987" providerId="ADAL" clId="{74726E11-A43B-45CF-9BB4-8544EFF3C342}" dt="2024-03-08T11:14:39.432" v="2322" actId="47"/>
        <pc:sldMkLst>
          <pc:docMk/>
          <pc:sldMk cId="896542361" sldId="285"/>
        </pc:sldMkLst>
      </pc:sldChg>
      <pc:sldChg chg="del">
        <pc:chgData name="Sindy Sterckx" userId="55a4e68b-ad9d-4b9d-9efe-4a6c8ca7b987" providerId="ADAL" clId="{74726E11-A43B-45CF-9BB4-8544EFF3C342}" dt="2024-03-08T11:14:39.432" v="2322" actId="47"/>
        <pc:sldMkLst>
          <pc:docMk/>
          <pc:sldMk cId="1313864936" sldId="286"/>
        </pc:sldMkLst>
      </pc:sldChg>
      <pc:sldChg chg="del">
        <pc:chgData name="Sindy Sterckx" userId="55a4e68b-ad9d-4b9d-9efe-4a6c8ca7b987" providerId="ADAL" clId="{74726E11-A43B-45CF-9BB4-8544EFF3C342}" dt="2024-03-08T11:14:39.432" v="2322" actId="47"/>
        <pc:sldMkLst>
          <pc:docMk/>
          <pc:sldMk cId="884797286" sldId="287"/>
        </pc:sldMkLst>
      </pc:sldChg>
      <pc:sldChg chg="del">
        <pc:chgData name="Sindy Sterckx" userId="55a4e68b-ad9d-4b9d-9efe-4a6c8ca7b987" providerId="ADAL" clId="{74726E11-A43B-45CF-9BB4-8544EFF3C342}" dt="2024-03-08T11:14:39.432" v="2322" actId="47"/>
        <pc:sldMkLst>
          <pc:docMk/>
          <pc:sldMk cId="408999544" sldId="288"/>
        </pc:sldMkLst>
      </pc:sldChg>
      <pc:sldChg chg="modSp mod ord">
        <pc:chgData name="Sindy Sterckx" userId="55a4e68b-ad9d-4b9d-9efe-4a6c8ca7b987" providerId="ADAL" clId="{74726E11-A43B-45CF-9BB4-8544EFF3C342}" dt="2024-03-08T11:17:20.945" v="2406" actId="20577"/>
        <pc:sldMkLst>
          <pc:docMk/>
          <pc:sldMk cId="3274961544" sldId="289"/>
        </pc:sldMkLst>
        <pc:spChg chg="mod">
          <ac:chgData name="Sindy Sterckx" userId="55a4e68b-ad9d-4b9d-9efe-4a6c8ca7b987" providerId="ADAL" clId="{74726E11-A43B-45CF-9BB4-8544EFF3C342}" dt="2024-03-08T11:17:20.945" v="2406" actId="20577"/>
          <ac:spMkLst>
            <pc:docMk/>
            <pc:sldMk cId="3274961544" sldId="289"/>
            <ac:spMk id="3" creationId="{0C9252E6-46D5-10BE-B149-3EDDBB2EB7E8}"/>
          </ac:spMkLst>
        </pc:spChg>
      </pc:sldChg>
      <pc:sldChg chg="del">
        <pc:chgData name="Sindy Sterckx" userId="55a4e68b-ad9d-4b9d-9efe-4a6c8ca7b987" providerId="ADAL" clId="{74726E11-A43B-45CF-9BB4-8544EFF3C342}" dt="2024-03-08T11:14:39.432" v="2322" actId="47"/>
        <pc:sldMkLst>
          <pc:docMk/>
          <pc:sldMk cId="2947577822" sldId="291"/>
        </pc:sldMkLst>
      </pc:sldChg>
      <pc:sldChg chg="addSp delSp modSp mod">
        <pc:chgData name="Sindy Sterckx" userId="55a4e68b-ad9d-4b9d-9efe-4a6c8ca7b987" providerId="ADAL" clId="{74726E11-A43B-45CF-9BB4-8544EFF3C342}" dt="2024-03-08T14:24:41.355" v="2418" actId="1076"/>
        <pc:sldMkLst>
          <pc:docMk/>
          <pc:sldMk cId="585177563" sldId="292"/>
        </pc:sldMkLst>
        <pc:spChg chg="del">
          <ac:chgData name="Sindy Sterckx" userId="55a4e68b-ad9d-4b9d-9efe-4a6c8ca7b987" providerId="ADAL" clId="{74726E11-A43B-45CF-9BB4-8544EFF3C342}" dt="2024-03-08T09:48:23.639" v="958" actId="21"/>
          <ac:spMkLst>
            <pc:docMk/>
            <pc:sldMk cId="585177563" sldId="292"/>
            <ac:spMk id="2" creationId="{82985297-6161-BD92-ED60-F0988B21A5A5}"/>
          </ac:spMkLst>
        </pc:spChg>
        <pc:spChg chg="add mod">
          <ac:chgData name="Sindy Sterckx" userId="55a4e68b-ad9d-4b9d-9efe-4a6c8ca7b987" providerId="ADAL" clId="{74726E11-A43B-45CF-9BB4-8544EFF3C342}" dt="2024-03-08T14:24:34.482" v="2414" actId="1076"/>
          <ac:spMkLst>
            <pc:docMk/>
            <pc:sldMk cId="585177563" sldId="292"/>
            <ac:spMk id="10" creationId="{84C741AB-0DA7-DB26-CC74-6591BA40D9E5}"/>
          </ac:spMkLst>
        </pc:spChg>
        <pc:picChg chg="add mod">
          <ac:chgData name="Sindy Sterckx" userId="55a4e68b-ad9d-4b9d-9efe-4a6c8ca7b987" providerId="ADAL" clId="{74726E11-A43B-45CF-9BB4-8544EFF3C342}" dt="2024-03-08T14:24:40.015" v="2417" actId="1076"/>
          <ac:picMkLst>
            <pc:docMk/>
            <pc:sldMk cId="585177563" sldId="292"/>
            <ac:picMk id="4" creationId="{9C0FDCCC-8D04-4658-69C0-56F4A2BB3A0C}"/>
          </ac:picMkLst>
        </pc:picChg>
        <pc:picChg chg="add mod">
          <ac:chgData name="Sindy Sterckx" userId="55a4e68b-ad9d-4b9d-9efe-4a6c8ca7b987" providerId="ADAL" clId="{74726E11-A43B-45CF-9BB4-8544EFF3C342}" dt="2024-03-08T14:24:38.201" v="2416" actId="1076"/>
          <ac:picMkLst>
            <pc:docMk/>
            <pc:sldMk cId="585177563" sldId="292"/>
            <ac:picMk id="6" creationId="{AD2E07EB-F94A-41F6-AA4B-C0F65A719E38}"/>
          </ac:picMkLst>
        </pc:picChg>
        <pc:picChg chg="add mod">
          <ac:chgData name="Sindy Sterckx" userId="55a4e68b-ad9d-4b9d-9efe-4a6c8ca7b987" providerId="ADAL" clId="{74726E11-A43B-45CF-9BB4-8544EFF3C342}" dt="2024-03-08T14:24:36.428" v="2415" actId="1076"/>
          <ac:picMkLst>
            <pc:docMk/>
            <pc:sldMk cId="585177563" sldId="292"/>
            <ac:picMk id="8" creationId="{0F23B258-A884-2422-0B75-7CF1D72C458E}"/>
          </ac:picMkLst>
        </pc:picChg>
        <pc:picChg chg="add mod">
          <ac:chgData name="Sindy Sterckx" userId="55a4e68b-ad9d-4b9d-9efe-4a6c8ca7b987" providerId="ADAL" clId="{74726E11-A43B-45CF-9BB4-8544EFF3C342}" dt="2024-03-08T14:24:41.355" v="2418" actId="1076"/>
          <ac:picMkLst>
            <pc:docMk/>
            <pc:sldMk cId="585177563" sldId="292"/>
            <ac:picMk id="11" creationId="{C1A43CD8-1B00-741D-F876-76004272FF40}"/>
          </ac:picMkLst>
        </pc:picChg>
      </pc:sldChg>
      <pc:sldChg chg="modSp add mod modClrScheme chgLayout">
        <pc:chgData name="Sindy Sterckx" userId="55a4e68b-ad9d-4b9d-9efe-4a6c8ca7b987" providerId="ADAL" clId="{74726E11-A43B-45CF-9BB4-8544EFF3C342}" dt="2024-03-08T10:16:31.341" v="1414" actId="14100"/>
        <pc:sldMkLst>
          <pc:docMk/>
          <pc:sldMk cId="1710214825" sldId="301"/>
        </pc:sldMkLst>
        <pc:spChg chg="mod ord">
          <ac:chgData name="Sindy Sterckx" userId="55a4e68b-ad9d-4b9d-9efe-4a6c8ca7b987" providerId="ADAL" clId="{74726E11-A43B-45CF-9BB4-8544EFF3C342}" dt="2024-03-08T10:16:19.448" v="1410" actId="700"/>
          <ac:spMkLst>
            <pc:docMk/>
            <pc:sldMk cId="1710214825" sldId="301"/>
            <ac:spMk id="2" creationId="{25D33D93-220F-0250-F26E-80A7215F159D}"/>
          </ac:spMkLst>
        </pc:spChg>
        <pc:spChg chg="mod ord">
          <ac:chgData name="Sindy Sterckx" userId="55a4e68b-ad9d-4b9d-9efe-4a6c8ca7b987" providerId="ADAL" clId="{74726E11-A43B-45CF-9BB4-8544EFF3C342}" dt="2024-03-08T10:16:31.341" v="1414" actId="14100"/>
          <ac:spMkLst>
            <pc:docMk/>
            <pc:sldMk cId="1710214825" sldId="301"/>
            <ac:spMk id="3" creationId="{6766502B-92CA-BDAD-0771-A00EB2C9B929}"/>
          </ac:spMkLst>
        </pc:spChg>
      </pc:sldChg>
      <pc:sldChg chg="addSp delSp modSp add mod modClrScheme chgLayout">
        <pc:chgData name="Sindy Sterckx" userId="55a4e68b-ad9d-4b9d-9efe-4a6c8ca7b987" providerId="ADAL" clId="{74726E11-A43B-45CF-9BB4-8544EFF3C342}" dt="2024-03-08T11:17:58.751" v="2409" actId="1076"/>
        <pc:sldMkLst>
          <pc:docMk/>
          <pc:sldMk cId="1285436381" sldId="307"/>
        </pc:sldMkLst>
        <pc:spChg chg="mod ord">
          <ac:chgData name="Sindy Sterckx" userId="55a4e68b-ad9d-4b9d-9efe-4a6c8ca7b987" providerId="ADAL" clId="{74726E11-A43B-45CF-9BB4-8544EFF3C342}" dt="2024-03-08T11:00:55.206" v="1914" actId="6549"/>
          <ac:spMkLst>
            <pc:docMk/>
            <pc:sldMk cId="1285436381" sldId="307"/>
            <ac:spMk id="2" creationId="{DC158978-A233-8ECF-C63C-5234F66DD27D}"/>
          </ac:spMkLst>
        </pc:spChg>
        <pc:spChg chg="mod ord">
          <ac:chgData name="Sindy Sterckx" userId="55a4e68b-ad9d-4b9d-9efe-4a6c8ca7b987" providerId="ADAL" clId="{74726E11-A43B-45CF-9BB4-8544EFF3C342}" dt="2024-03-08T11:01:33.787" v="1941" actId="20577"/>
          <ac:spMkLst>
            <pc:docMk/>
            <pc:sldMk cId="1285436381" sldId="307"/>
            <ac:spMk id="3" creationId="{58047286-9148-5604-284C-CB6BDCC278F9}"/>
          </ac:spMkLst>
        </pc:spChg>
        <pc:spChg chg="mod">
          <ac:chgData name="Sindy Sterckx" userId="55a4e68b-ad9d-4b9d-9efe-4a6c8ca7b987" providerId="ADAL" clId="{74726E11-A43B-45CF-9BB4-8544EFF3C342}" dt="2024-03-08T11:01:41.773" v="1944" actId="1076"/>
          <ac:spMkLst>
            <pc:docMk/>
            <pc:sldMk cId="1285436381" sldId="307"/>
            <ac:spMk id="10" creationId="{08E0AD4F-C4F4-E97A-B516-21006B6ACBCD}"/>
          </ac:spMkLst>
        </pc:spChg>
        <pc:picChg chg="add mod">
          <ac:chgData name="Sindy Sterckx" userId="55a4e68b-ad9d-4b9d-9efe-4a6c8ca7b987" providerId="ADAL" clId="{74726E11-A43B-45CF-9BB4-8544EFF3C342}" dt="2024-03-08T11:01:52.428" v="1946" actId="1076"/>
          <ac:picMkLst>
            <pc:docMk/>
            <pc:sldMk cId="1285436381" sldId="307"/>
            <ac:picMk id="4" creationId="{773A3FC1-5E9B-BF7A-BD6D-C15D3DF1BF25}"/>
          </ac:picMkLst>
        </pc:picChg>
        <pc:picChg chg="mod">
          <ac:chgData name="Sindy Sterckx" userId="55a4e68b-ad9d-4b9d-9efe-4a6c8ca7b987" providerId="ADAL" clId="{74726E11-A43B-45CF-9BB4-8544EFF3C342}" dt="2024-03-08T11:17:58.751" v="2409" actId="1076"/>
          <ac:picMkLst>
            <pc:docMk/>
            <pc:sldMk cId="1285436381" sldId="307"/>
            <ac:picMk id="8" creationId="{D7DAC915-AF87-621E-A122-1B6751AF8802}"/>
          </ac:picMkLst>
        </pc:picChg>
        <pc:picChg chg="mod">
          <ac:chgData name="Sindy Sterckx" userId="55a4e68b-ad9d-4b9d-9efe-4a6c8ca7b987" providerId="ADAL" clId="{74726E11-A43B-45CF-9BB4-8544EFF3C342}" dt="2024-03-08T11:01:39.619" v="1943" actId="1076"/>
          <ac:picMkLst>
            <pc:docMk/>
            <pc:sldMk cId="1285436381" sldId="307"/>
            <ac:picMk id="11" creationId="{D5BB5140-0EEF-5AD2-4608-903594AF0B0D}"/>
          </ac:picMkLst>
        </pc:picChg>
        <pc:picChg chg="mod">
          <ac:chgData name="Sindy Sterckx" userId="55a4e68b-ad9d-4b9d-9efe-4a6c8ca7b987" providerId="ADAL" clId="{74726E11-A43B-45CF-9BB4-8544EFF3C342}" dt="2024-03-08T11:01:38.098" v="1942" actId="1076"/>
          <ac:picMkLst>
            <pc:docMk/>
            <pc:sldMk cId="1285436381" sldId="307"/>
            <ac:picMk id="12" creationId="{1D8DB1F9-9B09-5BF1-4E6F-ABBAE560095B}"/>
          </ac:picMkLst>
        </pc:picChg>
        <pc:picChg chg="mod">
          <ac:chgData name="Sindy Sterckx" userId="55a4e68b-ad9d-4b9d-9efe-4a6c8ca7b987" providerId="ADAL" clId="{74726E11-A43B-45CF-9BB4-8544EFF3C342}" dt="2024-03-08T11:17:57.030" v="2408" actId="1076"/>
          <ac:picMkLst>
            <pc:docMk/>
            <pc:sldMk cId="1285436381" sldId="307"/>
            <ac:picMk id="13" creationId="{26615E88-8991-F0EF-ECED-6EFE48376529}"/>
          </ac:picMkLst>
        </pc:picChg>
        <pc:picChg chg="mod">
          <ac:chgData name="Sindy Sterckx" userId="55a4e68b-ad9d-4b9d-9efe-4a6c8ca7b987" providerId="ADAL" clId="{74726E11-A43B-45CF-9BB4-8544EFF3C342}" dt="2024-03-08T11:17:55.076" v="2407" actId="1076"/>
          <ac:picMkLst>
            <pc:docMk/>
            <pc:sldMk cId="1285436381" sldId="307"/>
            <ac:picMk id="15" creationId="{99973695-0155-A1A5-E149-AADD629240FD}"/>
          </ac:picMkLst>
        </pc:picChg>
        <pc:picChg chg="add del mod">
          <ac:chgData name="Sindy Sterckx" userId="55a4e68b-ad9d-4b9d-9efe-4a6c8ca7b987" providerId="ADAL" clId="{74726E11-A43B-45CF-9BB4-8544EFF3C342}" dt="2024-03-08T11:00:51.423" v="1913" actId="478"/>
          <ac:picMkLst>
            <pc:docMk/>
            <pc:sldMk cId="1285436381" sldId="307"/>
            <ac:picMk id="1026" creationId="{6417A954-DBFF-DA2F-9A51-F7F84573DF31}"/>
          </ac:picMkLst>
        </pc:picChg>
      </pc:sldChg>
      <pc:sldChg chg="addSp modSp add mod modClrScheme chgLayout">
        <pc:chgData name="Sindy Sterckx" userId="55a4e68b-ad9d-4b9d-9efe-4a6c8ca7b987" providerId="ADAL" clId="{74726E11-A43B-45CF-9BB4-8544EFF3C342}" dt="2024-03-08T10:15:43.838" v="1406" actId="1076"/>
        <pc:sldMkLst>
          <pc:docMk/>
          <pc:sldMk cId="1192684444" sldId="308"/>
        </pc:sldMkLst>
        <pc:spChg chg="mod ord">
          <ac:chgData name="Sindy Sterckx" userId="55a4e68b-ad9d-4b9d-9efe-4a6c8ca7b987" providerId="ADAL" clId="{74726E11-A43B-45CF-9BB4-8544EFF3C342}" dt="2024-03-08T10:15:32.691" v="1404" actId="27636"/>
          <ac:spMkLst>
            <pc:docMk/>
            <pc:sldMk cId="1192684444" sldId="308"/>
            <ac:spMk id="2" creationId="{592D4BBE-28B8-0B00-CB59-D9184FA620FB}"/>
          </ac:spMkLst>
        </pc:spChg>
        <pc:spChg chg="add mod ord">
          <ac:chgData name="Sindy Sterckx" userId="55a4e68b-ad9d-4b9d-9efe-4a6c8ca7b987" providerId="ADAL" clId="{74726E11-A43B-45CF-9BB4-8544EFF3C342}" dt="2024-03-08T10:15:32.657" v="1403" actId="700"/>
          <ac:spMkLst>
            <pc:docMk/>
            <pc:sldMk cId="1192684444" sldId="308"/>
            <ac:spMk id="3" creationId="{9684B79A-62D3-D6ED-5891-BD797E60339D}"/>
          </ac:spMkLst>
        </pc:spChg>
        <pc:spChg chg="mod">
          <ac:chgData name="Sindy Sterckx" userId="55a4e68b-ad9d-4b9d-9efe-4a6c8ca7b987" providerId="ADAL" clId="{74726E11-A43B-45CF-9BB4-8544EFF3C342}" dt="2024-03-08T10:15:43.838" v="1406" actId="1076"/>
          <ac:spMkLst>
            <pc:docMk/>
            <pc:sldMk cId="1192684444" sldId="308"/>
            <ac:spMk id="10" creationId="{D9EE3434-C775-6229-365E-8F3C4C415436}"/>
          </ac:spMkLst>
        </pc:spChg>
        <pc:picChg chg="mod">
          <ac:chgData name="Sindy Sterckx" userId="55a4e68b-ad9d-4b9d-9efe-4a6c8ca7b987" providerId="ADAL" clId="{74726E11-A43B-45CF-9BB4-8544EFF3C342}" dt="2024-03-08T10:15:37.476" v="1405" actId="1076"/>
          <ac:picMkLst>
            <pc:docMk/>
            <pc:sldMk cId="1192684444" sldId="308"/>
            <ac:picMk id="16" creationId="{89847E3C-AF5A-8AC4-9CB7-F6D18A8DAB22}"/>
          </ac:picMkLst>
        </pc:picChg>
      </pc:sldChg>
      <pc:sldChg chg="addSp modSp add mod modClrScheme chgLayout">
        <pc:chgData name="Sindy Sterckx" userId="55a4e68b-ad9d-4b9d-9efe-4a6c8ca7b987" providerId="ADAL" clId="{74726E11-A43B-45CF-9BB4-8544EFF3C342}" dt="2024-03-08T10:14:18.095" v="1398" actId="700"/>
        <pc:sldMkLst>
          <pc:docMk/>
          <pc:sldMk cId="353336134" sldId="309"/>
        </pc:sldMkLst>
        <pc:spChg chg="mod ord">
          <ac:chgData name="Sindy Sterckx" userId="55a4e68b-ad9d-4b9d-9efe-4a6c8ca7b987" providerId="ADAL" clId="{74726E11-A43B-45CF-9BB4-8544EFF3C342}" dt="2024-03-08T10:14:18.095" v="1398" actId="700"/>
          <ac:spMkLst>
            <pc:docMk/>
            <pc:sldMk cId="353336134" sldId="309"/>
            <ac:spMk id="2" creationId="{00000000-0000-0000-0000-000000000000}"/>
          </ac:spMkLst>
        </pc:spChg>
        <pc:spChg chg="add mod ord">
          <ac:chgData name="Sindy Sterckx" userId="55a4e68b-ad9d-4b9d-9efe-4a6c8ca7b987" providerId="ADAL" clId="{74726E11-A43B-45CF-9BB4-8544EFF3C342}" dt="2024-03-08T10:14:18.095" v="1398" actId="700"/>
          <ac:spMkLst>
            <pc:docMk/>
            <pc:sldMk cId="353336134" sldId="309"/>
            <ac:spMk id="3" creationId="{51C6359E-3081-A66A-53AD-B36701D7BE2F}"/>
          </ac:spMkLst>
        </pc:spChg>
      </pc:sldChg>
      <pc:sldChg chg="addSp delSp modSp add mod modAnim">
        <pc:chgData name="Sindy Sterckx" userId="55a4e68b-ad9d-4b9d-9efe-4a6c8ca7b987" providerId="ADAL" clId="{74726E11-A43B-45CF-9BB4-8544EFF3C342}" dt="2024-03-08T10:36:48.886" v="1656" actId="1076"/>
        <pc:sldMkLst>
          <pc:docMk/>
          <pc:sldMk cId="1667567889" sldId="845"/>
        </pc:sldMkLst>
        <pc:spChg chg="mod">
          <ac:chgData name="Sindy Sterckx" userId="55a4e68b-ad9d-4b9d-9efe-4a6c8ca7b987" providerId="ADAL" clId="{74726E11-A43B-45CF-9BB4-8544EFF3C342}" dt="2024-03-08T10:01:50.583" v="1201" actId="20577"/>
          <ac:spMkLst>
            <pc:docMk/>
            <pc:sldMk cId="1667567889" sldId="845"/>
            <ac:spMk id="2" creationId="{71FC13B9-AA5C-4F90-B6F2-9D6AA217EBFA}"/>
          </ac:spMkLst>
        </pc:spChg>
        <pc:spChg chg="mod">
          <ac:chgData name="Sindy Sterckx" userId="55a4e68b-ad9d-4b9d-9efe-4a6c8ca7b987" providerId="ADAL" clId="{74726E11-A43B-45CF-9BB4-8544EFF3C342}" dt="2024-03-08T10:01:23.178" v="1170" actId="113"/>
          <ac:spMkLst>
            <pc:docMk/>
            <pc:sldMk cId="1667567889" sldId="845"/>
            <ac:spMk id="3" creationId="{20F6E572-2F94-4F6C-9A97-FA3144D65CA8}"/>
          </ac:spMkLst>
        </pc:spChg>
        <pc:spChg chg="mod">
          <ac:chgData name="Sindy Sterckx" userId="55a4e68b-ad9d-4b9d-9efe-4a6c8ca7b987" providerId="ADAL" clId="{74726E11-A43B-45CF-9BB4-8544EFF3C342}" dt="2024-03-08T09:57:56.749" v="1110" actId="1076"/>
          <ac:spMkLst>
            <pc:docMk/>
            <pc:sldMk cId="1667567889" sldId="845"/>
            <ac:spMk id="9" creationId="{86EF13E4-5514-45E6-8D28-35BB334BBC69}"/>
          </ac:spMkLst>
        </pc:spChg>
        <pc:spChg chg="del">
          <ac:chgData name="Sindy Sterckx" userId="55a4e68b-ad9d-4b9d-9efe-4a6c8ca7b987" providerId="ADAL" clId="{74726E11-A43B-45CF-9BB4-8544EFF3C342}" dt="2024-03-08T09:57:29.477" v="1099" actId="21"/>
          <ac:spMkLst>
            <pc:docMk/>
            <pc:sldMk cId="1667567889" sldId="845"/>
            <ac:spMk id="11" creationId="{D9057CAB-006B-468F-8D8A-47FC05A46B8D}"/>
          </ac:spMkLst>
        </pc:spChg>
        <pc:picChg chg="del mod">
          <ac:chgData name="Sindy Sterckx" userId="55a4e68b-ad9d-4b9d-9efe-4a6c8ca7b987" providerId="ADAL" clId="{74726E11-A43B-45CF-9BB4-8544EFF3C342}" dt="2024-03-08T10:35:49.895" v="1649" actId="478"/>
          <ac:picMkLst>
            <pc:docMk/>
            <pc:sldMk cId="1667567889" sldId="845"/>
            <ac:picMk id="4" creationId="{4B1E5D3F-2DF8-423B-9786-6B2934FEE68A}"/>
          </ac:picMkLst>
        </pc:picChg>
        <pc:picChg chg="add mod">
          <ac:chgData name="Sindy Sterckx" userId="55a4e68b-ad9d-4b9d-9efe-4a6c8ca7b987" providerId="ADAL" clId="{74726E11-A43B-45CF-9BB4-8544EFF3C342}" dt="2024-03-08T10:36:48.886" v="1656" actId="1076"/>
          <ac:picMkLst>
            <pc:docMk/>
            <pc:sldMk cId="1667567889" sldId="845"/>
            <ac:picMk id="5" creationId="{633EDC09-44FA-5B63-8F13-924764EBA2CD}"/>
          </ac:picMkLst>
        </pc:picChg>
        <pc:picChg chg="del">
          <ac:chgData name="Sindy Sterckx" userId="55a4e68b-ad9d-4b9d-9efe-4a6c8ca7b987" providerId="ADAL" clId="{74726E11-A43B-45CF-9BB4-8544EFF3C342}" dt="2024-03-08T09:57:26.081" v="1098" actId="21"/>
          <ac:picMkLst>
            <pc:docMk/>
            <pc:sldMk cId="1667567889" sldId="845"/>
            <ac:picMk id="7" creationId="{16A5C636-A30A-4263-8299-E7956887664E}"/>
          </ac:picMkLst>
        </pc:picChg>
        <pc:picChg chg="add mod">
          <ac:chgData name="Sindy Sterckx" userId="55a4e68b-ad9d-4b9d-9efe-4a6c8ca7b987" providerId="ADAL" clId="{74726E11-A43B-45CF-9BB4-8544EFF3C342}" dt="2024-03-08T10:36:47.766" v="1655" actId="1076"/>
          <ac:picMkLst>
            <pc:docMk/>
            <pc:sldMk cId="1667567889" sldId="845"/>
            <ac:picMk id="12" creationId="{2AB32580-A00E-123F-B660-03A02F110903}"/>
          </ac:picMkLst>
        </pc:picChg>
      </pc:sldChg>
      <pc:sldChg chg="del">
        <pc:chgData name="Sindy Sterckx" userId="55a4e68b-ad9d-4b9d-9efe-4a6c8ca7b987" providerId="ADAL" clId="{74726E11-A43B-45CF-9BB4-8544EFF3C342}" dt="2024-03-08T11:14:39.432" v="2322" actId="47"/>
        <pc:sldMkLst>
          <pc:docMk/>
          <pc:sldMk cId="1436726364" sldId="1045"/>
        </pc:sldMkLst>
      </pc:sldChg>
      <pc:sldChg chg="del">
        <pc:chgData name="Sindy Sterckx" userId="55a4e68b-ad9d-4b9d-9efe-4a6c8ca7b987" providerId="ADAL" clId="{74726E11-A43B-45CF-9BB4-8544EFF3C342}" dt="2024-03-08T11:14:39.432" v="2322" actId="47"/>
        <pc:sldMkLst>
          <pc:docMk/>
          <pc:sldMk cId="3925552266" sldId="1049"/>
        </pc:sldMkLst>
      </pc:sldChg>
      <pc:sldChg chg="del">
        <pc:chgData name="Sindy Sterckx" userId="55a4e68b-ad9d-4b9d-9efe-4a6c8ca7b987" providerId="ADAL" clId="{74726E11-A43B-45CF-9BB4-8544EFF3C342}" dt="2024-03-08T11:14:39.432" v="2322" actId="47"/>
        <pc:sldMkLst>
          <pc:docMk/>
          <pc:sldMk cId="2887270843" sldId="1050"/>
        </pc:sldMkLst>
      </pc:sldChg>
      <pc:sldChg chg="del">
        <pc:chgData name="Sindy Sterckx" userId="55a4e68b-ad9d-4b9d-9efe-4a6c8ca7b987" providerId="ADAL" clId="{74726E11-A43B-45CF-9BB4-8544EFF3C342}" dt="2024-03-08T11:14:39.432" v="2322" actId="47"/>
        <pc:sldMkLst>
          <pc:docMk/>
          <pc:sldMk cId="2321599887" sldId="1051"/>
        </pc:sldMkLst>
      </pc:sldChg>
      <pc:sldChg chg="del">
        <pc:chgData name="Sindy Sterckx" userId="55a4e68b-ad9d-4b9d-9efe-4a6c8ca7b987" providerId="ADAL" clId="{74726E11-A43B-45CF-9BB4-8544EFF3C342}" dt="2024-03-08T11:14:39.432" v="2322" actId="47"/>
        <pc:sldMkLst>
          <pc:docMk/>
          <pc:sldMk cId="3137187164" sldId="1052"/>
        </pc:sldMkLst>
      </pc:sldChg>
      <pc:sldChg chg="del">
        <pc:chgData name="Sindy Sterckx" userId="55a4e68b-ad9d-4b9d-9efe-4a6c8ca7b987" providerId="ADAL" clId="{74726E11-A43B-45CF-9BB4-8544EFF3C342}" dt="2024-03-08T10:58:58.004" v="1873" actId="47"/>
        <pc:sldMkLst>
          <pc:docMk/>
          <pc:sldMk cId="2419167149" sldId="1054"/>
        </pc:sldMkLst>
      </pc:sldChg>
      <pc:sldChg chg="addSp modSp new mod">
        <pc:chgData name="Sindy Sterckx" userId="55a4e68b-ad9d-4b9d-9efe-4a6c8ca7b987" providerId="ADAL" clId="{74726E11-A43B-45CF-9BB4-8544EFF3C342}" dt="2024-03-08T10:22:31.533" v="1576" actId="1076"/>
        <pc:sldMkLst>
          <pc:docMk/>
          <pc:sldMk cId="1408064207" sldId="1055"/>
        </pc:sldMkLst>
        <pc:spChg chg="mod">
          <ac:chgData name="Sindy Sterckx" userId="55a4e68b-ad9d-4b9d-9efe-4a6c8ca7b987" providerId="ADAL" clId="{74726E11-A43B-45CF-9BB4-8544EFF3C342}" dt="2024-03-08T08:41:07.672" v="33" actId="20577"/>
          <ac:spMkLst>
            <pc:docMk/>
            <pc:sldMk cId="1408064207" sldId="1055"/>
            <ac:spMk id="2" creationId="{82F9F81B-DDBD-B366-3688-ED4B943196C6}"/>
          </ac:spMkLst>
        </pc:spChg>
        <pc:spChg chg="mod">
          <ac:chgData name="Sindy Sterckx" userId="55a4e68b-ad9d-4b9d-9efe-4a6c8ca7b987" providerId="ADAL" clId="{74726E11-A43B-45CF-9BB4-8544EFF3C342}" dt="2024-03-08T09:00:51.596" v="786" actId="20577"/>
          <ac:spMkLst>
            <pc:docMk/>
            <pc:sldMk cId="1408064207" sldId="1055"/>
            <ac:spMk id="3" creationId="{94743E03-085F-E433-4D4B-D15468D11A6D}"/>
          </ac:spMkLst>
        </pc:spChg>
        <pc:spChg chg="add mod">
          <ac:chgData name="Sindy Sterckx" userId="55a4e68b-ad9d-4b9d-9efe-4a6c8ca7b987" providerId="ADAL" clId="{74726E11-A43B-45CF-9BB4-8544EFF3C342}" dt="2024-03-08T09:00:57.943" v="787" actId="1076"/>
          <ac:spMkLst>
            <pc:docMk/>
            <pc:sldMk cId="1408064207" sldId="1055"/>
            <ac:spMk id="7" creationId="{801C809B-7244-1595-0157-FDA84BD29FED}"/>
          </ac:spMkLst>
        </pc:spChg>
        <pc:picChg chg="add mod">
          <ac:chgData name="Sindy Sterckx" userId="55a4e68b-ad9d-4b9d-9efe-4a6c8ca7b987" providerId="ADAL" clId="{74726E11-A43B-45CF-9BB4-8544EFF3C342}" dt="2024-03-08T10:22:31.533" v="1576" actId="1076"/>
          <ac:picMkLst>
            <pc:docMk/>
            <pc:sldMk cId="1408064207" sldId="1055"/>
            <ac:picMk id="4" creationId="{4CDB8688-A879-F0AB-D207-4E8BAF6F0BF0}"/>
          </ac:picMkLst>
        </pc:picChg>
        <pc:picChg chg="add mod modCrop">
          <ac:chgData name="Sindy Sterckx" userId="55a4e68b-ad9d-4b9d-9efe-4a6c8ca7b987" providerId="ADAL" clId="{74726E11-A43B-45CF-9BB4-8544EFF3C342}" dt="2024-03-08T09:00:45.475" v="785" actId="1076"/>
          <ac:picMkLst>
            <pc:docMk/>
            <pc:sldMk cId="1408064207" sldId="1055"/>
            <ac:picMk id="6" creationId="{1CDE05AA-9697-CF1C-43C7-CF2B870F7946}"/>
          </ac:picMkLst>
        </pc:picChg>
      </pc:sldChg>
      <pc:sldChg chg="addSp delSp modSp new del mod">
        <pc:chgData name="Sindy Sterckx" userId="55a4e68b-ad9d-4b9d-9efe-4a6c8ca7b987" providerId="ADAL" clId="{74726E11-A43B-45CF-9BB4-8544EFF3C342}" dt="2024-03-08T10:16:49.534" v="1415" actId="47"/>
        <pc:sldMkLst>
          <pc:docMk/>
          <pc:sldMk cId="499411131" sldId="1056"/>
        </pc:sldMkLst>
        <pc:spChg chg="mod">
          <ac:chgData name="Sindy Sterckx" userId="55a4e68b-ad9d-4b9d-9efe-4a6c8ca7b987" providerId="ADAL" clId="{74726E11-A43B-45CF-9BB4-8544EFF3C342}" dt="2024-03-08T09:44:28.965" v="909" actId="20577"/>
          <ac:spMkLst>
            <pc:docMk/>
            <pc:sldMk cId="499411131" sldId="1056"/>
            <ac:spMk id="2" creationId="{C22DC0C5-AF7B-753F-DC35-28B63BC726FF}"/>
          </ac:spMkLst>
        </pc:spChg>
        <pc:spChg chg="del mod">
          <ac:chgData name="Sindy Sterckx" userId="55a4e68b-ad9d-4b9d-9efe-4a6c8ca7b987" providerId="ADAL" clId="{74726E11-A43B-45CF-9BB4-8544EFF3C342}" dt="2024-03-08T09:45:02.754" v="922" actId="21"/>
          <ac:spMkLst>
            <pc:docMk/>
            <pc:sldMk cId="499411131" sldId="1056"/>
            <ac:spMk id="3" creationId="{83947F04-21C1-10F2-BBB7-7E22486CBC39}"/>
          </ac:spMkLst>
        </pc:spChg>
        <pc:spChg chg="add del mod">
          <ac:chgData name="Sindy Sterckx" userId="55a4e68b-ad9d-4b9d-9efe-4a6c8ca7b987" providerId="ADAL" clId="{74726E11-A43B-45CF-9BB4-8544EFF3C342}" dt="2024-03-08T09:45:05.717" v="923" actId="21"/>
          <ac:spMkLst>
            <pc:docMk/>
            <pc:sldMk cId="499411131" sldId="1056"/>
            <ac:spMk id="6" creationId="{00F03B13-C7A6-68C9-76A6-E129D725A53F}"/>
          </ac:spMkLst>
        </pc:spChg>
        <pc:picChg chg="add mod modCrop">
          <ac:chgData name="Sindy Sterckx" userId="55a4e68b-ad9d-4b9d-9efe-4a6c8ca7b987" providerId="ADAL" clId="{74726E11-A43B-45CF-9BB4-8544EFF3C342}" dt="2024-03-08T09:45:26.786" v="931" actId="1076"/>
          <ac:picMkLst>
            <pc:docMk/>
            <pc:sldMk cId="499411131" sldId="1056"/>
            <ac:picMk id="4" creationId="{6E003C29-6733-D9F7-E36D-3DE776352401}"/>
          </ac:picMkLst>
        </pc:picChg>
      </pc:sldChg>
      <pc:sldChg chg="addSp delSp modSp new mod">
        <pc:chgData name="Sindy Sterckx" userId="55a4e68b-ad9d-4b9d-9efe-4a6c8ca7b987" providerId="ADAL" clId="{74726E11-A43B-45CF-9BB4-8544EFF3C342}" dt="2024-03-08T11:10:06.696" v="2228" actId="1076"/>
        <pc:sldMkLst>
          <pc:docMk/>
          <pc:sldMk cId="2171134856" sldId="1057"/>
        </pc:sldMkLst>
        <pc:spChg chg="mod">
          <ac:chgData name="Sindy Sterckx" userId="55a4e68b-ad9d-4b9d-9efe-4a6c8ca7b987" providerId="ADAL" clId="{74726E11-A43B-45CF-9BB4-8544EFF3C342}" dt="2024-03-08T11:03:08.468" v="2006" actId="6549"/>
          <ac:spMkLst>
            <pc:docMk/>
            <pc:sldMk cId="2171134856" sldId="1057"/>
            <ac:spMk id="2" creationId="{43755F3B-0D1C-20DC-9BED-93AD70FDD042}"/>
          </ac:spMkLst>
        </pc:spChg>
        <pc:spChg chg="mod">
          <ac:chgData name="Sindy Sterckx" userId="55a4e68b-ad9d-4b9d-9efe-4a6c8ca7b987" providerId="ADAL" clId="{74726E11-A43B-45CF-9BB4-8544EFF3C342}" dt="2024-03-08T11:08:52.078" v="2225" actId="113"/>
          <ac:spMkLst>
            <pc:docMk/>
            <pc:sldMk cId="2171134856" sldId="1057"/>
            <ac:spMk id="3" creationId="{0EAF3AE5-F989-176A-931C-24E6B961E8AF}"/>
          </ac:spMkLst>
        </pc:spChg>
        <pc:picChg chg="add mod">
          <ac:chgData name="Sindy Sterckx" userId="55a4e68b-ad9d-4b9d-9efe-4a6c8ca7b987" providerId="ADAL" clId="{74726E11-A43B-45CF-9BB4-8544EFF3C342}" dt="2024-03-08T11:10:06.696" v="2228" actId="1076"/>
          <ac:picMkLst>
            <pc:docMk/>
            <pc:sldMk cId="2171134856" sldId="1057"/>
            <ac:picMk id="4" creationId="{E237A361-0480-B51A-C826-E2339FBEC53D}"/>
          </ac:picMkLst>
        </pc:picChg>
        <pc:picChg chg="add del mod">
          <ac:chgData name="Sindy Sterckx" userId="55a4e68b-ad9d-4b9d-9efe-4a6c8ca7b987" providerId="ADAL" clId="{74726E11-A43B-45CF-9BB4-8544EFF3C342}" dt="2024-03-08T11:10:03.021" v="2227" actId="478"/>
          <ac:picMkLst>
            <pc:docMk/>
            <pc:sldMk cId="2171134856" sldId="1057"/>
            <ac:picMk id="5" creationId="{E402D322-0076-FC1E-C483-1EB0290E74BE}"/>
          </ac:picMkLst>
        </pc:picChg>
      </pc:sldChg>
      <pc:sldChg chg="add del">
        <pc:chgData name="Sindy Sterckx" userId="55a4e68b-ad9d-4b9d-9efe-4a6c8ca7b987" providerId="ADAL" clId="{74726E11-A43B-45CF-9BB4-8544EFF3C342}" dt="2024-03-08T11:14:39.432" v="2322" actId="47"/>
        <pc:sldMkLst>
          <pc:docMk/>
          <pc:sldMk cId="325069370" sldId="1058"/>
        </pc:sldMkLst>
      </pc:sldChg>
      <pc:sldChg chg="modSp add mod ord">
        <pc:chgData name="Sindy Sterckx" userId="55a4e68b-ad9d-4b9d-9efe-4a6c8ca7b987" providerId="ADAL" clId="{74726E11-A43B-45CF-9BB4-8544EFF3C342}" dt="2024-03-08T11:11:47.713" v="2300" actId="1076"/>
        <pc:sldMkLst>
          <pc:docMk/>
          <pc:sldMk cId="4046861941" sldId="1059"/>
        </pc:sldMkLst>
        <pc:spChg chg="mod">
          <ac:chgData name="Sindy Sterckx" userId="55a4e68b-ad9d-4b9d-9efe-4a6c8ca7b987" providerId="ADAL" clId="{74726E11-A43B-45CF-9BB4-8544EFF3C342}" dt="2024-03-08T11:11:45.101" v="2299" actId="20577"/>
          <ac:spMkLst>
            <pc:docMk/>
            <pc:sldMk cId="4046861941" sldId="1059"/>
            <ac:spMk id="2" creationId="{6DED6528-4AB4-7C68-13DE-B0E793676339}"/>
          </ac:spMkLst>
        </pc:spChg>
        <pc:picChg chg="mod">
          <ac:chgData name="Sindy Sterckx" userId="55a4e68b-ad9d-4b9d-9efe-4a6c8ca7b987" providerId="ADAL" clId="{74726E11-A43B-45CF-9BB4-8544EFF3C342}" dt="2024-03-08T11:11:47.713" v="2300" actId="1076"/>
          <ac:picMkLst>
            <pc:docMk/>
            <pc:sldMk cId="4046861941" sldId="1059"/>
            <ac:picMk id="5" creationId="{C0EA06BE-89AB-077C-3276-DCFE9A32727A}"/>
          </ac:picMkLst>
        </pc:picChg>
      </pc:sldChg>
      <pc:sldChg chg="addSp delSp modSp add mod ord chgLayout">
        <pc:chgData name="Sindy Sterckx" userId="55a4e68b-ad9d-4b9d-9efe-4a6c8ca7b987" providerId="ADAL" clId="{74726E11-A43B-45CF-9BB4-8544EFF3C342}" dt="2024-03-08T11:13:07.357" v="2311"/>
        <pc:sldMkLst>
          <pc:docMk/>
          <pc:sldMk cId="1226274815" sldId="1060"/>
        </pc:sldMkLst>
        <pc:spChg chg="add del">
          <ac:chgData name="Sindy Sterckx" userId="55a4e68b-ad9d-4b9d-9efe-4a6c8ca7b987" providerId="ADAL" clId="{74726E11-A43B-45CF-9BB4-8544EFF3C342}" dt="2024-03-08T11:12:33.069" v="2306" actId="21"/>
          <ac:spMkLst>
            <pc:docMk/>
            <pc:sldMk cId="1226274815" sldId="1060"/>
            <ac:spMk id="3" creationId="{C472DE70-B6BB-512B-CA60-C49A757F01E8}"/>
          </ac:spMkLst>
        </pc:spChg>
        <pc:spChg chg="add mod ord">
          <ac:chgData name="Sindy Sterckx" userId="55a4e68b-ad9d-4b9d-9efe-4a6c8ca7b987" providerId="ADAL" clId="{74726E11-A43B-45CF-9BB4-8544EFF3C342}" dt="2024-03-08T11:13:07.357" v="2311"/>
          <ac:spMkLst>
            <pc:docMk/>
            <pc:sldMk cId="1226274815" sldId="1060"/>
            <ac:spMk id="4" creationId="{384BC183-5935-60C5-6731-19656480B965}"/>
          </ac:spMkLst>
        </pc:spChg>
        <pc:spChg chg="add mod ord">
          <ac:chgData name="Sindy Sterckx" userId="55a4e68b-ad9d-4b9d-9efe-4a6c8ca7b987" providerId="ADAL" clId="{74726E11-A43B-45CF-9BB4-8544EFF3C342}" dt="2024-03-08T11:12:57.858" v="2310" actId="700"/>
          <ac:spMkLst>
            <pc:docMk/>
            <pc:sldMk cId="1226274815" sldId="1060"/>
            <ac:spMk id="8" creationId="{3D02F785-390E-691F-3282-7B1C60312963}"/>
          </ac:spMkLst>
        </pc:spChg>
        <pc:picChg chg="mod">
          <ac:chgData name="Sindy Sterckx" userId="55a4e68b-ad9d-4b9d-9efe-4a6c8ca7b987" providerId="ADAL" clId="{74726E11-A43B-45CF-9BB4-8544EFF3C342}" dt="2024-03-08T11:12:50.319" v="2309" actId="1076"/>
          <ac:picMkLst>
            <pc:docMk/>
            <pc:sldMk cId="1226274815" sldId="1060"/>
            <ac:picMk id="5" creationId="{08104A9D-2DF3-9538-2477-697CDA02D322}"/>
          </ac:picMkLst>
        </pc:picChg>
      </pc:sldChg>
      <pc:sldChg chg="add del">
        <pc:chgData name="Sindy Sterckx" userId="55a4e68b-ad9d-4b9d-9efe-4a6c8ca7b987" providerId="ADAL" clId="{74726E11-A43B-45CF-9BB4-8544EFF3C342}" dt="2024-03-08T11:14:39.432" v="2322" actId="47"/>
        <pc:sldMkLst>
          <pc:docMk/>
          <pc:sldMk cId="931543520" sldId="1061"/>
        </pc:sldMkLst>
      </pc:sldChg>
      <pc:sldChg chg="add del">
        <pc:chgData name="Sindy Sterckx" userId="55a4e68b-ad9d-4b9d-9efe-4a6c8ca7b987" providerId="ADAL" clId="{74726E11-A43B-45CF-9BB4-8544EFF3C342}" dt="2024-03-08T11:14:39.432" v="2322" actId="47"/>
        <pc:sldMkLst>
          <pc:docMk/>
          <pc:sldMk cId="179915246" sldId="1062"/>
        </pc:sldMkLst>
      </pc:sldChg>
      <pc:sldChg chg="modSp add mod ord">
        <pc:chgData name="Sindy Sterckx" userId="55a4e68b-ad9d-4b9d-9efe-4a6c8ca7b987" providerId="ADAL" clId="{74726E11-A43B-45CF-9BB4-8544EFF3C342}" dt="2024-03-08T11:13:10.889" v="2312"/>
        <pc:sldMkLst>
          <pc:docMk/>
          <pc:sldMk cId="923622769" sldId="1063"/>
        </pc:sldMkLst>
        <pc:spChg chg="mod">
          <ac:chgData name="Sindy Sterckx" userId="55a4e68b-ad9d-4b9d-9efe-4a6c8ca7b987" providerId="ADAL" clId="{74726E11-A43B-45CF-9BB4-8544EFF3C342}" dt="2024-03-08T11:13:10.889" v="2312"/>
          <ac:spMkLst>
            <pc:docMk/>
            <pc:sldMk cId="923622769" sldId="1063"/>
            <ac:spMk id="2" creationId="{4FAB3392-F5B6-5C24-1300-1BA1808D5DF0}"/>
          </ac:spMkLst>
        </pc:spChg>
      </pc:sldChg>
      <pc:sldChg chg="addSp modSp new del mod">
        <pc:chgData name="Sindy Sterckx" userId="55a4e68b-ad9d-4b9d-9efe-4a6c8ca7b987" providerId="ADAL" clId="{74726E11-A43B-45CF-9BB4-8544EFF3C342}" dt="2024-03-08T10:16:01.753" v="1407" actId="47"/>
        <pc:sldMkLst>
          <pc:docMk/>
          <pc:sldMk cId="1151392290" sldId="1064"/>
        </pc:sldMkLst>
        <pc:picChg chg="add mod">
          <ac:chgData name="Sindy Sterckx" userId="55a4e68b-ad9d-4b9d-9efe-4a6c8ca7b987" providerId="ADAL" clId="{74726E11-A43B-45CF-9BB4-8544EFF3C342}" dt="2024-03-08T09:41:09.006" v="870" actId="1076"/>
          <ac:picMkLst>
            <pc:docMk/>
            <pc:sldMk cId="1151392290" sldId="1064"/>
            <ac:picMk id="5" creationId="{CA1602AC-9B04-B4F2-B338-8F4474556A1B}"/>
          </ac:picMkLst>
        </pc:picChg>
      </pc:sldChg>
      <pc:sldChg chg="addSp modSp new del mod">
        <pc:chgData name="Sindy Sterckx" userId="55a4e68b-ad9d-4b9d-9efe-4a6c8ca7b987" providerId="ADAL" clId="{74726E11-A43B-45CF-9BB4-8544EFF3C342}" dt="2024-03-08T10:14:49.838" v="1400" actId="47"/>
        <pc:sldMkLst>
          <pc:docMk/>
          <pc:sldMk cId="1565528113" sldId="1065"/>
        </pc:sldMkLst>
        <pc:picChg chg="add mod">
          <ac:chgData name="Sindy Sterckx" userId="55a4e68b-ad9d-4b9d-9efe-4a6c8ca7b987" providerId="ADAL" clId="{74726E11-A43B-45CF-9BB4-8544EFF3C342}" dt="2024-03-08T09:40:58.039" v="867" actId="14100"/>
          <ac:picMkLst>
            <pc:docMk/>
            <pc:sldMk cId="1565528113" sldId="1065"/>
            <ac:picMk id="5" creationId="{46670F52-0BF5-5019-4349-FB0852B9CE1B}"/>
          </ac:picMkLst>
        </pc:picChg>
      </pc:sldChg>
      <pc:sldChg chg="addSp delSp modSp new del mod">
        <pc:chgData name="Sindy Sterckx" userId="55a4e68b-ad9d-4b9d-9efe-4a6c8ca7b987" providerId="ADAL" clId="{74726E11-A43B-45CF-9BB4-8544EFF3C342}" dt="2024-03-08T09:45:41.296" v="932" actId="2696"/>
        <pc:sldMkLst>
          <pc:docMk/>
          <pc:sldMk cId="913761826" sldId="1066"/>
        </pc:sldMkLst>
        <pc:spChg chg="del">
          <ac:chgData name="Sindy Sterckx" userId="55a4e68b-ad9d-4b9d-9efe-4a6c8ca7b987" providerId="ADAL" clId="{74726E11-A43B-45CF-9BB4-8544EFF3C342}" dt="2024-03-08T09:43:17.399" v="873" actId="21"/>
          <ac:spMkLst>
            <pc:docMk/>
            <pc:sldMk cId="913761826" sldId="1066"/>
            <ac:spMk id="3" creationId="{B5AA3BE2-C833-A01E-FB22-6F9E79CD94D6}"/>
          </ac:spMkLst>
        </pc:spChg>
        <pc:spChg chg="add mod">
          <ac:chgData name="Sindy Sterckx" userId="55a4e68b-ad9d-4b9d-9efe-4a6c8ca7b987" providerId="ADAL" clId="{74726E11-A43B-45CF-9BB4-8544EFF3C342}" dt="2024-03-08T09:44:10.529" v="886" actId="6549"/>
          <ac:spMkLst>
            <pc:docMk/>
            <pc:sldMk cId="913761826" sldId="1066"/>
            <ac:spMk id="5" creationId="{A7955454-C835-2A6A-CEFB-52F8441656CA}"/>
          </ac:spMkLst>
        </pc:spChg>
      </pc:sldChg>
      <pc:sldChg chg="addSp delSp modSp new del mod ord">
        <pc:chgData name="Sindy Sterckx" userId="55a4e68b-ad9d-4b9d-9efe-4a6c8ca7b987" providerId="ADAL" clId="{74726E11-A43B-45CF-9BB4-8544EFF3C342}" dt="2024-03-08T10:21:23.567" v="1568" actId="47"/>
        <pc:sldMkLst>
          <pc:docMk/>
          <pc:sldMk cId="2112120692" sldId="1066"/>
        </pc:sldMkLst>
        <pc:spChg chg="mod">
          <ac:chgData name="Sindy Sterckx" userId="55a4e68b-ad9d-4b9d-9efe-4a6c8ca7b987" providerId="ADAL" clId="{74726E11-A43B-45CF-9BB4-8544EFF3C342}" dt="2024-03-08T09:45:54.780" v="946" actId="20577"/>
          <ac:spMkLst>
            <pc:docMk/>
            <pc:sldMk cId="2112120692" sldId="1066"/>
            <ac:spMk id="2" creationId="{7E051E18-207E-66C5-DFC7-A25E37C3F771}"/>
          </ac:spMkLst>
        </pc:spChg>
        <pc:spChg chg="del">
          <ac:chgData name="Sindy Sterckx" userId="55a4e68b-ad9d-4b9d-9efe-4a6c8ca7b987" providerId="ADAL" clId="{74726E11-A43B-45CF-9BB4-8544EFF3C342}" dt="2024-03-08T09:47:39.475" v="954" actId="21"/>
          <ac:spMkLst>
            <pc:docMk/>
            <pc:sldMk cId="2112120692" sldId="1066"/>
            <ac:spMk id="3" creationId="{AAB5DDD3-2818-B4AF-3533-3D695F7274B0}"/>
          </ac:spMkLst>
        </pc:spChg>
        <pc:spChg chg="add del mod">
          <ac:chgData name="Sindy Sterckx" userId="55a4e68b-ad9d-4b9d-9efe-4a6c8ca7b987" providerId="ADAL" clId="{74726E11-A43B-45CF-9BB4-8544EFF3C342}" dt="2024-03-08T09:47:37.914" v="953" actId="21"/>
          <ac:spMkLst>
            <pc:docMk/>
            <pc:sldMk cId="2112120692" sldId="1066"/>
            <ac:spMk id="5" creationId="{30075BB1-EC2D-3EE8-46FA-C88996AD71B1}"/>
          </ac:spMkLst>
        </pc:spChg>
        <pc:picChg chg="add mod">
          <ac:chgData name="Sindy Sterckx" userId="55a4e68b-ad9d-4b9d-9efe-4a6c8ca7b987" providerId="ADAL" clId="{74726E11-A43B-45CF-9BB4-8544EFF3C342}" dt="2024-03-08T09:48:13.511" v="957" actId="1076"/>
          <ac:picMkLst>
            <pc:docMk/>
            <pc:sldMk cId="2112120692" sldId="1066"/>
            <ac:picMk id="7" creationId="{8C8D94F0-9943-EDF9-5CE7-9E6D280D5D45}"/>
          </ac:picMkLst>
        </pc:picChg>
      </pc:sldChg>
      <pc:sldChg chg="addSp modSp new del mod ord">
        <pc:chgData name="Sindy Sterckx" userId="55a4e68b-ad9d-4b9d-9efe-4a6c8ca7b987" providerId="ADAL" clId="{74726E11-A43B-45CF-9BB4-8544EFF3C342}" dt="2024-03-08T10:47:13.678" v="1761" actId="47"/>
        <pc:sldMkLst>
          <pc:docMk/>
          <pc:sldMk cId="2253638420" sldId="1067"/>
        </pc:sldMkLst>
        <pc:spChg chg="mod">
          <ac:chgData name="Sindy Sterckx" userId="55a4e68b-ad9d-4b9d-9efe-4a6c8ca7b987" providerId="ADAL" clId="{74726E11-A43B-45CF-9BB4-8544EFF3C342}" dt="2024-03-08T10:46:22.426" v="1758" actId="20577"/>
          <ac:spMkLst>
            <pc:docMk/>
            <pc:sldMk cId="2253638420" sldId="1067"/>
            <ac:spMk id="2" creationId="{DBB59A00-BBD3-1FE9-FD6D-EB08D108564F}"/>
          </ac:spMkLst>
        </pc:spChg>
        <pc:spChg chg="mod">
          <ac:chgData name="Sindy Sterckx" userId="55a4e68b-ad9d-4b9d-9efe-4a6c8ca7b987" providerId="ADAL" clId="{74726E11-A43B-45CF-9BB4-8544EFF3C342}" dt="2024-03-08T09:51:02.382" v="1001" actId="1076"/>
          <ac:spMkLst>
            <pc:docMk/>
            <pc:sldMk cId="2253638420" sldId="1067"/>
            <ac:spMk id="3" creationId="{6CB878DF-3CF5-9EDB-CA96-2CCDA9CB194D}"/>
          </ac:spMkLst>
        </pc:spChg>
        <pc:picChg chg="add mod">
          <ac:chgData name="Sindy Sterckx" userId="55a4e68b-ad9d-4b9d-9efe-4a6c8ca7b987" providerId="ADAL" clId="{74726E11-A43B-45CF-9BB4-8544EFF3C342}" dt="2024-03-08T10:46:53.506" v="1760" actId="1076"/>
          <ac:picMkLst>
            <pc:docMk/>
            <pc:sldMk cId="2253638420" sldId="1067"/>
            <ac:picMk id="4" creationId="{462EF94B-3C77-EE53-FBE4-57EFA91BDFEF}"/>
          </ac:picMkLst>
        </pc:picChg>
      </pc:sldChg>
      <pc:sldChg chg="addSp delSp modSp new add del mod ord">
        <pc:chgData name="Sindy Sterckx" userId="55a4e68b-ad9d-4b9d-9efe-4a6c8ca7b987" providerId="ADAL" clId="{74726E11-A43B-45CF-9BB4-8544EFF3C342}" dt="2024-03-08T11:00:29.704" v="1878" actId="1076"/>
        <pc:sldMkLst>
          <pc:docMk/>
          <pc:sldMk cId="1024121811" sldId="1068"/>
        </pc:sldMkLst>
        <pc:spChg chg="mod">
          <ac:chgData name="Sindy Sterckx" userId="55a4e68b-ad9d-4b9d-9efe-4a6c8ca7b987" providerId="ADAL" clId="{74726E11-A43B-45CF-9BB4-8544EFF3C342}" dt="2024-03-08T11:00:29.704" v="1878" actId="1076"/>
          <ac:spMkLst>
            <pc:docMk/>
            <pc:sldMk cId="1024121811" sldId="1068"/>
            <ac:spMk id="2" creationId="{510E45BC-EC0E-802B-6FE4-AE21E12E478D}"/>
          </ac:spMkLst>
        </pc:spChg>
        <pc:spChg chg="mod">
          <ac:chgData name="Sindy Sterckx" userId="55a4e68b-ad9d-4b9d-9efe-4a6c8ca7b987" providerId="ADAL" clId="{74726E11-A43B-45CF-9BB4-8544EFF3C342}" dt="2024-03-08T10:54:02.037" v="1815" actId="1076"/>
          <ac:spMkLst>
            <pc:docMk/>
            <pc:sldMk cId="1024121811" sldId="1068"/>
            <ac:spMk id="3" creationId="{B3165BC5-B79D-D9B2-C867-18251979EBE9}"/>
          </ac:spMkLst>
        </pc:spChg>
        <pc:picChg chg="add del mod">
          <ac:chgData name="Sindy Sterckx" userId="55a4e68b-ad9d-4b9d-9efe-4a6c8ca7b987" providerId="ADAL" clId="{74726E11-A43B-45CF-9BB4-8544EFF3C342}" dt="2024-03-08T10:54:24.653" v="1816" actId="478"/>
          <ac:picMkLst>
            <pc:docMk/>
            <pc:sldMk cId="1024121811" sldId="1068"/>
            <ac:picMk id="4" creationId="{02AC26EA-585C-042D-832E-B025DFCC0E42}"/>
          </ac:picMkLst>
        </pc:picChg>
        <pc:picChg chg="add del mod modCrop">
          <ac:chgData name="Sindy Sterckx" userId="55a4e68b-ad9d-4b9d-9efe-4a6c8ca7b987" providerId="ADAL" clId="{74726E11-A43B-45CF-9BB4-8544EFF3C342}" dt="2024-03-08T10:57:11.244" v="1843" actId="21"/>
          <ac:picMkLst>
            <pc:docMk/>
            <pc:sldMk cId="1024121811" sldId="1068"/>
            <ac:picMk id="6" creationId="{FCFB150B-DF1E-6761-4DB0-3267AB2E7561}"/>
          </ac:picMkLst>
        </pc:picChg>
        <pc:picChg chg="add del mod">
          <ac:chgData name="Sindy Sterckx" userId="55a4e68b-ad9d-4b9d-9efe-4a6c8ca7b987" providerId="ADAL" clId="{74726E11-A43B-45CF-9BB4-8544EFF3C342}" dt="2024-03-08T10:55:27.468" v="1821" actId="478"/>
          <ac:picMkLst>
            <pc:docMk/>
            <pc:sldMk cId="1024121811" sldId="1068"/>
            <ac:picMk id="2050" creationId="{4260A7CF-B7AF-69A8-374F-C0FBF17AC985}"/>
          </ac:picMkLst>
        </pc:picChg>
      </pc:sldChg>
      <pc:sldChg chg="addSp modSp new del mod ord">
        <pc:chgData name="Sindy Sterckx" userId="55a4e68b-ad9d-4b9d-9efe-4a6c8ca7b987" providerId="ADAL" clId="{74726E11-A43B-45CF-9BB4-8544EFF3C342}" dt="2024-03-08T10:58:24.934" v="1848" actId="47"/>
        <pc:sldMkLst>
          <pc:docMk/>
          <pc:sldMk cId="2438689151" sldId="1069"/>
        </pc:sldMkLst>
        <pc:spChg chg="mod">
          <ac:chgData name="Sindy Sterckx" userId="55a4e68b-ad9d-4b9d-9efe-4a6c8ca7b987" providerId="ADAL" clId="{74726E11-A43B-45CF-9BB4-8544EFF3C342}" dt="2024-03-08T09:53:38.452" v="1085" actId="20577"/>
          <ac:spMkLst>
            <pc:docMk/>
            <pc:sldMk cId="2438689151" sldId="1069"/>
            <ac:spMk id="2" creationId="{FA691BF3-C1CE-9371-76EB-3DD7DA2A961A}"/>
          </ac:spMkLst>
        </pc:spChg>
        <pc:picChg chg="add mod">
          <ac:chgData name="Sindy Sterckx" userId="55a4e68b-ad9d-4b9d-9efe-4a6c8ca7b987" providerId="ADAL" clId="{74726E11-A43B-45CF-9BB4-8544EFF3C342}" dt="2024-03-08T09:53:05.986" v="1035" actId="1076"/>
          <ac:picMkLst>
            <pc:docMk/>
            <pc:sldMk cId="2438689151" sldId="1069"/>
            <ac:picMk id="5" creationId="{FCD28782-743A-3EAC-6387-6DA9839CD7FE}"/>
          </ac:picMkLst>
        </pc:picChg>
      </pc:sldChg>
      <pc:sldChg chg="addSp modSp new mod ord">
        <pc:chgData name="Sindy Sterckx" userId="55a4e68b-ad9d-4b9d-9efe-4a6c8ca7b987" providerId="ADAL" clId="{74726E11-A43B-45CF-9BB4-8544EFF3C342}" dt="2024-03-08T10:41:27.320" v="1737" actId="1076"/>
        <pc:sldMkLst>
          <pc:docMk/>
          <pc:sldMk cId="3469360937" sldId="1070"/>
        </pc:sldMkLst>
        <pc:spChg chg="mod">
          <ac:chgData name="Sindy Sterckx" userId="55a4e68b-ad9d-4b9d-9efe-4a6c8ca7b987" providerId="ADAL" clId="{74726E11-A43B-45CF-9BB4-8544EFF3C342}" dt="2024-03-08T10:31:46.357" v="1634" actId="6549"/>
          <ac:spMkLst>
            <pc:docMk/>
            <pc:sldMk cId="3469360937" sldId="1070"/>
            <ac:spMk id="2" creationId="{2212391D-57FA-3063-37F0-BE060E0A8BB8}"/>
          </ac:spMkLst>
        </pc:spChg>
        <pc:spChg chg="mod">
          <ac:chgData name="Sindy Sterckx" userId="55a4e68b-ad9d-4b9d-9efe-4a6c8ca7b987" providerId="ADAL" clId="{74726E11-A43B-45CF-9BB4-8544EFF3C342}" dt="2024-03-08T10:41:20.972" v="1734" actId="20577"/>
          <ac:spMkLst>
            <pc:docMk/>
            <pc:sldMk cId="3469360937" sldId="1070"/>
            <ac:spMk id="3" creationId="{3CF547E7-A584-1C72-BF17-8177892CA0CF}"/>
          </ac:spMkLst>
        </pc:spChg>
        <pc:picChg chg="add mod">
          <ac:chgData name="Sindy Sterckx" userId="55a4e68b-ad9d-4b9d-9efe-4a6c8ca7b987" providerId="ADAL" clId="{74726E11-A43B-45CF-9BB4-8544EFF3C342}" dt="2024-03-08T10:41:26.066" v="1736" actId="1076"/>
          <ac:picMkLst>
            <pc:docMk/>
            <pc:sldMk cId="3469360937" sldId="1070"/>
            <ac:picMk id="5" creationId="{78DF4BB1-57EE-916B-1610-70D3DA75C969}"/>
          </ac:picMkLst>
        </pc:picChg>
        <pc:picChg chg="add mod">
          <ac:chgData name="Sindy Sterckx" userId="55a4e68b-ad9d-4b9d-9efe-4a6c8ca7b987" providerId="ADAL" clId="{74726E11-A43B-45CF-9BB4-8544EFF3C342}" dt="2024-03-08T10:40:28.013" v="1666" actId="1076"/>
          <ac:picMkLst>
            <pc:docMk/>
            <pc:sldMk cId="3469360937" sldId="1070"/>
            <ac:picMk id="7" creationId="{28B9487E-6EED-CA47-150E-F9608D411082}"/>
          </ac:picMkLst>
        </pc:picChg>
        <pc:picChg chg="add mod">
          <ac:chgData name="Sindy Sterckx" userId="55a4e68b-ad9d-4b9d-9efe-4a6c8ca7b987" providerId="ADAL" clId="{74726E11-A43B-45CF-9BB4-8544EFF3C342}" dt="2024-03-08T10:41:27.320" v="1737" actId="1076"/>
          <ac:picMkLst>
            <pc:docMk/>
            <pc:sldMk cId="3469360937" sldId="1070"/>
            <ac:picMk id="8" creationId="{9A4366C4-7E62-E7DF-945D-0168B78C548B}"/>
          </ac:picMkLst>
        </pc:picChg>
        <pc:picChg chg="add mod">
          <ac:chgData name="Sindy Sterckx" userId="55a4e68b-ad9d-4b9d-9efe-4a6c8ca7b987" providerId="ADAL" clId="{74726E11-A43B-45CF-9BB4-8544EFF3C342}" dt="2024-03-08T10:41:23.797" v="1735" actId="1076"/>
          <ac:picMkLst>
            <pc:docMk/>
            <pc:sldMk cId="3469360937" sldId="1070"/>
            <ac:picMk id="9" creationId="{CF2897D0-374F-6416-6B8E-EAA532B675E7}"/>
          </ac:picMkLst>
        </pc:picChg>
      </pc:sldChg>
      <pc:sldChg chg="modSp new add del mod">
        <pc:chgData name="Sindy Sterckx" userId="55a4e68b-ad9d-4b9d-9efe-4a6c8ca7b987" providerId="ADAL" clId="{74726E11-A43B-45CF-9BB4-8544EFF3C342}" dt="2024-03-08T10:47:46.457" v="1766" actId="47"/>
        <pc:sldMkLst>
          <pc:docMk/>
          <pc:sldMk cId="1321543321" sldId="1071"/>
        </pc:sldMkLst>
        <pc:spChg chg="mod">
          <ac:chgData name="Sindy Sterckx" userId="55a4e68b-ad9d-4b9d-9efe-4a6c8ca7b987" providerId="ADAL" clId="{74726E11-A43B-45CF-9BB4-8544EFF3C342}" dt="2024-03-08T10:02:20.565" v="1228" actId="20577"/>
          <ac:spMkLst>
            <pc:docMk/>
            <pc:sldMk cId="1321543321" sldId="1071"/>
            <ac:spMk id="2" creationId="{54665F75-E6A8-2410-3620-021D371B25A2}"/>
          </ac:spMkLst>
        </pc:spChg>
        <pc:spChg chg="mod">
          <ac:chgData name="Sindy Sterckx" userId="55a4e68b-ad9d-4b9d-9efe-4a6c8ca7b987" providerId="ADAL" clId="{74726E11-A43B-45CF-9BB4-8544EFF3C342}" dt="2024-03-08T10:31:01.858" v="1612" actId="20577"/>
          <ac:spMkLst>
            <pc:docMk/>
            <pc:sldMk cId="1321543321" sldId="1071"/>
            <ac:spMk id="3" creationId="{459D7110-A0D7-BC9A-AD85-C637B20E75BA}"/>
          </ac:spMkLst>
        </pc:spChg>
      </pc:sldChg>
      <pc:sldChg chg="addSp delSp modSp new del mod">
        <pc:chgData name="Sindy Sterckx" userId="55a4e68b-ad9d-4b9d-9efe-4a6c8ca7b987" providerId="ADAL" clId="{74726E11-A43B-45CF-9BB4-8544EFF3C342}" dt="2024-03-08T10:09:55.699" v="1378" actId="2696"/>
        <pc:sldMkLst>
          <pc:docMk/>
          <pc:sldMk cId="2692346894" sldId="1072"/>
        </pc:sldMkLst>
        <pc:spChg chg="mod">
          <ac:chgData name="Sindy Sterckx" userId="55a4e68b-ad9d-4b9d-9efe-4a6c8ca7b987" providerId="ADAL" clId="{74726E11-A43B-45CF-9BB4-8544EFF3C342}" dt="2024-03-08T10:06:03.437" v="1250" actId="20577"/>
          <ac:spMkLst>
            <pc:docMk/>
            <pc:sldMk cId="2692346894" sldId="1072"/>
            <ac:spMk id="2" creationId="{059B0293-2AC6-E327-06AD-DC5A77DAAF07}"/>
          </ac:spMkLst>
        </pc:spChg>
        <pc:spChg chg="mod">
          <ac:chgData name="Sindy Sterckx" userId="55a4e68b-ad9d-4b9d-9efe-4a6c8ca7b987" providerId="ADAL" clId="{74726E11-A43B-45CF-9BB4-8544EFF3C342}" dt="2024-03-08T10:09:49.456" v="1376" actId="5793"/>
          <ac:spMkLst>
            <pc:docMk/>
            <pc:sldMk cId="2692346894" sldId="1072"/>
            <ac:spMk id="3" creationId="{C313FCAB-A2F0-1416-A19D-C770807B5398}"/>
          </ac:spMkLst>
        </pc:spChg>
        <pc:picChg chg="add del mod">
          <ac:chgData name="Sindy Sterckx" userId="55a4e68b-ad9d-4b9d-9efe-4a6c8ca7b987" providerId="ADAL" clId="{74726E11-A43B-45CF-9BB4-8544EFF3C342}" dt="2024-03-08T10:07:49.474" v="1256" actId="478"/>
          <ac:picMkLst>
            <pc:docMk/>
            <pc:sldMk cId="2692346894" sldId="1072"/>
            <ac:picMk id="5" creationId="{C23FE029-C62E-641B-527C-FB8E266BC607}"/>
          </ac:picMkLst>
        </pc:picChg>
        <pc:picChg chg="add mod">
          <ac:chgData name="Sindy Sterckx" userId="55a4e68b-ad9d-4b9d-9efe-4a6c8ca7b987" providerId="ADAL" clId="{74726E11-A43B-45CF-9BB4-8544EFF3C342}" dt="2024-03-08T10:09:50.826" v="1377" actId="1076"/>
          <ac:picMkLst>
            <pc:docMk/>
            <pc:sldMk cId="2692346894" sldId="1072"/>
            <ac:picMk id="7" creationId="{E57DAC16-DE38-24F8-0678-337E96FDE692}"/>
          </ac:picMkLst>
        </pc:picChg>
        <pc:picChg chg="add mod">
          <ac:chgData name="Sindy Sterckx" userId="55a4e68b-ad9d-4b9d-9efe-4a6c8ca7b987" providerId="ADAL" clId="{74726E11-A43B-45CF-9BB4-8544EFF3C342}" dt="2024-03-08T10:09:35.639" v="1367" actId="1076"/>
          <ac:picMkLst>
            <pc:docMk/>
            <pc:sldMk cId="2692346894" sldId="1072"/>
            <ac:picMk id="9" creationId="{6217C4DC-4A65-9078-A0A9-324582B54928}"/>
          </ac:picMkLst>
        </pc:picChg>
      </pc:sldChg>
      <pc:sldChg chg="addSp modSp new del mod">
        <pc:chgData name="Sindy Sterckx" userId="55a4e68b-ad9d-4b9d-9efe-4a6c8ca7b987" providerId="ADAL" clId="{74726E11-A43B-45CF-9BB4-8544EFF3C342}" dt="2024-03-08T10:14:23.571" v="1399" actId="47"/>
        <pc:sldMkLst>
          <pc:docMk/>
          <pc:sldMk cId="2871382241" sldId="1072"/>
        </pc:sldMkLst>
        <pc:spChg chg="mod">
          <ac:chgData name="Sindy Sterckx" userId="55a4e68b-ad9d-4b9d-9efe-4a6c8ca7b987" providerId="ADAL" clId="{74726E11-A43B-45CF-9BB4-8544EFF3C342}" dt="2024-03-08T10:13:51.926" v="1395" actId="20577"/>
          <ac:spMkLst>
            <pc:docMk/>
            <pc:sldMk cId="2871382241" sldId="1072"/>
            <ac:spMk id="2" creationId="{32985A96-1978-39D1-1EE0-CA3C045348A5}"/>
          </ac:spMkLst>
        </pc:spChg>
        <pc:spChg chg="add mod">
          <ac:chgData name="Sindy Sterckx" userId="55a4e68b-ad9d-4b9d-9efe-4a6c8ca7b987" providerId="ADAL" clId="{74726E11-A43B-45CF-9BB4-8544EFF3C342}" dt="2024-03-08T10:13:36.172" v="1390" actId="1076"/>
          <ac:spMkLst>
            <pc:docMk/>
            <pc:sldMk cId="2871382241" sldId="1072"/>
            <ac:spMk id="4" creationId="{A96BBE8D-079C-0F6E-E41A-9C7002152552}"/>
          </ac:spMkLst>
        </pc:spChg>
        <pc:spChg chg="add mod">
          <ac:chgData name="Sindy Sterckx" userId="55a4e68b-ad9d-4b9d-9efe-4a6c8ca7b987" providerId="ADAL" clId="{74726E11-A43B-45CF-9BB4-8544EFF3C342}" dt="2024-03-08T10:13:36.172" v="1390" actId="1076"/>
          <ac:spMkLst>
            <pc:docMk/>
            <pc:sldMk cId="2871382241" sldId="1072"/>
            <ac:spMk id="7" creationId="{4DE2A910-B0A0-F0F6-ADEA-3E6D2712FA73}"/>
          </ac:spMkLst>
        </pc:spChg>
        <pc:spChg chg="add mod">
          <ac:chgData name="Sindy Sterckx" userId="55a4e68b-ad9d-4b9d-9efe-4a6c8ca7b987" providerId="ADAL" clId="{74726E11-A43B-45CF-9BB4-8544EFF3C342}" dt="2024-03-08T10:13:36.172" v="1390" actId="1076"/>
          <ac:spMkLst>
            <pc:docMk/>
            <pc:sldMk cId="2871382241" sldId="1072"/>
            <ac:spMk id="8" creationId="{72BAE933-F126-6048-3D8B-A41A0E930D27}"/>
          </ac:spMkLst>
        </pc:spChg>
        <pc:spChg chg="add mod">
          <ac:chgData name="Sindy Sterckx" userId="55a4e68b-ad9d-4b9d-9efe-4a6c8ca7b987" providerId="ADAL" clId="{74726E11-A43B-45CF-9BB4-8544EFF3C342}" dt="2024-03-08T10:13:36.172" v="1390" actId="1076"/>
          <ac:spMkLst>
            <pc:docMk/>
            <pc:sldMk cId="2871382241" sldId="1072"/>
            <ac:spMk id="15" creationId="{DD87EB0E-01A1-6442-D4F9-89582BFFA5C9}"/>
          </ac:spMkLst>
        </pc:spChg>
        <pc:spChg chg="add mod">
          <ac:chgData name="Sindy Sterckx" userId="55a4e68b-ad9d-4b9d-9efe-4a6c8ca7b987" providerId="ADAL" clId="{74726E11-A43B-45CF-9BB4-8544EFF3C342}" dt="2024-03-08T10:13:36.172" v="1390" actId="1076"/>
          <ac:spMkLst>
            <pc:docMk/>
            <pc:sldMk cId="2871382241" sldId="1072"/>
            <ac:spMk id="16" creationId="{C0D09891-3111-8C48-328F-7D7EBB6BCD7A}"/>
          </ac:spMkLst>
        </pc:spChg>
        <pc:spChg chg="add mod">
          <ac:chgData name="Sindy Sterckx" userId="55a4e68b-ad9d-4b9d-9efe-4a6c8ca7b987" providerId="ADAL" clId="{74726E11-A43B-45CF-9BB4-8544EFF3C342}" dt="2024-03-08T10:13:36.172" v="1390" actId="1076"/>
          <ac:spMkLst>
            <pc:docMk/>
            <pc:sldMk cId="2871382241" sldId="1072"/>
            <ac:spMk id="17" creationId="{E2464B26-A4C6-8C7E-75A6-67103A87C1F5}"/>
          </ac:spMkLst>
        </pc:spChg>
        <pc:picChg chg="add mod">
          <ac:chgData name="Sindy Sterckx" userId="55a4e68b-ad9d-4b9d-9efe-4a6c8ca7b987" providerId="ADAL" clId="{74726E11-A43B-45CF-9BB4-8544EFF3C342}" dt="2024-03-08T10:13:36.172" v="1390" actId="1076"/>
          <ac:picMkLst>
            <pc:docMk/>
            <pc:sldMk cId="2871382241" sldId="1072"/>
            <ac:picMk id="5" creationId="{CA8FEA6E-ED27-9118-A310-505E3429820D}"/>
          </ac:picMkLst>
        </pc:picChg>
        <pc:picChg chg="add mod">
          <ac:chgData name="Sindy Sterckx" userId="55a4e68b-ad9d-4b9d-9efe-4a6c8ca7b987" providerId="ADAL" clId="{74726E11-A43B-45CF-9BB4-8544EFF3C342}" dt="2024-03-08T10:13:36.172" v="1390" actId="1076"/>
          <ac:picMkLst>
            <pc:docMk/>
            <pc:sldMk cId="2871382241" sldId="1072"/>
            <ac:picMk id="6" creationId="{71D008C8-F4D4-C31E-DEAD-134C038A3DFB}"/>
          </ac:picMkLst>
        </pc:picChg>
        <pc:picChg chg="add mod">
          <ac:chgData name="Sindy Sterckx" userId="55a4e68b-ad9d-4b9d-9efe-4a6c8ca7b987" providerId="ADAL" clId="{74726E11-A43B-45CF-9BB4-8544EFF3C342}" dt="2024-03-08T10:13:36.172" v="1390" actId="1076"/>
          <ac:picMkLst>
            <pc:docMk/>
            <pc:sldMk cId="2871382241" sldId="1072"/>
            <ac:picMk id="9" creationId="{6F02284C-675A-D85B-B66F-B25A4FB69D6A}"/>
          </ac:picMkLst>
        </pc:picChg>
        <pc:picChg chg="add mod">
          <ac:chgData name="Sindy Sterckx" userId="55a4e68b-ad9d-4b9d-9efe-4a6c8ca7b987" providerId="ADAL" clId="{74726E11-A43B-45CF-9BB4-8544EFF3C342}" dt="2024-03-08T10:13:36.172" v="1390" actId="1076"/>
          <ac:picMkLst>
            <pc:docMk/>
            <pc:sldMk cId="2871382241" sldId="1072"/>
            <ac:picMk id="10" creationId="{F6EFEA11-342C-A771-2955-90F3B6D14CAB}"/>
          </ac:picMkLst>
        </pc:picChg>
        <pc:picChg chg="add mod">
          <ac:chgData name="Sindy Sterckx" userId="55a4e68b-ad9d-4b9d-9efe-4a6c8ca7b987" providerId="ADAL" clId="{74726E11-A43B-45CF-9BB4-8544EFF3C342}" dt="2024-03-08T10:13:36.172" v="1390" actId="1076"/>
          <ac:picMkLst>
            <pc:docMk/>
            <pc:sldMk cId="2871382241" sldId="1072"/>
            <ac:picMk id="11" creationId="{322E8F61-5D37-2A18-848E-FBBAAEB93D89}"/>
          </ac:picMkLst>
        </pc:picChg>
        <pc:picChg chg="add mod">
          <ac:chgData name="Sindy Sterckx" userId="55a4e68b-ad9d-4b9d-9efe-4a6c8ca7b987" providerId="ADAL" clId="{74726E11-A43B-45CF-9BB4-8544EFF3C342}" dt="2024-03-08T10:13:36.172" v="1390" actId="1076"/>
          <ac:picMkLst>
            <pc:docMk/>
            <pc:sldMk cId="2871382241" sldId="1072"/>
            <ac:picMk id="12" creationId="{8D34C43B-ECC7-6119-0605-FF63871646BD}"/>
          </ac:picMkLst>
        </pc:picChg>
        <pc:picChg chg="add mod">
          <ac:chgData name="Sindy Sterckx" userId="55a4e68b-ad9d-4b9d-9efe-4a6c8ca7b987" providerId="ADAL" clId="{74726E11-A43B-45CF-9BB4-8544EFF3C342}" dt="2024-03-08T10:13:36.172" v="1390" actId="1076"/>
          <ac:picMkLst>
            <pc:docMk/>
            <pc:sldMk cId="2871382241" sldId="1072"/>
            <ac:picMk id="13" creationId="{C8FF0A5B-7FF6-8E6E-FAE2-4A9CF0F7CA0F}"/>
          </ac:picMkLst>
        </pc:picChg>
        <pc:picChg chg="add mod">
          <ac:chgData name="Sindy Sterckx" userId="55a4e68b-ad9d-4b9d-9efe-4a6c8ca7b987" providerId="ADAL" clId="{74726E11-A43B-45CF-9BB4-8544EFF3C342}" dt="2024-03-08T10:13:36.172" v="1390" actId="1076"/>
          <ac:picMkLst>
            <pc:docMk/>
            <pc:sldMk cId="2871382241" sldId="1072"/>
            <ac:picMk id="14" creationId="{CEC23D40-38CB-F1D3-DF3E-811B5AAB01F0}"/>
          </ac:picMkLst>
        </pc:picChg>
      </pc:sldChg>
      <pc:sldChg chg="modSp add mod ord modClrScheme chgLayout">
        <pc:chgData name="Sindy Sterckx" userId="55a4e68b-ad9d-4b9d-9efe-4a6c8ca7b987" providerId="ADAL" clId="{74726E11-A43B-45CF-9BB4-8544EFF3C342}" dt="2024-03-08T11:12:38.523" v="2308"/>
        <pc:sldMkLst>
          <pc:docMk/>
          <pc:sldMk cId="3912113365" sldId="1072"/>
        </pc:sldMkLst>
        <pc:spChg chg="mod ord">
          <ac:chgData name="Sindy Sterckx" userId="55a4e68b-ad9d-4b9d-9efe-4a6c8ca7b987" providerId="ADAL" clId="{74726E11-A43B-45CF-9BB4-8544EFF3C342}" dt="2024-03-08T10:18:37.639" v="1425" actId="700"/>
          <ac:spMkLst>
            <pc:docMk/>
            <pc:sldMk cId="3912113365" sldId="1072"/>
            <ac:spMk id="2" creationId="{00000000-0000-0000-0000-000000000000}"/>
          </ac:spMkLst>
        </pc:spChg>
        <pc:spChg chg="mod ord">
          <ac:chgData name="Sindy Sterckx" userId="55a4e68b-ad9d-4b9d-9efe-4a6c8ca7b987" providerId="ADAL" clId="{74726E11-A43B-45CF-9BB4-8544EFF3C342}" dt="2024-03-08T10:20:50.781" v="1567" actId="20577"/>
          <ac:spMkLst>
            <pc:docMk/>
            <pc:sldMk cId="3912113365" sldId="1072"/>
            <ac:spMk id="3" creationId="{00000000-0000-0000-0000-000000000000}"/>
          </ac:spMkLst>
        </pc:spChg>
      </pc:sldChg>
      <pc:sldChg chg="addSp delSp modSp add mod">
        <pc:chgData name="Sindy Sterckx" userId="55a4e68b-ad9d-4b9d-9efe-4a6c8ca7b987" providerId="ADAL" clId="{74726E11-A43B-45CF-9BB4-8544EFF3C342}" dt="2024-03-08T10:57:31.298" v="1847" actId="1076"/>
        <pc:sldMkLst>
          <pc:docMk/>
          <pc:sldMk cId="2214720727" sldId="1073"/>
        </pc:sldMkLst>
        <pc:spChg chg="del">
          <ac:chgData name="Sindy Sterckx" userId="55a4e68b-ad9d-4b9d-9efe-4a6c8ca7b987" providerId="ADAL" clId="{74726E11-A43B-45CF-9BB4-8544EFF3C342}" dt="2024-03-08T10:56:01.252" v="1831" actId="21"/>
          <ac:spMkLst>
            <pc:docMk/>
            <pc:sldMk cId="2214720727" sldId="1073"/>
            <ac:spMk id="3" creationId="{B3165BC5-B79D-D9B2-C867-18251979EBE9}"/>
          </ac:spMkLst>
        </pc:spChg>
        <pc:spChg chg="add mod">
          <ac:chgData name="Sindy Sterckx" userId="55a4e68b-ad9d-4b9d-9efe-4a6c8ca7b987" providerId="ADAL" clId="{74726E11-A43B-45CF-9BB4-8544EFF3C342}" dt="2024-03-08T10:56:01.252" v="1831" actId="21"/>
          <ac:spMkLst>
            <pc:docMk/>
            <pc:sldMk cId="2214720727" sldId="1073"/>
            <ac:spMk id="5" creationId="{DA09E367-644F-9BDC-BB6F-302E82C6A23F}"/>
          </ac:spMkLst>
        </pc:spChg>
        <pc:picChg chg="del mod">
          <ac:chgData name="Sindy Sterckx" userId="55a4e68b-ad9d-4b9d-9efe-4a6c8ca7b987" providerId="ADAL" clId="{74726E11-A43B-45CF-9BB4-8544EFF3C342}" dt="2024-03-08T10:56:53.399" v="1837" actId="21"/>
          <ac:picMkLst>
            <pc:docMk/>
            <pc:sldMk cId="2214720727" sldId="1073"/>
            <ac:picMk id="6" creationId="{FCFB150B-DF1E-6761-4DB0-3267AB2E7561}"/>
          </ac:picMkLst>
        </pc:picChg>
        <pc:picChg chg="add mod modCrop">
          <ac:chgData name="Sindy Sterckx" userId="55a4e68b-ad9d-4b9d-9efe-4a6c8ca7b987" providerId="ADAL" clId="{74726E11-A43B-45CF-9BB4-8544EFF3C342}" dt="2024-03-08T10:57:31.298" v="1847" actId="1076"/>
          <ac:picMkLst>
            <pc:docMk/>
            <pc:sldMk cId="2214720727" sldId="1073"/>
            <ac:picMk id="8" creationId="{B2771274-3127-6EBA-5945-D407E8B5092F}"/>
          </ac:picMkLst>
        </pc:picChg>
        <pc:picChg chg="add mod">
          <ac:chgData name="Sindy Sterckx" userId="55a4e68b-ad9d-4b9d-9efe-4a6c8ca7b987" providerId="ADAL" clId="{74726E11-A43B-45CF-9BB4-8544EFF3C342}" dt="2024-03-08T10:57:17.599" v="1844"/>
          <ac:picMkLst>
            <pc:docMk/>
            <pc:sldMk cId="2214720727" sldId="1073"/>
            <ac:picMk id="9" creationId="{238BC7AA-4069-A60D-B940-F11CE13D36CA}"/>
          </ac:picMkLst>
        </pc:picChg>
      </pc:sldChg>
      <pc:sldChg chg="addSp modSp add mod chgLayout">
        <pc:chgData name="Sindy Sterckx" userId="55a4e68b-ad9d-4b9d-9efe-4a6c8ca7b987" providerId="ADAL" clId="{74726E11-A43B-45CF-9BB4-8544EFF3C342}" dt="2024-03-08T11:16:14.476" v="2329"/>
        <pc:sldMkLst>
          <pc:docMk/>
          <pc:sldMk cId="57877755" sldId="1074"/>
        </pc:sldMkLst>
        <pc:spChg chg="add mod ord">
          <ac:chgData name="Sindy Sterckx" userId="55a4e68b-ad9d-4b9d-9efe-4a6c8ca7b987" providerId="ADAL" clId="{74726E11-A43B-45CF-9BB4-8544EFF3C342}" dt="2024-03-08T11:16:14.476" v="2329"/>
          <ac:spMkLst>
            <pc:docMk/>
            <pc:sldMk cId="57877755" sldId="1074"/>
            <ac:spMk id="2" creationId="{4FC3A4C1-5F70-C115-4E97-BC76B7D5D870}"/>
          </ac:spMkLst>
        </pc:spChg>
        <pc:spChg chg="add mod ord">
          <ac:chgData name="Sindy Sterckx" userId="55a4e68b-ad9d-4b9d-9efe-4a6c8ca7b987" providerId="ADAL" clId="{74726E11-A43B-45CF-9BB4-8544EFF3C342}" dt="2024-03-08T11:16:12.631" v="2328" actId="700"/>
          <ac:spMkLst>
            <pc:docMk/>
            <pc:sldMk cId="57877755" sldId="1074"/>
            <ac:spMk id="3" creationId="{47543D2B-9A56-B61F-10B6-6E48FC3522B3}"/>
          </ac:spMkLst>
        </pc:spChg>
        <pc:picChg chg="mod modCrop">
          <ac:chgData name="Sindy Sterckx" userId="55a4e68b-ad9d-4b9d-9efe-4a6c8ca7b987" providerId="ADAL" clId="{74726E11-A43B-45CF-9BB4-8544EFF3C342}" dt="2024-03-08T11:15:54.493" v="2326" actId="1076"/>
          <ac:picMkLst>
            <pc:docMk/>
            <pc:sldMk cId="57877755" sldId="1074"/>
            <ac:picMk id="9" creationId="{418DF571-D5C9-89DF-26C0-9FAED23EB313}"/>
          </ac:picMkLst>
        </pc:picChg>
        <pc:picChg chg="mod">
          <ac:chgData name="Sindy Sterckx" userId="55a4e68b-ad9d-4b9d-9efe-4a6c8ca7b987" providerId="ADAL" clId="{74726E11-A43B-45CF-9BB4-8544EFF3C342}" dt="2024-03-08T11:15:56.464" v="2327" actId="1076"/>
          <ac:picMkLst>
            <pc:docMk/>
            <pc:sldMk cId="57877755" sldId="1074"/>
            <ac:picMk id="11" creationId="{AB638FE6-1FAD-58BC-6EB6-9DA0350F45EB}"/>
          </ac:picMkLst>
        </pc:picChg>
      </pc:sldChg>
      <pc:sldMasterChg chg="delSldLayout">
        <pc:chgData name="Sindy Sterckx" userId="55a4e68b-ad9d-4b9d-9efe-4a6c8ca7b987" providerId="ADAL" clId="{74726E11-A43B-45CF-9BB4-8544EFF3C342}" dt="2024-03-08T10:58:58.004" v="1873" actId="47"/>
        <pc:sldMasterMkLst>
          <pc:docMk/>
          <pc:sldMasterMk cId="3765819751" sldId="2147483648"/>
        </pc:sldMasterMkLst>
        <pc:sldLayoutChg chg="del">
          <pc:chgData name="Sindy Sterckx" userId="55a4e68b-ad9d-4b9d-9efe-4a6c8ca7b987" providerId="ADAL" clId="{74726E11-A43B-45CF-9BB4-8544EFF3C342}" dt="2024-03-08T10:58:58.004" v="1873" actId="47"/>
          <pc:sldLayoutMkLst>
            <pc:docMk/>
            <pc:sldMasterMk cId="3765819751" sldId="2147483648"/>
            <pc:sldLayoutMk cId="1354201087"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F728B-75A0-4353-8FED-377DA8A1CDEE}" type="datetimeFigureOut">
              <a:rPr lang="en-BE" smtClean="0"/>
              <a:t>14/03/2024</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BB25FC-2652-43D1-9455-BF555E1AD264}" type="slidenum">
              <a:rPr lang="en-BE" smtClean="0"/>
              <a:t>‹#›</a:t>
            </a:fld>
            <a:endParaRPr lang="en-BE"/>
          </a:p>
        </p:txBody>
      </p:sp>
    </p:spTree>
    <p:extLst>
      <p:ext uri="{BB962C8B-B14F-4D97-AF65-F5344CB8AC3E}">
        <p14:creationId xmlns:p14="http://schemas.microsoft.com/office/powerpoint/2010/main" val="2425498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term Fundamental Data Record may be applied to records meeting similar standards to an FCDR, but which is either too short to be informative about climate variability and change, or whose contents are relevant for purposes not considered to be climate applications. (Logically, one should define FDR as the baseline concept and add climate-specific requirements to define FCDR, and this may yet be recommended)</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3</a:t>
            </a:fld>
            <a:endParaRPr lang="en-US" dirty="0"/>
          </a:p>
        </p:txBody>
      </p:sp>
    </p:spTree>
    <p:extLst>
      <p:ext uri="{BB962C8B-B14F-4D97-AF65-F5344CB8AC3E}">
        <p14:creationId xmlns:p14="http://schemas.microsoft.com/office/powerpoint/2010/main" val="2317920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A8797-3315-6CF2-E8CA-31F5599BDD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6047A2A0-FE78-95D5-A3D0-DBBEF7B81B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495F6E0B-E526-6151-D0A2-3265707EFDD8}"/>
              </a:ext>
            </a:extLst>
          </p:cNvPr>
          <p:cNvSpPr>
            <a:spLocks noGrp="1"/>
          </p:cNvSpPr>
          <p:nvPr>
            <p:ph type="dt" sz="half" idx="10"/>
          </p:nvPr>
        </p:nvSpPr>
        <p:spPr/>
        <p:txBody>
          <a:bodyPr/>
          <a:lstStyle/>
          <a:p>
            <a:fld id="{091DC9B7-148B-452A-AC68-52BA13BE973E}" type="datetimeFigureOut">
              <a:rPr lang="en-BE" smtClean="0"/>
              <a:t>14/03/2024</a:t>
            </a:fld>
            <a:endParaRPr lang="en-BE"/>
          </a:p>
        </p:txBody>
      </p:sp>
      <p:sp>
        <p:nvSpPr>
          <p:cNvPr id="5" name="Footer Placeholder 4">
            <a:extLst>
              <a:ext uri="{FF2B5EF4-FFF2-40B4-BE49-F238E27FC236}">
                <a16:creationId xmlns:a16="http://schemas.microsoft.com/office/drawing/2014/main" id="{BCCBC227-E01B-E080-811E-42A592B4A6D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723F4413-41B6-0896-3AAD-0D5ED76F8C20}"/>
              </a:ext>
            </a:extLst>
          </p:cNvPr>
          <p:cNvSpPr>
            <a:spLocks noGrp="1"/>
          </p:cNvSpPr>
          <p:nvPr>
            <p:ph type="sldNum" sz="quarter" idx="12"/>
          </p:nvPr>
        </p:nvSpPr>
        <p:spPr/>
        <p:txBody>
          <a:bodyPr/>
          <a:lstStyle/>
          <a:p>
            <a:fld id="{8F2BA55E-2A40-4867-9AAF-2DB475C2174E}" type="slidenum">
              <a:rPr lang="en-BE" smtClean="0"/>
              <a:t>‹#›</a:t>
            </a:fld>
            <a:endParaRPr lang="en-BE"/>
          </a:p>
        </p:txBody>
      </p:sp>
    </p:spTree>
    <p:extLst>
      <p:ext uri="{BB962C8B-B14F-4D97-AF65-F5344CB8AC3E}">
        <p14:creationId xmlns:p14="http://schemas.microsoft.com/office/powerpoint/2010/main" val="205806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5C6C-4483-28F4-49B7-BD43F44227E7}"/>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17F96FB8-AF87-2167-ACDD-B5F1A0B077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71A3999D-2D6C-3D34-84CC-C8623A3608BB}"/>
              </a:ext>
            </a:extLst>
          </p:cNvPr>
          <p:cNvSpPr>
            <a:spLocks noGrp="1"/>
          </p:cNvSpPr>
          <p:nvPr>
            <p:ph type="dt" sz="half" idx="10"/>
          </p:nvPr>
        </p:nvSpPr>
        <p:spPr/>
        <p:txBody>
          <a:bodyPr/>
          <a:lstStyle/>
          <a:p>
            <a:fld id="{091DC9B7-148B-452A-AC68-52BA13BE973E}" type="datetimeFigureOut">
              <a:rPr lang="en-BE" smtClean="0"/>
              <a:t>14/03/2024</a:t>
            </a:fld>
            <a:endParaRPr lang="en-BE"/>
          </a:p>
        </p:txBody>
      </p:sp>
      <p:sp>
        <p:nvSpPr>
          <p:cNvPr id="5" name="Footer Placeholder 4">
            <a:extLst>
              <a:ext uri="{FF2B5EF4-FFF2-40B4-BE49-F238E27FC236}">
                <a16:creationId xmlns:a16="http://schemas.microsoft.com/office/drawing/2014/main" id="{F73B1B21-A79A-1B40-25E4-2A06D60EC29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8BF7B9D-F9C8-4E13-CE23-86C3B530E8B1}"/>
              </a:ext>
            </a:extLst>
          </p:cNvPr>
          <p:cNvSpPr>
            <a:spLocks noGrp="1"/>
          </p:cNvSpPr>
          <p:nvPr>
            <p:ph type="sldNum" sz="quarter" idx="12"/>
          </p:nvPr>
        </p:nvSpPr>
        <p:spPr/>
        <p:txBody>
          <a:bodyPr/>
          <a:lstStyle/>
          <a:p>
            <a:fld id="{8F2BA55E-2A40-4867-9AAF-2DB475C2174E}" type="slidenum">
              <a:rPr lang="en-BE" smtClean="0"/>
              <a:t>‹#›</a:t>
            </a:fld>
            <a:endParaRPr lang="en-BE"/>
          </a:p>
        </p:txBody>
      </p:sp>
    </p:spTree>
    <p:extLst>
      <p:ext uri="{BB962C8B-B14F-4D97-AF65-F5344CB8AC3E}">
        <p14:creationId xmlns:p14="http://schemas.microsoft.com/office/powerpoint/2010/main" val="224593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DF1741-C6A3-31E7-386F-F1B8BF25AA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466F8B40-685B-1786-9861-F5E0E5AEE2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E35B81C7-4E02-0A03-3014-3FC820FAA2D1}"/>
              </a:ext>
            </a:extLst>
          </p:cNvPr>
          <p:cNvSpPr>
            <a:spLocks noGrp="1"/>
          </p:cNvSpPr>
          <p:nvPr>
            <p:ph type="dt" sz="half" idx="10"/>
          </p:nvPr>
        </p:nvSpPr>
        <p:spPr/>
        <p:txBody>
          <a:bodyPr/>
          <a:lstStyle/>
          <a:p>
            <a:fld id="{091DC9B7-148B-452A-AC68-52BA13BE973E}" type="datetimeFigureOut">
              <a:rPr lang="en-BE" smtClean="0"/>
              <a:t>14/03/2024</a:t>
            </a:fld>
            <a:endParaRPr lang="en-BE"/>
          </a:p>
        </p:txBody>
      </p:sp>
      <p:sp>
        <p:nvSpPr>
          <p:cNvPr id="5" name="Footer Placeholder 4">
            <a:extLst>
              <a:ext uri="{FF2B5EF4-FFF2-40B4-BE49-F238E27FC236}">
                <a16:creationId xmlns:a16="http://schemas.microsoft.com/office/drawing/2014/main" id="{00C04DEE-AC62-3549-E247-7EFB46E590D7}"/>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95B8580-C993-972A-383E-6E7CD22E5AEF}"/>
              </a:ext>
            </a:extLst>
          </p:cNvPr>
          <p:cNvSpPr>
            <a:spLocks noGrp="1"/>
          </p:cNvSpPr>
          <p:nvPr>
            <p:ph type="sldNum" sz="quarter" idx="12"/>
          </p:nvPr>
        </p:nvSpPr>
        <p:spPr/>
        <p:txBody>
          <a:bodyPr/>
          <a:lstStyle/>
          <a:p>
            <a:fld id="{8F2BA55E-2A40-4867-9AAF-2DB475C2174E}" type="slidenum">
              <a:rPr lang="en-BE" smtClean="0"/>
              <a:t>‹#›</a:t>
            </a:fld>
            <a:endParaRPr lang="en-BE"/>
          </a:p>
        </p:txBody>
      </p:sp>
    </p:spTree>
    <p:extLst>
      <p:ext uri="{BB962C8B-B14F-4D97-AF65-F5344CB8AC3E}">
        <p14:creationId xmlns:p14="http://schemas.microsoft.com/office/powerpoint/2010/main" val="3166217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275" y="6183504"/>
            <a:ext cx="1490821" cy="495941"/>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096" y="24508"/>
            <a:ext cx="1200000" cy="1200000"/>
          </a:xfrm>
          <a:prstGeom prst="rect">
            <a:avLst/>
          </a:prstGeom>
        </p:spPr>
      </p:pic>
      <p:sp>
        <p:nvSpPr>
          <p:cNvPr id="24" name="Title 1"/>
          <p:cNvSpPr>
            <a:spLocks noGrp="1"/>
          </p:cNvSpPr>
          <p:nvPr>
            <p:ph type="title" hasCustomPrompt="1"/>
          </p:nvPr>
        </p:nvSpPr>
        <p:spPr>
          <a:xfrm>
            <a:off x="1433096" y="-12591"/>
            <a:ext cx="10758904" cy="1447099"/>
          </a:xfrm>
        </p:spPr>
        <p:txBody>
          <a:bodyPr/>
          <a:lstStyle>
            <a:lvl1pPr>
              <a:defRPr b="1">
                <a:solidFill>
                  <a:srgbClr val="67AF3E"/>
                </a:solidFill>
                <a:latin typeface="Century Gothic" panose="020B0502020202020204" pitchFamily="34" charset="0"/>
              </a:defRPr>
            </a:lvl1pPr>
          </a:lstStyle>
          <a:p>
            <a:r>
              <a:rPr lang="en-US"/>
              <a:t>Insert TITLE</a:t>
            </a:r>
            <a:endParaRPr lang="nl-BE"/>
          </a:p>
        </p:txBody>
      </p:sp>
      <p:sp>
        <p:nvSpPr>
          <p:cNvPr id="25" name="Rectangle 24"/>
          <p:cNvSpPr/>
          <p:nvPr userDrawn="1"/>
        </p:nvSpPr>
        <p:spPr>
          <a:xfrm>
            <a:off x="-6904" y="-5492"/>
            <a:ext cx="1440000" cy="1440000"/>
          </a:xfrm>
          <a:prstGeom prst="rect">
            <a:avLst/>
          </a:prstGeom>
          <a:solidFill>
            <a:srgbClr val="67AF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solidFill>
                <a:srgbClr val="67AF3E"/>
              </a:solidFill>
            </a:endParaRPr>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096" y="138508"/>
            <a:ext cx="1152000" cy="1152000"/>
          </a:xfrm>
          <a:prstGeom prst="rect">
            <a:avLst/>
          </a:prstGeom>
        </p:spPr>
      </p:pic>
      <p:sp>
        <p:nvSpPr>
          <p:cNvPr id="27" name="Text Placeholder 15"/>
          <p:cNvSpPr>
            <a:spLocks noGrp="1"/>
          </p:cNvSpPr>
          <p:nvPr>
            <p:ph type="body" sz="quarter" idx="10"/>
          </p:nvPr>
        </p:nvSpPr>
        <p:spPr>
          <a:xfrm>
            <a:off x="1487488" y="1796820"/>
            <a:ext cx="9697077" cy="4128459"/>
          </a:xfrm>
        </p:spPr>
        <p:txBody>
          <a:bodyPr/>
          <a:lstStyle>
            <a:lvl1pPr marL="457178" indent="-457178">
              <a:buFont typeface="Arial" panose="020B0604020202020204" pitchFamily="34" charset="0"/>
              <a:buChar char="•"/>
              <a:defRPr>
                <a:latin typeface="+mn-lt"/>
              </a:defRPr>
            </a:lvl1pPr>
            <a:lvl2pPr marL="990550" indent="-380981">
              <a:buFont typeface="Arial" panose="020B0604020202020204" pitchFamily="34" charset="0"/>
              <a:buChar char="•"/>
              <a:defRPr sz="2400" i="0">
                <a:effectLst/>
                <a:latin typeface="+mn-lt"/>
              </a:defRPr>
            </a:lvl2pPr>
            <a:lvl3pPr marL="1523925" indent="-304784">
              <a:buFont typeface="Arial" panose="020B0604020202020204" pitchFamily="34" charset="0"/>
              <a:buChar char="•"/>
              <a:defRPr sz="1867" u="none">
                <a:solidFill>
                  <a:schemeClr val="tx1">
                    <a:lumMod val="50000"/>
                  </a:schemeClr>
                </a:solidFill>
                <a:latin typeface="+mn-lt"/>
              </a:defRPr>
            </a:lvl3pPr>
            <a:lvl4pPr marL="1828709" indent="0">
              <a:buFont typeface="Arial" panose="020B0604020202020204" pitchFamily="34" charset="0"/>
              <a:buNone/>
              <a:defRPr sz="1867" i="1">
                <a:solidFill>
                  <a:srgbClr val="67AF3E"/>
                </a:solidFill>
                <a:effectLst/>
                <a:latin typeface="+mn-lt"/>
              </a:defRPr>
            </a:lvl4pPr>
            <a:lvl5pPr marL="2743062" indent="-304784">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Box 22"/>
          <p:cNvSpPr txBox="1"/>
          <p:nvPr userDrawn="1"/>
        </p:nvSpPr>
        <p:spPr>
          <a:xfrm>
            <a:off x="9514470" y="6344550"/>
            <a:ext cx="2534193" cy="318100"/>
          </a:xfrm>
          <a:prstGeom prst="rect">
            <a:avLst/>
          </a:prstGeom>
          <a:noFill/>
        </p:spPr>
        <p:txBody>
          <a:bodyPr wrap="square" rtlCol="0">
            <a:spAutoFit/>
          </a:bodyPr>
          <a:lstStyle/>
          <a:p>
            <a:pPr algn="r"/>
            <a:r>
              <a:rPr lang="nl-BE" sz="1467" b="0" baseline="0">
                <a:solidFill>
                  <a:schemeClr val="accent3"/>
                </a:solidFill>
                <a:latin typeface="Century Gothic" panose="020B0502020202020204" pitchFamily="34" charset="0"/>
              </a:rPr>
              <a:t>remotesensing.vito.be</a:t>
            </a:r>
          </a:p>
        </p:txBody>
      </p:sp>
    </p:spTree>
    <p:extLst>
      <p:ext uri="{BB962C8B-B14F-4D97-AF65-F5344CB8AC3E}">
        <p14:creationId xmlns:p14="http://schemas.microsoft.com/office/powerpoint/2010/main" val="18303681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36715" y="1777376"/>
            <a:ext cx="11478597" cy="3984616"/>
          </a:xfrm>
          <a:prstGeom prst="rect">
            <a:avLst/>
          </a:prstGeom>
        </p:spPr>
      </p:pic>
      <p:sp>
        <p:nvSpPr>
          <p:cNvPr id="5" name="Rectangle 4"/>
          <p:cNvSpPr/>
          <p:nvPr userDrawn="1"/>
        </p:nvSpPr>
        <p:spPr>
          <a:xfrm>
            <a:off x="4559829" y="2731677"/>
            <a:ext cx="7776864" cy="2304256"/>
          </a:xfrm>
          <a:prstGeom prst="rect">
            <a:avLst/>
          </a:prstGeom>
          <a:solidFill>
            <a:srgbClr val="67AF3E"/>
          </a:solidFill>
          <a:ln>
            <a:solidFill>
              <a:srgbClr val="67AF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240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719685" y="836712"/>
            <a:ext cx="2404321" cy="80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3"/>
          <p:cNvSpPr>
            <a:spLocks noGrp="1"/>
          </p:cNvSpPr>
          <p:nvPr>
            <p:ph type="body" sz="quarter" idx="12" hasCustomPrompt="1"/>
          </p:nvPr>
        </p:nvSpPr>
        <p:spPr>
          <a:xfrm>
            <a:off x="4751851" y="2948948"/>
            <a:ext cx="7200800" cy="1448017"/>
          </a:xfrm>
        </p:spPr>
        <p:txBody>
          <a:bodyPr anchor="b">
            <a:noAutofit/>
          </a:bodyPr>
          <a:lstStyle>
            <a:lvl1pPr marL="0" indent="0" algn="l">
              <a:buClr>
                <a:srgbClr val="67AF3E"/>
              </a:buClr>
              <a:buFont typeface="+mj-lt"/>
              <a:buNone/>
              <a:defRPr sz="4000" b="1">
                <a:solidFill>
                  <a:schemeClr val="bg1"/>
                </a:solidFill>
                <a:latin typeface="Century Gothic" panose="020B0502020202020204" pitchFamily="34" charset="0"/>
              </a:defRPr>
            </a:lvl1pPr>
            <a:lvl2pPr marL="1600160" indent="-990575">
              <a:buFont typeface="+mj-lt"/>
              <a:buAutoNum type="arabicPeriod"/>
              <a:defRPr sz="5333">
                <a:latin typeface="Century Gothic" panose="020B0502020202020204" pitchFamily="34" charset="0"/>
              </a:defRPr>
            </a:lvl2pPr>
            <a:lvl3pPr marL="2209745" indent="-990575">
              <a:buFont typeface="+mj-lt"/>
              <a:buAutoNum type="arabicPeriod"/>
              <a:defRPr sz="5333">
                <a:latin typeface="Century Gothic" panose="020B0502020202020204" pitchFamily="34" charset="0"/>
              </a:defRPr>
            </a:lvl3pPr>
            <a:lvl4pPr marL="2819330" indent="-990575">
              <a:buFont typeface="+mj-lt"/>
              <a:buAutoNum type="arabicPeriod"/>
              <a:defRPr sz="5333">
                <a:latin typeface="Century Gothic" panose="020B0502020202020204" pitchFamily="34" charset="0"/>
              </a:defRPr>
            </a:lvl4pPr>
            <a:lvl5pPr marL="3428914" indent="-990575">
              <a:buFont typeface="+mj-lt"/>
              <a:buAutoNum type="arabicPeriod"/>
              <a:defRPr sz="5333">
                <a:latin typeface="Century Gothic" panose="020B0502020202020204" pitchFamily="34" charset="0"/>
              </a:defRPr>
            </a:lvl5pPr>
          </a:lstStyle>
          <a:p>
            <a:pPr lvl="0"/>
            <a:r>
              <a:rPr lang="en-US" dirty="0"/>
              <a:t>CLICK TO EDIT TITLE</a:t>
            </a:r>
          </a:p>
        </p:txBody>
      </p:sp>
      <p:cxnSp>
        <p:nvCxnSpPr>
          <p:cNvPr id="11" name="Straight Connector 10"/>
          <p:cNvCxnSpPr/>
          <p:nvPr userDrawn="1"/>
        </p:nvCxnSpPr>
        <p:spPr>
          <a:xfrm>
            <a:off x="4943872" y="4389107"/>
            <a:ext cx="576064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3"/>
          <p:cNvSpPr>
            <a:spLocks noGrp="1"/>
          </p:cNvSpPr>
          <p:nvPr>
            <p:ph type="body" sz="quarter" idx="13" hasCustomPrompt="1"/>
          </p:nvPr>
        </p:nvSpPr>
        <p:spPr>
          <a:xfrm>
            <a:off x="4751851" y="4437112"/>
            <a:ext cx="6336704" cy="528059"/>
          </a:xfrm>
        </p:spPr>
        <p:txBody>
          <a:bodyPr anchor="t">
            <a:noAutofit/>
          </a:bodyPr>
          <a:lstStyle>
            <a:lvl1pPr marL="0" indent="0" algn="l">
              <a:buClr>
                <a:srgbClr val="67AF3E"/>
              </a:buClr>
              <a:buFont typeface="+mj-lt"/>
              <a:buNone/>
              <a:defRPr sz="2667" b="0">
                <a:solidFill>
                  <a:schemeClr val="bg1"/>
                </a:solidFill>
                <a:latin typeface="Century Gothic" panose="020B0502020202020204" pitchFamily="34" charset="0"/>
              </a:defRPr>
            </a:lvl1pPr>
            <a:lvl2pPr marL="1600160" indent="-990575">
              <a:buFont typeface="+mj-lt"/>
              <a:buAutoNum type="arabicPeriod"/>
              <a:defRPr sz="5333">
                <a:latin typeface="Century Gothic" panose="020B0502020202020204" pitchFamily="34" charset="0"/>
              </a:defRPr>
            </a:lvl2pPr>
            <a:lvl3pPr marL="2209745" indent="-990575">
              <a:buFont typeface="+mj-lt"/>
              <a:buAutoNum type="arabicPeriod"/>
              <a:defRPr sz="5333">
                <a:latin typeface="Century Gothic" panose="020B0502020202020204" pitchFamily="34" charset="0"/>
              </a:defRPr>
            </a:lvl3pPr>
            <a:lvl4pPr marL="2819330" indent="-990575">
              <a:buFont typeface="+mj-lt"/>
              <a:buAutoNum type="arabicPeriod"/>
              <a:defRPr sz="5333">
                <a:latin typeface="Century Gothic" panose="020B0502020202020204" pitchFamily="34" charset="0"/>
              </a:defRPr>
            </a:lvl4pPr>
            <a:lvl5pPr marL="3428914" indent="-990575">
              <a:buFont typeface="+mj-lt"/>
              <a:buAutoNum type="arabicPeriod"/>
              <a:defRPr sz="5333">
                <a:latin typeface="Century Gothic" panose="020B0502020202020204" pitchFamily="34" charset="0"/>
              </a:defRPr>
            </a:lvl5pPr>
          </a:lstStyle>
          <a:p>
            <a:pPr lvl="0"/>
            <a:r>
              <a:rPr lang="en-US" dirty="0"/>
              <a:t>CLICK TO EDIT SUBTITLE</a:t>
            </a:r>
          </a:p>
        </p:txBody>
      </p:sp>
      <p:sp>
        <p:nvSpPr>
          <p:cNvPr id="13" name="Text Placeholder 3"/>
          <p:cNvSpPr>
            <a:spLocks noGrp="1"/>
          </p:cNvSpPr>
          <p:nvPr>
            <p:ph type="body" sz="quarter" idx="14" hasCustomPrompt="1"/>
          </p:nvPr>
        </p:nvSpPr>
        <p:spPr>
          <a:xfrm>
            <a:off x="4805179" y="5925277"/>
            <a:ext cx="6336704" cy="528059"/>
          </a:xfrm>
        </p:spPr>
        <p:txBody>
          <a:bodyPr anchor="t">
            <a:noAutofit/>
          </a:bodyPr>
          <a:lstStyle>
            <a:lvl1pPr marL="0" indent="0" algn="r">
              <a:buClr>
                <a:srgbClr val="67AF3E"/>
              </a:buClr>
              <a:buFont typeface="+mj-lt"/>
              <a:buNone/>
              <a:defRPr sz="1867" b="1" i="0" baseline="0">
                <a:solidFill>
                  <a:srgbClr val="67AF3E"/>
                </a:solidFill>
                <a:latin typeface="Century Gothic" panose="020B0502020202020204" pitchFamily="34" charset="0"/>
              </a:defRPr>
            </a:lvl1pPr>
            <a:lvl2pPr marL="1600160" indent="-990575">
              <a:buFont typeface="+mj-lt"/>
              <a:buAutoNum type="arabicPeriod"/>
              <a:defRPr sz="5333">
                <a:latin typeface="Century Gothic" panose="020B0502020202020204" pitchFamily="34" charset="0"/>
              </a:defRPr>
            </a:lvl2pPr>
            <a:lvl3pPr marL="2209745" indent="-990575">
              <a:buFont typeface="+mj-lt"/>
              <a:buAutoNum type="arabicPeriod"/>
              <a:defRPr sz="5333">
                <a:latin typeface="Century Gothic" panose="020B0502020202020204" pitchFamily="34" charset="0"/>
              </a:defRPr>
            </a:lvl3pPr>
            <a:lvl4pPr marL="2819330" indent="-990575">
              <a:buFont typeface="+mj-lt"/>
              <a:buAutoNum type="arabicPeriod"/>
              <a:defRPr sz="5333">
                <a:latin typeface="Century Gothic" panose="020B0502020202020204" pitchFamily="34" charset="0"/>
              </a:defRPr>
            </a:lvl4pPr>
            <a:lvl5pPr marL="3428914" indent="-990575">
              <a:buFont typeface="+mj-lt"/>
              <a:buAutoNum type="arabicPeriod"/>
              <a:defRPr sz="5333">
                <a:latin typeface="Century Gothic" panose="020B0502020202020204" pitchFamily="34" charset="0"/>
              </a:defRPr>
            </a:lvl5pPr>
          </a:lstStyle>
          <a:p>
            <a:pPr lvl="0"/>
            <a:r>
              <a:rPr lang="en-US" dirty="0"/>
              <a:t>CLICK TO ADD EVENT / MEETING</a:t>
            </a:r>
          </a:p>
        </p:txBody>
      </p:sp>
    </p:spTree>
    <p:extLst>
      <p:ext uri="{BB962C8B-B14F-4D97-AF65-F5344CB8AC3E}">
        <p14:creationId xmlns:p14="http://schemas.microsoft.com/office/powerpoint/2010/main" val="42600888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EF3D-661C-2950-EAFE-FF952FB6DF41}"/>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FF2591C4-9894-AD88-4251-524FFD4494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81AFFF8E-4AF1-E2A9-3152-A6608E971016}"/>
              </a:ext>
            </a:extLst>
          </p:cNvPr>
          <p:cNvSpPr>
            <a:spLocks noGrp="1"/>
          </p:cNvSpPr>
          <p:nvPr>
            <p:ph type="dt" sz="half" idx="10"/>
          </p:nvPr>
        </p:nvSpPr>
        <p:spPr/>
        <p:txBody>
          <a:bodyPr/>
          <a:lstStyle/>
          <a:p>
            <a:fld id="{091DC9B7-148B-452A-AC68-52BA13BE973E}" type="datetimeFigureOut">
              <a:rPr lang="en-BE" smtClean="0"/>
              <a:t>14/03/2024</a:t>
            </a:fld>
            <a:endParaRPr lang="en-BE"/>
          </a:p>
        </p:txBody>
      </p:sp>
      <p:sp>
        <p:nvSpPr>
          <p:cNvPr id="5" name="Footer Placeholder 4">
            <a:extLst>
              <a:ext uri="{FF2B5EF4-FFF2-40B4-BE49-F238E27FC236}">
                <a16:creationId xmlns:a16="http://schemas.microsoft.com/office/drawing/2014/main" id="{22B1A95E-A421-5530-65FD-F41E51B27EA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B4D2EAD8-B617-93DE-75C3-16E9C4A7808B}"/>
              </a:ext>
            </a:extLst>
          </p:cNvPr>
          <p:cNvSpPr>
            <a:spLocks noGrp="1"/>
          </p:cNvSpPr>
          <p:nvPr>
            <p:ph type="sldNum" sz="quarter" idx="12"/>
          </p:nvPr>
        </p:nvSpPr>
        <p:spPr/>
        <p:txBody>
          <a:bodyPr/>
          <a:lstStyle/>
          <a:p>
            <a:fld id="{8F2BA55E-2A40-4867-9AAF-2DB475C2174E}" type="slidenum">
              <a:rPr lang="en-BE" smtClean="0"/>
              <a:t>‹#›</a:t>
            </a:fld>
            <a:endParaRPr lang="en-BE"/>
          </a:p>
        </p:txBody>
      </p:sp>
    </p:spTree>
    <p:extLst>
      <p:ext uri="{BB962C8B-B14F-4D97-AF65-F5344CB8AC3E}">
        <p14:creationId xmlns:p14="http://schemas.microsoft.com/office/powerpoint/2010/main" val="2864984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1761-1BB9-0F28-7098-24846F0F17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06F5F66E-30BF-5A5E-3F72-0EA77952F0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72BAB8-F52B-96BF-8C97-4D686FA7A320}"/>
              </a:ext>
            </a:extLst>
          </p:cNvPr>
          <p:cNvSpPr>
            <a:spLocks noGrp="1"/>
          </p:cNvSpPr>
          <p:nvPr>
            <p:ph type="dt" sz="half" idx="10"/>
          </p:nvPr>
        </p:nvSpPr>
        <p:spPr/>
        <p:txBody>
          <a:bodyPr/>
          <a:lstStyle/>
          <a:p>
            <a:fld id="{091DC9B7-148B-452A-AC68-52BA13BE973E}" type="datetimeFigureOut">
              <a:rPr lang="en-BE" smtClean="0"/>
              <a:t>14/03/2024</a:t>
            </a:fld>
            <a:endParaRPr lang="en-BE"/>
          </a:p>
        </p:txBody>
      </p:sp>
      <p:sp>
        <p:nvSpPr>
          <p:cNvPr id="5" name="Footer Placeholder 4">
            <a:extLst>
              <a:ext uri="{FF2B5EF4-FFF2-40B4-BE49-F238E27FC236}">
                <a16:creationId xmlns:a16="http://schemas.microsoft.com/office/drawing/2014/main" id="{549FD66A-276D-8E0D-295B-2786B0DD6B6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6963248-8D91-3E1C-6F7D-608A109A27FC}"/>
              </a:ext>
            </a:extLst>
          </p:cNvPr>
          <p:cNvSpPr>
            <a:spLocks noGrp="1"/>
          </p:cNvSpPr>
          <p:nvPr>
            <p:ph type="sldNum" sz="quarter" idx="12"/>
          </p:nvPr>
        </p:nvSpPr>
        <p:spPr/>
        <p:txBody>
          <a:bodyPr/>
          <a:lstStyle/>
          <a:p>
            <a:fld id="{8F2BA55E-2A40-4867-9AAF-2DB475C2174E}" type="slidenum">
              <a:rPr lang="en-BE" smtClean="0"/>
              <a:t>‹#›</a:t>
            </a:fld>
            <a:endParaRPr lang="en-BE"/>
          </a:p>
        </p:txBody>
      </p:sp>
    </p:spTree>
    <p:extLst>
      <p:ext uri="{BB962C8B-B14F-4D97-AF65-F5344CB8AC3E}">
        <p14:creationId xmlns:p14="http://schemas.microsoft.com/office/powerpoint/2010/main" val="78645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63B0-19E2-E794-976C-4B75B8E1C0A0}"/>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CA4C1D9E-E395-4DAA-C8BB-1110B889C1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C0D334D6-8E57-73EF-B042-8D8F5690D4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DDCB1167-D140-79B3-E1AE-E7AF4A7A78DC}"/>
              </a:ext>
            </a:extLst>
          </p:cNvPr>
          <p:cNvSpPr>
            <a:spLocks noGrp="1"/>
          </p:cNvSpPr>
          <p:nvPr>
            <p:ph type="dt" sz="half" idx="10"/>
          </p:nvPr>
        </p:nvSpPr>
        <p:spPr/>
        <p:txBody>
          <a:bodyPr/>
          <a:lstStyle/>
          <a:p>
            <a:fld id="{091DC9B7-148B-452A-AC68-52BA13BE973E}" type="datetimeFigureOut">
              <a:rPr lang="en-BE" smtClean="0"/>
              <a:t>14/03/2024</a:t>
            </a:fld>
            <a:endParaRPr lang="en-BE"/>
          </a:p>
        </p:txBody>
      </p:sp>
      <p:sp>
        <p:nvSpPr>
          <p:cNvPr id="6" name="Footer Placeholder 5">
            <a:extLst>
              <a:ext uri="{FF2B5EF4-FFF2-40B4-BE49-F238E27FC236}">
                <a16:creationId xmlns:a16="http://schemas.microsoft.com/office/drawing/2014/main" id="{97EB122E-4454-6352-661A-7E161562D785}"/>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DC569B2D-072B-0720-8E6C-0E23CBF1F934}"/>
              </a:ext>
            </a:extLst>
          </p:cNvPr>
          <p:cNvSpPr>
            <a:spLocks noGrp="1"/>
          </p:cNvSpPr>
          <p:nvPr>
            <p:ph type="sldNum" sz="quarter" idx="12"/>
          </p:nvPr>
        </p:nvSpPr>
        <p:spPr/>
        <p:txBody>
          <a:bodyPr/>
          <a:lstStyle/>
          <a:p>
            <a:fld id="{8F2BA55E-2A40-4867-9AAF-2DB475C2174E}" type="slidenum">
              <a:rPr lang="en-BE" smtClean="0"/>
              <a:t>‹#›</a:t>
            </a:fld>
            <a:endParaRPr lang="en-BE"/>
          </a:p>
        </p:txBody>
      </p:sp>
    </p:spTree>
    <p:extLst>
      <p:ext uri="{BB962C8B-B14F-4D97-AF65-F5344CB8AC3E}">
        <p14:creationId xmlns:p14="http://schemas.microsoft.com/office/powerpoint/2010/main" val="2446638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4F17C-1887-36AD-2033-3D48E16FAB13}"/>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AD6D96D9-BEA9-125C-83FE-58D87B0DC7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C832B4-78AA-0DBA-0927-C489104308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40DD043A-71EA-89DF-013F-D9B6E53C47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FDA44D-4FC8-C59D-5E06-EE871C2ADE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753746AF-37EF-A338-0ABF-1479B65356E4}"/>
              </a:ext>
            </a:extLst>
          </p:cNvPr>
          <p:cNvSpPr>
            <a:spLocks noGrp="1"/>
          </p:cNvSpPr>
          <p:nvPr>
            <p:ph type="dt" sz="half" idx="10"/>
          </p:nvPr>
        </p:nvSpPr>
        <p:spPr/>
        <p:txBody>
          <a:bodyPr/>
          <a:lstStyle/>
          <a:p>
            <a:fld id="{091DC9B7-148B-452A-AC68-52BA13BE973E}" type="datetimeFigureOut">
              <a:rPr lang="en-BE" smtClean="0"/>
              <a:t>14/03/2024</a:t>
            </a:fld>
            <a:endParaRPr lang="en-BE"/>
          </a:p>
        </p:txBody>
      </p:sp>
      <p:sp>
        <p:nvSpPr>
          <p:cNvPr id="8" name="Footer Placeholder 7">
            <a:extLst>
              <a:ext uri="{FF2B5EF4-FFF2-40B4-BE49-F238E27FC236}">
                <a16:creationId xmlns:a16="http://schemas.microsoft.com/office/drawing/2014/main" id="{24715F22-D439-01DD-0AA6-F2AE5B0DF966}"/>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548542D6-5A2C-F586-BDB1-6EC66C5910B2}"/>
              </a:ext>
            </a:extLst>
          </p:cNvPr>
          <p:cNvSpPr>
            <a:spLocks noGrp="1"/>
          </p:cNvSpPr>
          <p:nvPr>
            <p:ph type="sldNum" sz="quarter" idx="12"/>
          </p:nvPr>
        </p:nvSpPr>
        <p:spPr/>
        <p:txBody>
          <a:bodyPr/>
          <a:lstStyle/>
          <a:p>
            <a:fld id="{8F2BA55E-2A40-4867-9AAF-2DB475C2174E}" type="slidenum">
              <a:rPr lang="en-BE" smtClean="0"/>
              <a:t>‹#›</a:t>
            </a:fld>
            <a:endParaRPr lang="en-BE"/>
          </a:p>
        </p:txBody>
      </p:sp>
    </p:spTree>
    <p:extLst>
      <p:ext uri="{BB962C8B-B14F-4D97-AF65-F5344CB8AC3E}">
        <p14:creationId xmlns:p14="http://schemas.microsoft.com/office/powerpoint/2010/main" val="637524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5CC94-EA47-71F6-E2EE-4BDAF5BC5D77}"/>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D27228EB-1250-D0E4-298F-6097B103CD2E}"/>
              </a:ext>
            </a:extLst>
          </p:cNvPr>
          <p:cNvSpPr>
            <a:spLocks noGrp="1"/>
          </p:cNvSpPr>
          <p:nvPr>
            <p:ph type="dt" sz="half" idx="10"/>
          </p:nvPr>
        </p:nvSpPr>
        <p:spPr/>
        <p:txBody>
          <a:bodyPr/>
          <a:lstStyle/>
          <a:p>
            <a:fld id="{091DC9B7-148B-452A-AC68-52BA13BE973E}" type="datetimeFigureOut">
              <a:rPr lang="en-BE" smtClean="0"/>
              <a:t>14/03/2024</a:t>
            </a:fld>
            <a:endParaRPr lang="en-BE"/>
          </a:p>
        </p:txBody>
      </p:sp>
      <p:sp>
        <p:nvSpPr>
          <p:cNvPr id="4" name="Footer Placeholder 3">
            <a:extLst>
              <a:ext uri="{FF2B5EF4-FFF2-40B4-BE49-F238E27FC236}">
                <a16:creationId xmlns:a16="http://schemas.microsoft.com/office/drawing/2014/main" id="{A8B102B9-80A1-2B5C-04C2-2CCB8F2971EF}"/>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9D06E088-8195-05DB-F4ED-EA72333CAA27}"/>
              </a:ext>
            </a:extLst>
          </p:cNvPr>
          <p:cNvSpPr>
            <a:spLocks noGrp="1"/>
          </p:cNvSpPr>
          <p:nvPr>
            <p:ph type="sldNum" sz="quarter" idx="12"/>
          </p:nvPr>
        </p:nvSpPr>
        <p:spPr/>
        <p:txBody>
          <a:bodyPr/>
          <a:lstStyle/>
          <a:p>
            <a:fld id="{8F2BA55E-2A40-4867-9AAF-2DB475C2174E}" type="slidenum">
              <a:rPr lang="en-BE" smtClean="0"/>
              <a:t>‹#›</a:t>
            </a:fld>
            <a:endParaRPr lang="en-BE"/>
          </a:p>
        </p:txBody>
      </p:sp>
    </p:spTree>
    <p:extLst>
      <p:ext uri="{BB962C8B-B14F-4D97-AF65-F5344CB8AC3E}">
        <p14:creationId xmlns:p14="http://schemas.microsoft.com/office/powerpoint/2010/main" val="256397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38872A-C421-566F-E0B4-ADD5921A9F5C}"/>
              </a:ext>
            </a:extLst>
          </p:cNvPr>
          <p:cNvSpPr>
            <a:spLocks noGrp="1"/>
          </p:cNvSpPr>
          <p:nvPr>
            <p:ph type="dt" sz="half" idx="10"/>
          </p:nvPr>
        </p:nvSpPr>
        <p:spPr/>
        <p:txBody>
          <a:bodyPr/>
          <a:lstStyle/>
          <a:p>
            <a:fld id="{091DC9B7-148B-452A-AC68-52BA13BE973E}" type="datetimeFigureOut">
              <a:rPr lang="en-BE" smtClean="0"/>
              <a:t>14/03/2024</a:t>
            </a:fld>
            <a:endParaRPr lang="en-BE"/>
          </a:p>
        </p:txBody>
      </p:sp>
      <p:sp>
        <p:nvSpPr>
          <p:cNvPr id="3" name="Footer Placeholder 2">
            <a:extLst>
              <a:ext uri="{FF2B5EF4-FFF2-40B4-BE49-F238E27FC236}">
                <a16:creationId xmlns:a16="http://schemas.microsoft.com/office/drawing/2014/main" id="{2B8CE72B-F9D8-EEB8-59B4-93DBF80EB129}"/>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AE2B97A0-58C4-DDAC-681C-0A7942460B15}"/>
              </a:ext>
            </a:extLst>
          </p:cNvPr>
          <p:cNvSpPr>
            <a:spLocks noGrp="1"/>
          </p:cNvSpPr>
          <p:nvPr>
            <p:ph type="sldNum" sz="quarter" idx="12"/>
          </p:nvPr>
        </p:nvSpPr>
        <p:spPr/>
        <p:txBody>
          <a:bodyPr/>
          <a:lstStyle/>
          <a:p>
            <a:fld id="{8F2BA55E-2A40-4867-9AAF-2DB475C2174E}" type="slidenum">
              <a:rPr lang="en-BE" smtClean="0"/>
              <a:t>‹#›</a:t>
            </a:fld>
            <a:endParaRPr lang="en-BE"/>
          </a:p>
        </p:txBody>
      </p:sp>
    </p:spTree>
    <p:extLst>
      <p:ext uri="{BB962C8B-B14F-4D97-AF65-F5344CB8AC3E}">
        <p14:creationId xmlns:p14="http://schemas.microsoft.com/office/powerpoint/2010/main" val="2522875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0DE2D-68C4-9F12-0634-3F45A57A00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7C3ACD0A-2BDC-3F01-50C2-1FDC926E58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7D51487D-419B-33B4-8CF0-4026C87B4D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A1416C-4F85-D2C9-6F3A-A47C4B94B1A7}"/>
              </a:ext>
            </a:extLst>
          </p:cNvPr>
          <p:cNvSpPr>
            <a:spLocks noGrp="1"/>
          </p:cNvSpPr>
          <p:nvPr>
            <p:ph type="dt" sz="half" idx="10"/>
          </p:nvPr>
        </p:nvSpPr>
        <p:spPr/>
        <p:txBody>
          <a:bodyPr/>
          <a:lstStyle/>
          <a:p>
            <a:fld id="{091DC9B7-148B-452A-AC68-52BA13BE973E}" type="datetimeFigureOut">
              <a:rPr lang="en-BE" smtClean="0"/>
              <a:t>14/03/2024</a:t>
            </a:fld>
            <a:endParaRPr lang="en-BE"/>
          </a:p>
        </p:txBody>
      </p:sp>
      <p:sp>
        <p:nvSpPr>
          <p:cNvPr id="6" name="Footer Placeholder 5">
            <a:extLst>
              <a:ext uri="{FF2B5EF4-FFF2-40B4-BE49-F238E27FC236}">
                <a16:creationId xmlns:a16="http://schemas.microsoft.com/office/drawing/2014/main" id="{EB13BA66-79A5-1EAD-4C02-DC958205396D}"/>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4F5FC79B-F4F3-FC81-65E1-0E843409C60A}"/>
              </a:ext>
            </a:extLst>
          </p:cNvPr>
          <p:cNvSpPr>
            <a:spLocks noGrp="1"/>
          </p:cNvSpPr>
          <p:nvPr>
            <p:ph type="sldNum" sz="quarter" idx="12"/>
          </p:nvPr>
        </p:nvSpPr>
        <p:spPr/>
        <p:txBody>
          <a:bodyPr/>
          <a:lstStyle/>
          <a:p>
            <a:fld id="{8F2BA55E-2A40-4867-9AAF-2DB475C2174E}" type="slidenum">
              <a:rPr lang="en-BE" smtClean="0"/>
              <a:t>‹#›</a:t>
            </a:fld>
            <a:endParaRPr lang="en-BE"/>
          </a:p>
        </p:txBody>
      </p:sp>
    </p:spTree>
    <p:extLst>
      <p:ext uri="{BB962C8B-B14F-4D97-AF65-F5344CB8AC3E}">
        <p14:creationId xmlns:p14="http://schemas.microsoft.com/office/powerpoint/2010/main" val="198718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6546A-23CB-8D59-D3B0-C9A55237FC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73C85A5F-A2CA-3654-99F8-3658D389FD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A2164BF7-3474-83DE-6577-21CA2201C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5949D0-3E2C-C3D4-8F64-DD8FDA8FA929}"/>
              </a:ext>
            </a:extLst>
          </p:cNvPr>
          <p:cNvSpPr>
            <a:spLocks noGrp="1"/>
          </p:cNvSpPr>
          <p:nvPr>
            <p:ph type="dt" sz="half" idx="10"/>
          </p:nvPr>
        </p:nvSpPr>
        <p:spPr/>
        <p:txBody>
          <a:bodyPr/>
          <a:lstStyle/>
          <a:p>
            <a:fld id="{091DC9B7-148B-452A-AC68-52BA13BE973E}" type="datetimeFigureOut">
              <a:rPr lang="en-BE" smtClean="0"/>
              <a:t>14/03/2024</a:t>
            </a:fld>
            <a:endParaRPr lang="en-BE"/>
          </a:p>
        </p:txBody>
      </p:sp>
      <p:sp>
        <p:nvSpPr>
          <p:cNvPr id="6" name="Footer Placeholder 5">
            <a:extLst>
              <a:ext uri="{FF2B5EF4-FFF2-40B4-BE49-F238E27FC236}">
                <a16:creationId xmlns:a16="http://schemas.microsoft.com/office/drawing/2014/main" id="{1E6D1737-371C-7ED8-A669-511DC453BF9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D54A10E0-8A61-41EB-47B9-2E8E1A03C7DE}"/>
              </a:ext>
            </a:extLst>
          </p:cNvPr>
          <p:cNvSpPr>
            <a:spLocks noGrp="1"/>
          </p:cNvSpPr>
          <p:nvPr>
            <p:ph type="sldNum" sz="quarter" idx="12"/>
          </p:nvPr>
        </p:nvSpPr>
        <p:spPr/>
        <p:txBody>
          <a:bodyPr/>
          <a:lstStyle/>
          <a:p>
            <a:fld id="{8F2BA55E-2A40-4867-9AAF-2DB475C2174E}" type="slidenum">
              <a:rPr lang="en-BE" smtClean="0"/>
              <a:t>‹#›</a:t>
            </a:fld>
            <a:endParaRPr lang="en-BE"/>
          </a:p>
        </p:txBody>
      </p:sp>
    </p:spTree>
    <p:extLst>
      <p:ext uri="{BB962C8B-B14F-4D97-AF65-F5344CB8AC3E}">
        <p14:creationId xmlns:p14="http://schemas.microsoft.com/office/powerpoint/2010/main" val="2126614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1D0179-52B9-5FA6-855B-1A66DCCAD9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B6458337-E68D-C379-CEAA-68C6387FE1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B5043994-9FA7-AC91-7145-8554F4BE90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DC9B7-148B-452A-AC68-52BA13BE973E}" type="datetimeFigureOut">
              <a:rPr lang="en-BE" smtClean="0"/>
              <a:t>14/03/2024</a:t>
            </a:fld>
            <a:endParaRPr lang="en-BE"/>
          </a:p>
        </p:txBody>
      </p:sp>
      <p:sp>
        <p:nvSpPr>
          <p:cNvPr id="5" name="Footer Placeholder 4">
            <a:extLst>
              <a:ext uri="{FF2B5EF4-FFF2-40B4-BE49-F238E27FC236}">
                <a16:creationId xmlns:a16="http://schemas.microsoft.com/office/drawing/2014/main" id="{850008D9-D051-D89A-6552-30DDC0B14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A927F323-AB33-EA79-E66B-5364E665D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2BA55E-2A40-4867-9AAF-2DB475C2174E}" type="slidenum">
              <a:rPr lang="en-BE" smtClean="0"/>
              <a:t>‹#›</a:t>
            </a:fld>
            <a:endParaRPr lang="en-BE"/>
          </a:p>
        </p:txBody>
      </p:sp>
    </p:spTree>
    <p:extLst>
      <p:ext uri="{BB962C8B-B14F-4D97-AF65-F5344CB8AC3E}">
        <p14:creationId xmlns:p14="http://schemas.microsoft.com/office/powerpoint/2010/main" val="3765819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qa4eo.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8.png"/><Relationship Id="rId2" Type="http://schemas.openxmlformats.org/officeDocument/2006/relationships/image" Target="../media/image29.jpeg"/><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751851" y="2948948"/>
            <a:ext cx="7584843" cy="1448017"/>
          </a:xfrm>
        </p:spPr>
        <p:txBody>
          <a:bodyPr/>
          <a:lstStyle/>
          <a:p>
            <a:r>
              <a:rPr lang="nl-BE" sz="2800" dirty="0"/>
              <a:t>FDR4VGT : </a:t>
            </a:r>
            <a:r>
              <a:rPr lang="en-US" sz="2800" dirty="0"/>
              <a:t>20+ years harmonized data record of land surface </a:t>
            </a:r>
            <a:r>
              <a:rPr lang="en-US" sz="2800" dirty="0" err="1"/>
              <a:t>reflectances</a:t>
            </a:r>
            <a:r>
              <a:rPr lang="en-US" sz="2800" dirty="0"/>
              <a:t> from SPOT-VGT-1, VGT-2 and </a:t>
            </a:r>
            <a:r>
              <a:rPr lang="en-US" sz="2800" dirty="0" err="1"/>
              <a:t>Proba</a:t>
            </a:r>
            <a:r>
              <a:rPr lang="en-US" sz="2800" dirty="0"/>
              <a:t>-V sensors</a:t>
            </a:r>
            <a:endParaRPr lang="nl-BE" sz="2800" dirty="0"/>
          </a:p>
        </p:txBody>
      </p:sp>
      <p:sp>
        <p:nvSpPr>
          <p:cNvPr id="4" name="Text Placeholder 3"/>
          <p:cNvSpPr>
            <a:spLocks noGrp="1"/>
          </p:cNvSpPr>
          <p:nvPr>
            <p:ph type="body" sz="quarter" idx="14"/>
          </p:nvPr>
        </p:nvSpPr>
        <p:spPr/>
        <p:txBody>
          <a:bodyPr/>
          <a:lstStyle/>
          <a:p>
            <a:r>
              <a:rPr lang="nl-BE" dirty="0"/>
              <a:t>GSICS </a:t>
            </a:r>
            <a:r>
              <a:rPr lang="nl-BE" dirty="0" err="1"/>
              <a:t>Annual</a:t>
            </a:r>
            <a:r>
              <a:rPr lang="nl-BE" dirty="0"/>
              <a:t> Conference, 2024 </a:t>
            </a:r>
          </a:p>
        </p:txBody>
      </p:sp>
      <p:pic>
        <p:nvPicPr>
          <p:cNvPr id="5" name="Picture 4">
            <a:extLst>
              <a:ext uri="{FF2B5EF4-FFF2-40B4-BE49-F238E27FC236}">
                <a16:creationId xmlns:a16="http://schemas.microsoft.com/office/drawing/2014/main" id="{A71CF9CA-9EE3-D4BE-3166-A6D32FB267F0}"/>
              </a:ext>
            </a:extLst>
          </p:cNvPr>
          <p:cNvPicPr>
            <a:picLocks noChangeAspect="1"/>
          </p:cNvPicPr>
          <p:nvPr/>
        </p:nvPicPr>
        <p:blipFill>
          <a:blip r:embed="rId2"/>
          <a:stretch>
            <a:fillRect/>
          </a:stretch>
        </p:blipFill>
        <p:spPr>
          <a:xfrm>
            <a:off x="0" y="481083"/>
            <a:ext cx="1804621" cy="1133955"/>
          </a:xfrm>
          <a:prstGeom prst="rect">
            <a:avLst/>
          </a:prstGeom>
        </p:spPr>
      </p:pic>
      <p:pic>
        <p:nvPicPr>
          <p:cNvPr id="6" name="Picture 5">
            <a:extLst>
              <a:ext uri="{FF2B5EF4-FFF2-40B4-BE49-F238E27FC236}">
                <a16:creationId xmlns:a16="http://schemas.microsoft.com/office/drawing/2014/main" id="{AAD6DE21-3C10-41AE-7FD6-E5B0842F671A}"/>
              </a:ext>
            </a:extLst>
          </p:cNvPr>
          <p:cNvPicPr>
            <a:picLocks noChangeAspect="1"/>
          </p:cNvPicPr>
          <p:nvPr/>
        </p:nvPicPr>
        <p:blipFill>
          <a:blip r:embed="rId3"/>
          <a:stretch>
            <a:fillRect/>
          </a:stretch>
        </p:blipFill>
        <p:spPr>
          <a:xfrm>
            <a:off x="1539768" y="804067"/>
            <a:ext cx="2541770" cy="487986"/>
          </a:xfrm>
          <a:prstGeom prst="rect">
            <a:avLst/>
          </a:prstGeom>
        </p:spPr>
      </p:pic>
      <p:pic>
        <p:nvPicPr>
          <p:cNvPr id="7" name="Picture 6" descr="Blue letters on a white background&#10;&#10;Description automatically generated">
            <a:extLst>
              <a:ext uri="{FF2B5EF4-FFF2-40B4-BE49-F238E27FC236}">
                <a16:creationId xmlns:a16="http://schemas.microsoft.com/office/drawing/2014/main" id="{2051A1E3-931F-30F9-6AFC-8020FDF182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9380" y="805096"/>
            <a:ext cx="1588158" cy="485929"/>
          </a:xfrm>
          <a:prstGeom prst="rect">
            <a:avLst/>
          </a:prstGeom>
        </p:spPr>
      </p:pic>
      <p:pic>
        <p:nvPicPr>
          <p:cNvPr id="8" name="Picture 7">
            <a:extLst>
              <a:ext uri="{FF2B5EF4-FFF2-40B4-BE49-F238E27FC236}">
                <a16:creationId xmlns:a16="http://schemas.microsoft.com/office/drawing/2014/main" id="{541BB9F7-2FD9-F4C9-2B6F-E7F0AA628F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5014" y="965712"/>
            <a:ext cx="2388095" cy="164696"/>
          </a:xfrm>
          <a:prstGeom prst="rect">
            <a:avLst/>
          </a:prstGeom>
        </p:spPr>
      </p:pic>
    </p:spTree>
    <p:extLst>
      <p:ext uri="{BB962C8B-B14F-4D97-AF65-F5344CB8AC3E}">
        <p14:creationId xmlns:p14="http://schemas.microsoft.com/office/powerpoint/2010/main" val="241916714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9F81B-DDBD-B366-3688-ED4B943196C6}"/>
              </a:ext>
            </a:extLst>
          </p:cNvPr>
          <p:cNvSpPr>
            <a:spLocks noGrp="1"/>
          </p:cNvSpPr>
          <p:nvPr>
            <p:ph type="title"/>
          </p:nvPr>
        </p:nvSpPr>
        <p:spPr/>
        <p:txBody>
          <a:bodyPr/>
          <a:lstStyle/>
          <a:p>
            <a:r>
              <a:rPr lang="en-US" dirty="0"/>
              <a:t>Cloud masking</a:t>
            </a:r>
            <a:endParaRPr lang="en-BE" dirty="0"/>
          </a:p>
        </p:txBody>
      </p:sp>
      <p:sp>
        <p:nvSpPr>
          <p:cNvPr id="3" name="Text Placeholder 2">
            <a:extLst>
              <a:ext uri="{FF2B5EF4-FFF2-40B4-BE49-F238E27FC236}">
                <a16:creationId xmlns:a16="http://schemas.microsoft.com/office/drawing/2014/main" id="{94743E03-085F-E433-4D4B-D15468D11A6D}"/>
              </a:ext>
            </a:extLst>
          </p:cNvPr>
          <p:cNvSpPr>
            <a:spLocks noGrp="1"/>
          </p:cNvSpPr>
          <p:nvPr>
            <p:ph type="body" sz="quarter" idx="10"/>
          </p:nvPr>
        </p:nvSpPr>
        <p:spPr>
          <a:xfrm>
            <a:off x="49358" y="1500605"/>
            <a:ext cx="11475098" cy="4128459"/>
          </a:xfrm>
        </p:spPr>
        <p:txBody>
          <a:bodyPr>
            <a:normAutofit/>
          </a:bodyPr>
          <a:lstStyle/>
          <a:p>
            <a:r>
              <a:rPr lang="en-US" b="1" dirty="0"/>
              <a:t>FDR4VGT Requirements </a:t>
            </a:r>
            <a:r>
              <a:rPr lang="en-US" dirty="0"/>
              <a:t>: Development of reliable and consistent cloud masking algorithm </a:t>
            </a:r>
          </a:p>
          <a:p>
            <a:pPr lvl="1"/>
            <a:endParaRPr lang="nl-BE" sz="2800" dirty="0"/>
          </a:p>
          <a:p>
            <a:pPr lvl="1"/>
            <a:r>
              <a:rPr lang="nl-BE" sz="2800" dirty="0"/>
              <a:t>PROBA-V C2: </a:t>
            </a:r>
            <a:r>
              <a:rPr lang="en-US" sz="2800" dirty="0"/>
              <a:t>Multi-Layer Perceptron (MLP)-based Neural Network</a:t>
            </a:r>
          </a:p>
          <a:p>
            <a:pPr lvl="1"/>
            <a:endParaRPr lang="nl-BE" sz="2800" dirty="0"/>
          </a:p>
          <a:p>
            <a:pPr marL="609569" lvl="1" indent="0">
              <a:buNone/>
            </a:pPr>
            <a:r>
              <a:rPr lang="nl-BE" sz="2800" dirty="0"/>
              <a:t>		Significant </a:t>
            </a:r>
            <a:r>
              <a:rPr lang="nl-BE" sz="2800" dirty="0" err="1"/>
              <a:t>improvements</a:t>
            </a:r>
            <a:r>
              <a:rPr lang="nl-BE" sz="2800" dirty="0"/>
              <a:t> in Cloud </a:t>
            </a:r>
            <a:r>
              <a:rPr lang="nl-BE" sz="2800" dirty="0" err="1"/>
              <a:t>Detection</a:t>
            </a:r>
            <a:endParaRPr lang="nl-BE" sz="2800" dirty="0"/>
          </a:p>
          <a:p>
            <a:pPr lvl="1"/>
            <a:endParaRPr lang="nl-BE" sz="2800" dirty="0"/>
          </a:p>
          <a:p>
            <a:pPr lvl="1"/>
            <a:r>
              <a:rPr lang="nl-BE" sz="2800" dirty="0"/>
              <a:t>Transfer </a:t>
            </a:r>
            <a:r>
              <a:rPr lang="nl-BE" sz="2800" dirty="0" err="1"/>
              <a:t>learning</a:t>
            </a:r>
            <a:r>
              <a:rPr lang="nl-BE" sz="2800" dirty="0"/>
              <a:t> </a:t>
            </a:r>
            <a:r>
              <a:rPr lang="nl-BE" sz="2800" dirty="0" err="1"/>
              <a:t>from</a:t>
            </a:r>
            <a:r>
              <a:rPr lang="nl-BE" sz="2800" dirty="0"/>
              <a:t> PROBA-V </a:t>
            </a:r>
            <a:r>
              <a:rPr lang="nl-BE" sz="2800" dirty="0" err="1"/>
              <a:t>to</a:t>
            </a:r>
            <a:r>
              <a:rPr lang="nl-BE" sz="2800" dirty="0"/>
              <a:t> SPOT-VGT1/2</a:t>
            </a:r>
          </a:p>
          <a:p>
            <a:pPr lvl="1"/>
            <a:endParaRPr lang="nl-BE" dirty="0">
              <a:solidFill>
                <a:srgbClr val="333333"/>
              </a:solidFill>
              <a:latin typeface="AvenirLT-Roman"/>
            </a:endParaRPr>
          </a:p>
        </p:txBody>
      </p:sp>
      <p:pic>
        <p:nvPicPr>
          <p:cNvPr id="4" name="Picture 3">
            <a:extLst>
              <a:ext uri="{FF2B5EF4-FFF2-40B4-BE49-F238E27FC236}">
                <a16:creationId xmlns:a16="http://schemas.microsoft.com/office/drawing/2014/main" id="{4CDB8688-A879-F0AB-D207-4E8BAF6F0B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548" y="419461"/>
            <a:ext cx="5158526" cy="355760"/>
          </a:xfrm>
          <a:prstGeom prst="rect">
            <a:avLst/>
          </a:prstGeom>
        </p:spPr>
      </p:pic>
      <p:pic>
        <p:nvPicPr>
          <p:cNvPr id="6" name="Picture 5">
            <a:extLst>
              <a:ext uri="{FF2B5EF4-FFF2-40B4-BE49-F238E27FC236}">
                <a16:creationId xmlns:a16="http://schemas.microsoft.com/office/drawing/2014/main" id="{1CDE05AA-9697-CF1C-43C7-CF2B870F7946}"/>
              </a:ext>
            </a:extLst>
          </p:cNvPr>
          <p:cNvPicPr>
            <a:picLocks noChangeAspect="1"/>
          </p:cNvPicPr>
          <p:nvPr/>
        </p:nvPicPr>
        <p:blipFill rotWithShape="1">
          <a:blip r:embed="rId3"/>
          <a:srcRect t="2924" r="1832"/>
          <a:stretch/>
        </p:blipFill>
        <p:spPr>
          <a:xfrm>
            <a:off x="8795916" y="3185761"/>
            <a:ext cx="3065548" cy="3524447"/>
          </a:xfrm>
          <a:prstGeom prst="rect">
            <a:avLst/>
          </a:prstGeom>
        </p:spPr>
      </p:pic>
      <p:sp>
        <p:nvSpPr>
          <p:cNvPr id="7" name="Arrow: Right 6">
            <a:extLst>
              <a:ext uri="{FF2B5EF4-FFF2-40B4-BE49-F238E27FC236}">
                <a16:creationId xmlns:a16="http://schemas.microsoft.com/office/drawing/2014/main" id="{801C809B-7244-1595-0157-FDA84BD29FED}"/>
              </a:ext>
            </a:extLst>
          </p:cNvPr>
          <p:cNvSpPr/>
          <p:nvPr/>
        </p:nvSpPr>
        <p:spPr>
          <a:xfrm>
            <a:off x="1287887" y="3668719"/>
            <a:ext cx="560231" cy="51193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1408064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55F3B-0D1C-20DC-9BED-93AD70FDD042}"/>
              </a:ext>
            </a:extLst>
          </p:cNvPr>
          <p:cNvSpPr>
            <a:spLocks noGrp="1"/>
          </p:cNvSpPr>
          <p:nvPr>
            <p:ph type="title"/>
          </p:nvPr>
        </p:nvSpPr>
        <p:spPr/>
        <p:txBody>
          <a:bodyPr/>
          <a:lstStyle/>
          <a:p>
            <a:r>
              <a:rPr lang="en-US" dirty="0"/>
              <a:t>FDR4VGT : L2 –A/C</a:t>
            </a:r>
            <a:endParaRPr lang="en-BE" dirty="0"/>
          </a:p>
        </p:txBody>
      </p:sp>
      <p:sp>
        <p:nvSpPr>
          <p:cNvPr id="3" name="Text Placeholder 2">
            <a:extLst>
              <a:ext uri="{FF2B5EF4-FFF2-40B4-BE49-F238E27FC236}">
                <a16:creationId xmlns:a16="http://schemas.microsoft.com/office/drawing/2014/main" id="{0EAF3AE5-F989-176A-931C-24E6B961E8AF}"/>
              </a:ext>
            </a:extLst>
          </p:cNvPr>
          <p:cNvSpPr>
            <a:spLocks noGrp="1"/>
          </p:cNvSpPr>
          <p:nvPr>
            <p:ph type="body" sz="quarter" idx="10"/>
          </p:nvPr>
        </p:nvSpPr>
        <p:spPr>
          <a:xfrm>
            <a:off x="535588" y="1864994"/>
            <a:ext cx="9697077" cy="4128459"/>
          </a:xfrm>
        </p:spPr>
        <p:txBody>
          <a:bodyPr/>
          <a:lstStyle/>
          <a:p>
            <a:r>
              <a:rPr lang="en-US" b="1" dirty="0"/>
              <a:t>FDR4VGT Requirements </a:t>
            </a:r>
            <a:r>
              <a:rPr lang="en-US" dirty="0"/>
              <a:t>: </a:t>
            </a:r>
          </a:p>
          <a:p>
            <a:pPr lvl="1"/>
            <a:r>
              <a:rPr lang="en-US" dirty="0"/>
              <a:t>Harmonize A/C between VGT1, VGT2, PROBA-V</a:t>
            </a:r>
          </a:p>
          <a:p>
            <a:pPr lvl="1"/>
            <a:r>
              <a:rPr lang="en-US" dirty="0"/>
              <a:t>Propagation of uncertainty to L2</a:t>
            </a:r>
          </a:p>
          <a:p>
            <a:pPr lvl="1"/>
            <a:endParaRPr lang="en-US" dirty="0"/>
          </a:p>
          <a:p>
            <a:r>
              <a:rPr lang="en-US" b="1" dirty="0"/>
              <a:t>Approach</a:t>
            </a:r>
            <a:r>
              <a:rPr lang="en-US" dirty="0"/>
              <a:t>:</a:t>
            </a:r>
          </a:p>
          <a:p>
            <a:pPr lvl="1"/>
            <a:r>
              <a:rPr lang="en-US" dirty="0"/>
              <a:t>SMAC-CL processor</a:t>
            </a:r>
          </a:p>
          <a:p>
            <a:pPr lvl="1"/>
            <a:r>
              <a:rPr lang="en-US" dirty="0"/>
              <a:t>Ancillary atmospheric data from MERRA-2</a:t>
            </a:r>
          </a:p>
          <a:p>
            <a:pPr lvl="1"/>
            <a:r>
              <a:rPr lang="en-US" dirty="0"/>
              <a:t>Use FIDUCEO uncertainty propagation </a:t>
            </a:r>
          </a:p>
          <a:p>
            <a:endParaRPr lang="en-BE" dirty="0"/>
          </a:p>
        </p:txBody>
      </p:sp>
      <p:pic>
        <p:nvPicPr>
          <p:cNvPr id="4" name="Picture 3" descr="Blue letters on a white background&#10;&#10;Description automatically generated">
            <a:extLst>
              <a:ext uri="{FF2B5EF4-FFF2-40B4-BE49-F238E27FC236}">
                <a16:creationId xmlns:a16="http://schemas.microsoft.com/office/drawing/2014/main" id="{E237A361-0480-B51A-C826-E2339FBEC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6315" y="3896642"/>
            <a:ext cx="2552700" cy="781050"/>
          </a:xfrm>
          <a:prstGeom prst="rect">
            <a:avLst/>
          </a:prstGeom>
        </p:spPr>
      </p:pic>
    </p:spTree>
    <p:extLst>
      <p:ext uri="{BB962C8B-B14F-4D97-AF65-F5344CB8AC3E}">
        <p14:creationId xmlns:p14="http://schemas.microsoft.com/office/powerpoint/2010/main" val="2171134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85297-6161-BD92-ED60-F0988B21A5A5}"/>
              </a:ext>
            </a:extLst>
          </p:cNvPr>
          <p:cNvSpPr>
            <a:spLocks noGrp="1"/>
          </p:cNvSpPr>
          <p:nvPr>
            <p:ph type="title"/>
          </p:nvPr>
        </p:nvSpPr>
        <p:spPr/>
        <p:txBody>
          <a:bodyPr/>
          <a:lstStyle/>
          <a:p>
            <a:r>
              <a:rPr lang="en-US" dirty="0"/>
              <a:t>User needs through questionnaire</a:t>
            </a:r>
            <a:endParaRPr lang="en-BE" dirty="0"/>
          </a:p>
        </p:txBody>
      </p:sp>
      <p:sp>
        <p:nvSpPr>
          <p:cNvPr id="6" name="Text Placeholder 5">
            <a:extLst>
              <a:ext uri="{FF2B5EF4-FFF2-40B4-BE49-F238E27FC236}">
                <a16:creationId xmlns:a16="http://schemas.microsoft.com/office/drawing/2014/main" id="{8EE251AF-C8BE-B5AE-7678-6653508EFE88}"/>
              </a:ext>
            </a:extLst>
          </p:cNvPr>
          <p:cNvSpPr>
            <a:spLocks noGrp="1"/>
          </p:cNvSpPr>
          <p:nvPr>
            <p:ph type="body" sz="quarter" idx="10"/>
          </p:nvPr>
        </p:nvSpPr>
        <p:spPr>
          <a:xfrm>
            <a:off x="375633" y="1703028"/>
            <a:ext cx="7776693" cy="4128459"/>
          </a:xfrm>
        </p:spPr>
        <p:txBody>
          <a:bodyPr>
            <a:normAutofit/>
          </a:bodyPr>
          <a:lstStyle/>
          <a:p>
            <a:r>
              <a:rPr lang="en-US" dirty="0"/>
              <a:t>Questionnaire content</a:t>
            </a:r>
          </a:p>
          <a:p>
            <a:pPr lvl="1"/>
            <a:r>
              <a:rPr lang="en-US" dirty="0"/>
              <a:t>Data usage (Product level, resolution, frequency,…)</a:t>
            </a:r>
          </a:p>
          <a:p>
            <a:pPr lvl="1"/>
            <a:r>
              <a:rPr lang="en-US" dirty="0"/>
              <a:t>User satisfaction with  current VGT &amp; PROBA-V data quality, format, metadata, status map</a:t>
            </a:r>
          </a:p>
          <a:p>
            <a:pPr lvl="1"/>
            <a:r>
              <a:rPr lang="en-US" dirty="0"/>
              <a:t>User specific processing (filtering, compositing, A/C, harmonization/homogenization,…)</a:t>
            </a:r>
          </a:p>
          <a:p>
            <a:pPr lvl="1"/>
            <a:r>
              <a:rPr lang="en-US" dirty="0"/>
              <a:t>Uncertainty information needs  </a:t>
            </a:r>
          </a:p>
          <a:p>
            <a:pPr lvl="1"/>
            <a:r>
              <a:rPr lang="en-US" dirty="0"/>
              <a:t>Additional user needs (metadata, format, others)</a:t>
            </a:r>
          </a:p>
          <a:p>
            <a:endParaRPr lang="en-US" dirty="0"/>
          </a:p>
          <a:p>
            <a:endParaRPr lang="en-US" dirty="0"/>
          </a:p>
          <a:p>
            <a:endParaRPr lang="en-US" dirty="0"/>
          </a:p>
          <a:p>
            <a:endParaRPr lang="en-BE" dirty="0"/>
          </a:p>
        </p:txBody>
      </p:sp>
      <p:pic>
        <p:nvPicPr>
          <p:cNvPr id="3" name="Picture 2">
            <a:extLst>
              <a:ext uri="{FF2B5EF4-FFF2-40B4-BE49-F238E27FC236}">
                <a16:creationId xmlns:a16="http://schemas.microsoft.com/office/drawing/2014/main" id="{31F5D8B2-8342-CEBE-5410-44E304F9373A}"/>
              </a:ext>
            </a:extLst>
          </p:cNvPr>
          <p:cNvPicPr>
            <a:picLocks noChangeAspect="1"/>
          </p:cNvPicPr>
          <p:nvPr/>
        </p:nvPicPr>
        <p:blipFill>
          <a:blip r:embed="rId2"/>
          <a:stretch>
            <a:fillRect/>
          </a:stretch>
        </p:blipFill>
        <p:spPr>
          <a:xfrm>
            <a:off x="8351950" y="1275539"/>
            <a:ext cx="3580327" cy="5313359"/>
          </a:xfrm>
          <a:prstGeom prst="rect">
            <a:avLst/>
          </a:prstGeom>
        </p:spPr>
      </p:pic>
    </p:spTree>
    <p:extLst>
      <p:ext uri="{BB962C8B-B14F-4D97-AF65-F5344CB8AC3E}">
        <p14:creationId xmlns:p14="http://schemas.microsoft.com/office/powerpoint/2010/main" val="1274286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8DF571-D5C9-89DF-26C0-9FAED23EB313}"/>
              </a:ext>
            </a:extLst>
          </p:cNvPr>
          <p:cNvPicPr>
            <a:picLocks noChangeAspect="1"/>
          </p:cNvPicPr>
          <p:nvPr/>
        </p:nvPicPr>
        <p:blipFill rotWithShape="1">
          <a:blip r:embed="rId2"/>
          <a:srcRect b="90952"/>
          <a:stretch/>
        </p:blipFill>
        <p:spPr>
          <a:xfrm>
            <a:off x="1130220" y="2293240"/>
            <a:ext cx="9207179" cy="322213"/>
          </a:xfrm>
          <a:prstGeom prst="rect">
            <a:avLst/>
          </a:prstGeom>
        </p:spPr>
      </p:pic>
      <p:pic>
        <p:nvPicPr>
          <p:cNvPr id="11" name="Picture 10">
            <a:extLst>
              <a:ext uri="{FF2B5EF4-FFF2-40B4-BE49-F238E27FC236}">
                <a16:creationId xmlns:a16="http://schemas.microsoft.com/office/drawing/2014/main" id="{AB638FE6-1FAD-58BC-6EB6-9DA0350F45EB}"/>
              </a:ext>
            </a:extLst>
          </p:cNvPr>
          <p:cNvPicPr>
            <a:picLocks noChangeAspect="1"/>
          </p:cNvPicPr>
          <p:nvPr/>
        </p:nvPicPr>
        <p:blipFill>
          <a:blip r:embed="rId3"/>
          <a:stretch>
            <a:fillRect/>
          </a:stretch>
        </p:blipFill>
        <p:spPr>
          <a:xfrm>
            <a:off x="1864845" y="3212003"/>
            <a:ext cx="9207179" cy="2892604"/>
          </a:xfrm>
          <a:prstGeom prst="rect">
            <a:avLst/>
          </a:prstGeom>
        </p:spPr>
      </p:pic>
      <p:sp>
        <p:nvSpPr>
          <p:cNvPr id="2" name="Title 1">
            <a:extLst>
              <a:ext uri="{FF2B5EF4-FFF2-40B4-BE49-F238E27FC236}">
                <a16:creationId xmlns:a16="http://schemas.microsoft.com/office/drawing/2014/main" id="{4FC3A4C1-5F70-C115-4E97-BC76B7D5D870}"/>
              </a:ext>
            </a:extLst>
          </p:cNvPr>
          <p:cNvSpPr>
            <a:spLocks noGrp="1"/>
          </p:cNvSpPr>
          <p:nvPr>
            <p:ph type="title"/>
          </p:nvPr>
        </p:nvSpPr>
        <p:spPr/>
        <p:txBody>
          <a:bodyPr/>
          <a:lstStyle/>
          <a:p>
            <a:r>
              <a:rPr lang="en-US" dirty="0"/>
              <a:t>Questionnaire results highlights</a:t>
            </a:r>
            <a:endParaRPr lang="en-BE" dirty="0"/>
          </a:p>
        </p:txBody>
      </p:sp>
      <p:sp>
        <p:nvSpPr>
          <p:cNvPr id="3" name="Text Placeholder 2">
            <a:extLst>
              <a:ext uri="{FF2B5EF4-FFF2-40B4-BE49-F238E27FC236}">
                <a16:creationId xmlns:a16="http://schemas.microsoft.com/office/drawing/2014/main" id="{47543D2B-9A56-B61F-10B6-6E48FC3522B3}"/>
              </a:ext>
            </a:extLst>
          </p:cNvPr>
          <p:cNvSpPr>
            <a:spLocks noGrp="1"/>
          </p:cNvSpPr>
          <p:nvPr>
            <p:ph type="body" sz="quarter" idx="10"/>
          </p:nvPr>
        </p:nvSpPr>
        <p:spPr/>
        <p:txBody>
          <a:bodyPr/>
          <a:lstStyle/>
          <a:p>
            <a:endParaRPr lang="en-BE"/>
          </a:p>
        </p:txBody>
      </p:sp>
    </p:spTree>
    <p:extLst>
      <p:ext uri="{BB962C8B-B14F-4D97-AF65-F5344CB8AC3E}">
        <p14:creationId xmlns:p14="http://schemas.microsoft.com/office/powerpoint/2010/main" val="57877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104A9D-2DF3-9538-2477-697CDA02D322}"/>
              </a:ext>
            </a:extLst>
          </p:cNvPr>
          <p:cNvPicPr>
            <a:picLocks noChangeAspect="1"/>
          </p:cNvPicPr>
          <p:nvPr/>
        </p:nvPicPr>
        <p:blipFill>
          <a:blip r:embed="rId2"/>
          <a:stretch>
            <a:fillRect/>
          </a:stretch>
        </p:blipFill>
        <p:spPr>
          <a:xfrm>
            <a:off x="1675431" y="1053353"/>
            <a:ext cx="9720354" cy="5055627"/>
          </a:xfrm>
          <a:prstGeom prst="rect">
            <a:avLst/>
          </a:prstGeom>
        </p:spPr>
      </p:pic>
      <p:sp>
        <p:nvSpPr>
          <p:cNvPr id="6" name="TextBox 5">
            <a:extLst>
              <a:ext uri="{FF2B5EF4-FFF2-40B4-BE49-F238E27FC236}">
                <a16:creationId xmlns:a16="http://schemas.microsoft.com/office/drawing/2014/main" id="{9B745752-AAC0-2B65-8E97-9B0F217ADC89}"/>
              </a:ext>
            </a:extLst>
          </p:cNvPr>
          <p:cNvSpPr txBox="1"/>
          <p:nvPr/>
        </p:nvSpPr>
        <p:spPr>
          <a:xfrm>
            <a:off x="7086600" y="5966851"/>
            <a:ext cx="1170891" cy="646331"/>
          </a:xfrm>
          <a:prstGeom prst="rect">
            <a:avLst/>
          </a:prstGeom>
          <a:noFill/>
        </p:spPr>
        <p:txBody>
          <a:bodyPr wrap="square" rtlCol="0">
            <a:spAutoFit/>
          </a:bodyPr>
          <a:lstStyle/>
          <a:p>
            <a:pPr algn="ctr"/>
            <a:r>
              <a:rPr lang="en-US" dirty="0"/>
              <a:t>Not at all important</a:t>
            </a:r>
            <a:endParaRPr lang="en-BE" dirty="0"/>
          </a:p>
        </p:txBody>
      </p:sp>
      <p:sp>
        <p:nvSpPr>
          <p:cNvPr id="7" name="TextBox 6">
            <a:extLst>
              <a:ext uri="{FF2B5EF4-FFF2-40B4-BE49-F238E27FC236}">
                <a16:creationId xmlns:a16="http://schemas.microsoft.com/office/drawing/2014/main" id="{C342170B-6AEB-7D37-D63F-22F41715120B}"/>
              </a:ext>
            </a:extLst>
          </p:cNvPr>
          <p:cNvSpPr txBox="1"/>
          <p:nvPr/>
        </p:nvSpPr>
        <p:spPr>
          <a:xfrm>
            <a:off x="10430559" y="5989935"/>
            <a:ext cx="1170891" cy="646331"/>
          </a:xfrm>
          <a:prstGeom prst="rect">
            <a:avLst/>
          </a:prstGeom>
          <a:noFill/>
        </p:spPr>
        <p:txBody>
          <a:bodyPr wrap="square" rtlCol="0">
            <a:spAutoFit/>
          </a:bodyPr>
          <a:lstStyle/>
          <a:p>
            <a:r>
              <a:rPr lang="en-US" dirty="0"/>
              <a:t>Absolutely required</a:t>
            </a:r>
            <a:endParaRPr lang="en-BE" dirty="0"/>
          </a:p>
        </p:txBody>
      </p:sp>
      <p:sp>
        <p:nvSpPr>
          <p:cNvPr id="4" name="Title 3">
            <a:extLst>
              <a:ext uri="{FF2B5EF4-FFF2-40B4-BE49-F238E27FC236}">
                <a16:creationId xmlns:a16="http://schemas.microsoft.com/office/drawing/2014/main" id="{384BC183-5935-60C5-6731-19656480B965}"/>
              </a:ext>
            </a:extLst>
          </p:cNvPr>
          <p:cNvSpPr>
            <a:spLocks noGrp="1"/>
          </p:cNvSpPr>
          <p:nvPr>
            <p:ph type="title"/>
          </p:nvPr>
        </p:nvSpPr>
        <p:spPr/>
        <p:txBody>
          <a:bodyPr/>
          <a:lstStyle/>
          <a:p>
            <a:r>
              <a:rPr lang="en-US" dirty="0"/>
              <a:t>Questionnaire results highlights</a:t>
            </a:r>
            <a:endParaRPr lang="en-BE" dirty="0"/>
          </a:p>
        </p:txBody>
      </p:sp>
      <p:sp>
        <p:nvSpPr>
          <p:cNvPr id="8" name="Text Placeholder 7">
            <a:extLst>
              <a:ext uri="{FF2B5EF4-FFF2-40B4-BE49-F238E27FC236}">
                <a16:creationId xmlns:a16="http://schemas.microsoft.com/office/drawing/2014/main" id="{3D02F785-390E-691F-3282-7B1C60312963}"/>
              </a:ext>
            </a:extLst>
          </p:cNvPr>
          <p:cNvSpPr>
            <a:spLocks noGrp="1"/>
          </p:cNvSpPr>
          <p:nvPr>
            <p:ph type="body" sz="quarter" idx="10"/>
          </p:nvPr>
        </p:nvSpPr>
        <p:spPr/>
        <p:txBody>
          <a:bodyPr/>
          <a:lstStyle/>
          <a:p>
            <a:endParaRPr lang="en-BE"/>
          </a:p>
        </p:txBody>
      </p:sp>
    </p:spTree>
    <p:extLst>
      <p:ext uri="{BB962C8B-B14F-4D97-AF65-F5344CB8AC3E}">
        <p14:creationId xmlns:p14="http://schemas.microsoft.com/office/powerpoint/2010/main" val="1226274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D6528-4AB4-7C68-13DE-B0E793676339}"/>
              </a:ext>
            </a:extLst>
          </p:cNvPr>
          <p:cNvSpPr>
            <a:spLocks noGrp="1"/>
          </p:cNvSpPr>
          <p:nvPr>
            <p:ph type="title"/>
          </p:nvPr>
        </p:nvSpPr>
        <p:spPr/>
        <p:txBody>
          <a:bodyPr/>
          <a:lstStyle/>
          <a:p>
            <a:r>
              <a:rPr lang="en-US" dirty="0"/>
              <a:t>Questionnaire results highlights</a:t>
            </a:r>
            <a:endParaRPr lang="en-BE" dirty="0"/>
          </a:p>
        </p:txBody>
      </p:sp>
      <p:sp>
        <p:nvSpPr>
          <p:cNvPr id="3" name="Text Placeholder 2">
            <a:extLst>
              <a:ext uri="{FF2B5EF4-FFF2-40B4-BE49-F238E27FC236}">
                <a16:creationId xmlns:a16="http://schemas.microsoft.com/office/drawing/2014/main" id="{07862FAB-D508-6120-EDBE-9B8AB05CBA40}"/>
              </a:ext>
            </a:extLst>
          </p:cNvPr>
          <p:cNvSpPr>
            <a:spLocks noGrp="1"/>
          </p:cNvSpPr>
          <p:nvPr>
            <p:ph type="body" sz="quarter" idx="10"/>
          </p:nvPr>
        </p:nvSpPr>
        <p:spPr/>
        <p:txBody>
          <a:bodyPr/>
          <a:lstStyle/>
          <a:p>
            <a:endParaRPr lang="en-BE"/>
          </a:p>
        </p:txBody>
      </p:sp>
      <p:pic>
        <p:nvPicPr>
          <p:cNvPr id="5" name="Picture 4">
            <a:extLst>
              <a:ext uri="{FF2B5EF4-FFF2-40B4-BE49-F238E27FC236}">
                <a16:creationId xmlns:a16="http://schemas.microsoft.com/office/drawing/2014/main" id="{C0EA06BE-89AB-077C-3276-DCFE9A32727A}"/>
              </a:ext>
            </a:extLst>
          </p:cNvPr>
          <p:cNvPicPr>
            <a:picLocks noChangeAspect="1"/>
          </p:cNvPicPr>
          <p:nvPr/>
        </p:nvPicPr>
        <p:blipFill>
          <a:blip r:embed="rId2"/>
          <a:stretch>
            <a:fillRect/>
          </a:stretch>
        </p:blipFill>
        <p:spPr>
          <a:xfrm>
            <a:off x="490537" y="1711761"/>
            <a:ext cx="11210925" cy="4876800"/>
          </a:xfrm>
          <a:prstGeom prst="rect">
            <a:avLst/>
          </a:prstGeom>
        </p:spPr>
      </p:pic>
    </p:spTree>
    <p:extLst>
      <p:ext uri="{BB962C8B-B14F-4D97-AF65-F5344CB8AC3E}">
        <p14:creationId xmlns:p14="http://schemas.microsoft.com/office/powerpoint/2010/main" val="4046861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B3392-F5B6-5C24-1300-1BA1808D5DF0}"/>
              </a:ext>
            </a:extLst>
          </p:cNvPr>
          <p:cNvSpPr>
            <a:spLocks noGrp="1"/>
          </p:cNvSpPr>
          <p:nvPr>
            <p:ph type="title"/>
          </p:nvPr>
        </p:nvSpPr>
        <p:spPr/>
        <p:txBody>
          <a:bodyPr/>
          <a:lstStyle/>
          <a:p>
            <a:r>
              <a:rPr lang="en-US" dirty="0"/>
              <a:t>Questionnaire results highlights</a:t>
            </a:r>
            <a:endParaRPr lang="en-BE" dirty="0"/>
          </a:p>
        </p:txBody>
      </p:sp>
      <p:pic>
        <p:nvPicPr>
          <p:cNvPr id="5" name="Picture 4">
            <a:extLst>
              <a:ext uri="{FF2B5EF4-FFF2-40B4-BE49-F238E27FC236}">
                <a16:creationId xmlns:a16="http://schemas.microsoft.com/office/drawing/2014/main" id="{7DB1BACD-63C9-F319-BA60-DF3810427E7E}"/>
              </a:ext>
            </a:extLst>
          </p:cNvPr>
          <p:cNvPicPr>
            <a:picLocks noChangeAspect="1"/>
          </p:cNvPicPr>
          <p:nvPr/>
        </p:nvPicPr>
        <p:blipFill>
          <a:blip r:embed="rId2"/>
          <a:stretch>
            <a:fillRect/>
          </a:stretch>
        </p:blipFill>
        <p:spPr>
          <a:xfrm>
            <a:off x="1566227" y="1779270"/>
            <a:ext cx="11041745" cy="3930650"/>
          </a:xfrm>
          <a:prstGeom prst="rect">
            <a:avLst/>
          </a:prstGeom>
        </p:spPr>
      </p:pic>
    </p:spTree>
    <p:extLst>
      <p:ext uri="{BB962C8B-B14F-4D97-AF65-F5344CB8AC3E}">
        <p14:creationId xmlns:p14="http://schemas.microsoft.com/office/powerpoint/2010/main" val="923622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E36F6-B435-0E13-1F01-7CEC72C581C9}"/>
              </a:ext>
            </a:extLst>
          </p:cNvPr>
          <p:cNvSpPr>
            <a:spLocks noGrp="1"/>
          </p:cNvSpPr>
          <p:nvPr>
            <p:ph type="title"/>
          </p:nvPr>
        </p:nvSpPr>
        <p:spPr/>
        <p:txBody>
          <a:bodyPr/>
          <a:lstStyle/>
          <a:p>
            <a:r>
              <a:rPr lang="en-US" dirty="0"/>
              <a:t>Main conclusion user needs</a:t>
            </a:r>
            <a:endParaRPr lang="en-BE" dirty="0"/>
          </a:p>
        </p:txBody>
      </p:sp>
      <p:sp>
        <p:nvSpPr>
          <p:cNvPr id="3" name="Text Placeholder 2">
            <a:extLst>
              <a:ext uri="{FF2B5EF4-FFF2-40B4-BE49-F238E27FC236}">
                <a16:creationId xmlns:a16="http://schemas.microsoft.com/office/drawing/2014/main" id="{0C9252E6-46D5-10BE-B149-3EDDBB2EB7E8}"/>
              </a:ext>
            </a:extLst>
          </p:cNvPr>
          <p:cNvSpPr>
            <a:spLocks noGrp="1"/>
          </p:cNvSpPr>
          <p:nvPr>
            <p:ph type="body" sz="quarter" idx="10"/>
          </p:nvPr>
        </p:nvSpPr>
        <p:spPr>
          <a:xfrm>
            <a:off x="426719" y="1872646"/>
            <a:ext cx="11507545" cy="4360140"/>
          </a:xfrm>
        </p:spPr>
        <p:txBody>
          <a:bodyPr>
            <a:normAutofit/>
          </a:bodyPr>
          <a:lstStyle/>
          <a:p>
            <a:pPr>
              <a:buFont typeface="Wingdings" panose="05000000000000000000" pitchFamily="2" charset="2"/>
              <a:buChar char="Ø"/>
            </a:pPr>
            <a:r>
              <a:rPr lang="en-US" dirty="0"/>
              <a:t>Pixel-level Uncertainty information considered to be very important </a:t>
            </a:r>
          </a:p>
          <a:p>
            <a:pPr>
              <a:buFont typeface="Wingdings" panose="05000000000000000000" pitchFamily="2" charset="2"/>
              <a:buChar char="Ø"/>
            </a:pPr>
            <a:r>
              <a:rPr lang="en-US" dirty="0"/>
              <a:t>Uncertainty information required at different processing levels; propagation of uncertainty up to NDVI &amp; Composites </a:t>
            </a:r>
          </a:p>
          <a:p>
            <a:pPr>
              <a:buFont typeface="Wingdings" panose="05000000000000000000" pitchFamily="2" charset="2"/>
              <a:buChar char="Ø"/>
            </a:pPr>
            <a:r>
              <a:rPr lang="en-US" dirty="0"/>
              <a:t>Clearly demand for improved cloud screening  </a:t>
            </a:r>
          </a:p>
          <a:p>
            <a:pPr>
              <a:buFont typeface="Wingdings" panose="05000000000000000000" pitchFamily="2" charset="2"/>
              <a:buChar char="Ø"/>
            </a:pPr>
            <a:r>
              <a:rPr lang="en-US" dirty="0"/>
              <a:t>High interest in cloud probability layer</a:t>
            </a:r>
          </a:p>
          <a:p>
            <a:pPr>
              <a:buFont typeface="Wingdings" panose="05000000000000000000" pitchFamily="2" charset="2"/>
              <a:buChar char="Ø"/>
            </a:pPr>
            <a:r>
              <a:rPr lang="en-US" dirty="0"/>
              <a:t>Consistency with Sentinel-3 should not be overlooked</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274961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Approach</a:t>
            </a:r>
          </a:p>
        </p:txBody>
      </p:sp>
      <p:sp>
        <p:nvSpPr>
          <p:cNvPr id="3" name="Content Placeholder 2"/>
          <p:cNvSpPr>
            <a:spLocks noGrp="1"/>
          </p:cNvSpPr>
          <p:nvPr>
            <p:ph type="body" sz="quarter" idx="10"/>
          </p:nvPr>
        </p:nvSpPr>
        <p:spPr>
          <a:xfrm>
            <a:off x="1194594" y="1761101"/>
            <a:ext cx="10421144" cy="4253937"/>
          </a:xfrm>
        </p:spPr>
        <p:txBody>
          <a:bodyPr>
            <a:normAutofit lnSpcReduction="10000"/>
          </a:bodyPr>
          <a:lstStyle/>
          <a:p>
            <a:pPr marL="380990" indent="-380990"/>
            <a:r>
              <a:rPr lang="en-US" b="1" dirty="0"/>
              <a:t>Phase 1 (2024-26) : </a:t>
            </a:r>
            <a:r>
              <a:rPr lang="en-US" dirty="0"/>
              <a:t>development of the </a:t>
            </a:r>
            <a:r>
              <a:rPr lang="en-US" b="1" dirty="0"/>
              <a:t>algorithms </a:t>
            </a:r>
            <a:r>
              <a:rPr lang="en-US" dirty="0"/>
              <a:t>for the L1c, L2, L3 data processing and for inter-sensors biases assessment and uncertainties estimation</a:t>
            </a:r>
          </a:p>
          <a:p>
            <a:pPr marL="1460963" lvl="1" indent="-380990"/>
            <a:r>
              <a:rPr lang="en-US" b="1" dirty="0"/>
              <a:t>KO in January 2024 </a:t>
            </a:r>
            <a:endParaRPr lang="en-US" dirty="0"/>
          </a:p>
          <a:p>
            <a:pPr marL="1460963" lvl="1" indent="-380990"/>
            <a:r>
              <a:rPr lang="en-US" dirty="0"/>
              <a:t>VITO: Prime </a:t>
            </a:r>
          </a:p>
          <a:p>
            <a:pPr marL="1460963" lvl="1" indent="-380990"/>
            <a:r>
              <a:rPr lang="en-US" dirty="0" err="1"/>
              <a:t>Rayference</a:t>
            </a:r>
            <a:r>
              <a:rPr lang="en-US" dirty="0"/>
              <a:t> :  Uncertainty L1  &amp; definition of radiometric reference</a:t>
            </a:r>
          </a:p>
          <a:p>
            <a:pPr marL="1460963" lvl="1" indent="-380990"/>
            <a:r>
              <a:rPr lang="en-US" dirty="0"/>
              <a:t>Uni. Valencia (cloud mask) </a:t>
            </a:r>
          </a:p>
          <a:p>
            <a:pPr marL="1460963" lvl="1" indent="-380990"/>
            <a:r>
              <a:rPr lang="en-US" dirty="0"/>
              <a:t>HYGEOS (atmospheric correction) for L2 processing</a:t>
            </a:r>
          </a:p>
          <a:p>
            <a:pPr marL="380990" indent="-380990"/>
            <a:r>
              <a:rPr lang="en-US" b="1" dirty="0"/>
              <a:t>Phase 2 (2026-28): </a:t>
            </a:r>
            <a:r>
              <a:rPr lang="en-US" dirty="0"/>
              <a:t>integration of the prototype algorithm in the target platform and reprocessing/validation of the 20+ years archive.</a:t>
            </a:r>
          </a:p>
          <a:p>
            <a:pPr indent="0"/>
            <a:endParaRPr lang="en-US" dirty="0"/>
          </a:p>
        </p:txBody>
      </p:sp>
    </p:spTree>
    <p:extLst>
      <p:ext uri="{BB962C8B-B14F-4D97-AF65-F5344CB8AC3E}">
        <p14:creationId xmlns:p14="http://schemas.microsoft.com/office/powerpoint/2010/main" val="3912113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FDR4VGT</a:t>
            </a:r>
          </a:p>
        </p:txBody>
      </p:sp>
      <p:sp>
        <p:nvSpPr>
          <p:cNvPr id="3" name="Content Placeholder 2"/>
          <p:cNvSpPr>
            <a:spLocks noGrp="1"/>
          </p:cNvSpPr>
          <p:nvPr>
            <p:ph type="body" sz="quarter" idx="10"/>
          </p:nvPr>
        </p:nvSpPr>
        <p:spPr>
          <a:xfrm>
            <a:off x="1724946" y="1627632"/>
            <a:ext cx="8126190" cy="3710750"/>
          </a:xfrm>
        </p:spPr>
        <p:txBody>
          <a:bodyPr>
            <a:normAutofit/>
          </a:bodyPr>
          <a:lstStyle/>
          <a:p>
            <a:pPr indent="0">
              <a:buNone/>
            </a:pPr>
            <a:endParaRPr lang="en-US" dirty="0"/>
          </a:p>
          <a:p>
            <a:pPr indent="0">
              <a:buNone/>
            </a:pPr>
            <a:endParaRPr lang="en-US" dirty="0"/>
          </a:p>
          <a:p>
            <a:pPr indent="0">
              <a:buNone/>
            </a:pPr>
            <a:endParaRPr lang="en-US" dirty="0"/>
          </a:p>
          <a:p>
            <a:pPr indent="0" algn="ctr">
              <a:buNone/>
            </a:pPr>
            <a:r>
              <a:rPr lang="en-US" sz="4400" b="1" dirty="0"/>
              <a:t>Thanks !</a:t>
            </a:r>
          </a:p>
        </p:txBody>
      </p:sp>
    </p:spTree>
    <p:extLst>
      <p:ext uri="{BB962C8B-B14F-4D97-AF65-F5344CB8AC3E}">
        <p14:creationId xmlns:p14="http://schemas.microsoft.com/office/powerpoint/2010/main" val="3468368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SPOT-VGT1, VGT-2, PROBA-V time series</a:t>
            </a:r>
            <a:br>
              <a:rPr lang="en-US" dirty="0"/>
            </a:br>
            <a:r>
              <a:rPr lang="en-US" sz="2400" dirty="0"/>
              <a:t>Bridging the gap to S-3 for Land applications</a:t>
            </a:r>
          </a:p>
        </p:txBody>
      </p:sp>
      <p:sp>
        <p:nvSpPr>
          <p:cNvPr id="3" name="Text Placeholder 2">
            <a:extLst>
              <a:ext uri="{FF2B5EF4-FFF2-40B4-BE49-F238E27FC236}">
                <a16:creationId xmlns:a16="http://schemas.microsoft.com/office/drawing/2014/main" id="{51C6359E-3081-A66A-53AD-B36701D7BE2F}"/>
              </a:ext>
            </a:extLst>
          </p:cNvPr>
          <p:cNvSpPr>
            <a:spLocks noGrp="1"/>
          </p:cNvSpPr>
          <p:nvPr>
            <p:ph type="body" sz="quarter" idx="10"/>
          </p:nvPr>
        </p:nvSpPr>
        <p:spPr/>
        <p:txBody>
          <a:bodyPr/>
          <a:lstStyle/>
          <a:p>
            <a:endParaRPr lang="en-BE"/>
          </a:p>
        </p:txBody>
      </p:sp>
      <p:pic>
        <p:nvPicPr>
          <p:cNvPr id="5" name="Picture 4" descr="ProbaV_Auto3C.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68022" y="3583925"/>
            <a:ext cx="2478597" cy="1862031"/>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4867" y="1953951"/>
            <a:ext cx="8738731" cy="1547704"/>
          </a:xfrm>
          <a:prstGeom prst="rect">
            <a:avLst/>
          </a:prstGeom>
          <a:noFill/>
          <a:ln>
            <a:noFill/>
          </a:ln>
        </p:spPr>
      </p:pic>
      <p:sp>
        <p:nvSpPr>
          <p:cNvPr id="8" name="Pentagon 7">
            <a:extLst>
              <a:ext uri="{FF2B5EF4-FFF2-40B4-BE49-F238E27FC236}">
                <a16:creationId xmlns:a16="http://schemas.microsoft.com/office/drawing/2014/main" id="{B2E85CA3-63E9-CFDE-B26D-22BDF0A50A7F}"/>
              </a:ext>
            </a:extLst>
          </p:cNvPr>
          <p:cNvSpPr/>
          <p:nvPr/>
        </p:nvSpPr>
        <p:spPr>
          <a:xfrm>
            <a:off x="7318874" y="1567617"/>
            <a:ext cx="2941189" cy="304065"/>
          </a:xfrm>
          <a:prstGeom prst="homePlate">
            <a:avLst/>
          </a:prstGeom>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sz="1333" dirty="0"/>
              <a:t>Sentinel-3A</a:t>
            </a:r>
          </a:p>
        </p:txBody>
      </p:sp>
      <p:sp>
        <p:nvSpPr>
          <p:cNvPr id="9" name="Pentagon 8">
            <a:extLst>
              <a:ext uri="{FF2B5EF4-FFF2-40B4-BE49-F238E27FC236}">
                <a16:creationId xmlns:a16="http://schemas.microsoft.com/office/drawing/2014/main" id="{344A400F-E73B-C5B8-92D0-A192CCD19D02}"/>
              </a:ext>
            </a:extLst>
          </p:cNvPr>
          <p:cNvSpPr/>
          <p:nvPr/>
        </p:nvSpPr>
        <p:spPr>
          <a:xfrm>
            <a:off x="8152626" y="1181520"/>
            <a:ext cx="2167684" cy="304065"/>
          </a:xfrm>
          <a:prstGeom prst="homePlate">
            <a:avLst/>
          </a:prstGeom>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sz="1333" dirty="0"/>
              <a:t>Sentinel-3B</a:t>
            </a:r>
          </a:p>
        </p:txBody>
      </p:sp>
      <p:pic>
        <p:nvPicPr>
          <p:cNvPr id="14" name="Picture 13" descr="A satellite in space&#10;&#10;Description automatically generated with low confidence">
            <a:extLst>
              <a:ext uri="{FF2B5EF4-FFF2-40B4-BE49-F238E27FC236}">
                <a16:creationId xmlns:a16="http://schemas.microsoft.com/office/drawing/2014/main" id="{1159B7C1-7567-60D3-C705-CB132B013F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083" y="2876819"/>
            <a:ext cx="1808607" cy="1201971"/>
          </a:xfrm>
          <a:prstGeom prst="rect">
            <a:avLst/>
          </a:prstGeom>
        </p:spPr>
      </p:pic>
      <p:pic>
        <p:nvPicPr>
          <p:cNvPr id="16" name="Picture 15" descr="A satellite in space&#10;&#10;Description automatically generated with low confidence">
            <a:extLst>
              <a:ext uri="{FF2B5EF4-FFF2-40B4-BE49-F238E27FC236}">
                <a16:creationId xmlns:a16="http://schemas.microsoft.com/office/drawing/2014/main" id="{3A1920B9-3289-8528-C5F7-B0F5EEEFED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7044" y="3176688"/>
            <a:ext cx="1992323" cy="2198424"/>
          </a:xfrm>
          <a:prstGeom prst="rect">
            <a:avLst/>
          </a:prstGeom>
        </p:spPr>
      </p:pic>
      <p:pic>
        <p:nvPicPr>
          <p:cNvPr id="19" name="Picture 18" descr="Logo&#10;&#10;Description automatically generated with medium confidence">
            <a:extLst>
              <a:ext uri="{FF2B5EF4-FFF2-40B4-BE49-F238E27FC236}">
                <a16:creationId xmlns:a16="http://schemas.microsoft.com/office/drawing/2014/main" id="{801618FE-B801-106C-5359-53861367CE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084" y="4356699"/>
            <a:ext cx="1619945" cy="485983"/>
          </a:xfrm>
          <a:prstGeom prst="rect">
            <a:avLst/>
          </a:prstGeom>
        </p:spPr>
      </p:pic>
      <p:pic>
        <p:nvPicPr>
          <p:cNvPr id="20" name="Image 6">
            <a:extLst>
              <a:ext uri="{FF2B5EF4-FFF2-40B4-BE49-F238E27FC236}">
                <a16:creationId xmlns:a16="http://schemas.microsoft.com/office/drawing/2014/main" id="{8FC3A02D-29F5-73C1-6037-366950C3AAE3}"/>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68022" y="5528225"/>
            <a:ext cx="1270439" cy="354257"/>
          </a:xfrm>
          <a:prstGeom prst="rect">
            <a:avLst/>
          </a:prstGeom>
        </p:spPr>
      </p:pic>
      <p:pic>
        <p:nvPicPr>
          <p:cNvPr id="24" name="Picture 23" descr="A map of the world&#10;&#10;Description automatically generated with low confidence">
            <a:extLst>
              <a:ext uri="{FF2B5EF4-FFF2-40B4-BE49-F238E27FC236}">
                <a16:creationId xmlns:a16="http://schemas.microsoft.com/office/drawing/2014/main" id="{2EEE9E73-3FD8-6962-04F9-5837F6BC8E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98716" y="2804641"/>
            <a:ext cx="2842195" cy="1058100"/>
          </a:xfrm>
          <a:prstGeom prst="rect">
            <a:avLst/>
          </a:prstGeom>
        </p:spPr>
      </p:pic>
      <p:pic>
        <p:nvPicPr>
          <p:cNvPr id="26" name="Picture 25" descr="Chart, histogram&#10;&#10;Description automatically generated">
            <a:extLst>
              <a:ext uri="{FF2B5EF4-FFF2-40B4-BE49-F238E27FC236}">
                <a16:creationId xmlns:a16="http://schemas.microsoft.com/office/drawing/2014/main" id="{6BB942C7-90B2-8809-55D2-D2E3786F45D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50586" y="4137075"/>
            <a:ext cx="3059460" cy="2096181"/>
          </a:xfrm>
          <a:prstGeom prst="rect">
            <a:avLst/>
          </a:prstGeom>
        </p:spPr>
      </p:pic>
      <p:sp>
        <p:nvSpPr>
          <p:cNvPr id="27" name="TextBox 26">
            <a:extLst>
              <a:ext uri="{FF2B5EF4-FFF2-40B4-BE49-F238E27FC236}">
                <a16:creationId xmlns:a16="http://schemas.microsoft.com/office/drawing/2014/main" id="{4597B146-B990-7678-737B-CD5D13A69DC8}"/>
              </a:ext>
            </a:extLst>
          </p:cNvPr>
          <p:cNvSpPr txBox="1"/>
          <p:nvPr/>
        </p:nvSpPr>
        <p:spPr>
          <a:xfrm>
            <a:off x="8948529" y="2439078"/>
            <a:ext cx="2397451" cy="338554"/>
          </a:xfrm>
          <a:prstGeom prst="rect">
            <a:avLst/>
          </a:prstGeom>
          <a:noFill/>
        </p:spPr>
        <p:txBody>
          <a:bodyPr wrap="none" rtlCol="0">
            <a:spAutoFit/>
          </a:bodyPr>
          <a:lstStyle/>
          <a:p>
            <a:r>
              <a:rPr lang="en-IT" sz="1600" dirty="0"/>
              <a:t>Global near-daily coverage</a:t>
            </a:r>
          </a:p>
        </p:txBody>
      </p:sp>
      <p:sp>
        <p:nvSpPr>
          <p:cNvPr id="28" name="TextBox 27">
            <a:extLst>
              <a:ext uri="{FF2B5EF4-FFF2-40B4-BE49-F238E27FC236}">
                <a16:creationId xmlns:a16="http://schemas.microsoft.com/office/drawing/2014/main" id="{E3B6D6D6-FE9B-3887-0185-DE5DD0F2D2C9}"/>
              </a:ext>
            </a:extLst>
          </p:cNvPr>
          <p:cNvSpPr txBox="1"/>
          <p:nvPr/>
        </p:nvSpPr>
        <p:spPr>
          <a:xfrm>
            <a:off x="8894583" y="3894932"/>
            <a:ext cx="2447850" cy="338554"/>
          </a:xfrm>
          <a:prstGeom prst="rect">
            <a:avLst/>
          </a:prstGeom>
          <a:noFill/>
        </p:spPr>
        <p:txBody>
          <a:bodyPr wrap="none" rtlCol="0">
            <a:spAutoFit/>
          </a:bodyPr>
          <a:lstStyle/>
          <a:p>
            <a:r>
              <a:rPr lang="en-IT" sz="1600" dirty="0"/>
              <a:t>Blue, Red, NIR, SWIR bands</a:t>
            </a:r>
          </a:p>
        </p:txBody>
      </p:sp>
      <p:sp>
        <p:nvSpPr>
          <p:cNvPr id="29" name="Rectangle 28">
            <a:extLst>
              <a:ext uri="{FF2B5EF4-FFF2-40B4-BE49-F238E27FC236}">
                <a16:creationId xmlns:a16="http://schemas.microsoft.com/office/drawing/2014/main" id="{9DE36080-48B3-F5A8-DAB1-C5B1B37F5D1B}"/>
              </a:ext>
            </a:extLst>
          </p:cNvPr>
          <p:cNvSpPr/>
          <p:nvPr/>
        </p:nvSpPr>
        <p:spPr>
          <a:xfrm>
            <a:off x="209798" y="1953714"/>
            <a:ext cx="11856252" cy="4279543"/>
          </a:xfrm>
          <a:prstGeom prst="rect">
            <a:avLst/>
          </a:prstGeom>
          <a:noFill/>
          <a:ln>
            <a:solidFill>
              <a:srgbClr val="00854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sz="2400"/>
          </a:p>
        </p:txBody>
      </p:sp>
    </p:spTree>
    <p:extLst>
      <p:ext uri="{BB962C8B-B14F-4D97-AF65-F5344CB8AC3E}">
        <p14:creationId xmlns:p14="http://schemas.microsoft.com/office/powerpoint/2010/main" val="353336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D4BBE-28B8-0B00-CB59-D9184FA620FB}"/>
              </a:ext>
            </a:extLst>
          </p:cNvPr>
          <p:cNvSpPr>
            <a:spLocks noGrp="1"/>
          </p:cNvSpPr>
          <p:nvPr>
            <p:ph type="title"/>
          </p:nvPr>
        </p:nvSpPr>
        <p:spPr/>
        <p:txBody>
          <a:bodyPr>
            <a:normAutofit/>
          </a:bodyPr>
          <a:lstStyle/>
          <a:p>
            <a:r>
              <a:rPr lang="en-IT" dirty="0"/>
              <a:t>Terminology</a:t>
            </a:r>
          </a:p>
        </p:txBody>
      </p:sp>
      <p:sp>
        <p:nvSpPr>
          <p:cNvPr id="3" name="Text Placeholder 2">
            <a:extLst>
              <a:ext uri="{FF2B5EF4-FFF2-40B4-BE49-F238E27FC236}">
                <a16:creationId xmlns:a16="http://schemas.microsoft.com/office/drawing/2014/main" id="{9684B79A-62D3-D6ED-5891-BD797E60339D}"/>
              </a:ext>
            </a:extLst>
          </p:cNvPr>
          <p:cNvSpPr>
            <a:spLocks noGrp="1"/>
          </p:cNvSpPr>
          <p:nvPr>
            <p:ph type="body" sz="quarter" idx="10"/>
          </p:nvPr>
        </p:nvSpPr>
        <p:spPr/>
        <p:txBody>
          <a:bodyPr/>
          <a:lstStyle/>
          <a:p>
            <a:endParaRPr lang="en-BE" dirty="0"/>
          </a:p>
        </p:txBody>
      </p:sp>
      <p:sp>
        <p:nvSpPr>
          <p:cNvPr id="10" name="TextBox 9">
            <a:extLst>
              <a:ext uri="{FF2B5EF4-FFF2-40B4-BE49-F238E27FC236}">
                <a16:creationId xmlns:a16="http://schemas.microsoft.com/office/drawing/2014/main" id="{D9EE3434-C775-6229-365E-8F3C4C415436}"/>
              </a:ext>
            </a:extLst>
          </p:cNvPr>
          <p:cNvSpPr txBox="1"/>
          <p:nvPr/>
        </p:nvSpPr>
        <p:spPr>
          <a:xfrm>
            <a:off x="430303" y="1437688"/>
            <a:ext cx="11294224" cy="954300"/>
          </a:xfrm>
          <a:prstGeom prst="rect">
            <a:avLst/>
          </a:prstGeom>
          <a:noFill/>
        </p:spPr>
        <p:txBody>
          <a:bodyPr wrap="square">
            <a:spAutoFit/>
          </a:bodyPr>
          <a:lstStyle/>
          <a:p>
            <a:pPr algn="ctr"/>
            <a:r>
              <a:rPr lang="en-GB" sz="1867" i="1" dirty="0"/>
              <a:t>A </a:t>
            </a:r>
            <a:r>
              <a:rPr lang="en-GB" sz="1867" b="1" i="1" dirty="0"/>
              <a:t>Fundamental Data Record </a:t>
            </a:r>
            <a:r>
              <a:rPr lang="en-GB" sz="1867" i="1" dirty="0"/>
              <a:t>(FDR) is a record, of sufficient duration for its application, of </a:t>
            </a:r>
            <a:r>
              <a:rPr lang="en-GB" sz="1867" b="1" i="1" dirty="0">
                <a:solidFill>
                  <a:srgbClr val="00549F"/>
                </a:solidFill>
              </a:rPr>
              <a:t>uncertainty-quantified </a:t>
            </a:r>
            <a:r>
              <a:rPr lang="en-GB" sz="1867" i="1" dirty="0"/>
              <a:t>sensor observations </a:t>
            </a:r>
            <a:r>
              <a:rPr lang="en-GB" sz="1867" b="1" i="1" dirty="0">
                <a:solidFill>
                  <a:srgbClr val="00549F"/>
                </a:solidFill>
              </a:rPr>
              <a:t>calibrated</a:t>
            </a:r>
            <a:r>
              <a:rPr lang="en-GB" sz="1867" i="1" dirty="0"/>
              <a:t> to physical units and located in time and space, together with all ancillary and lower-level instrument data used to calibrate and locate the observations and to estimate uncertainty.</a:t>
            </a:r>
          </a:p>
        </p:txBody>
      </p:sp>
      <p:pic>
        <p:nvPicPr>
          <p:cNvPr id="12" name="Picture 11" descr="Graphical user interface, website&#10;&#10;Description automatically generated">
            <a:extLst>
              <a:ext uri="{FF2B5EF4-FFF2-40B4-BE49-F238E27FC236}">
                <a16:creationId xmlns:a16="http://schemas.microsoft.com/office/drawing/2014/main" id="{E9C86B20-40AD-215B-39C0-F820A7320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442" y="2767098"/>
            <a:ext cx="3616085" cy="2124916"/>
          </a:xfrm>
          <a:prstGeom prst="round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B9B0D47D-9BD5-E261-C172-F07BC81D3B9A}"/>
              </a:ext>
            </a:extLst>
          </p:cNvPr>
          <p:cNvSpPr txBox="1"/>
          <p:nvPr/>
        </p:nvSpPr>
        <p:spPr>
          <a:xfrm>
            <a:off x="8282612" y="2315692"/>
            <a:ext cx="3064624" cy="420564"/>
          </a:xfrm>
          <a:prstGeom prst="rect">
            <a:avLst/>
          </a:prstGeom>
          <a:noFill/>
        </p:spPr>
        <p:txBody>
          <a:bodyPr wrap="square">
            <a:spAutoFit/>
          </a:bodyPr>
          <a:lstStyle/>
          <a:p>
            <a:r>
              <a:rPr lang="en-IT" sz="2133" dirty="0">
                <a:hlinkClick r:id="rId4"/>
              </a:rPr>
              <a:t>https://qa4eo.org/</a:t>
            </a:r>
            <a:r>
              <a:rPr lang="en-IT" sz="2133" dirty="0"/>
              <a:t> </a:t>
            </a:r>
          </a:p>
        </p:txBody>
      </p:sp>
      <p:pic>
        <p:nvPicPr>
          <p:cNvPr id="16" name="Picture 15">
            <a:extLst>
              <a:ext uri="{FF2B5EF4-FFF2-40B4-BE49-F238E27FC236}">
                <a16:creationId xmlns:a16="http://schemas.microsoft.com/office/drawing/2014/main" id="{89847E3C-AF5A-8AC4-9CB7-F6D18A8DAB22}"/>
              </a:ext>
            </a:extLst>
          </p:cNvPr>
          <p:cNvPicPr>
            <a:picLocks noChangeAspect="1"/>
          </p:cNvPicPr>
          <p:nvPr/>
        </p:nvPicPr>
        <p:blipFill>
          <a:blip r:embed="rId5"/>
          <a:stretch>
            <a:fillRect/>
          </a:stretch>
        </p:blipFill>
        <p:spPr>
          <a:xfrm>
            <a:off x="252514" y="2410420"/>
            <a:ext cx="7576469" cy="3864000"/>
          </a:xfrm>
          <a:prstGeom prst="rect">
            <a:avLst/>
          </a:prstGeom>
        </p:spPr>
      </p:pic>
      <p:pic>
        <p:nvPicPr>
          <p:cNvPr id="17" name="Picture 16">
            <a:extLst>
              <a:ext uri="{FF2B5EF4-FFF2-40B4-BE49-F238E27FC236}">
                <a16:creationId xmlns:a16="http://schemas.microsoft.com/office/drawing/2014/main" id="{0582EADF-17E1-247A-2523-645BF4775A1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55842" y="5157777"/>
            <a:ext cx="3668685" cy="10515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92684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33D93-220F-0250-F26E-80A7215F159D}"/>
              </a:ext>
            </a:extLst>
          </p:cNvPr>
          <p:cNvSpPr>
            <a:spLocks noGrp="1"/>
          </p:cNvSpPr>
          <p:nvPr>
            <p:ph type="title"/>
          </p:nvPr>
        </p:nvSpPr>
        <p:spPr/>
        <p:txBody>
          <a:bodyPr/>
          <a:lstStyle/>
          <a:p>
            <a:r>
              <a:rPr lang="en-IT" dirty="0"/>
              <a:t>FDR4VGT Objectives</a:t>
            </a:r>
          </a:p>
        </p:txBody>
      </p:sp>
      <p:sp>
        <p:nvSpPr>
          <p:cNvPr id="3" name="Content Placeholder 2">
            <a:extLst>
              <a:ext uri="{FF2B5EF4-FFF2-40B4-BE49-F238E27FC236}">
                <a16:creationId xmlns:a16="http://schemas.microsoft.com/office/drawing/2014/main" id="{6766502B-92CA-BDAD-0771-A00EB2C9B929}"/>
              </a:ext>
            </a:extLst>
          </p:cNvPr>
          <p:cNvSpPr>
            <a:spLocks noGrp="1"/>
          </p:cNvSpPr>
          <p:nvPr>
            <p:ph type="body" sz="quarter" idx="10"/>
          </p:nvPr>
        </p:nvSpPr>
        <p:spPr>
          <a:xfrm>
            <a:off x="800100" y="1796820"/>
            <a:ext cx="10384465" cy="4128459"/>
          </a:xfrm>
        </p:spPr>
        <p:txBody>
          <a:bodyPr>
            <a:normAutofit fontScale="92500" lnSpcReduction="10000"/>
          </a:bodyPr>
          <a:lstStyle/>
          <a:p>
            <a:pPr marL="380990" indent="-380990"/>
            <a:r>
              <a:rPr lang="en-GB" dirty="0"/>
              <a:t>Ensuring long-term data </a:t>
            </a:r>
            <a:r>
              <a:rPr lang="en-GB" b="1" dirty="0"/>
              <a:t>preservation</a:t>
            </a:r>
            <a:r>
              <a:rPr lang="en-GB" dirty="0"/>
              <a:t> and </a:t>
            </a:r>
            <a:r>
              <a:rPr lang="en-GB" b="1" dirty="0"/>
              <a:t>valorisation</a:t>
            </a:r>
            <a:r>
              <a:rPr lang="en-GB" dirty="0"/>
              <a:t> of SPOT-VGT1, SPOT-VGT-2 and PROBA-V data archives;</a:t>
            </a:r>
          </a:p>
          <a:p>
            <a:pPr marL="380990" indent="-380990"/>
            <a:r>
              <a:rPr lang="en-GB" dirty="0"/>
              <a:t>Improving </a:t>
            </a:r>
            <a:r>
              <a:rPr lang="en-GB" b="1" dirty="0"/>
              <a:t>consistency</a:t>
            </a:r>
            <a:r>
              <a:rPr lang="en-GB" dirty="0"/>
              <a:t>, by fully characterising the radiometric, geometric and spectral differences across sensors;</a:t>
            </a:r>
          </a:p>
          <a:p>
            <a:pPr marL="380990" indent="-380990"/>
            <a:r>
              <a:rPr lang="en-GB" dirty="0"/>
              <a:t>Enhancing </a:t>
            </a:r>
            <a:r>
              <a:rPr lang="en-GB" b="1" dirty="0"/>
              <a:t>harmonisation</a:t>
            </a:r>
            <a:r>
              <a:rPr lang="en-GB" dirty="0"/>
              <a:t> and temporal </a:t>
            </a:r>
            <a:r>
              <a:rPr lang="en-GB" b="1" dirty="0"/>
              <a:t>stability</a:t>
            </a:r>
            <a:r>
              <a:rPr lang="en-GB" dirty="0"/>
              <a:t> by quantifying and correcting inter-sensors biases and sensor-induced spurious drifts;</a:t>
            </a:r>
          </a:p>
          <a:p>
            <a:pPr marL="380990" indent="-380990"/>
            <a:r>
              <a:rPr lang="en-GB" dirty="0"/>
              <a:t>Providing </a:t>
            </a:r>
            <a:r>
              <a:rPr lang="en-GB" b="1" dirty="0"/>
              <a:t>uncertainty estimates </a:t>
            </a:r>
            <a:r>
              <a:rPr lang="en-GB" dirty="0"/>
              <a:t>at pixel level, ensuring </a:t>
            </a:r>
            <a:r>
              <a:rPr lang="en-GB" b="1" dirty="0"/>
              <a:t>traceability</a:t>
            </a:r>
            <a:r>
              <a:rPr lang="en-GB" dirty="0"/>
              <a:t> along the full processing chain, starting from raw data;</a:t>
            </a:r>
          </a:p>
          <a:p>
            <a:pPr marL="380990" indent="-380990"/>
            <a:r>
              <a:rPr lang="en-GB" dirty="0"/>
              <a:t>Generating a temporally stable and </a:t>
            </a:r>
            <a:r>
              <a:rPr lang="en-GB" b="1" dirty="0"/>
              <a:t>harmonised data record </a:t>
            </a:r>
            <a:r>
              <a:rPr lang="en-GB" dirty="0"/>
              <a:t>of reflectances at </a:t>
            </a:r>
            <a:r>
              <a:rPr lang="en-GB" b="1" dirty="0"/>
              <a:t>TOA</a:t>
            </a:r>
            <a:r>
              <a:rPr lang="en-GB" dirty="0"/>
              <a:t> and </a:t>
            </a:r>
            <a:r>
              <a:rPr lang="en-GB" b="1" dirty="0"/>
              <a:t>TOC</a:t>
            </a:r>
            <a:r>
              <a:rPr lang="en-GB" dirty="0"/>
              <a:t> level to be used as input for climate studies.</a:t>
            </a:r>
            <a:endParaRPr lang="en-IT" dirty="0"/>
          </a:p>
        </p:txBody>
      </p:sp>
    </p:spTree>
    <p:extLst>
      <p:ext uri="{BB962C8B-B14F-4D97-AF65-F5344CB8AC3E}">
        <p14:creationId xmlns:p14="http://schemas.microsoft.com/office/powerpoint/2010/main" val="171021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2391D-57FA-3063-37F0-BE060E0A8BB8}"/>
              </a:ext>
            </a:extLst>
          </p:cNvPr>
          <p:cNvSpPr>
            <a:spLocks noGrp="1"/>
          </p:cNvSpPr>
          <p:nvPr>
            <p:ph type="title"/>
          </p:nvPr>
        </p:nvSpPr>
        <p:spPr/>
        <p:txBody>
          <a:bodyPr/>
          <a:lstStyle/>
          <a:p>
            <a:r>
              <a:rPr lang="en-US" dirty="0"/>
              <a:t>SPOT-VGT Calibration</a:t>
            </a:r>
            <a:endParaRPr lang="en-BE" dirty="0"/>
          </a:p>
        </p:txBody>
      </p:sp>
      <p:sp>
        <p:nvSpPr>
          <p:cNvPr id="3" name="Text Placeholder 2">
            <a:extLst>
              <a:ext uri="{FF2B5EF4-FFF2-40B4-BE49-F238E27FC236}">
                <a16:creationId xmlns:a16="http://schemas.microsoft.com/office/drawing/2014/main" id="{3CF547E7-A584-1C72-BF17-8177892CA0CF}"/>
              </a:ext>
            </a:extLst>
          </p:cNvPr>
          <p:cNvSpPr>
            <a:spLocks noGrp="1"/>
          </p:cNvSpPr>
          <p:nvPr>
            <p:ph type="body" sz="quarter" idx="10"/>
          </p:nvPr>
        </p:nvSpPr>
        <p:spPr>
          <a:xfrm>
            <a:off x="595152" y="1794208"/>
            <a:ext cx="9697077" cy="4128459"/>
          </a:xfrm>
        </p:spPr>
        <p:txBody>
          <a:bodyPr/>
          <a:lstStyle/>
          <a:p>
            <a:r>
              <a:rPr lang="fr-FR" dirty="0"/>
              <a:t>Image </a:t>
            </a:r>
            <a:r>
              <a:rPr lang="fr-FR" dirty="0" err="1"/>
              <a:t>Quality</a:t>
            </a:r>
            <a:r>
              <a:rPr lang="fr-FR" dirty="0"/>
              <a:t> Centre (QIV) at CNES</a:t>
            </a:r>
          </a:p>
          <a:p>
            <a:r>
              <a:rPr lang="fr-FR" dirty="0" err="1"/>
              <a:t>Processing</a:t>
            </a:r>
            <a:r>
              <a:rPr lang="fr-FR" dirty="0"/>
              <a:t>, </a:t>
            </a:r>
            <a:r>
              <a:rPr lang="fr-FR" dirty="0" err="1"/>
              <a:t>Archiving</a:t>
            </a:r>
            <a:r>
              <a:rPr lang="fr-FR" dirty="0"/>
              <a:t> &amp; Distribution at VITO</a:t>
            </a:r>
            <a:endParaRPr lang="en-BE" dirty="0"/>
          </a:p>
        </p:txBody>
      </p:sp>
      <p:pic>
        <p:nvPicPr>
          <p:cNvPr id="5" name="Picture 4">
            <a:extLst>
              <a:ext uri="{FF2B5EF4-FFF2-40B4-BE49-F238E27FC236}">
                <a16:creationId xmlns:a16="http://schemas.microsoft.com/office/drawing/2014/main" id="{78DF4BB1-57EE-916B-1610-70D3DA75C969}"/>
              </a:ext>
            </a:extLst>
          </p:cNvPr>
          <p:cNvPicPr>
            <a:picLocks noChangeAspect="1"/>
          </p:cNvPicPr>
          <p:nvPr/>
        </p:nvPicPr>
        <p:blipFill>
          <a:blip r:embed="rId2"/>
          <a:stretch>
            <a:fillRect/>
          </a:stretch>
        </p:blipFill>
        <p:spPr>
          <a:xfrm>
            <a:off x="7568025" y="95741"/>
            <a:ext cx="5047558" cy="3370984"/>
          </a:xfrm>
          <a:prstGeom prst="rect">
            <a:avLst/>
          </a:prstGeom>
        </p:spPr>
      </p:pic>
      <p:pic>
        <p:nvPicPr>
          <p:cNvPr id="7" name="Picture 6">
            <a:extLst>
              <a:ext uri="{FF2B5EF4-FFF2-40B4-BE49-F238E27FC236}">
                <a16:creationId xmlns:a16="http://schemas.microsoft.com/office/drawing/2014/main" id="{28B9487E-6EED-CA47-150E-F9608D411082}"/>
              </a:ext>
            </a:extLst>
          </p:cNvPr>
          <p:cNvPicPr>
            <a:picLocks noChangeAspect="1"/>
          </p:cNvPicPr>
          <p:nvPr/>
        </p:nvPicPr>
        <p:blipFill>
          <a:blip r:embed="rId3"/>
          <a:stretch>
            <a:fillRect/>
          </a:stretch>
        </p:blipFill>
        <p:spPr>
          <a:xfrm>
            <a:off x="6654053" y="5229218"/>
            <a:ext cx="5416972" cy="1632598"/>
          </a:xfrm>
          <a:prstGeom prst="rect">
            <a:avLst/>
          </a:prstGeom>
        </p:spPr>
      </p:pic>
      <p:pic>
        <p:nvPicPr>
          <p:cNvPr id="8" name="Picture 7">
            <a:extLst>
              <a:ext uri="{FF2B5EF4-FFF2-40B4-BE49-F238E27FC236}">
                <a16:creationId xmlns:a16="http://schemas.microsoft.com/office/drawing/2014/main" id="{9A4366C4-7E62-E7DF-945D-0168B78C548B}"/>
              </a:ext>
            </a:extLst>
          </p:cNvPr>
          <p:cNvPicPr>
            <a:picLocks noChangeAspect="1"/>
          </p:cNvPicPr>
          <p:nvPr/>
        </p:nvPicPr>
        <p:blipFill>
          <a:blip r:embed="rId4"/>
          <a:stretch>
            <a:fillRect/>
          </a:stretch>
        </p:blipFill>
        <p:spPr>
          <a:xfrm>
            <a:off x="433705" y="3117756"/>
            <a:ext cx="5722829" cy="3164611"/>
          </a:xfrm>
          <a:prstGeom prst="rect">
            <a:avLst/>
          </a:prstGeom>
        </p:spPr>
      </p:pic>
      <p:pic>
        <p:nvPicPr>
          <p:cNvPr id="9" name="Picture 8">
            <a:extLst>
              <a:ext uri="{FF2B5EF4-FFF2-40B4-BE49-F238E27FC236}">
                <a16:creationId xmlns:a16="http://schemas.microsoft.com/office/drawing/2014/main" id="{CF2897D0-374F-6416-6B8E-EAA532B675E7}"/>
              </a:ext>
            </a:extLst>
          </p:cNvPr>
          <p:cNvPicPr>
            <a:picLocks noChangeAspect="1"/>
          </p:cNvPicPr>
          <p:nvPr/>
        </p:nvPicPr>
        <p:blipFill>
          <a:blip r:embed="rId5"/>
          <a:stretch>
            <a:fillRect/>
          </a:stretch>
        </p:blipFill>
        <p:spPr>
          <a:xfrm>
            <a:off x="8974044" y="3295643"/>
            <a:ext cx="2362200" cy="1933575"/>
          </a:xfrm>
          <a:prstGeom prst="rect">
            <a:avLst/>
          </a:prstGeom>
        </p:spPr>
      </p:pic>
    </p:spTree>
    <p:extLst>
      <p:ext uri="{BB962C8B-B14F-4D97-AF65-F5344CB8AC3E}">
        <p14:creationId xmlns:p14="http://schemas.microsoft.com/office/powerpoint/2010/main" val="346936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C13B9-AA5C-4F90-B6F2-9D6AA217EBFA}"/>
              </a:ext>
            </a:extLst>
          </p:cNvPr>
          <p:cNvSpPr>
            <a:spLocks noGrp="1"/>
          </p:cNvSpPr>
          <p:nvPr>
            <p:ph type="title"/>
          </p:nvPr>
        </p:nvSpPr>
        <p:spPr>
          <a:xfrm>
            <a:off x="1433095" y="-12591"/>
            <a:ext cx="10957443" cy="1447099"/>
          </a:xfrm>
        </p:spPr>
        <p:txBody>
          <a:bodyPr/>
          <a:lstStyle/>
          <a:p>
            <a:r>
              <a:rPr lang="en-US" dirty="0"/>
              <a:t>PROBA-V Calibration</a:t>
            </a:r>
            <a:endParaRPr lang="en-BE" dirty="0"/>
          </a:p>
        </p:txBody>
      </p:sp>
      <p:sp>
        <p:nvSpPr>
          <p:cNvPr id="3" name="Text Placeholder 2">
            <a:extLst>
              <a:ext uri="{FF2B5EF4-FFF2-40B4-BE49-F238E27FC236}">
                <a16:creationId xmlns:a16="http://schemas.microsoft.com/office/drawing/2014/main" id="{20F6E572-2F94-4F6C-9A97-FA3144D65CA8}"/>
              </a:ext>
            </a:extLst>
          </p:cNvPr>
          <p:cNvSpPr>
            <a:spLocks noGrp="1"/>
          </p:cNvSpPr>
          <p:nvPr>
            <p:ph type="body" sz="quarter" idx="10"/>
          </p:nvPr>
        </p:nvSpPr>
        <p:spPr>
          <a:xfrm>
            <a:off x="1747565" y="1400070"/>
            <a:ext cx="10957443" cy="4128459"/>
          </a:xfrm>
        </p:spPr>
        <p:txBody>
          <a:bodyPr/>
          <a:lstStyle/>
          <a:p>
            <a:r>
              <a:rPr lang="en-US" dirty="0"/>
              <a:t>Imaging Quality Center (IQC) at </a:t>
            </a:r>
            <a:r>
              <a:rPr lang="en-US" b="1" dirty="0"/>
              <a:t>VITO </a:t>
            </a:r>
          </a:p>
          <a:p>
            <a:r>
              <a:rPr lang="en-US" dirty="0"/>
              <a:t>IQC is in charge of the assessment of the PROBA-V performance, the analysis of the image quality, and calibration after launch.</a:t>
            </a:r>
            <a:endParaRPr lang="en-BE" dirty="0"/>
          </a:p>
        </p:txBody>
      </p:sp>
      <p:pic>
        <p:nvPicPr>
          <p:cNvPr id="6" name="Picture 5">
            <a:extLst>
              <a:ext uri="{FF2B5EF4-FFF2-40B4-BE49-F238E27FC236}">
                <a16:creationId xmlns:a16="http://schemas.microsoft.com/office/drawing/2014/main" id="{007D254D-7E36-46EC-866F-6C32ACC01B19}"/>
              </a:ext>
            </a:extLst>
          </p:cNvPr>
          <p:cNvPicPr>
            <a:picLocks noChangeAspect="1"/>
          </p:cNvPicPr>
          <p:nvPr/>
        </p:nvPicPr>
        <p:blipFill>
          <a:blip r:embed="rId2"/>
          <a:stretch>
            <a:fillRect/>
          </a:stretch>
        </p:blipFill>
        <p:spPr>
          <a:xfrm>
            <a:off x="1967127" y="3201653"/>
            <a:ext cx="4204515" cy="3340849"/>
          </a:xfrm>
          <a:prstGeom prst="rect">
            <a:avLst/>
          </a:prstGeom>
        </p:spPr>
      </p:pic>
      <p:sp>
        <p:nvSpPr>
          <p:cNvPr id="8" name="Rectangle 7">
            <a:extLst>
              <a:ext uri="{FF2B5EF4-FFF2-40B4-BE49-F238E27FC236}">
                <a16:creationId xmlns:a16="http://schemas.microsoft.com/office/drawing/2014/main" id="{90B3E27F-19FD-4B16-AD87-1EA09E464A1D}"/>
              </a:ext>
            </a:extLst>
          </p:cNvPr>
          <p:cNvSpPr/>
          <p:nvPr/>
        </p:nvSpPr>
        <p:spPr>
          <a:xfrm>
            <a:off x="191047" y="3508123"/>
            <a:ext cx="2139193" cy="1200329"/>
          </a:xfrm>
          <a:prstGeom prst="rect">
            <a:avLst/>
          </a:prstGeom>
        </p:spPr>
        <p:txBody>
          <a:bodyPr wrap="square">
            <a:spAutoFit/>
          </a:bodyPr>
          <a:lstStyle/>
          <a:p>
            <a:pPr lvl="0">
              <a:spcBef>
                <a:spcPct val="20000"/>
              </a:spcBef>
              <a:buClr>
                <a:srgbClr val="34A3DC"/>
              </a:buClr>
              <a:defRPr/>
            </a:pPr>
            <a:r>
              <a:rPr lang="nl-BE" b="1" kern="0" dirty="0">
                <a:solidFill>
                  <a:srgbClr val="00B0F0"/>
                </a:solidFill>
              </a:rPr>
              <a:t>OSCAR</a:t>
            </a:r>
            <a:r>
              <a:rPr lang="nl-BE" kern="0" dirty="0"/>
              <a:t>* (Optical </a:t>
            </a:r>
            <a:r>
              <a:rPr lang="en-BE" kern="0" dirty="0"/>
              <a:t>Sensor Calibration with simulated Radiances</a:t>
            </a:r>
            <a:r>
              <a:rPr lang="nl-BE" kern="0" dirty="0"/>
              <a:t>)</a:t>
            </a:r>
          </a:p>
        </p:txBody>
      </p:sp>
      <p:sp>
        <p:nvSpPr>
          <p:cNvPr id="9" name="Rectangle 8">
            <a:extLst>
              <a:ext uri="{FF2B5EF4-FFF2-40B4-BE49-F238E27FC236}">
                <a16:creationId xmlns:a16="http://schemas.microsoft.com/office/drawing/2014/main" id="{86EF13E4-5514-45E6-8D28-35BB334BBC69}"/>
              </a:ext>
            </a:extLst>
          </p:cNvPr>
          <p:cNvSpPr/>
          <p:nvPr/>
        </p:nvSpPr>
        <p:spPr>
          <a:xfrm>
            <a:off x="7440318" y="5491379"/>
            <a:ext cx="4078072" cy="830997"/>
          </a:xfrm>
          <a:prstGeom prst="rect">
            <a:avLst/>
          </a:prstGeom>
          <a:solidFill>
            <a:schemeClr val="bg1"/>
          </a:solidFill>
        </p:spPr>
        <p:txBody>
          <a:bodyPr wrap="square">
            <a:spAutoFit/>
          </a:bodyPr>
          <a:lstStyle/>
          <a:p>
            <a:pPr algn="r"/>
            <a:r>
              <a:rPr lang="en-GB" sz="1600" dirty="0"/>
              <a:t>*Sterckx </a:t>
            </a:r>
            <a:r>
              <a:rPr lang="en-GB" sz="1600" i="1" dirty="0"/>
              <a:t>et al. </a:t>
            </a:r>
            <a:r>
              <a:rPr lang="en-GB" sz="1600" dirty="0"/>
              <a:t>IJRS, 2014; Sterckx </a:t>
            </a:r>
            <a:r>
              <a:rPr lang="en-GB" sz="1600" i="1" dirty="0"/>
              <a:t>et al. </a:t>
            </a:r>
            <a:r>
              <a:rPr lang="en-GB" sz="1600" dirty="0"/>
              <a:t>, TGARS, 2013; </a:t>
            </a:r>
            <a:r>
              <a:rPr lang="en-GB" sz="1600" dirty="0" err="1"/>
              <a:t>Govaerts</a:t>
            </a:r>
            <a:r>
              <a:rPr lang="en-GB" sz="1600" dirty="0"/>
              <a:t> </a:t>
            </a:r>
            <a:r>
              <a:rPr lang="en-GB" sz="1600" i="1" dirty="0"/>
              <a:t>et al</a:t>
            </a:r>
            <a:r>
              <a:rPr lang="en-GB" sz="1600" dirty="0"/>
              <a:t>., RSL, 2013; Sterckx et al., RS, 2016 </a:t>
            </a:r>
            <a:endParaRPr lang="nl-BE" sz="1600" dirty="0"/>
          </a:p>
        </p:txBody>
      </p:sp>
      <p:sp>
        <p:nvSpPr>
          <p:cNvPr id="10" name="Rectangle 9">
            <a:extLst>
              <a:ext uri="{FF2B5EF4-FFF2-40B4-BE49-F238E27FC236}">
                <a16:creationId xmlns:a16="http://schemas.microsoft.com/office/drawing/2014/main" id="{F1D1C4CE-7C9F-4C1F-B7E3-3BE49BEC72F4}"/>
              </a:ext>
            </a:extLst>
          </p:cNvPr>
          <p:cNvSpPr/>
          <p:nvPr/>
        </p:nvSpPr>
        <p:spPr>
          <a:xfrm>
            <a:off x="2831737" y="2822935"/>
            <a:ext cx="2524281" cy="369332"/>
          </a:xfrm>
          <a:prstGeom prst="rect">
            <a:avLst/>
          </a:prstGeom>
        </p:spPr>
        <p:txBody>
          <a:bodyPr wrap="none">
            <a:spAutoFit/>
          </a:bodyPr>
          <a:lstStyle/>
          <a:p>
            <a:r>
              <a:rPr lang="en-US" b="1" dirty="0">
                <a:solidFill>
                  <a:schemeClr val="accent6"/>
                </a:solidFill>
              </a:rPr>
              <a:t>Radiometric Calibration</a:t>
            </a:r>
            <a:endParaRPr lang="en-BE" b="1" dirty="0"/>
          </a:p>
        </p:txBody>
      </p:sp>
      <p:pic>
        <p:nvPicPr>
          <p:cNvPr id="5" name="Picture 4">
            <a:extLst>
              <a:ext uri="{FF2B5EF4-FFF2-40B4-BE49-F238E27FC236}">
                <a16:creationId xmlns:a16="http://schemas.microsoft.com/office/drawing/2014/main" id="{633EDC09-44FA-5B63-8F13-924764EBA2CD}"/>
              </a:ext>
            </a:extLst>
          </p:cNvPr>
          <p:cNvPicPr>
            <a:picLocks noChangeAspect="1"/>
          </p:cNvPicPr>
          <p:nvPr/>
        </p:nvPicPr>
        <p:blipFill>
          <a:blip r:embed="rId3"/>
          <a:stretch>
            <a:fillRect/>
          </a:stretch>
        </p:blipFill>
        <p:spPr>
          <a:xfrm>
            <a:off x="7226286" y="3201653"/>
            <a:ext cx="3407959" cy="1950889"/>
          </a:xfrm>
          <a:prstGeom prst="rect">
            <a:avLst/>
          </a:prstGeom>
        </p:spPr>
      </p:pic>
      <p:pic>
        <p:nvPicPr>
          <p:cNvPr id="12" name="Picture 11">
            <a:extLst>
              <a:ext uri="{FF2B5EF4-FFF2-40B4-BE49-F238E27FC236}">
                <a16:creationId xmlns:a16="http://schemas.microsoft.com/office/drawing/2014/main" id="{2AB32580-A00E-123F-B660-03A02F110903}"/>
              </a:ext>
            </a:extLst>
          </p:cNvPr>
          <p:cNvPicPr>
            <a:picLocks noChangeAspect="1"/>
          </p:cNvPicPr>
          <p:nvPr/>
        </p:nvPicPr>
        <p:blipFill>
          <a:blip r:embed="rId4"/>
          <a:stretch>
            <a:fillRect/>
          </a:stretch>
        </p:blipFill>
        <p:spPr>
          <a:xfrm>
            <a:off x="8429064" y="148861"/>
            <a:ext cx="3328704" cy="1633870"/>
          </a:xfrm>
          <a:prstGeom prst="rect">
            <a:avLst/>
          </a:prstGeom>
        </p:spPr>
      </p:pic>
    </p:spTree>
    <p:extLst>
      <p:ext uri="{BB962C8B-B14F-4D97-AF65-F5344CB8AC3E}">
        <p14:creationId xmlns:p14="http://schemas.microsoft.com/office/powerpoint/2010/main" val="16675678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E45BC-EC0E-802B-6FE4-AE21E12E478D}"/>
              </a:ext>
            </a:extLst>
          </p:cNvPr>
          <p:cNvSpPr>
            <a:spLocks noGrp="1"/>
          </p:cNvSpPr>
          <p:nvPr>
            <p:ph type="title"/>
          </p:nvPr>
        </p:nvSpPr>
        <p:spPr>
          <a:xfrm>
            <a:off x="1460974" y="0"/>
            <a:ext cx="10758904" cy="1447099"/>
          </a:xfrm>
        </p:spPr>
        <p:txBody>
          <a:bodyPr/>
          <a:lstStyle/>
          <a:p>
            <a:r>
              <a:rPr lang="en-US" dirty="0"/>
              <a:t>FDR4VGT : </a:t>
            </a:r>
            <a:r>
              <a:rPr lang="en-US" dirty="0" err="1"/>
              <a:t>Harmonisation</a:t>
            </a:r>
            <a:endParaRPr lang="en-BE" dirty="0"/>
          </a:p>
        </p:txBody>
      </p:sp>
      <p:sp>
        <p:nvSpPr>
          <p:cNvPr id="3" name="Text Placeholder 2">
            <a:extLst>
              <a:ext uri="{FF2B5EF4-FFF2-40B4-BE49-F238E27FC236}">
                <a16:creationId xmlns:a16="http://schemas.microsoft.com/office/drawing/2014/main" id="{B3165BC5-B79D-D9B2-C867-18251979EBE9}"/>
              </a:ext>
            </a:extLst>
          </p:cNvPr>
          <p:cNvSpPr>
            <a:spLocks noGrp="1"/>
          </p:cNvSpPr>
          <p:nvPr>
            <p:ph type="body" sz="quarter" idx="10"/>
          </p:nvPr>
        </p:nvSpPr>
        <p:spPr>
          <a:xfrm>
            <a:off x="500804" y="1904926"/>
            <a:ext cx="11334282" cy="4128459"/>
          </a:xfrm>
        </p:spPr>
        <p:txBody>
          <a:bodyPr>
            <a:normAutofit/>
          </a:bodyPr>
          <a:lstStyle/>
          <a:p>
            <a:r>
              <a:rPr lang="en-US" b="1" dirty="0"/>
              <a:t>Objective</a:t>
            </a:r>
            <a:r>
              <a:rPr lang="en-US" dirty="0"/>
              <a:t>: Secure radiometric consistency between VGT-1, VGT-2 and PROBA-V for the generation of higher level thematic data record. </a:t>
            </a:r>
          </a:p>
          <a:p>
            <a:endParaRPr lang="en-US" dirty="0"/>
          </a:p>
          <a:p>
            <a:r>
              <a:rPr lang="en-US" b="1" dirty="0" err="1"/>
              <a:t>Harmonisation</a:t>
            </a:r>
            <a:r>
              <a:rPr lang="en-US" dirty="0"/>
              <a:t>: All the calibrations of the sensors have been made consistent with (a) reference dataset(s) which can be traced back to known (SI-traceable) reference sources. Each sensor is calibrated to the reference, maintaining its features such that the calibration radiances represent the unique nature of each sensor. Following FIDUCEO, we apply </a:t>
            </a:r>
            <a:r>
              <a:rPr lang="en-US" dirty="0" err="1"/>
              <a:t>Harmonisation</a:t>
            </a:r>
            <a:r>
              <a:rPr lang="en-US" dirty="0"/>
              <a:t> </a:t>
            </a:r>
            <a:endParaRPr lang="en-BE" dirty="0"/>
          </a:p>
        </p:txBody>
      </p:sp>
    </p:spTree>
    <p:extLst>
      <p:ext uri="{BB962C8B-B14F-4D97-AF65-F5344CB8AC3E}">
        <p14:creationId xmlns:p14="http://schemas.microsoft.com/office/powerpoint/2010/main" val="1024121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E45BC-EC0E-802B-6FE4-AE21E12E478D}"/>
              </a:ext>
            </a:extLst>
          </p:cNvPr>
          <p:cNvSpPr>
            <a:spLocks noGrp="1"/>
          </p:cNvSpPr>
          <p:nvPr>
            <p:ph type="title"/>
          </p:nvPr>
        </p:nvSpPr>
        <p:spPr/>
        <p:txBody>
          <a:bodyPr/>
          <a:lstStyle/>
          <a:p>
            <a:r>
              <a:rPr lang="en-US" dirty="0"/>
              <a:t>FDR4VGT : </a:t>
            </a:r>
            <a:r>
              <a:rPr lang="en-US" dirty="0" err="1"/>
              <a:t>Harmonisation</a:t>
            </a:r>
            <a:endParaRPr lang="en-BE" dirty="0"/>
          </a:p>
        </p:txBody>
      </p:sp>
      <p:sp>
        <p:nvSpPr>
          <p:cNvPr id="5" name="Text Placeholder 4">
            <a:extLst>
              <a:ext uri="{FF2B5EF4-FFF2-40B4-BE49-F238E27FC236}">
                <a16:creationId xmlns:a16="http://schemas.microsoft.com/office/drawing/2014/main" id="{DA09E367-644F-9BDC-BB6F-302E82C6A23F}"/>
              </a:ext>
            </a:extLst>
          </p:cNvPr>
          <p:cNvSpPr>
            <a:spLocks noGrp="1"/>
          </p:cNvSpPr>
          <p:nvPr>
            <p:ph type="body" sz="quarter" idx="10"/>
          </p:nvPr>
        </p:nvSpPr>
        <p:spPr/>
        <p:txBody>
          <a:bodyPr/>
          <a:lstStyle/>
          <a:p>
            <a:endParaRPr lang="en-BE"/>
          </a:p>
        </p:txBody>
      </p:sp>
      <p:pic>
        <p:nvPicPr>
          <p:cNvPr id="8" name="Picture 7">
            <a:extLst>
              <a:ext uri="{FF2B5EF4-FFF2-40B4-BE49-F238E27FC236}">
                <a16:creationId xmlns:a16="http://schemas.microsoft.com/office/drawing/2014/main" id="{B2771274-3127-6EBA-5945-D407E8B5092F}"/>
              </a:ext>
            </a:extLst>
          </p:cNvPr>
          <p:cNvPicPr>
            <a:picLocks noChangeAspect="1"/>
          </p:cNvPicPr>
          <p:nvPr/>
        </p:nvPicPr>
        <p:blipFill rotWithShape="1">
          <a:blip r:embed="rId2"/>
          <a:srcRect t="1557"/>
          <a:stretch/>
        </p:blipFill>
        <p:spPr>
          <a:xfrm>
            <a:off x="141194" y="1355808"/>
            <a:ext cx="11341940" cy="5483871"/>
          </a:xfrm>
          <a:prstGeom prst="rect">
            <a:avLst/>
          </a:prstGeom>
        </p:spPr>
      </p:pic>
      <p:pic>
        <p:nvPicPr>
          <p:cNvPr id="9" name="Picture 8">
            <a:extLst>
              <a:ext uri="{FF2B5EF4-FFF2-40B4-BE49-F238E27FC236}">
                <a16:creationId xmlns:a16="http://schemas.microsoft.com/office/drawing/2014/main" id="{238BC7AA-4069-A60D-B940-F11CE13D36CA}"/>
              </a:ext>
            </a:extLst>
          </p:cNvPr>
          <p:cNvPicPr>
            <a:picLocks noChangeAspect="1"/>
          </p:cNvPicPr>
          <p:nvPr/>
        </p:nvPicPr>
        <p:blipFill rotWithShape="1">
          <a:blip r:embed="rId3"/>
          <a:srcRect t="7115"/>
          <a:stretch/>
        </p:blipFill>
        <p:spPr>
          <a:xfrm>
            <a:off x="8542929" y="262218"/>
            <a:ext cx="3649071" cy="699247"/>
          </a:xfrm>
          <a:prstGeom prst="rect">
            <a:avLst/>
          </a:prstGeom>
        </p:spPr>
      </p:pic>
    </p:spTree>
    <p:extLst>
      <p:ext uri="{BB962C8B-B14F-4D97-AF65-F5344CB8AC3E}">
        <p14:creationId xmlns:p14="http://schemas.microsoft.com/office/powerpoint/2010/main" val="2214720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8978-A233-8ECF-C63C-5234F66DD27D}"/>
              </a:ext>
            </a:extLst>
          </p:cNvPr>
          <p:cNvSpPr>
            <a:spLocks noGrp="1"/>
          </p:cNvSpPr>
          <p:nvPr>
            <p:ph type="title"/>
          </p:nvPr>
        </p:nvSpPr>
        <p:spPr/>
        <p:txBody>
          <a:bodyPr/>
          <a:lstStyle/>
          <a:p>
            <a:r>
              <a:rPr lang="en-US" dirty="0"/>
              <a:t>FDR4VGT: Pixel level -u</a:t>
            </a:r>
            <a:r>
              <a:rPr lang="en-IT" dirty="0"/>
              <a:t>ncertainty</a:t>
            </a:r>
          </a:p>
        </p:txBody>
      </p:sp>
      <p:sp>
        <p:nvSpPr>
          <p:cNvPr id="3" name="Content Placeholder 2">
            <a:extLst>
              <a:ext uri="{FF2B5EF4-FFF2-40B4-BE49-F238E27FC236}">
                <a16:creationId xmlns:a16="http://schemas.microsoft.com/office/drawing/2014/main" id="{58047286-9148-5604-284C-CB6BDCC278F9}"/>
              </a:ext>
            </a:extLst>
          </p:cNvPr>
          <p:cNvSpPr>
            <a:spLocks noGrp="1"/>
          </p:cNvSpPr>
          <p:nvPr>
            <p:ph type="body" sz="quarter" idx="10"/>
          </p:nvPr>
        </p:nvSpPr>
        <p:spPr>
          <a:xfrm>
            <a:off x="135839" y="1733796"/>
            <a:ext cx="11332516" cy="4128459"/>
          </a:xfrm>
        </p:spPr>
        <p:txBody>
          <a:bodyPr/>
          <a:lstStyle/>
          <a:p>
            <a:pPr marL="380990" indent="-380990"/>
            <a:r>
              <a:rPr lang="en-US" b="1" dirty="0"/>
              <a:t>FDR4VGT Requirement</a:t>
            </a:r>
            <a:r>
              <a:rPr lang="en-GB" dirty="0"/>
              <a:t> : </a:t>
            </a:r>
            <a:r>
              <a:rPr lang="en-US" dirty="0"/>
              <a:t>Providing uncertainty estimates at pixel level, ensuring traceability along the full processing chain, starting from raw data</a:t>
            </a:r>
            <a:endParaRPr lang="en-GB" dirty="0"/>
          </a:p>
        </p:txBody>
      </p:sp>
      <p:pic>
        <p:nvPicPr>
          <p:cNvPr id="8" name="Picture 7">
            <a:extLst>
              <a:ext uri="{FF2B5EF4-FFF2-40B4-BE49-F238E27FC236}">
                <a16:creationId xmlns:a16="http://schemas.microsoft.com/office/drawing/2014/main" id="{D7DAC915-AF87-621E-A122-1B6751AF8802}"/>
              </a:ext>
            </a:extLst>
          </p:cNvPr>
          <p:cNvPicPr>
            <a:picLocks noChangeAspect="1"/>
          </p:cNvPicPr>
          <p:nvPr/>
        </p:nvPicPr>
        <p:blipFill>
          <a:blip r:embed="rId2"/>
          <a:stretch>
            <a:fillRect/>
          </a:stretch>
        </p:blipFill>
        <p:spPr>
          <a:xfrm>
            <a:off x="10153356" y="3798025"/>
            <a:ext cx="1747544" cy="478147"/>
          </a:xfrm>
          <a:prstGeom prst="rect">
            <a:avLst/>
          </a:prstGeom>
        </p:spPr>
      </p:pic>
      <p:sp>
        <p:nvSpPr>
          <p:cNvPr id="10" name="TextBox 9">
            <a:extLst>
              <a:ext uri="{FF2B5EF4-FFF2-40B4-BE49-F238E27FC236}">
                <a16:creationId xmlns:a16="http://schemas.microsoft.com/office/drawing/2014/main" id="{08E0AD4F-C4F4-E97A-B516-21006B6ACBCD}"/>
              </a:ext>
            </a:extLst>
          </p:cNvPr>
          <p:cNvSpPr txBox="1"/>
          <p:nvPr/>
        </p:nvSpPr>
        <p:spPr>
          <a:xfrm>
            <a:off x="3635116" y="5978876"/>
            <a:ext cx="2271132" cy="287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IT" sz="1067" i="1" dirty="0">
                <a:solidFill>
                  <a:srgbClr val="003249"/>
                </a:solidFill>
                <a:latin typeface="Arial"/>
                <a:ea typeface="Arial"/>
                <a:cs typeface="Arial"/>
                <a:sym typeface="Arial"/>
              </a:rPr>
              <a:t>Mittaz et al. 2019</a:t>
            </a:r>
          </a:p>
        </p:txBody>
      </p:sp>
      <p:pic>
        <p:nvPicPr>
          <p:cNvPr id="11" name="Content Placeholder 5" descr="Table&#10;&#10;Description automatically generated">
            <a:extLst>
              <a:ext uri="{FF2B5EF4-FFF2-40B4-BE49-F238E27FC236}">
                <a16:creationId xmlns:a16="http://schemas.microsoft.com/office/drawing/2014/main" id="{D5BB5140-0EEF-5AD2-4608-903594AF0B0D}"/>
              </a:ext>
            </a:extLst>
          </p:cNvPr>
          <p:cNvPicPr>
            <a:picLocks noChangeAspect="1"/>
          </p:cNvPicPr>
          <p:nvPr/>
        </p:nvPicPr>
        <p:blipFill>
          <a:blip r:embed="rId3"/>
          <a:stretch>
            <a:fillRect/>
          </a:stretch>
        </p:blipFill>
        <p:spPr bwMode="auto">
          <a:xfrm>
            <a:off x="6075687" y="3125142"/>
            <a:ext cx="3784401" cy="32576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1D8DB1F9-9B09-5BF1-4E6F-ABBAE560095B}"/>
              </a:ext>
            </a:extLst>
          </p:cNvPr>
          <p:cNvPicPr>
            <a:picLocks noChangeAspect="1"/>
          </p:cNvPicPr>
          <p:nvPr/>
        </p:nvPicPr>
        <p:blipFill>
          <a:blip r:embed="rId4"/>
          <a:stretch>
            <a:fillRect/>
          </a:stretch>
        </p:blipFill>
        <p:spPr>
          <a:xfrm>
            <a:off x="365591" y="3259224"/>
            <a:ext cx="5825213" cy="2468176"/>
          </a:xfrm>
          <a:prstGeom prst="rect">
            <a:avLst/>
          </a:prstGeom>
        </p:spPr>
      </p:pic>
      <p:pic>
        <p:nvPicPr>
          <p:cNvPr id="13" name="Picture 12">
            <a:extLst>
              <a:ext uri="{FF2B5EF4-FFF2-40B4-BE49-F238E27FC236}">
                <a16:creationId xmlns:a16="http://schemas.microsoft.com/office/drawing/2014/main" id="{26615E88-8991-F0EF-ECED-6EFE483765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1728" y="5198838"/>
            <a:ext cx="1078929" cy="583683"/>
          </a:xfrm>
          <a:prstGeom prst="rect">
            <a:avLst/>
          </a:prstGeom>
        </p:spPr>
      </p:pic>
      <p:pic>
        <p:nvPicPr>
          <p:cNvPr id="15" name="Picture 14" descr="Text&#10;&#10;Description automatically generated with medium confidence">
            <a:extLst>
              <a:ext uri="{FF2B5EF4-FFF2-40B4-BE49-F238E27FC236}">
                <a16:creationId xmlns:a16="http://schemas.microsoft.com/office/drawing/2014/main" id="{99973695-0155-A1A5-E149-AADD629240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9981" y="4457096"/>
            <a:ext cx="1282425" cy="711512"/>
          </a:xfrm>
          <a:prstGeom prst="rect">
            <a:avLst/>
          </a:prstGeom>
        </p:spPr>
      </p:pic>
      <p:pic>
        <p:nvPicPr>
          <p:cNvPr id="4" name="Picture 3">
            <a:extLst>
              <a:ext uri="{FF2B5EF4-FFF2-40B4-BE49-F238E27FC236}">
                <a16:creationId xmlns:a16="http://schemas.microsoft.com/office/drawing/2014/main" id="{773A3FC1-5E9B-BF7A-BD6D-C15D3DF1BF25}"/>
              </a:ext>
            </a:extLst>
          </p:cNvPr>
          <p:cNvPicPr>
            <a:picLocks noChangeAspect="1"/>
          </p:cNvPicPr>
          <p:nvPr/>
        </p:nvPicPr>
        <p:blipFill rotWithShape="1">
          <a:blip r:embed="rId7"/>
          <a:srcRect t="7115"/>
          <a:stretch/>
        </p:blipFill>
        <p:spPr>
          <a:xfrm>
            <a:off x="8186582" y="1059983"/>
            <a:ext cx="3649071" cy="699247"/>
          </a:xfrm>
          <a:prstGeom prst="rect">
            <a:avLst/>
          </a:prstGeom>
        </p:spPr>
      </p:pic>
    </p:spTree>
    <p:extLst>
      <p:ext uri="{BB962C8B-B14F-4D97-AF65-F5344CB8AC3E}">
        <p14:creationId xmlns:p14="http://schemas.microsoft.com/office/powerpoint/2010/main" val="1285436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516417A74A6643BEF8E1B5D597D9A6" ma:contentTypeVersion="14" ma:contentTypeDescription="Create a new document." ma:contentTypeScope="" ma:versionID="49a1becc9b13515b00733f7c25ff3a93">
  <xsd:schema xmlns:xsd="http://www.w3.org/2001/XMLSchema" xmlns:xs="http://www.w3.org/2001/XMLSchema" xmlns:p="http://schemas.microsoft.com/office/2006/metadata/properties" xmlns:ns2="b55490bc-f863-47a5-9845-db6f770cabde" xmlns:ns3="2aa7e2d6-3fc4-4f67-a7d4-588a56cd094e" targetNamespace="http://schemas.microsoft.com/office/2006/metadata/properties" ma:root="true" ma:fieldsID="b0d2421a2ef9b3c77f578ba82c129384" ns2:_="" ns3:_="">
    <xsd:import namespace="b55490bc-f863-47a5-9845-db6f770cabde"/>
    <xsd:import namespace="2aa7e2d6-3fc4-4f67-a7d4-588a56cd094e"/>
    <xsd:element name="properties">
      <xsd:complexType>
        <xsd:sequence>
          <xsd:element name="documentManagement">
            <xsd:complexType>
              <xsd:all>
                <xsd:element ref="ns2:VITODocumentType" minOccurs="0"/>
                <xsd:element ref="ns2:VITOTeam" minOccurs="0"/>
                <xsd:element ref="ns2:VITOOpportunity" minOccurs="0"/>
                <xsd:element ref="ns2:VITOProject" minOccurs="0"/>
                <xsd:element ref="ns2:VITOContactCompany" minOccurs="0"/>
                <xsd:element ref="ns2:VITOUnit" minOccurs="0"/>
                <xsd:element ref="ns3:MediaServiceMetadata" minOccurs="0"/>
                <xsd:element ref="ns3:MediaServiceFastMetadata" minOccurs="0"/>
                <xsd:element ref="ns3:MediaServiceObjectDetectorVersions" minOccurs="0"/>
                <xsd:element ref="ns3:MediaServiceSearchPropertie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5490bc-f863-47a5-9845-db6f770cabde" elementFormDefault="qualified">
    <xsd:import namespace="http://schemas.microsoft.com/office/2006/documentManagement/types"/>
    <xsd:import namespace="http://schemas.microsoft.com/office/infopath/2007/PartnerControls"/>
    <xsd:element name="VITODocumentType" ma:index="8" nillable="true" ma:displayName="Document Type" ma:default="" ma:internalName="VITODocumentType">
      <xsd:simpleType>
        <xsd:union memberTypes="dms:Text">
          <xsd:simpleType>
            <xsd:restriction base="dms:Choice"/>
          </xsd:simpleType>
        </xsd:union>
      </xsd:simpleType>
    </xsd:element>
    <xsd:element name="VITOTeam" ma:index="9" nillable="true" ma:displayName="Team" ma:default="Contractadministratie" ma:internalName="VITOTeam">
      <xsd:complexType>
        <xsd:complexContent>
          <xsd:extension base="dms:MultiChoiceFillIn">
            <xsd:sequence>
              <xsd:element name="Value" maxOccurs="unbounded" minOccurs="0" nillable="true">
                <xsd:simpleType>
                  <xsd:union memberTypes="dms:Text">
                    <xsd:simpleType>
                      <xsd:restriction base="dms:Choice"/>
                    </xsd:simpleType>
                  </xsd:union>
                </xsd:simpleType>
              </xsd:element>
            </xsd:sequence>
          </xsd:extension>
        </xsd:complexContent>
      </xsd:complexType>
    </xsd:element>
    <xsd:element name="VITOOpportunity" ma:index="10" nillable="true" ma:displayName="Opportunity" ma:default="" ma:internalName="VITOOpportunity">
      <xsd:complexType>
        <xsd:complexContent>
          <xsd:extension base="dms:MultiChoiceFillIn">
            <xsd:sequence>
              <xsd:element name="Value" maxOccurs="unbounded" minOccurs="0" nillable="true">
                <xsd:simpleType>
                  <xsd:union memberTypes="dms:Text">
                    <xsd:simpleType>
                      <xsd:restriction base="dms:Choice"/>
                    </xsd:simpleType>
                  </xsd:union>
                </xsd:simpleType>
              </xsd:element>
            </xsd:sequence>
          </xsd:extension>
        </xsd:complexContent>
      </xsd:complexType>
    </xsd:element>
    <xsd:element name="VITOProject" ma:index="11" nillable="true" ma:displayName="Project" ma:default="" ma:internalName="VITOProject">
      <xsd:complexType>
        <xsd:complexContent>
          <xsd:extension base="dms:MultiChoiceFillIn">
            <xsd:sequence>
              <xsd:element name="Value" maxOccurs="unbounded" minOccurs="0" nillable="true">
                <xsd:simpleType>
                  <xsd:union memberTypes="dms:Text">
                    <xsd:simpleType>
                      <xsd:restriction base="dms:Choice"/>
                    </xsd:simpleType>
                  </xsd:union>
                </xsd:simpleType>
              </xsd:element>
            </xsd:sequence>
          </xsd:extension>
        </xsd:complexContent>
      </xsd:complexType>
    </xsd:element>
    <xsd:element name="VITOContactCompany" ma:index="12" nillable="true" ma:displayName="Contact Company" ma:default="" ma:internalName="VITOContactCompany">
      <xsd:complexType>
        <xsd:complexContent>
          <xsd:extension base="dms:MultiChoiceFillIn">
            <xsd:sequence>
              <xsd:element name="Value" maxOccurs="unbounded" minOccurs="0" nillable="true">
                <xsd:simpleType>
                  <xsd:union memberTypes="dms:Text">
                    <xsd:simpleType>
                      <xsd:restriction base="dms:Choice"/>
                    </xsd:simpleType>
                  </xsd:union>
                </xsd:simpleType>
              </xsd:element>
            </xsd:sequence>
          </xsd:extension>
        </xsd:complexContent>
      </xsd:complexType>
    </xsd:element>
    <xsd:element name="VITOUnit" ma:index="13" nillable="true" ma:displayName="Unit" ma:default="" ma:internalName="VITOUnit">
      <xsd:complexType>
        <xsd:complexContent>
          <xsd:extension base="dms:MultiChoiceFillIn">
            <xsd:sequence>
              <xsd:element name="Value" maxOccurs="unbounded" minOccurs="0" nillable="true">
                <xsd:simpleType>
                  <xsd:union memberTypes="dms:Text">
                    <xsd:simpleType>
                      <xsd:restriction base="dms:Choice"/>
                    </xsd:simpleType>
                  </xsd:union>
                </xsd:simpleType>
              </xsd:element>
            </xsd:sequence>
          </xsd:extension>
        </xsd:complexContent>
      </xsd:complexType>
    </xsd:element>
    <xsd:element name="TaxCatchAll" ma:index="20" nillable="true" ma:displayName="Taxonomy Catch All Column" ma:hidden="true" ma:list="{89083f91-61db-40df-a030-544614877d99}" ma:internalName="TaxCatchAll" ma:showField="CatchAllData" ma:web="b55490bc-f863-47a5-9845-db6f770cabde">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aa7e2d6-3fc4-4f67-a7d4-588a56cd094e"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c20e29d-4d9b-411e-9260-307e9281c90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DateTaken" ma:index="2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ITOTeam xmlns="b55490bc-f863-47a5-9845-db6f770cabde">
      <Value>Contractadministratie</Value>
    </VITOTeam>
    <VITODocumentType xmlns="b55490bc-f863-47a5-9845-db6f770cabde" xsi:nil="true"/>
    <VITOOpportunity xmlns="b55490bc-f863-47a5-9845-db6f770cabde" xsi:nil="true"/>
    <VITOProject xmlns="b55490bc-f863-47a5-9845-db6f770cabde" xsi:nil="true"/>
    <VITOUnit xmlns="b55490bc-f863-47a5-9845-db6f770cabde" xsi:nil="true"/>
    <VITOContactCompany xmlns="b55490bc-f863-47a5-9845-db6f770cabde" xsi:nil="true"/>
    <TaxCatchAll xmlns="b55490bc-f863-47a5-9845-db6f770cabde" xsi:nil="true"/>
    <lcf76f155ced4ddcb4097134ff3c332f xmlns="2aa7e2d6-3fc4-4f67-a7d4-588a56cd094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278ED4-1E2F-4E99-8B30-F95CDE952965}">
  <ds:schemaRefs>
    <ds:schemaRef ds:uri="2aa7e2d6-3fc4-4f67-a7d4-588a56cd094e"/>
    <ds:schemaRef ds:uri="b55490bc-f863-47a5-9845-db6f770cabd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6014E4A-811C-45E5-945B-135D646BE5EF}">
  <ds:schemaRefs>
    <ds:schemaRef ds:uri="http://purl.org/dc/dcmitype/"/>
    <ds:schemaRef ds:uri="http://purl.org/dc/terms/"/>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2aa7e2d6-3fc4-4f67-a7d4-588a56cd094e"/>
    <ds:schemaRef ds:uri="b55490bc-f863-47a5-9845-db6f770cabde"/>
    <ds:schemaRef ds:uri="http://purl.org/dc/elements/1.1/"/>
  </ds:schemaRefs>
</ds:datastoreItem>
</file>

<file path=customXml/itemProps3.xml><?xml version="1.0" encoding="utf-8"?>
<ds:datastoreItem xmlns:ds="http://schemas.openxmlformats.org/officeDocument/2006/customXml" ds:itemID="{53BD898D-5F66-42F2-A77D-7D78AF945A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991</TotalTime>
  <Words>789</Words>
  <Application>Microsoft Office PowerPoint</Application>
  <PresentationFormat>Widescreen</PresentationFormat>
  <Paragraphs>86</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AvenirLT-Roman</vt:lpstr>
      <vt:lpstr>Calibri</vt:lpstr>
      <vt:lpstr>Calibri Light</vt:lpstr>
      <vt:lpstr>Century Gothic</vt:lpstr>
      <vt:lpstr>Wingdings</vt:lpstr>
      <vt:lpstr>Office Theme</vt:lpstr>
      <vt:lpstr>PowerPoint Presentation</vt:lpstr>
      <vt:lpstr>SPOT-VGT1, VGT-2, PROBA-V time series Bridging the gap to S-3 for Land applications</vt:lpstr>
      <vt:lpstr>Terminology</vt:lpstr>
      <vt:lpstr>FDR4VGT Objectives</vt:lpstr>
      <vt:lpstr>SPOT-VGT Calibration</vt:lpstr>
      <vt:lpstr>PROBA-V Calibration</vt:lpstr>
      <vt:lpstr>FDR4VGT : Harmonisation</vt:lpstr>
      <vt:lpstr>FDR4VGT : Harmonisation</vt:lpstr>
      <vt:lpstr>FDR4VGT: Pixel level -uncertainty</vt:lpstr>
      <vt:lpstr>Cloud masking</vt:lpstr>
      <vt:lpstr>FDR4VGT : L2 –A/C</vt:lpstr>
      <vt:lpstr>User needs through questionnaire</vt:lpstr>
      <vt:lpstr>Questionnaire results highlights</vt:lpstr>
      <vt:lpstr>Questionnaire results highlights</vt:lpstr>
      <vt:lpstr>Questionnaire results highlights</vt:lpstr>
      <vt:lpstr>Questionnaire results highlights</vt:lpstr>
      <vt:lpstr>Main conclusion user needs</vt:lpstr>
      <vt:lpstr>Implementation Approach</vt:lpstr>
      <vt:lpstr>FDR4VGT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dc:title>
  <dc:creator>Sindy Sterckx</dc:creator>
  <cp:lastModifiedBy>Stefan Adriaensen</cp:lastModifiedBy>
  <cp:revision>6</cp:revision>
  <dcterms:created xsi:type="dcterms:W3CDTF">2024-02-23T12:59:04Z</dcterms:created>
  <dcterms:modified xsi:type="dcterms:W3CDTF">2024-03-14T09:09:27Z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0x0101001C516417A74A6643BEF8E1B5D597D9A6</vt:lpwstr>
  </property>
  <property fmtid="{D5CDD505-2E9C-101B-9397-08002B2CF9AE}" pid="3" name="MediaServiceImageTags">
    <vt:lpwstr/>
  </property>
</Properties>
</file>