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4"/>
  </p:sldMasterIdLst>
  <p:notesMasterIdLst>
    <p:notesMasterId r:id="rId24"/>
  </p:notesMasterIdLst>
  <p:handoutMasterIdLst>
    <p:handoutMasterId r:id="rId25"/>
  </p:handoutMasterIdLst>
  <p:sldIdLst>
    <p:sldId id="612" r:id="rId5"/>
    <p:sldId id="628" r:id="rId6"/>
    <p:sldId id="629" r:id="rId7"/>
    <p:sldId id="617" r:id="rId8"/>
    <p:sldId id="619" r:id="rId9"/>
    <p:sldId id="621" r:id="rId10"/>
    <p:sldId id="604" r:id="rId11"/>
    <p:sldId id="630" r:id="rId12"/>
    <p:sldId id="637" r:id="rId13"/>
    <p:sldId id="634" r:id="rId14"/>
    <p:sldId id="635" r:id="rId15"/>
    <p:sldId id="636" r:id="rId16"/>
    <p:sldId id="631" r:id="rId17"/>
    <p:sldId id="638" r:id="rId18"/>
    <p:sldId id="639" r:id="rId19"/>
    <p:sldId id="640" r:id="rId20"/>
    <p:sldId id="641" r:id="rId21"/>
    <p:sldId id="643" r:id="rId22"/>
    <p:sldId id="609" r:id="rId23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C5B9AC"/>
    <a:srgbClr val="00205B"/>
    <a:srgbClr val="D6D2C4"/>
    <a:srgbClr val="E8E8E8"/>
    <a:srgbClr val="E0E0E0"/>
    <a:srgbClr val="F1F1F1"/>
    <a:srgbClr val="00B5E2"/>
    <a:srgbClr val="FEDB00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32ECC-82D1-4CB0-91CD-F8923EAB8A0A}" v="84" dt="2024-03-13T15:55:58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299" autoAdjust="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en Wagner" userId="d3326b90-b849-4e03-8441-95e196d9c967" providerId="ADAL" clId="{E8932ECC-82D1-4CB0-91CD-F8923EAB8A0A}"/>
    <pc:docChg chg="undo custSel addSld delSld modSld sldOrd modMainMaster">
      <pc:chgData name="Sebastien Wagner" userId="d3326b90-b849-4e03-8441-95e196d9c967" providerId="ADAL" clId="{E8932ECC-82D1-4CB0-91CD-F8923EAB8A0A}" dt="2024-03-14T07:21:02.367" v="4702" actId="20577"/>
      <pc:docMkLst>
        <pc:docMk/>
      </pc:docMkLst>
      <pc:sldChg chg="del">
        <pc:chgData name="Sebastien Wagner" userId="d3326b90-b849-4e03-8441-95e196d9c967" providerId="ADAL" clId="{E8932ECC-82D1-4CB0-91CD-F8923EAB8A0A}" dt="2024-02-29T15:39:43.337" v="0" actId="47"/>
        <pc:sldMkLst>
          <pc:docMk/>
          <pc:sldMk cId="0" sldId="589"/>
        </pc:sldMkLst>
      </pc:sldChg>
      <pc:sldChg chg="addSp delSp modSp mod">
        <pc:chgData name="Sebastien Wagner" userId="d3326b90-b849-4e03-8441-95e196d9c967" providerId="ADAL" clId="{E8932ECC-82D1-4CB0-91CD-F8923EAB8A0A}" dt="2024-03-12T22:30:17.695" v="2390" actId="20577"/>
        <pc:sldMkLst>
          <pc:docMk/>
          <pc:sldMk cId="2314081490" sldId="604"/>
        </pc:sldMkLst>
        <pc:spChg chg="mod">
          <ac:chgData name="Sebastien Wagner" userId="d3326b90-b849-4e03-8441-95e196d9c967" providerId="ADAL" clId="{E8932ECC-82D1-4CB0-91CD-F8923EAB8A0A}" dt="2024-03-12T22:30:17.695" v="2390" actId="20577"/>
          <ac:spMkLst>
            <pc:docMk/>
            <pc:sldMk cId="2314081490" sldId="604"/>
            <ac:spMk id="2" creationId="{00000000-0000-0000-0000-000000000000}"/>
          </ac:spMkLst>
        </pc:spChg>
        <pc:spChg chg="del">
          <ac:chgData name="Sebastien Wagner" userId="d3326b90-b849-4e03-8441-95e196d9c967" providerId="ADAL" clId="{E8932ECC-82D1-4CB0-91CD-F8923EAB8A0A}" dt="2024-02-29T16:09:38.684" v="25" actId="478"/>
          <ac:spMkLst>
            <pc:docMk/>
            <pc:sldMk cId="2314081490" sldId="604"/>
            <ac:spMk id="3" creationId="{00000000-0000-0000-0000-000000000000}"/>
          </ac:spMkLst>
        </pc:spChg>
        <pc:picChg chg="add mod">
          <ac:chgData name="Sebastien Wagner" userId="d3326b90-b849-4e03-8441-95e196d9c967" providerId="ADAL" clId="{E8932ECC-82D1-4CB0-91CD-F8923EAB8A0A}" dt="2024-03-12T22:29:23.465" v="2327" actId="1076"/>
          <ac:picMkLst>
            <pc:docMk/>
            <pc:sldMk cId="2314081490" sldId="604"/>
            <ac:picMk id="4" creationId="{6ACD9D6B-50F8-EBD0-E55B-053528A976FC}"/>
          </ac:picMkLst>
        </pc:picChg>
      </pc:sldChg>
      <pc:sldChg chg="del">
        <pc:chgData name="Sebastien Wagner" userId="d3326b90-b849-4e03-8441-95e196d9c967" providerId="ADAL" clId="{E8932ECC-82D1-4CB0-91CD-F8923EAB8A0A}" dt="2024-03-12T21:47:41.066" v="1520" actId="47"/>
        <pc:sldMkLst>
          <pc:docMk/>
          <pc:sldMk cId="1249469010" sldId="606"/>
        </pc:sldMkLst>
      </pc:sldChg>
      <pc:sldChg chg="add del">
        <pc:chgData name="Sebastien Wagner" userId="d3326b90-b849-4e03-8441-95e196d9c967" providerId="ADAL" clId="{E8932ECC-82D1-4CB0-91CD-F8923EAB8A0A}" dt="2024-02-29T15:40:08.868" v="12" actId="47"/>
        <pc:sldMkLst>
          <pc:docMk/>
          <pc:sldMk cId="3581853812" sldId="610"/>
        </pc:sldMkLst>
      </pc:sldChg>
      <pc:sldChg chg="del">
        <pc:chgData name="Sebastien Wagner" userId="d3326b90-b849-4e03-8441-95e196d9c967" providerId="ADAL" clId="{E8932ECC-82D1-4CB0-91CD-F8923EAB8A0A}" dt="2024-02-29T15:39:45.823" v="1" actId="47"/>
        <pc:sldMkLst>
          <pc:docMk/>
          <pc:sldMk cId="993333779" sldId="611"/>
        </pc:sldMkLst>
      </pc:sldChg>
      <pc:sldChg chg="modSp add del mod">
        <pc:chgData name="Sebastien Wagner" userId="d3326b90-b849-4e03-8441-95e196d9c967" providerId="ADAL" clId="{E8932ECC-82D1-4CB0-91CD-F8923EAB8A0A}" dt="2024-03-08T11:31:29.093" v="371" actId="20577"/>
        <pc:sldMkLst>
          <pc:docMk/>
          <pc:sldMk cId="3828273256" sldId="612"/>
        </pc:sldMkLst>
        <pc:spChg chg="mod">
          <ac:chgData name="Sebastien Wagner" userId="d3326b90-b849-4e03-8441-95e196d9c967" providerId="ADAL" clId="{E8932ECC-82D1-4CB0-91CD-F8923EAB8A0A}" dt="2024-03-08T11:31:29.093" v="371" actId="20577"/>
          <ac:spMkLst>
            <pc:docMk/>
            <pc:sldMk cId="3828273256" sldId="612"/>
            <ac:spMk id="2" creationId="{00000000-0000-0000-0000-000000000000}"/>
          </ac:spMkLst>
        </pc:spChg>
      </pc:sldChg>
      <pc:sldChg chg="add del">
        <pc:chgData name="Sebastien Wagner" userId="d3326b90-b849-4e03-8441-95e196d9c967" providerId="ADAL" clId="{E8932ECC-82D1-4CB0-91CD-F8923EAB8A0A}" dt="2024-02-29T15:40:10.040" v="13" actId="47"/>
        <pc:sldMkLst>
          <pc:docMk/>
          <pc:sldMk cId="2806841543" sldId="613"/>
        </pc:sldMkLst>
      </pc:sldChg>
      <pc:sldChg chg="add del">
        <pc:chgData name="Sebastien Wagner" userId="d3326b90-b849-4e03-8441-95e196d9c967" providerId="ADAL" clId="{E8932ECC-82D1-4CB0-91CD-F8923EAB8A0A}" dt="2024-02-29T15:40:10.838" v="14" actId="47"/>
        <pc:sldMkLst>
          <pc:docMk/>
          <pc:sldMk cId="1607628529" sldId="614"/>
        </pc:sldMkLst>
      </pc:sldChg>
      <pc:sldChg chg="modSp add del mod modShow">
        <pc:chgData name="Sebastien Wagner" userId="d3326b90-b849-4e03-8441-95e196d9c967" providerId="ADAL" clId="{E8932ECC-82D1-4CB0-91CD-F8923EAB8A0A}" dt="2024-03-12T22:35:02.109" v="2891" actId="47"/>
        <pc:sldMkLst>
          <pc:docMk/>
          <pc:sldMk cId="3128302372" sldId="614"/>
        </pc:sldMkLst>
        <pc:spChg chg="mod">
          <ac:chgData name="Sebastien Wagner" userId="d3326b90-b849-4e03-8441-95e196d9c967" providerId="ADAL" clId="{E8932ECC-82D1-4CB0-91CD-F8923EAB8A0A}" dt="2024-02-29T16:21:18.196" v="33" actId="27636"/>
          <ac:spMkLst>
            <pc:docMk/>
            <pc:sldMk cId="3128302372" sldId="614"/>
            <ac:spMk id="2" creationId="{00000000-0000-0000-0000-000000000000}"/>
          </ac:spMkLst>
        </pc:spChg>
      </pc:sldChg>
      <pc:sldChg chg="add del">
        <pc:chgData name="Sebastien Wagner" userId="d3326b90-b849-4e03-8441-95e196d9c967" providerId="ADAL" clId="{E8932ECC-82D1-4CB0-91CD-F8923EAB8A0A}" dt="2024-02-29T15:40:13.799" v="15" actId="47"/>
        <pc:sldMkLst>
          <pc:docMk/>
          <pc:sldMk cId="880199092" sldId="615"/>
        </pc:sldMkLst>
      </pc:sldChg>
      <pc:sldChg chg="modSp add del mod modShow">
        <pc:chgData name="Sebastien Wagner" userId="d3326b90-b849-4e03-8441-95e196d9c967" providerId="ADAL" clId="{E8932ECC-82D1-4CB0-91CD-F8923EAB8A0A}" dt="2024-03-12T22:35:03.173" v="2892" actId="47"/>
        <pc:sldMkLst>
          <pc:docMk/>
          <pc:sldMk cId="1901921851" sldId="616"/>
        </pc:sldMkLst>
        <pc:spChg chg="mod">
          <ac:chgData name="Sebastien Wagner" userId="d3326b90-b849-4e03-8441-95e196d9c967" providerId="ADAL" clId="{E8932ECC-82D1-4CB0-91CD-F8923EAB8A0A}" dt="2024-02-29T16:21:18.248" v="34" actId="27636"/>
          <ac:spMkLst>
            <pc:docMk/>
            <pc:sldMk cId="1901921851" sldId="616"/>
            <ac:spMk id="110" creationId="{00000000-0000-0000-0000-000000000000}"/>
          </ac:spMkLst>
        </pc:spChg>
      </pc:sldChg>
      <pc:sldChg chg="del">
        <pc:chgData name="Sebastien Wagner" userId="d3326b90-b849-4e03-8441-95e196d9c967" providerId="ADAL" clId="{E8932ECC-82D1-4CB0-91CD-F8923EAB8A0A}" dt="2024-02-29T15:40:14.252" v="16" actId="47"/>
        <pc:sldMkLst>
          <pc:docMk/>
          <pc:sldMk cId="2594578572" sldId="616"/>
        </pc:sldMkLst>
      </pc:sldChg>
      <pc:sldChg chg="del">
        <pc:chgData name="Sebastien Wagner" userId="d3326b90-b849-4e03-8441-95e196d9c967" providerId="ADAL" clId="{E8932ECC-82D1-4CB0-91CD-F8923EAB8A0A}" dt="2024-02-29T15:40:15.423" v="17" actId="47"/>
        <pc:sldMkLst>
          <pc:docMk/>
          <pc:sldMk cId="1282899963" sldId="617"/>
        </pc:sldMkLst>
      </pc:sldChg>
      <pc:sldChg chg="add">
        <pc:chgData name="Sebastien Wagner" userId="d3326b90-b849-4e03-8441-95e196d9c967" providerId="ADAL" clId="{E8932ECC-82D1-4CB0-91CD-F8923EAB8A0A}" dt="2024-02-29T16:21:49.946" v="35"/>
        <pc:sldMkLst>
          <pc:docMk/>
          <pc:sldMk cId="3581650323" sldId="617"/>
        </pc:sldMkLst>
      </pc:sldChg>
      <pc:sldChg chg="del">
        <pc:chgData name="Sebastien Wagner" userId="d3326b90-b849-4e03-8441-95e196d9c967" providerId="ADAL" clId="{E8932ECC-82D1-4CB0-91CD-F8923EAB8A0A}" dt="2024-02-29T16:08:51.174" v="18" actId="47"/>
        <pc:sldMkLst>
          <pc:docMk/>
          <pc:sldMk cId="2781332464" sldId="618"/>
        </pc:sldMkLst>
      </pc:sldChg>
      <pc:sldChg chg="add">
        <pc:chgData name="Sebastien Wagner" userId="d3326b90-b849-4e03-8441-95e196d9c967" providerId="ADAL" clId="{E8932ECC-82D1-4CB0-91CD-F8923EAB8A0A}" dt="2024-02-29T16:21:49.946" v="35"/>
        <pc:sldMkLst>
          <pc:docMk/>
          <pc:sldMk cId="1595721676" sldId="619"/>
        </pc:sldMkLst>
      </pc:sldChg>
      <pc:sldChg chg="del">
        <pc:chgData name="Sebastien Wagner" userId="d3326b90-b849-4e03-8441-95e196d9c967" providerId="ADAL" clId="{E8932ECC-82D1-4CB0-91CD-F8923EAB8A0A}" dt="2024-02-29T16:08:51.915" v="19" actId="47"/>
        <pc:sldMkLst>
          <pc:docMk/>
          <pc:sldMk cId="2595857412" sldId="619"/>
        </pc:sldMkLst>
      </pc:sldChg>
      <pc:sldChg chg="del">
        <pc:chgData name="Sebastien Wagner" userId="d3326b90-b849-4e03-8441-95e196d9c967" providerId="ADAL" clId="{E8932ECC-82D1-4CB0-91CD-F8923EAB8A0A}" dt="2024-02-29T16:08:52.334" v="20" actId="47"/>
        <pc:sldMkLst>
          <pc:docMk/>
          <pc:sldMk cId="2953885717" sldId="620"/>
        </pc:sldMkLst>
      </pc:sldChg>
      <pc:sldChg chg="add">
        <pc:chgData name="Sebastien Wagner" userId="d3326b90-b849-4e03-8441-95e196d9c967" providerId="ADAL" clId="{E8932ECC-82D1-4CB0-91CD-F8923EAB8A0A}" dt="2024-02-29T16:21:49.946" v="35"/>
        <pc:sldMkLst>
          <pc:docMk/>
          <pc:sldMk cId="486690346" sldId="621"/>
        </pc:sldMkLst>
      </pc:sldChg>
      <pc:sldChg chg="del">
        <pc:chgData name="Sebastien Wagner" userId="d3326b90-b849-4e03-8441-95e196d9c967" providerId="ADAL" clId="{E8932ECC-82D1-4CB0-91CD-F8923EAB8A0A}" dt="2024-02-29T16:08:52.785" v="21" actId="47"/>
        <pc:sldMkLst>
          <pc:docMk/>
          <pc:sldMk cId="1802676522" sldId="621"/>
        </pc:sldMkLst>
      </pc:sldChg>
      <pc:sldChg chg="del">
        <pc:chgData name="Sebastien Wagner" userId="d3326b90-b849-4e03-8441-95e196d9c967" providerId="ADAL" clId="{E8932ECC-82D1-4CB0-91CD-F8923EAB8A0A}" dt="2024-02-29T16:08:56.769" v="22" actId="47"/>
        <pc:sldMkLst>
          <pc:docMk/>
          <pc:sldMk cId="1921897337" sldId="622"/>
        </pc:sldMkLst>
      </pc:sldChg>
      <pc:sldChg chg="del">
        <pc:chgData name="Sebastien Wagner" userId="d3326b90-b849-4e03-8441-95e196d9c967" providerId="ADAL" clId="{E8932ECC-82D1-4CB0-91CD-F8923EAB8A0A}" dt="2024-02-29T16:08:57.864" v="23" actId="47"/>
        <pc:sldMkLst>
          <pc:docMk/>
          <pc:sldMk cId="93759794" sldId="623"/>
        </pc:sldMkLst>
      </pc:sldChg>
      <pc:sldChg chg="del">
        <pc:chgData name="Sebastien Wagner" userId="d3326b90-b849-4e03-8441-95e196d9c967" providerId="ADAL" clId="{E8932ECC-82D1-4CB0-91CD-F8923EAB8A0A}" dt="2024-02-29T16:08:59.354" v="24" actId="47"/>
        <pc:sldMkLst>
          <pc:docMk/>
          <pc:sldMk cId="3190500954" sldId="624"/>
        </pc:sldMkLst>
      </pc:sldChg>
      <pc:sldChg chg="del">
        <pc:chgData name="Sebastien Wagner" userId="d3326b90-b849-4e03-8441-95e196d9c967" providerId="ADAL" clId="{E8932ECC-82D1-4CB0-91CD-F8923EAB8A0A}" dt="2024-03-10T15:25:29.691" v="404" actId="47"/>
        <pc:sldMkLst>
          <pc:docMk/>
          <pc:sldMk cId="3957386960" sldId="626"/>
        </pc:sldMkLst>
      </pc:sldChg>
      <pc:sldChg chg="new del">
        <pc:chgData name="Sebastien Wagner" userId="d3326b90-b849-4e03-8441-95e196d9c967" providerId="ADAL" clId="{E8932ECC-82D1-4CB0-91CD-F8923EAB8A0A}" dt="2024-02-29T16:10:52.684" v="28" actId="47"/>
        <pc:sldMkLst>
          <pc:docMk/>
          <pc:sldMk cId="66448110" sldId="627"/>
        </pc:sldMkLst>
      </pc:sldChg>
      <pc:sldChg chg="new del ord">
        <pc:chgData name="Sebastien Wagner" userId="d3326b90-b849-4e03-8441-95e196d9c967" providerId="ADAL" clId="{E8932ECC-82D1-4CB0-91CD-F8923EAB8A0A}" dt="2024-03-12T22:34:54.430" v="2890" actId="47"/>
        <pc:sldMkLst>
          <pc:docMk/>
          <pc:sldMk cId="1825350254" sldId="627"/>
        </pc:sldMkLst>
      </pc:sldChg>
      <pc:sldChg chg="addSp delSp modSp new mod modAnim">
        <pc:chgData name="Sebastien Wagner" userId="d3326b90-b849-4e03-8441-95e196d9c967" providerId="ADAL" clId="{E8932ECC-82D1-4CB0-91CD-F8923EAB8A0A}" dt="2024-03-13T15:55:52.034" v="4541"/>
        <pc:sldMkLst>
          <pc:docMk/>
          <pc:sldMk cId="2172033574" sldId="628"/>
        </pc:sldMkLst>
        <pc:spChg chg="mod">
          <ac:chgData name="Sebastien Wagner" userId="d3326b90-b849-4e03-8441-95e196d9c967" providerId="ADAL" clId="{E8932ECC-82D1-4CB0-91CD-F8923EAB8A0A}" dt="2024-03-12T22:34:43.711" v="2888" actId="20577"/>
          <ac:spMkLst>
            <pc:docMk/>
            <pc:sldMk cId="2172033574" sldId="628"/>
            <ac:spMk id="2" creationId="{1FA98202-062D-A6AE-0DF0-97F1C760B7EE}"/>
          </ac:spMkLst>
        </pc:spChg>
        <pc:spChg chg="del">
          <ac:chgData name="Sebastien Wagner" userId="d3326b90-b849-4e03-8441-95e196d9c967" providerId="ADAL" clId="{E8932ECC-82D1-4CB0-91CD-F8923EAB8A0A}" dt="2024-03-08T15:11:48.044" v="373" actId="478"/>
          <ac:spMkLst>
            <pc:docMk/>
            <pc:sldMk cId="2172033574" sldId="628"/>
            <ac:spMk id="3" creationId="{47C2FA83-5771-6FC3-FA7C-2902B6BBDFA8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6" creationId="{0F02D569-A904-C533-835D-1D041CA6B9F7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7" creationId="{D1C596F2-BB67-88EF-E4B5-BC3B887BDF00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8" creationId="{A9764987-7692-99EA-BA40-56E79176CAF8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9" creationId="{3A4DA4D3-1080-B028-7585-50BA291E0C31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0" creationId="{6D3959D2-F16A-62A6-2E43-3B29ED55F8A6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1" creationId="{A4E12083-652D-C095-25A1-15ACA75A62C7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2" creationId="{52DA1719-A017-0CC9-E1A1-849D595E98E0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3" creationId="{58C4B553-B9E4-D398-40C3-6F3E137A5516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4" creationId="{2A6C90B0-3F08-9997-6182-C84909634957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5" creationId="{245851F1-12E4-D040-5AFC-8F66F018B2B1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6" creationId="{5EFCC6E6-9EA8-48D1-227B-E48B40BD7B59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7" creationId="{3E951B5A-DEFC-EE95-6973-3BFDB792B428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8" creationId="{07D2C041-EDE9-C500-185C-CB4E2172E862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9" creationId="{B11E266E-1FEB-C3C5-9D89-806F49E8286C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20" creationId="{0BDFFF19-DF0C-246B-4229-4362001BF720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21" creationId="{F522B5ED-88A8-0096-FC13-234F64B427A0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22" creationId="{752280F9-3658-3993-1091-8A2E21F6C28F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23" creationId="{2311AFF1-5E1E-934D-605A-01661B8847A5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24" creationId="{F10C4864-6341-4CA5-C1A7-187CF1779FBC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25" creationId="{29A28F81-0FD5-2A02-062A-91C9ED6225F3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26" creationId="{F35209DE-DC39-960E-871C-E8B30A4F40DA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27" creationId="{DD9C12B7-7204-D258-1C8B-93A9D51325A1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28" creationId="{797E844F-957A-8532-0D5C-6C02A3503841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42" creationId="{AC912EC2-01DB-23B7-6662-4495AA446AEE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51" creationId="{E9EA8487-2AB8-A3DC-2832-C37C19B390CD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52" creationId="{F468B29F-9CD1-16F2-F317-2D1B56EB9B56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53" creationId="{1017445D-D43F-6395-D607-FBB02DD6C56C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54" creationId="{16534F28-2B59-C399-1631-23DBB914E458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55" creationId="{B898C346-B681-F304-A749-CB9F6E9E0F01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56" creationId="{3BFD62A4-16DC-7228-05EE-AD56999793FD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57" creationId="{9480D828-6FD4-CD69-CD2D-1F0B4653629A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58" creationId="{12D76168-356E-EC67-B37E-EB4EE2AC8606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59" creationId="{A4D7152C-BAA5-9C12-0AD2-04454E7E2075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60" creationId="{E5C083DB-BB3D-02DA-D45A-E96B06D30CC5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61" creationId="{B339573C-1796-626B-6BBC-42F03D3C9DE6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62" creationId="{FA8CB6C4-FB76-2211-E0E8-2380D36B58B5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63" creationId="{D110DCA0-08B2-E34E-F3C0-14556DCA6857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64" creationId="{97845E1C-F2B7-A854-1F7C-E9AE5F6FDECA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65" creationId="{549A7E04-7265-7542-C6C9-C3A8C7D0E04D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68" creationId="{56CEB177-D257-7C1E-7B9C-3D6D0D3C8DDB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69" creationId="{50305784-D919-C326-E875-C8A540922400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73" creationId="{64574C84-A091-08FE-78D3-EC994371F414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74" creationId="{A281F5A5-9BED-43BB-BDA3-096DC6B46733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75" creationId="{C036F52D-CEA1-0D09-45C5-B3A7576D290D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76" creationId="{0AB26330-ACB4-B14D-9082-9C65DCFBB547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77" creationId="{F64E5970-955B-165A-1EF5-8B251F8AFF97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78" creationId="{3D47224C-9D41-5F21-CB76-0EEBF5D1B284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79" creationId="{4961867A-ADC3-58A1-4BE1-73BB85C28170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80" creationId="{805D0FF8-0AE9-B6F5-F624-EADD7A6EF788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81" creationId="{7B3F6484-AD16-54FE-903A-1A55E7D05E6B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82" creationId="{463C5512-56C8-0285-A79E-5C931924266E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83" creationId="{1839121D-A432-974B-0B78-E1FC8F29505A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84" creationId="{A151E9CC-2BB3-A064-5051-5FE72F67DA99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92" creationId="{BB524679-9DF5-5A93-F6B4-03109F2F5275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05" creationId="{172EC3B5-D96F-BEE7-9A64-C5A7872D04F2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08" creationId="{994675C6-748F-8BFF-E283-68FAA81D2503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09" creationId="{F5F52203-5172-694B-91B7-74BFE780C968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10" creationId="{5D0C3C91-C949-C065-DE90-5410175A2FA8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11" creationId="{E5B83AA1-A514-C7E4-8AE9-BE0AC851CFFF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12" creationId="{DE069540-E003-5D45-2755-B6E6D1790CE1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13" creationId="{E6671F17-0588-D4CB-DFB4-1F9D74E7606C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14" creationId="{C3DD5934-A4CD-F40F-A655-6AACAACB29CD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15" creationId="{D4B6F925-06BD-7EA6-CA83-9AD2D0F0CCC3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16" creationId="{D7D89EF3-5B90-AF73-C238-D104241B20DB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17" creationId="{F72EF3ED-9FAA-134B-550F-BB3FD1E95E57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18" creationId="{BCD1850E-1AAB-8F8A-4952-B2D48B9D77B9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19" creationId="{BA6FF983-5A06-CE1A-7068-6D5A6A168336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20" creationId="{BFD194BD-339B-1968-920C-3F8659725340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21" creationId="{873A09AA-6731-A5DA-26AB-88C224B0BE52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22" creationId="{C09D0559-4B61-7282-E833-59C2CFFCAF2E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23" creationId="{266848B2-3134-48A6-4282-DEB9018ECFF2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24" creationId="{ECCC053F-A1F3-D310-B096-89E3F48D9890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25" creationId="{8886A487-86DC-F4EF-C80A-E01E12DAD1C5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26" creationId="{62AACDD1-8517-FD02-6AB6-73DEC1FCDA17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27" creationId="{EBBE198A-B123-C9CF-4AAF-8C268CC4BAFA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28" creationId="{B86C9999-7DAE-1E5D-A05A-F59676637DCD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29" creationId="{255924B0-1348-762F-448B-60FE4A567D0E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30" creationId="{8D6E89D1-FE18-70F3-827C-42430660DA46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31" creationId="{3EC877FA-1B95-A326-1024-AD0DE8D34C97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32" creationId="{9C9F9757-F6B0-8908-79A7-EC6857AE5D0D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33" creationId="{34A22469-0453-E7EB-02B9-444CF9A4A02D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34" creationId="{69B686E6-1F95-4975-A985-18F7A752D194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35" creationId="{367E0744-D72B-3A37-4254-F2342B418FCE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36" creationId="{8B1D43EB-0BCB-D1EA-EF54-117DA1758472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37" creationId="{D01AC9FA-83F2-181F-36C4-6B51BF031E5B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38" creationId="{0D735841-C513-6D56-A642-CA9D6D4CD2B0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39" creationId="{6FAECC72-04B5-C8BD-AAF3-B6D50441B554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40" creationId="{453F06E3-CEBD-241A-0076-4D217D549531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41" creationId="{D17F3954-7C0A-8FE5-E19A-7A4972DE98E7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42" creationId="{25CAFD73-18E6-2F72-ADB9-33B887C455C1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43" creationId="{F2E37E08-FB2D-8905-492E-97A1CBD30A8E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44" creationId="{9D470723-EDDC-EBD8-E1AC-832B71A9DBB1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45" creationId="{FB90C41E-B963-28A9-A3C3-8E2598486282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46" creationId="{D7D0725B-6062-B53B-B27E-1E943B658FAA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47" creationId="{079C4505-868F-FEFF-F3D6-A9C6C45E8B30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48" creationId="{25740E7B-3E0A-4B9B-F39B-69CABCC268F0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49" creationId="{C71DB201-6285-8B2C-FCF9-56385872603E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50" creationId="{ECC1999B-1704-6E09-CB48-02DE16B39F98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51" creationId="{03347F19-F08D-6FBA-631E-E307BEC98962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52" creationId="{DE598137-6603-CA02-4D79-781AFDECDDCD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53" creationId="{34F0FC61-9A72-73DB-8CEB-CC7176413470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54" creationId="{667B4E26-EFCB-C6A6-0FC0-E0A63EC5293F}"/>
          </ac:spMkLst>
        </pc:spChg>
        <pc:spChg chg="mod">
          <ac:chgData name="Sebastien Wagner" userId="d3326b90-b849-4e03-8441-95e196d9c967" providerId="ADAL" clId="{E8932ECC-82D1-4CB0-91CD-F8923EAB8A0A}" dt="2024-03-10T15:13:35.301" v="377" actId="108"/>
          <ac:spMkLst>
            <pc:docMk/>
            <pc:sldMk cId="2172033574" sldId="628"/>
            <ac:spMk id="155" creationId="{DACE9031-620A-B4DB-FAC8-5F7CA7AED68C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56" creationId="{477E932F-0FDE-39C2-5341-E9FAAAC9E611}"/>
          </ac:spMkLst>
        </pc:spChg>
        <pc:spChg chg="mod">
          <ac:chgData name="Sebastien Wagner" userId="d3326b90-b849-4e03-8441-95e196d9c967" providerId="ADAL" clId="{E8932ECC-82D1-4CB0-91CD-F8923EAB8A0A}" dt="2024-03-10T15:13:31.895" v="376" actId="13926"/>
          <ac:spMkLst>
            <pc:docMk/>
            <pc:sldMk cId="2172033574" sldId="628"/>
            <ac:spMk id="157" creationId="{0F5FB20D-CA98-3F1F-33C4-F868736C394C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58" creationId="{5D318381-9937-7437-CDBA-53EC54222914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59" creationId="{3E912C38-1686-EF44-6FBD-237C343A56D1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60" creationId="{D88602B3-89AE-8AB7-83C7-8E45F5E36475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61" creationId="{29A8FD5B-AE90-E4D7-7549-C475CC2478E5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62" creationId="{8B9E3B99-E6E0-F0A8-D19F-B7001918BFEE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63" creationId="{914B1EFE-D639-333B-36B4-86B43BBB292C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64" creationId="{A8BB4188-2D98-53D1-C2A2-833CEFF06C0E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65" creationId="{217B19D8-C4D3-4418-E34A-EA74868565CB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66" creationId="{4D241CE8-84C0-1A91-F0B6-B67406BFE6E7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67" creationId="{055F2BE5-0F61-C7ED-6270-BD8A5F6663B6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68" creationId="{58FEBB87-1FEA-2B73-4585-75685E9ED71F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69" creationId="{075995EF-3B9F-09C7-7BF4-6A89D2B73F04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70" creationId="{8187663C-C7B7-59B3-8CBA-FF0AA41FF896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71" creationId="{40EB324B-111B-47BF-8DC0-30E8897F1CC2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72" creationId="{032E2A1B-15CE-3885-36A5-ACA289F6F0E4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73" creationId="{60FBA8FE-ADD6-5785-0670-DA876B99561C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74" creationId="{98198454-51EC-7B2B-B5E6-ABBAE2245478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75" creationId="{7B159890-3FE4-5FB5-FA04-F3CF2F4A7137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76" creationId="{AF706061-9889-DBE4-B19F-F865A198CB94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77" creationId="{1679BF24-521A-0610-8E60-2DDEACEFF8E6}"/>
          </ac:spMkLst>
        </pc:spChg>
        <pc:spChg chg="mod">
          <ac:chgData name="Sebastien Wagner" userId="d3326b90-b849-4e03-8441-95e196d9c967" providerId="ADAL" clId="{E8932ECC-82D1-4CB0-91CD-F8923EAB8A0A}" dt="2024-03-08T15:11:54.578" v="374"/>
          <ac:spMkLst>
            <pc:docMk/>
            <pc:sldMk cId="2172033574" sldId="628"/>
            <ac:spMk id="179" creationId="{61F6F441-A7A8-73A5-7F96-CA0705CE50AB}"/>
          </ac:spMkLst>
        </pc:spChg>
        <pc:grpChg chg="add 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4" creationId="{BC3FBA32-4A3A-B716-E3F6-E4FB9A942933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5" creationId="{90BEEBD9-D38D-F1DE-ACAC-766E0D44CBD7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29" creationId="{FC2087F6-E6AB-BCB2-A886-B27455A57C14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30" creationId="{B33C9A34-1163-7E1D-614D-5B7E12973CAF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31" creationId="{1AAA9643-1617-5FD7-1A41-366E479CF466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32" creationId="{E5436FEA-8DBC-486E-A455-F67584B3E60B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33" creationId="{87C4639D-AA00-86B9-4886-1A7FB4A823B8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34" creationId="{A91A103B-0BB5-D2EA-808E-7D60CA46687E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35" creationId="{73AEEFBD-BF91-5468-5A79-43E25BD43F58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37" creationId="{9101D040-2992-0D56-463B-C9EF4FB67A9F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39" creationId="{96D6827F-0F29-FF7D-B5F8-8D2B19B177D9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41" creationId="{3EF8B837-96E4-86F9-1A52-525E6AD6C91C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43" creationId="{D0CF4868-3BB2-C2F4-AE6E-747983C407E3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45" creationId="{55452FEB-EF10-F4D6-516E-1A1DC28F28A0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46" creationId="{DD977BF7-46BB-BEB3-A60E-5288B4FCE3E2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47" creationId="{CC47D986-EC80-38AB-45A2-B1D71BF7E6FC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48" creationId="{1BCB33BC-9BE5-F9B2-59D9-3D313CB8B6C0}"/>
          </ac:grpSpMkLst>
        </pc:grpChg>
        <pc:grpChg chg="mod">
          <ac:chgData name="Sebastien Wagner" userId="d3326b90-b849-4e03-8441-95e196d9c967" providerId="ADAL" clId="{E8932ECC-82D1-4CB0-91CD-F8923EAB8A0A}" dt="2024-03-08T15:11:54.578" v="374"/>
          <ac:grpSpMkLst>
            <pc:docMk/>
            <pc:sldMk cId="2172033574" sldId="628"/>
            <ac:grpSpMk id="72" creationId="{2641F62B-B9FD-99B4-5FA3-A85823A51C4A}"/>
          </ac:grpSpMkLst>
        </pc:grp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36" creationId="{E520BD71-F80E-1AB8-2FE4-D180C86F2A66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38" creationId="{6E2369EB-3EA8-BC44-4337-21DDC95CD98F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40" creationId="{3F55C37F-17CB-D364-7290-3568E7212C1D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44" creationId="{61A9BA13-33F8-1FF1-F941-7F1835E49AFD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49" creationId="{B0930032-885A-6F9F-D22F-3E467D423927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50" creationId="{52C94AC6-D119-4738-7FE2-8CBE7916DFA6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66" creationId="{02B7B629-CE95-3EB6-25CE-FA4C2EBD6C4F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67" creationId="{4EA1F2E7-D396-0D6B-78CA-3603087A8119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70" creationId="{58872470-1E08-27CD-71F4-F032AAD99538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71" creationId="{36A64FAA-0760-3E35-7A27-20DC286DBACD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85" creationId="{1FE5CF5D-D34D-328E-5357-80CE5766475D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86" creationId="{7F9C0AA2-D13E-68DD-1A49-6C756F2367C4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87" creationId="{30B87B4A-47B0-465F-A6BC-AF4683726907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88" creationId="{46276371-33DB-DE4F-65B8-8FC659D05271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89" creationId="{29EAE36B-5137-AA26-CA1D-66A246240194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90" creationId="{BF4FE3AE-C315-796F-0B79-3D0BC15CDFBB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91" creationId="{21196F16-AB81-5903-62E8-6CD4C417A853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93" creationId="{52502002-7B43-2833-264B-F95B62CC11E4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94" creationId="{1F1FBADE-83A0-BC64-6907-1A9ACC009FD3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95" creationId="{2750F28C-20B9-8141-401A-DE9E5FAE18F6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96" creationId="{6896F02F-C860-1BBA-0042-D1A6240406F2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97" creationId="{B4CAB811-97FE-C5DB-7061-558D40E82232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98" creationId="{E7C8624F-250E-6A24-DF79-509221BCA6D0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99" creationId="{A61B311C-8C6C-399C-FF04-DF1908AFB6F4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100" creationId="{33681442-3295-9C50-0554-E4AC738687D4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101" creationId="{AB27EBFB-B48B-977E-185C-F439B71F530D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102" creationId="{7F0A6C51-3212-A00C-AE9F-02683B4DB1FE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103" creationId="{59749751-3414-841A-9781-C1753591EB08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104" creationId="{8A009866-9E1E-03E0-4B96-277F28951D7C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106" creationId="{233BEFD1-7CCD-4472-35CD-FC136B4D42C7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107" creationId="{9E820B3C-BE45-0B4C-9CDF-8A3DFD24FD37}"/>
          </ac:picMkLst>
        </pc:picChg>
        <pc:picChg chg="mod">
          <ac:chgData name="Sebastien Wagner" userId="d3326b90-b849-4e03-8441-95e196d9c967" providerId="ADAL" clId="{E8932ECC-82D1-4CB0-91CD-F8923EAB8A0A}" dt="2024-03-08T15:11:54.578" v="374"/>
          <ac:picMkLst>
            <pc:docMk/>
            <pc:sldMk cId="2172033574" sldId="628"/>
            <ac:picMk id="178" creationId="{253FC8B4-F1F6-AE77-923A-D6E79A04003D}"/>
          </ac:picMkLst>
        </pc:picChg>
      </pc:sldChg>
      <pc:sldChg chg="modSp add mod modAnim">
        <pc:chgData name="Sebastien Wagner" userId="d3326b90-b849-4e03-8441-95e196d9c967" providerId="ADAL" clId="{E8932ECC-82D1-4CB0-91CD-F8923EAB8A0A}" dt="2024-03-13T15:55:58.295" v="4542"/>
        <pc:sldMkLst>
          <pc:docMk/>
          <pc:sldMk cId="1162876707" sldId="629"/>
        </pc:sldMkLst>
        <pc:spChg chg="mod">
          <ac:chgData name="Sebastien Wagner" userId="d3326b90-b849-4e03-8441-95e196d9c967" providerId="ADAL" clId="{E8932ECC-82D1-4CB0-91CD-F8923EAB8A0A}" dt="2024-03-12T22:34:51.796" v="2889"/>
          <ac:spMkLst>
            <pc:docMk/>
            <pc:sldMk cId="1162876707" sldId="629"/>
            <ac:spMk id="2" creationId="{1FA98202-062D-A6AE-0DF0-97F1C760B7EE}"/>
          </ac:spMkLst>
        </pc:spChg>
        <pc:spChg chg="mod">
          <ac:chgData name="Sebastien Wagner" userId="d3326b90-b849-4e03-8441-95e196d9c967" providerId="ADAL" clId="{E8932ECC-82D1-4CB0-91CD-F8923EAB8A0A}" dt="2024-03-10T15:17:36.404" v="387" actId="108"/>
          <ac:spMkLst>
            <pc:docMk/>
            <pc:sldMk cId="1162876707" sldId="629"/>
            <ac:spMk id="8" creationId="{A9764987-7692-99EA-BA40-56E79176CAF8}"/>
          </ac:spMkLst>
        </pc:spChg>
        <pc:spChg chg="mod">
          <ac:chgData name="Sebastien Wagner" userId="d3326b90-b849-4e03-8441-95e196d9c967" providerId="ADAL" clId="{E8932ECC-82D1-4CB0-91CD-F8923EAB8A0A}" dt="2024-03-10T15:17:42.749" v="388" actId="108"/>
          <ac:spMkLst>
            <pc:docMk/>
            <pc:sldMk cId="1162876707" sldId="629"/>
            <ac:spMk id="133" creationId="{34A22469-0453-E7EB-02B9-444CF9A4A02D}"/>
          </ac:spMkLst>
        </pc:spChg>
        <pc:spChg chg="mod">
          <ac:chgData name="Sebastien Wagner" userId="d3326b90-b849-4e03-8441-95e196d9c967" providerId="ADAL" clId="{E8932ECC-82D1-4CB0-91CD-F8923EAB8A0A}" dt="2024-03-10T15:17:02.874" v="383" actId="207"/>
          <ac:spMkLst>
            <pc:docMk/>
            <pc:sldMk cId="1162876707" sldId="629"/>
            <ac:spMk id="149" creationId="{C71DB201-6285-8B2C-FCF9-56385872603E}"/>
          </ac:spMkLst>
        </pc:spChg>
        <pc:spChg chg="mod">
          <ac:chgData name="Sebastien Wagner" userId="d3326b90-b849-4e03-8441-95e196d9c967" providerId="ADAL" clId="{E8932ECC-82D1-4CB0-91CD-F8923EAB8A0A}" dt="2024-03-10T15:17:12.482" v="384" actId="108"/>
          <ac:spMkLst>
            <pc:docMk/>
            <pc:sldMk cId="1162876707" sldId="629"/>
            <ac:spMk id="151" creationId="{03347F19-F08D-6FBA-631E-E307BEC98962}"/>
          </ac:spMkLst>
        </pc:spChg>
        <pc:spChg chg="mod">
          <ac:chgData name="Sebastien Wagner" userId="d3326b90-b849-4e03-8441-95e196d9c967" providerId="ADAL" clId="{E8932ECC-82D1-4CB0-91CD-F8923EAB8A0A}" dt="2024-03-10T15:17:18.191" v="385" actId="108"/>
          <ac:spMkLst>
            <pc:docMk/>
            <pc:sldMk cId="1162876707" sldId="629"/>
            <ac:spMk id="157" creationId="{0F5FB20D-CA98-3F1F-33C4-F868736C394C}"/>
          </ac:spMkLst>
        </pc:spChg>
      </pc:sldChg>
      <pc:sldChg chg="addSp delSp modSp new mod modAnim">
        <pc:chgData name="Sebastien Wagner" userId="d3326b90-b849-4e03-8441-95e196d9c967" providerId="ADAL" clId="{E8932ECC-82D1-4CB0-91CD-F8923EAB8A0A}" dt="2024-03-10T15:26:23.475" v="481" actId="20577"/>
        <pc:sldMkLst>
          <pc:docMk/>
          <pc:sldMk cId="3333686437" sldId="630"/>
        </pc:sldMkLst>
        <pc:spChg chg="mod">
          <ac:chgData name="Sebastien Wagner" userId="d3326b90-b849-4e03-8441-95e196d9c967" providerId="ADAL" clId="{E8932ECC-82D1-4CB0-91CD-F8923EAB8A0A}" dt="2024-03-10T15:26:23.475" v="481" actId="20577"/>
          <ac:spMkLst>
            <pc:docMk/>
            <pc:sldMk cId="3333686437" sldId="630"/>
            <ac:spMk id="2" creationId="{65AA089D-C4CB-2949-1C2B-7CE5EB8E29F4}"/>
          </ac:spMkLst>
        </pc:spChg>
        <pc:spChg chg="del">
          <ac:chgData name="Sebastien Wagner" userId="d3326b90-b849-4e03-8441-95e196d9c967" providerId="ADAL" clId="{E8932ECC-82D1-4CB0-91CD-F8923EAB8A0A}" dt="2024-03-10T15:22:07.356" v="392" actId="478"/>
          <ac:spMkLst>
            <pc:docMk/>
            <pc:sldMk cId="3333686437" sldId="630"/>
            <ac:spMk id="3" creationId="{6A9BF5E7-1EB8-A61F-D755-545736E7DED9}"/>
          </ac:spMkLst>
        </pc:spChg>
        <pc:graphicFrameChg chg="add mod">
          <ac:chgData name="Sebastien Wagner" userId="d3326b90-b849-4e03-8441-95e196d9c967" providerId="ADAL" clId="{E8932ECC-82D1-4CB0-91CD-F8923EAB8A0A}" dt="2024-03-10T15:24:33.172" v="396"/>
          <ac:graphicFrameMkLst>
            <pc:docMk/>
            <pc:sldMk cId="3333686437" sldId="630"/>
            <ac:graphicFrameMk id="5" creationId="{0D3020FF-CAF2-0EA1-65B1-CE152B154198}"/>
          </ac:graphicFrameMkLst>
        </pc:graphicFrameChg>
        <pc:picChg chg="add mod">
          <ac:chgData name="Sebastien Wagner" userId="d3326b90-b849-4e03-8441-95e196d9c967" providerId="ADAL" clId="{E8932ECC-82D1-4CB0-91CD-F8923EAB8A0A}" dt="2024-03-10T15:22:18.971" v="395" actId="1076"/>
          <ac:picMkLst>
            <pc:docMk/>
            <pc:sldMk cId="3333686437" sldId="630"/>
            <ac:picMk id="4" creationId="{2999544D-0D74-4DC8-9A38-351AA7DA156C}"/>
          </ac:picMkLst>
        </pc:picChg>
        <pc:picChg chg="add del mod">
          <ac:chgData name="Sebastien Wagner" userId="d3326b90-b849-4e03-8441-95e196d9c967" providerId="ADAL" clId="{E8932ECC-82D1-4CB0-91CD-F8923EAB8A0A}" dt="2024-03-10T15:25:01.081" v="401" actId="478"/>
          <ac:picMkLst>
            <pc:docMk/>
            <pc:sldMk cId="3333686437" sldId="630"/>
            <ac:picMk id="6" creationId="{A348A1A6-A4C8-BA27-110E-229D37CE5F23}"/>
          </ac:picMkLst>
        </pc:picChg>
        <pc:picChg chg="add mod">
          <ac:chgData name="Sebastien Wagner" userId="d3326b90-b849-4e03-8441-95e196d9c967" providerId="ADAL" clId="{E8932ECC-82D1-4CB0-91CD-F8923EAB8A0A}" dt="2024-03-10T15:25:08.095" v="403" actId="1076"/>
          <ac:picMkLst>
            <pc:docMk/>
            <pc:sldMk cId="3333686437" sldId="630"/>
            <ac:picMk id="7" creationId="{7D7663F7-A2DF-0A7D-CDBB-7D481F14F5B7}"/>
          </ac:picMkLst>
        </pc:picChg>
      </pc:sldChg>
      <pc:sldChg chg="addSp modSp add mod">
        <pc:chgData name="Sebastien Wagner" userId="d3326b90-b849-4e03-8441-95e196d9c967" providerId="ADAL" clId="{E8932ECC-82D1-4CB0-91CD-F8923EAB8A0A}" dt="2024-03-13T16:03:55.242" v="4697" actId="5793"/>
        <pc:sldMkLst>
          <pc:docMk/>
          <pc:sldMk cId="2581603401" sldId="631"/>
        </pc:sldMkLst>
        <pc:spChg chg="mod">
          <ac:chgData name="Sebastien Wagner" userId="d3326b90-b849-4e03-8441-95e196d9c967" providerId="ADAL" clId="{E8932ECC-82D1-4CB0-91CD-F8923EAB8A0A}" dt="2024-03-11T22:50:24.389" v="1177" actId="20577"/>
          <ac:spMkLst>
            <pc:docMk/>
            <pc:sldMk cId="2581603401" sldId="631"/>
            <ac:spMk id="2" creationId="{00000000-0000-0000-0000-000000000000}"/>
          </ac:spMkLst>
        </pc:spChg>
        <pc:spChg chg="mod">
          <ac:chgData name="Sebastien Wagner" userId="d3326b90-b849-4e03-8441-95e196d9c967" providerId="ADAL" clId="{E8932ECC-82D1-4CB0-91CD-F8923EAB8A0A}" dt="2024-03-13T16:03:55.242" v="4697" actId="5793"/>
          <ac:spMkLst>
            <pc:docMk/>
            <pc:sldMk cId="2581603401" sldId="631"/>
            <ac:spMk id="3" creationId="{00000000-0000-0000-0000-000000000000}"/>
          </ac:spMkLst>
        </pc:spChg>
        <pc:graphicFrameChg chg="modGraphic">
          <ac:chgData name="Sebastien Wagner" userId="d3326b90-b849-4e03-8441-95e196d9c967" providerId="ADAL" clId="{E8932ECC-82D1-4CB0-91CD-F8923EAB8A0A}" dt="2024-03-11T22:49:31.677" v="1110" actId="20577"/>
          <ac:graphicFrameMkLst>
            <pc:docMk/>
            <pc:sldMk cId="2581603401" sldId="631"/>
            <ac:graphicFrameMk id="4" creationId="{00000000-0000-0000-0000-000000000000}"/>
          </ac:graphicFrameMkLst>
        </pc:graphicFrameChg>
        <pc:graphicFrameChg chg="add">
          <ac:chgData name="Sebastien Wagner" userId="d3326b90-b849-4e03-8441-95e196d9c967" providerId="ADAL" clId="{E8932ECC-82D1-4CB0-91CD-F8923EAB8A0A}" dt="2024-03-12T10:19:13.266" v="1409"/>
          <ac:graphicFrameMkLst>
            <pc:docMk/>
            <pc:sldMk cId="2581603401" sldId="631"/>
            <ac:graphicFrameMk id="5" creationId="{0749C0B7-9770-78A4-DDE4-B0D0939EE820}"/>
          </ac:graphicFrameMkLst>
        </pc:graphicFrameChg>
      </pc:sldChg>
      <pc:sldChg chg="add del">
        <pc:chgData name="Sebastien Wagner" userId="d3326b90-b849-4e03-8441-95e196d9c967" providerId="ADAL" clId="{E8932ECC-82D1-4CB0-91CD-F8923EAB8A0A}" dt="2024-03-10T18:00:43.395" v="515" actId="47"/>
        <pc:sldMkLst>
          <pc:docMk/>
          <pc:sldMk cId="572416362" sldId="632"/>
        </pc:sldMkLst>
      </pc:sldChg>
      <pc:sldChg chg="add del">
        <pc:chgData name="Sebastien Wagner" userId="d3326b90-b849-4e03-8441-95e196d9c967" providerId="ADAL" clId="{E8932ECC-82D1-4CB0-91CD-F8923EAB8A0A}" dt="2024-03-10T18:00:45.905" v="516" actId="47"/>
        <pc:sldMkLst>
          <pc:docMk/>
          <pc:sldMk cId="2425310535" sldId="633"/>
        </pc:sldMkLst>
      </pc:sldChg>
      <pc:sldChg chg="addSp delSp modSp new mod ord">
        <pc:chgData name="Sebastien Wagner" userId="d3326b90-b849-4e03-8441-95e196d9c967" providerId="ADAL" clId="{E8932ECC-82D1-4CB0-91CD-F8923EAB8A0A}" dt="2024-03-10T18:17:23.583" v="999"/>
        <pc:sldMkLst>
          <pc:docMk/>
          <pc:sldMk cId="1246169396" sldId="634"/>
        </pc:sldMkLst>
        <pc:spChg chg="del">
          <ac:chgData name="Sebastien Wagner" userId="d3326b90-b849-4e03-8441-95e196d9c967" providerId="ADAL" clId="{E8932ECC-82D1-4CB0-91CD-F8923EAB8A0A}" dt="2024-03-10T18:00:26.380" v="511" actId="478"/>
          <ac:spMkLst>
            <pc:docMk/>
            <pc:sldMk cId="1246169396" sldId="634"/>
            <ac:spMk id="3" creationId="{CA6CCC0C-5394-8205-DC35-BC3BC512EA83}"/>
          </ac:spMkLst>
        </pc:spChg>
        <pc:spChg chg="add mod">
          <ac:chgData name="Sebastien Wagner" userId="d3326b90-b849-4e03-8441-95e196d9c967" providerId="ADAL" clId="{E8932ECC-82D1-4CB0-91CD-F8923EAB8A0A}" dt="2024-03-10T18:00:27.060" v="512"/>
          <ac:spMkLst>
            <pc:docMk/>
            <pc:sldMk cId="1246169396" sldId="634"/>
            <ac:spMk id="4" creationId="{2860DC77-8CD9-DB67-4F31-67DABC84E8C5}"/>
          </ac:spMkLst>
        </pc:spChg>
        <pc:picChg chg="add mod">
          <ac:chgData name="Sebastien Wagner" userId="d3326b90-b849-4e03-8441-95e196d9c967" providerId="ADAL" clId="{E8932ECC-82D1-4CB0-91CD-F8923EAB8A0A}" dt="2024-03-10T18:00:27.060" v="512"/>
          <ac:picMkLst>
            <pc:docMk/>
            <pc:sldMk cId="1246169396" sldId="634"/>
            <ac:picMk id="5" creationId="{1CC62333-2AB5-F94E-4FC6-2D69480F4F39}"/>
          </ac:picMkLst>
        </pc:picChg>
      </pc:sldChg>
      <pc:sldChg chg="addSp delSp modSp new mod ord">
        <pc:chgData name="Sebastien Wagner" userId="d3326b90-b849-4e03-8441-95e196d9c967" providerId="ADAL" clId="{E8932ECC-82D1-4CB0-91CD-F8923EAB8A0A}" dt="2024-03-12T22:52:36.014" v="4354" actId="20577"/>
        <pc:sldMkLst>
          <pc:docMk/>
          <pc:sldMk cId="2642590268" sldId="635"/>
        </pc:sldMkLst>
        <pc:spChg chg="mod">
          <ac:chgData name="Sebastien Wagner" userId="d3326b90-b849-4e03-8441-95e196d9c967" providerId="ADAL" clId="{E8932ECC-82D1-4CB0-91CD-F8923EAB8A0A}" dt="2024-03-12T22:52:36.014" v="4354" actId="20577"/>
          <ac:spMkLst>
            <pc:docMk/>
            <pc:sldMk cId="2642590268" sldId="635"/>
            <ac:spMk id="2" creationId="{90436489-416F-CE16-F8B4-85A35B9BD5FD}"/>
          </ac:spMkLst>
        </pc:spChg>
        <pc:spChg chg="del">
          <ac:chgData name="Sebastien Wagner" userId="d3326b90-b849-4e03-8441-95e196d9c967" providerId="ADAL" clId="{E8932ECC-82D1-4CB0-91CD-F8923EAB8A0A}" dt="2024-03-10T18:00:52.474" v="518" actId="478"/>
          <ac:spMkLst>
            <pc:docMk/>
            <pc:sldMk cId="2642590268" sldId="635"/>
            <ac:spMk id="3" creationId="{3C28C5E6-03D0-EE80-3F43-3F9239299BD9}"/>
          </ac:spMkLst>
        </pc:spChg>
        <pc:picChg chg="add mod modCrop">
          <ac:chgData name="Sebastien Wagner" userId="d3326b90-b849-4e03-8441-95e196d9c967" providerId="ADAL" clId="{E8932ECC-82D1-4CB0-91CD-F8923EAB8A0A}" dt="2024-03-10T18:03:46.542" v="568" actId="732"/>
          <ac:picMkLst>
            <pc:docMk/>
            <pc:sldMk cId="2642590268" sldId="635"/>
            <ac:picMk id="5" creationId="{0A71542D-A45B-AAC7-9482-0F268D1C4EC6}"/>
          </ac:picMkLst>
        </pc:picChg>
        <pc:picChg chg="add mod modCrop">
          <ac:chgData name="Sebastien Wagner" userId="d3326b90-b849-4e03-8441-95e196d9c967" providerId="ADAL" clId="{E8932ECC-82D1-4CB0-91CD-F8923EAB8A0A}" dt="2024-03-10T18:03:31.803" v="566" actId="732"/>
          <ac:picMkLst>
            <pc:docMk/>
            <pc:sldMk cId="2642590268" sldId="635"/>
            <ac:picMk id="7" creationId="{5D6FC602-05DB-480D-3954-FD8522662378}"/>
          </ac:picMkLst>
        </pc:picChg>
        <pc:picChg chg="add mod modCrop">
          <ac:chgData name="Sebastien Wagner" userId="d3326b90-b849-4e03-8441-95e196d9c967" providerId="ADAL" clId="{E8932ECC-82D1-4CB0-91CD-F8923EAB8A0A}" dt="2024-03-10T18:05:15.641" v="676" actId="1076"/>
          <ac:picMkLst>
            <pc:docMk/>
            <pc:sldMk cId="2642590268" sldId="635"/>
            <ac:picMk id="9" creationId="{2F3F1CBF-2B6E-FF2B-C339-A4D2B9A286A6}"/>
          </ac:picMkLst>
        </pc:picChg>
      </pc:sldChg>
      <pc:sldChg chg="addSp delSp modSp new mod ord">
        <pc:chgData name="Sebastien Wagner" userId="d3326b90-b849-4e03-8441-95e196d9c967" providerId="ADAL" clId="{E8932ECC-82D1-4CB0-91CD-F8923EAB8A0A}" dt="2024-03-12T22:52:15.659" v="4341" actId="20577"/>
        <pc:sldMkLst>
          <pc:docMk/>
          <pc:sldMk cId="1760779417" sldId="636"/>
        </pc:sldMkLst>
        <pc:spChg chg="mod">
          <ac:chgData name="Sebastien Wagner" userId="d3326b90-b849-4e03-8441-95e196d9c967" providerId="ADAL" clId="{E8932ECC-82D1-4CB0-91CD-F8923EAB8A0A}" dt="2024-03-12T22:52:15.659" v="4341" actId="20577"/>
          <ac:spMkLst>
            <pc:docMk/>
            <pc:sldMk cId="1760779417" sldId="636"/>
            <ac:spMk id="2" creationId="{548A52FF-893F-F6B5-24AC-2F4A1AAF3840}"/>
          </ac:spMkLst>
        </pc:spChg>
        <pc:spChg chg="del">
          <ac:chgData name="Sebastien Wagner" userId="d3326b90-b849-4e03-8441-95e196d9c967" providerId="ADAL" clId="{E8932ECC-82D1-4CB0-91CD-F8923EAB8A0A}" dt="2024-03-10T18:05:34.921" v="678" actId="478"/>
          <ac:spMkLst>
            <pc:docMk/>
            <pc:sldMk cId="1760779417" sldId="636"/>
            <ac:spMk id="3" creationId="{F4BB535C-D177-2041-1D25-05C8CC07FD0B}"/>
          </ac:spMkLst>
        </pc:spChg>
        <pc:picChg chg="add mod modCrop">
          <ac:chgData name="Sebastien Wagner" userId="d3326b90-b849-4e03-8441-95e196d9c967" providerId="ADAL" clId="{E8932ECC-82D1-4CB0-91CD-F8923EAB8A0A}" dt="2024-03-10T18:07:32.096" v="705" actId="1035"/>
          <ac:picMkLst>
            <pc:docMk/>
            <pc:sldMk cId="1760779417" sldId="636"/>
            <ac:picMk id="5" creationId="{870F57A1-B739-4991-7FD8-5248F443F9F7}"/>
          </ac:picMkLst>
        </pc:picChg>
        <pc:picChg chg="add mod modCrop">
          <ac:chgData name="Sebastien Wagner" userId="d3326b90-b849-4e03-8441-95e196d9c967" providerId="ADAL" clId="{E8932ECC-82D1-4CB0-91CD-F8923EAB8A0A}" dt="2024-03-11T22:40:02.411" v="1028" actId="732"/>
          <ac:picMkLst>
            <pc:docMk/>
            <pc:sldMk cId="1760779417" sldId="636"/>
            <ac:picMk id="7" creationId="{492EB85F-6D48-E5DD-11D5-3BB1DC9D685D}"/>
          </ac:picMkLst>
        </pc:picChg>
        <pc:picChg chg="add mod modCrop">
          <ac:chgData name="Sebastien Wagner" userId="d3326b90-b849-4e03-8441-95e196d9c967" providerId="ADAL" clId="{E8932ECC-82D1-4CB0-91CD-F8923EAB8A0A}" dt="2024-03-10T18:08:26.714" v="719" actId="1076"/>
          <ac:picMkLst>
            <pc:docMk/>
            <pc:sldMk cId="1760779417" sldId="636"/>
            <ac:picMk id="9" creationId="{048D3D3F-F880-B932-1F50-9C9355244748}"/>
          </ac:picMkLst>
        </pc:picChg>
        <pc:picChg chg="add del mod">
          <ac:chgData name="Sebastien Wagner" userId="d3326b90-b849-4e03-8441-95e196d9c967" providerId="ADAL" clId="{E8932ECC-82D1-4CB0-91CD-F8923EAB8A0A}" dt="2024-03-10T18:07:45.901" v="711" actId="478"/>
          <ac:picMkLst>
            <pc:docMk/>
            <pc:sldMk cId="1760779417" sldId="636"/>
            <ac:picMk id="11" creationId="{C29C1593-1A6B-DE5F-B3E8-F59476BC458A}"/>
          </ac:picMkLst>
        </pc:picChg>
      </pc:sldChg>
      <pc:sldChg chg="addSp modSp add mod ord">
        <pc:chgData name="Sebastien Wagner" userId="d3326b90-b849-4e03-8441-95e196d9c967" providerId="ADAL" clId="{E8932ECC-82D1-4CB0-91CD-F8923EAB8A0A}" dt="2024-03-12T22:33:55.467" v="2861" actId="207"/>
        <pc:sldMkLst>
          <pc:docMk/>
          <pc:sldMk cId="3483880249" sldId="637"/>
        </pc:sldMkLst>
        <pc:spChg chg="mod">
          <ac:chgData name="Sebastien Wagner" userId="d3326b90-b849-4e03-8441-95e196d9c967" providerId="ADAL" clId="{E8932ECC-82D1-4CB0-91CD-F8923EAB8A0A}" dt="2024-03-10T18:17:13.833" v="997" actId="20577"/>
          <ac:spMkLst>
            <pc:docMk/>
            <pc:sldMk cId="3483880249" sldId="637"/>
            <ac:spMk id="2" creationId="{00000000-0000-0000-0000-000000000000}"/>
          </ac:spMkLst>
        </pc:spChg>
        <pc:spChg chg="mod">
          <ac:chgData name="Sebastien Wagner" userId="d3326b90-b849-4e03-8441-95e196d9c967" providerId="ADAL" clId="{E8932ECC-82D1-4CB0-91CD-F8923EAB8A0A}" dt="2024-03-12T22:28:20.509" v="2317" actId="20577"/>
          <ac:spMkLst>
            <pc:docMk/>
            <pc:sldMk cId="3483880249" sldId="637"/>
            <ac:spMk id="3" creationId="{00000000-0000-0000-0000-000000000000}"/>
          </ac:spMkLst>
        </pc:spChg>
        <pc:spChg chg="add mod">
          <ac:chgData name="Sebastien Wagner" userId="d3326b90-b849-4e03-8441-95e196d9c967" providerId="ADAL" clId="{E8932ECC-82D1-4CB0-91CD-F8923EAB8A0A}" dt="2024-03-12T22:33:55.467" v="2861" actId="207"/>
          <ac:spMkLst>
            <pc:docMk/>
            <pc:sldMk cId="3483880249" sldId="637"/>
            <ac:spMk id="6" creationId="{566B2324-5440-C5E4-7231-77ACF99E00EE}"/>
          </ac:spMkLst>
        </pc:spChg>
        <pc:graphicFrameChg chg="mod modGraphic">
          <ac:chgData name="Sebastien Wagner" userId="d3326b90-b849-4e03-8441-95e196d9c967" providerId="ADAL" clId="{E8932ECC-82D1-4CB0-91CD-F8923EAB8A0A}" dt="2024-03-12T22:27:41.195" v="2233" actId="1035"/>
          <ac:graphicFrameMkLst>
            <pc:docMk/>
            <pc:sldMk cId="3483880249" sldId="637"/>
            <ac:graphicFrameMk id="4" creationId="{00000000-0000-0000-0000-000000000000}"/>
          </ac:graphicFrameMkLst>
        </pc:graphicFrameChg>
        <pc:graphicFrameChg chg="add mod modGraphic">
          <ac:chgData name="Sebastien Wagner" userId="d3326b90-b849-4e03-8441-95e196d9c967" providerId="ADAL" clId="{E8932ECC-82D1-4CB0-91CD-F8923EAB8A0A}" dt="2024-03-12T22:27:41.195" v="2233" actId="1035"/>
          <ac:graphicFrameMkLst>
            <pc:docMk/>
            <pc:sldMk cId="3483880249" sldId="637"/>
            <ac:graphicFrameMk id="5" creationId="{8CAF69E3-B5B0-3A03-0501-35949231345F}"/>
          </ac:graphicFrameMkLst>
        </pc:graphicFrameChg>
      </pc:sldChg>
      <pc:sldChg chg="addSp delSp modSp new mod">
        <pc:chgData name="Sebastien Wagner" userId="d3326b90-b849-4e03-8441-95e196d9c967" providerId="ADAL" clId="{E8932ECC-82D1-4CB0-91CD-F8923EAB8A0A}" dt="2024-03-11T22:47:36.268" v="1045" actId="113"/>
        <pc:sldMkLst>
          <pc:docMk/>
          <pc:sldMk cId="1234151987" sldId="638"/>
        </pc:sldMkLst>
        <pc:spChg chg="del">
          <ac:chgData name="Sebastien Wagner" userId="d3326b90-b849-4e03-8441-95e196d9c967" providerId="ADAL" clId="{E8932ECC-82D1-4CB0-91CD-F8923EAB8A0A}" dt="2024-03-11T22:46:30.268" v="1030" actId="478"/>
          <ac:spMkLst>
            <pc:docMk/>
            <pc:sldMk cId="1234151987" sldId="638"/>
            <ac:spMk id="3" creationId="{19F7833D-7854-C4BB-2912-44420BB26541}"/>
          </ac:spMkLst>
        </pc:spChg>
        <pc:spChg chg="add mod">
          <ac:chgData name="Sebastien Wagner" userId="d3326b90-b849-4e03-8441-95e196d9c967" providerId="ADAL" clId="{E8932ECC-82D1-4CB0-91CD-F8923EAB8A0A}" dt="2024-03-11T22:47:36.268" v="1045" actId="113"/>
          <ac:spMkLst>
            <pc:docMk/>
            <pc:sldMk cId="1234151987" sldId="638"/>
            <ac:spMk id="6" creationId="{8A64D888-EBB7-7B22-D8FB-7091260648EA}"/>
          </ac:spMkLst>
        </pc:spChg>
        <pc:picChg chg="add mod">
          <ac:chgData name="Sebastien Wagner" userId="d3326b90-b849-4e03-8441-95e196d9c967" providerId="ADAL" clId="{E8932ECC-82D1-4CB0-91CD-F8923EAB8A0A}" dt="2024-03-11T22:46:33.887" v="1033" actId="962"/>
          <ac:picMkLst>
            <pc:docMk/>
            <pc:sldMk cId="1234151987" sldId="638"/>
            <ac:picMk id="5" creationId="{FBDD42D1-A60E-AF80-41CC-DA1CB91518A5}"/>
          </ac:picMkLst>
        </pc:picChg>
      </pc:sldChg>
      <pc:sldChg chg="addSp delSp modSp new mod">
        <pc:chgData name="Sebastien Wagner" userId="d3326b90-b849-4e03-8441-95e196d9c967" providerId="ADAL" clId="{E8932ECC-82D1-4CB0-91CD-F8923EAB8A0A}" dt="2024-03-12T22:52:01.816" v="4336" actId="20577"/>
        <pc:sldMkLst>
          <pc:docMk/>
          <pc:sldMk cId="3059940712" sldId="639"/>
        </pc:sldMkLst>
        <pc:spChg chg="mod">
          <ac:chgData name="Sebastien Wagner" userId="d3326b90-b849-4e03-8441-95e196d9c967" providerId="ADAL" clId="{E8932ECC-82D1-4CB0-91CD-F8923EAB8A0A}" dt="2024-03-12T22:52:01.816" v="4336" actId="20577"/>
          <ac:spMkLst>
            <pc:docMk/>
            <pc:sldMk cId="3059940712" sldId="639"/>
            <ac:spMk id="2" creationId="{D53C058F-A2D8-70E3-C505-BBAFA460C31F}"/>
          </ac:spMkLst>
        </pc:spChg>
        <pc:spChg chg="del">
          <ac:chgData name="Sebastien Wagner" userId="d3326b90-b849-4e03-8441-95e196d9c967" providerId="ADAL" clId="{E8932ECC-82D1-4CB0-91CD-F8923EAB8A0A}" dt="2024-03-11T22:52:41.940" v="1193" actId="478"/>
          <ac:spMkLst>
            <pc:docMk/>
            <pc:sldMk cId="3059940712" sldId="639"/>
            <ac:spMk id="3" creationId="{352B1A8D-284E-DEB4-6DAF-02BCE16ECCE9}"/>
          </ac:spMkLst>
        </pc:spChg>
        <pc:picChg chg="add del mod">
          <ac:chgData name="Sebastien Wagner" userId="d3326b90-b849-4e03-8441-95e196d9c967" providerId="ADAL" clId="{E8932ECC-82D1-4CB0-91CD-F8923EAB8A0A}" dt="2024-03-11T22:52:21.755" v="1188" actId="21"/>
          <ac:picMkLst>
            <pc:docMk/>
            <pc:sldMk cId="3059940712" sldId="639"/>
            <ac:picMk id="5" creationId="{EC12436E-8A70-D723-0322-5B44FBF21BAC}"/>
          </ac:picMkLst>
        </pc:picChg>
        <pc:picChg chg="add mod ord">
          <ac:chgData name="Sebastien Wagner" userId="d3326b90-b849-4e03-8441-95e196d9c967" providerId="ADAL" clId="{E8932ECC-82D1-4CB0-91CD-F8923EAB8A0A}" dt="2024-03-12T08:53:03.339" v="1215" actId="1076"/>
          <ac:picMkLst>
            <pc:docMk/>
            <pc:sldMk cId="3059940712" sldId="639"/>
            <ac:picMk id="7" creationId="{81165656-D43D-86AC-B05E-5A03D15429A7}"/>
          </ac:picMkLst>
        </pc:picChg>
      </pc:sldChg>
      <pc:sldChg chg="addSp delSp modSp new mod">
        <pc:chgData name="Sebastien Wagner" userId="d3326b90-b849-4e03-8441-95e196d9c967" providerId="ADAL" clId="{E8932ECC-82D1-4CB0-91CD-F8923EAB8A0A}" dt="2024-03-12T22:51:47.858" v="4323" actId="20577"/>
        <pc:sldMkLst>
          <pc:docMk/>
          <pc:sldMk cId="4220499015" sldId="640"/>
        </pc:sldMkLst>
        <pc:spChg chg="mod">
          <ac:chgData name="Sebastien Wagner" userId="d3326b90-b849-4e03-8441-95e196d9c967" providerId="ADAL" clId="{E8932ECC-82D1-4CB0-91CD-F8923EAB8A0A}" dt="2024-03-12T22:51:47.858" v="4323" actId="20577"/>
          <ac:spMkLst>
            <pc:docMk/>
            <pc:sldMk cId="4220499015" sldId="640"/>
            <ac:spMk id="2" creationId="{C112176F-A42D-4899-CE4D-4695C5AB03C9}"/>
          </ac:spMkLst>
        </pc:spChg>
        <pc:spChg chg="del">
          <ac:chgData name="Sebastien Wagner" userId="d3326b90-b849-4e03-8441-95e196d9c967" providerId="ADAL" clId="{E8932ECC-82D1-4CB0-91CD-F8923EAB8A0A}" dt="2024-03-11T22:52:36.567" v="1192" actId="478"/>
          <ac:spMkLst>
            <pc:docMk/>
            <pc:sldMk cId="4220499015" sldId="640"/>
            <ac:spMk id="3" creationId="{14CACB76-2A8A-E8A6-29C8-A490D4668489}"/>
          </ac:spMkLst>
        </pc:spChg>
        <pc:picChg chg="add mod">
          <ac:chgData name="Sebastien Wagner" userId="d3326b90-b849-4e03-8441-95e196d9c967" providerId="ADAL" clId="{E8932ECC-82D1-4CB0-91CD-F8923EAB8A0A}" dt="2024-03-11T22:53:44.360" v="1198" actId="14100"/>
          <ac:picMkLst>
            <pc:docMk/>
            <pc:sldMk cId="4220499015" sldId="640"/>
            <ac:picMk id="5" creationId="{EC12436E-8A70-D723-0322-5B44FBF21BAC}"/>
          </ac:picMkLst>
        </pc:picChg>
      </pc:sldChg>
      <pc:sldChg chg="addSp delSp modSp new add del mod">
        <pc:chgData name="Sebastien Wagner" userId="d3326b90-b849-4e03-8441-95e196d9c967" providerId="ADAL" clId="{E8932ECC-82D1-4CB0-91CD-F8923EAB8A0A}" dt="2024-03-12T22:55:33.736" v="4536" actId="20577"/>
        <pc:sldMkLst>
          <pc:docMk/>
          <pc:sldMk cId="2694799446" sldId="641"/>
        </pc:sldMkLst>
        <pc:spChg chg="mod">
          <ac:chgData name="Sebastien Wagner" userId="d3326b90-b849-4e03-8441-95e196d9c967" providerId="ADAL" clId="{E8932ECC-82D1-4CB0-91CD-F8923EAB8A0A}" dt="2024-03-12T22:25:46.946" v="2117" actId="20577"/>
          <ac:spMkLst>
            <pc:docMk/>
            <pc:sldMk cId="2694799446" sldId="641"/>
            <ac:spMk id="2" creationId="{F0552FD2-276D-0B82-4132-B482B1A92934}"/>
          </ac:spMkLst>
        </pc:spChg>
        <pc:spChg chg="del">
          <ac:chgData name="Sebastien Wagner" userId="d3326b90-b849-4e03-8441-95e196d9c967" providerId="ADAL" clId="{E8932ECC-82D1-4CB0-91CD-F8923EAB8A0A}" dt="2024-03-12T08:50:48.450" v="1204" actId="478"/>
          <ac:spMkLst>
            <pc:docMk/>
            <pc:sldMk cId="2694799446" sldId="641"/>
            <ac:spMk id="3" creationId="{61492E5A-A1D4-5683-5E05-2D4E23ACA90E}"/>
          </ac:spMkLst>
        </pc:spChg>
        <pc:spChg chg="add mod">
          <ac:chgData name="Sebastien Wagner" userId="d3326b90-b849-4e03-8441-95e196d9c967" providerId="ADAL" clId="{E8932ECC-82D1-4CB0-91CD-F8923EAB8A0A}" dt="2024-03-12T22:55:33.736" v="4536" actId="20577"/>
          <ac:spMkLst>
            <pc:docMk/>
            <pc:sldMk cId="2694799446" sldId="641"/>
            <ac:spMk id="7" creationId="{90DD6799-C3A3-D151-A498-CDFE4DD9E4E6}"/>
          </ac:spMkLst>
        </pc:spChg>
        <pc:graphicFrameChg chg="add del mod modGraphic">
          <ac:chgData name="Sebastien Wagner" userId="d3326b90-b849-4e03-8441-95e196d9c967" providerId="ADAL" clId="{E8932ECC-82D1-4CB0-91CD-F8923EAB8A0A}" dt="2024-03-12T10:19:27.057" v="1413" actId="478"/>
          <ac:graphicFrameMkLst>
            <pc:docMk/>
            <pc:sldMk cId="2694799446" sldId="641"/>
            <ac:graphicFrameMk id="4" creationId="{4AA9901F-7FED-DB74-6250-4A0AB7163C68}"/>
          </ac:graphicFrameMkLst>
        </pc:graphicFrameChg>
        <pc:graphicFrameChg chg="add mod modGraphic">
          <ac:chgData name="Sebastien Wagner" userId="d3326b90-b849-4e03-8441-95e196d9c967" providerId="ADAL" clId="{E8932ECC-82D1-4CB0-91CD-F8923EAB8A0A}" dt="2024-03-12T22:55:05.101" v="4524" actId="1035"/>
          <ac:graphicFrameMkLst>
            <pc:docMk/>
            <pc:sldMk cId="2694799446" sldId="641"/>
            <ac:graphicFrameMk id="4" creationId="{D7029F08-9115-C253-F2EB-CD6325C135C5}"/>
          </ac:graphicFrameMkLst>
        </pc:graphicFrameChg>
        <pc:graphicFrameChg chg="add mod modGraphic">
          <ac:chgData name="Sebastien Wagner" userId="d3326b90-b849-4e03-8441-95e196d9c967" providerId="ADAL" clId="{E8932ECC-82D1-4CB0-91CD-F8923EAB8A0A}" dt="2024-03-12T22:22:10.809" v="2051" actId="1076"/>
          <ac:graphicFrameMkLst>
            <pc:docMk/>
            <pc:sldMk cId="2694799446" sldId="641"/>
            <ac:graphicFrameMk id="5" creationId="{24C05CAC-0CFE-ECF1-8640-F85F5928F779}"/>
          </ac:graphicFrameMkLst>
        </pc:graphicFrameChg>
        <pc:graphicFrameChg chg="add mod modGraphic">
          <ac:chgData name="Sebastien Wagner" userId="d3326b90-b849-4e03-8441-95e196d9c967" providerId="ADAL" clId="{E8932ECC-82D1-4CB0-91CD-F8923EAB8A0A}" dt="2024-03-12T22:22:10.809" v="2051" actId="1076"/>
          <ac:graphicFrameMkLst>
            <pc:docMk/>
            <pc:sldMk cId="2694799446" sldId="641"/>
            <ac:graphicFrameMk id="6" creationId="{A7A3A8F5-16B4-3745-E33E-2027B652831B}"/>
          </ac:graphicFrameMkLst>
        </pc:graphicFrameChg>
        <pc:picChg chg="add del mod">
          <ac:chgData name="Sebastien Wagner" userId="d3326b90-b849-4e03-8441-95e196d9c967" providerId="ADAL" clId="{E8932ECC-82D1-4CB0-91CD-F8923EAB8A0A}" dt="2024-03-12T22:07:22.907" v="1717" actId="478"/>
          <ac:picMkLst>
            <pc:docMk/>
            <pc:sldMk cId="2694799446" sldId="641"/>
            <ac:picMk id="3" creationId="{91B69B75-0FB5-E6DC-6B7A-D09304E8EB99}"/>
          </ac:picMkLst>
        </pc:picChg>
      </pc:sldChg>
      <pc:sldChg chg="delSp add del mod ord">
        <pc:chgData name="Sebastien Wagner" userId="d3326b90-b849-4e03-8441-95e196d9c967" providerId="ADAL" clId="{E8932ECC-82D1-4CB0-91CD-F8923EAB8A0A}" dt="2024-03-12T22:22:21.871" v="2053" actId="47"/>
        <pc:sldMkLst>
          <pc:docMk/>
          <pc:sldMk cId="2797401095" sldId="642"/>
        </pc:sldMkLst>
        <pc:graphicFrameChg chg="del">
          <ac:chgData name="Sebastien Wagner" userId="d3326b90-b849-4e03-8441-95e196d9c967" providerId="ADAL" clId="{E8932ECC-82D1-4CB0-91CD-F8923EAB8A0A}" dt="2024-03-12T10:20:58.003" v="1489" actId="478"/>
          <ac:graphicFrameMkLst>
            <pc:docMk/>
            <pc:sldMk cId="2797401095" sldId="642"/>
            <ac:graphicFrameMk id="5" creationId="{24C05CAC-0CFE-ECF1-8640-F85F5928F779}"/>
          </ac:graphicFrameMkLst>
        </pc:graphicFrameChg>
      </pc:sldChg>
      <pc:sldChg chg="addSp delSp modSp new mod">
        <pc:chgData name="Sebastien Wagner" userId="d3326b90-b849-4e03-8441-95e196d9c967" providerId="ADAL" clId="{E8932ECC-82D1-4CB0-91CD-F8923EAB8A0A}" dt="2024-03-13T16:06:50.437" v="4698" actId="20577"/>
        <pc:sldMkLst>
          <pc:docMk/>
          <pc:sldMk cId="3388287501" sldId="643"/>
        </pc:sldMkLst>
        <pc:spChg chg="mod">
          <ac:chgData name="Sebastien Wagner" userId="d3326b90-b849-4e03-8441-95e196d9c967" providerId="ADAL" clId="{E8932ECC-82D1-4CB0-91CD-F8923EAB8A0A}" dt="2024-03-12T22:40:27.238" v="2923" actId="20577"/>
          <ac:spMkLst>
            <pc:docMk/>
            <pc:sldMk cId="3388287501" sldId="643"/>
            <ac:spMk id="2" creationId="{ECDFF485-28B4-99AD-E7D8-AF602CCBE5AA}"/>
          </ac:spMkLst>
        </pc:spChg>
        <pc:spChg chg="del">
          <ac:chgData name="Sebastien Wagner" userId="d3326b90-b849-4e03-8441-95e196d9c967" providerId="ADAL" clId="{E8932ECC-82D1-4CB0-91CD-F8923EAB8A0A}" dt="2024-03-12T14:58:04.611" v="1514" actId="478"/>
          <ac:spMkLst>
            <pc:docMk/>
            <pc:sldMk cId="3388287501" sldId="643"/>
            <ac:spMk id="3" creationId="{ABDD733E-36D1-B480-C02F-C61C0B39CE2E}"/>
          </ac:spMkLst>
        </pc:spChg>
        <pc:spChg chg="add mod">
          <ac:chgData name="Sebastien Wagner" userId="d3326b90-b849-4e03-8441-95e196d9c967" providerId="ADAL" clId="{E8932ECC-82D1-4CB0-91CD-F8923EAB8A0A}" dt="2024-03-13T16:06:50.437" v="4698" actId="20577"/>
          <ac:spMkLst>
            <pc:docMk/>
            <pc:sldMk cId="3388287501" sldId="643"/>
            <ac:spMk id="3" creationId="{CCA32E3C-2DFE-B23C-114F-A2E8EE006A8C}"/>
          </ac:spMkLst>
        </pc:spChg>
        <pc:picChg chg="add del mod">
          <ac:chgData name="Sebastien Wagner" userId="d3326b90-b849-4e03-8441-95e196d9c967" providerId="ADAL" clId="{E8932ECC-82D1-4CB0-91CD-F8923EAB8A0A}" dt="2024-03-12T22:40:16.362" v="2893" actId="478"/>
          <ac:picMkLst>
            <pc:docMk/>
            <pc:sldMk cId="3388287501" sldId="643"/>
            <ac:picMk id="1026" creationId="{A669B2B1-0335-F32D-4623-75C58A5751EE}"/>
          </ac:picMkLst>
        </pc:picChg>
      </pc:sldChg>
      <pc:sldMasterChg chg="modSp mod">
        <pc:chgData name="Sebastien Wagner" userId="d3326b90-b849-4e03-8441-95e196d9c967" providerId="ADAL" clId="{E8932ECC-82D1-4CB0-91CD-F8923EAB8A0A}" dt="2024-03-14T07:21:02.367" v="4702" actId="20577"/>
        <pc:sldMasterMkLst>
          <pc:docMk/>
          <pc:sldMasterMk cId="0" sldId="2147483652"/>
        </pc:sldMasterMkLst>
        <pc:spChg chg="mod">
          <ac:chgData name="Sebastien Wagner" userId="d3326b90-b849-4e03-8441-95e196d9c967" providerId="ADAL" clId="{E8932ECC-82D1-4CB0-91CD-F8923EAB8A0A}" dt="2024-03-14T07:21:02.367" v="4702" actId="20577"/>
          <ac:spMkLst>
            <pc:docMk/>
            <pc:sldMasterMk cId="0" sldId="2147483652"/>
            <ac:spMk id="13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la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79" y="1254271"/>
            <a:ext cx="9393251" cy="5322841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o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98" y="1191201"/>
            <a:ext cx="9421602" cy="533890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335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199"/>
            <a:ext cx="9436548" cy="534737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957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tmosphe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8" y="1199921"/>
            <a:ext cx="9406214" cy="533018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23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10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10" y="1115816"/>
            <a:ext cx="9572000" cy="542413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67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13" y="1199921"/>
            <a:ext cx="9463265" cy="536251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59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78" y="1178260"/>
            <a:ext cx="9505713" cy="538657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382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1236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7779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Q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" y="1240251"/>
            <a:ext cx="9386105" cy="531879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97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1383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8585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54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80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471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399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9883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bg>
      <p:bgPr>
        <a:solidFill>
          <a:srgbClr val="253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-8719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www.eumetsat.int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2" y="1139428"/>
            <a:ext cx="11822493" cy="5262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0150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d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12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 Glob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02" y="1254582"/>
            <a:ext cx="9335283" cy="5289993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572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624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 Euro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" y="1240115"/>
            <a:ext cx="9335286" cy="528999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etop/EP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24" y="1210440"/>
            <a:ext cx="9465846" cy="5324538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626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PS-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/>
        </p:blipFill>
        <p:spPr>
          <a:xfrm>
            <a:off x="125175" y="1249142"/>
            <a:ext cx="10281095" cy="532062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95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06" y="1122694"/>
            <a:ext cx="9619897" cy="545127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63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" y="1145464"/>
            <a:ext cx="9616414" cy="544930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95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CO2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2" y="1238226"/>
            <a:ext cx="9480125" cy="533415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828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EUM/GES/TEM/07/2025, v4, 26 September 2023</a:t>
            </a:r>
            <a:endParaRPr lang="de-DE" sz="1000" b="0" baseline="0" dirty="0">
              <a:solidFill>
                <a:srgbClr val="00B5E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76" r:id="rId2"/>
    <p:sldLayoutId id="2147487671" r:id="rId3"/>
    <p:sldLayoutId id="2147487710" r:id="rId4"/>
    <p:sldLayoutId id="2147487721" r:id="rId5"/>
    <p:sldLayoutId id="2147487722" r:id="rId6"/>
    <p:sldLayoutId id="2147487723" r:id="rId7"/>
    <p:sldLayoutId id="2147487724" r:id="rId8"/>
    <p:sldLayoutId id="2147487726" r:id="rId9"/>
    <p:sldLayoutId id="2147487727" r:id="rId10"/>
    <p:sldLayoutId id="2147487728" r:id="rId11"/>
    <p:sldLayoutId id="2147487729" r:id="rId12"/>
    <p:sldLayoutId id="2147487730" r:id="rId13"/>
    <p:sldLayoutId id="2147487725" r:id="rId14"/>
    <p:sldLayoutId id="2147487731" r:id="rId15"/>
    <p:sldLayoutId id="2147487732" r:id="rId16"/>
    <p:sldLayoutId id="2147487678" r:id="rId17"/>
    <p:sldLayoutId id="2147487733" r:id="rId18"/>
    <p:sldLayoutId id="2147487735" r:id="rId19"/>
    <p:sldLayoutId id="2147487737" r:id="rId20"/>
    <p:sldLayoutId id="2147487739" r:id="rId21"/>
    <p:sldLayoutId id="2147487679" r:id="rId22"/>
    <p:sldLayoutId id="2147487734" r:id="rId23"/>
    <p:sldLayoutId id="2147487736" r:id="rId24"/>
    <p:sldLayoutId id="2147487738" r:id="rId25"/>
    <p:sldLayoutId id="2147487740" r:id="rId26"/>
    <p:sldLayoutId id="2147487717" r:id="rId27"/>
    <p:sldLayoutId id="2147487720" r:id="rId28"/>
    <p:sldLayoutId id="2147487718" r:id="rId29"/>
    <p:sldLayoutId id="2147487741" r:id="rId30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1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-2" y="1884152"/>
            <a:ext cx="6308437" cy="3348948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the MICMICS implementation of the GSICS DCC algorithm</a:t>
            </a: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S. Wagner, R. Shanbhag*, A. Mousivand, V. Debaecker*</a:t>
            </a:r>
          </a:p>
          <a:p>
            <a:pPr>
              <a:defRPr/>
            </a:pPr>
            <a:endParaRPr lang="en-GB" sz="1800" b="0" i="1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600" b="0" i="1" kern="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* Telespazio</a:t>
            </a:r>
          </a:p>
          <a:p>
            <a:pPr>
              <a:defRPr/>
            </a:pPr>
            <a:endParaRPr lang="en-GB" sz="1400" b="0" i="1" dirty="0">
              <a:solidFill>
                <a:schemeClr val="tx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GSICS annual meeting 2024</a:t>
            </a:r>
          </a:p>
        </p:txBody>
      </p:sp>
    </p:spTree>
    <p:extLst>
      <p:ext uri="{BB962C8B-B14F-4D97-AF65-F5344CB8AC3E}">
        <p14:creationId xmlns:p14="http://schemas.microsoft.com/office/powerpoint/2010/main" val="38282732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17B1-28E3-B8BB-901E-1671E32A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60DC77-8CD9-DB67-4F31-67DABC84E8C5}"/>
              </a:ext>
            </a:extLst>
          </p:cNvPr>
          <p:cNvSpPr>
            <a:spLocks noGrp="1"/>
          </p:cNvSpPr>
          <p:nvPr/>
        </p:nvSpPr>
        <p:spPr bwMode="auto">
          <a:xfrm>
            <a:off x="145051" y="797662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3600" b="1" dirty="0"/>
              <a:t>OLCI channels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C62333-2AB5-F94E-4FC6-2D69480F4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239"/>
            <a:ext cx="12192000" cy="435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693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6489-416F-CE16-F8B4-85A35B9BD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/>
          <a:p>
            <a:r>
              <a:rPr lang="en-GB" dirty="0"/>
              <a:t>OLCI-A – Timeseries / PDF mode </a:t>
            </a:r>
            <a:endParaRPr lang="en-IE" dirty="0"/>
          </a:p>
        </p:txBody>
      </p:sp>
      <p:pic>
        <p:nvPicPr>
          <p:cNvPr id="5" name="Picture 4" descr="A white sheet with blue lines&#10;&#10;Description automatically generated">
            <a:extLst>
              <a:ext uri="{FF2B5EF4-FFF2-40B4-BE49-F238E27FC236}">
                <a16:creationId xmlns:a16="http://schemas.microsoft.com/office/drawing/2014/main" id="{0A71542D-A45B-AAC7-9482-0F268D1C4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r="9420"/>
          <a:stretch/>
        </p:blipFill>
        <p:spPr>
          <a:xfrm>
            <a:off x="113250" y="1137024"/>
            <a:ext cx="5982750" cy="4901194"/>
          </a:xfrm>
          <a:prstGeom prst="rect">
            <a:avLst/>
          </a:prstGeom>
        </p:spPr>
      </p:pic>
      <p:pic>
        <p:nvPicPr>
          <p:cNvPr id="7" name="Picture 6" descr="A white and blue graph&#10;&#10;Description automatically generated with medium confidence">
            <a:extLst>
              <a:ext uri="{FF2B5EF4-FFF2-40B4-BE49-F238E27FC236}">
                <a16:creationId xmlns:a16="http://schemas.microsoft.com/office/drawing/2014/main" id="{5D6FC602-05DB-480D-3954-FD85226623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" r="9269"/>
          <a:stretch/>
        </p:blipFill>
        <p:spPr>
          <a:xfrm>
            <a:off x="6209250" y="1137024"/>
            <a:ext cx="5982750" cy="4901194"/>
          </a:xfrm>
          <a:prstGeom prst="rect">
            <a:avLst/>
          </a:prstGeom>
        </p:spPr>
      </p:pic>
      <p:pic>
        <p:nvPicPr>
          <p:cNvPr id="9" name="Picture 8" descr="A white and blue graph&#10;&#10;Description automatically generated with medium confidence">
            <a:extLst>
              <a:ext uri="{FF2B5EF4-FFF2-40B4-BE49-F238E27FC236}">
                <a16:creationId xmlns:a16="http://schemas.microsoft.com/office/drawing/2014/main" id="{2F3F1CBF-2B6E-FF2B-C339-A4D2B9A286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57681" r="90612" b="5797"/>
          <a:stretch/>
        </p:blipFill>
        <p:spPr>
          <a:xfrm rot="5400000">
            <a:off x="6192575" y="4392311"/>
            <a:ext cx="314931" cy="360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902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52FF-893F-F6B5-24AC-2F4A1AAF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OLCI-A – Timeseries / Correction </a:t>
            </a:r>
            <a:endParaRPr lang="en-IE" dirty="0"/>
          </a:p>
        </p:txBody>
      </p:sp>
      <p:pic>
        <p:nvPicPr>
          <p:cNvPr id="5" name="Picture 4" descr="A chart with lines and numbers&#10;&#10;Description automatically generated">
            <a:extLst>
              <a:ext uri="{FF2B5EF4-FFF2-40B4-BE49-F238E27FC236}">
                <a16:creationId xmlns:a16="http://schemas.microsoft.com/office/drawing/2014/main" id="{870F57A1-B739-4991-7FD8-5248F443F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r="9398" b="6109"/>
          <a:stretch/>
        </p:blipFill>
        <p:spPr>
          <a:xfrm>
            <a:off x="6168887" y="1162881"/>
            <a:ext cx="6023113" cy="4601817"/>
          </a:xfrm>
          <a:prstGeom prst="rect">
            <a:avLst/>
          </a:prstGeom>
        </p:spPr>
      </p:pic>
      <p:pic>
        <p:nvPicPr>
          <p:cNvPr id="7" name="Picture 6" descr="A white and blue lines on a white background&#10;&#10;Description automatically generated">
            <a:extLst>
              <a:ext uri="{FF2B5EF4-FFF2-40B4-BE49-F238E27FC236}">
                <a16:creationId xmlns:a16="http://schemas.microsoft.com/office/drawing/2014/main" id="{492EB85F-6D48-E5DD-11D5-3BB1DC9D6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9128"/>
          <a:stretch/>
        </p:blipFill>
        <p:spPr>
          <a:xfrm>
            <a:off x="101600" y="1162881"/>
            <a:ext cx="5994401" cy="4901194"/>
          </a:xfrm>
          <a:prstGeom prst="rect">
            <a:avLst/>
          </a:prstGeom>
        </p:spPr>
      </p:pic>
      <p:pic>
        <p:nvPicPr>
          <p:cNvPr id="9" name="Picture 8" descr="A chart with lines and numbers&#10;&#10;Description automatically generated">
            <a:extLst>
              <a:ext uri="{FF2B5EF4-FFF2-40B4-BE49-F238E27FC236}">
                <a16:creationId xmlns:a16="http://schemas.microsoft.com/office/drawing/2014/main" id="{048D3D3F-F880-B932-1F50-9C9355244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56812" r="90805" b="3954"/>
          <a:stretch/>
        </p:blipFill>
        <p:spPr>
          <a:xfrm rot="5400000">
            <a:off x="5895575" y="4237764"/>
            <a:ext cx="400849" cy="38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794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Set-up for SLSTR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928414"/>
            <a:ext cx="11706052" cy="5616765"/>
          </a:xfrm>
        </p:spPr>
        <p:txBody>
          <a:bodyPr>
            <a:noAutofit/>
          </a:bodyPr>
          <a:lstStyle/>
          <a:p>
            <a:r>
              <a:rPr lang="en-GB" sz="2600" dirty="0"/>
              <a:t>Reference channels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Reference radiance: as per the GSICS ATBD</a:t>
            </a:r>
          </a:p>
          <a:p>
            <a:r>
              <a:rPr lang="en-GB" sz="2600" dirty="0">
                <a:sym typeface="Wingdings" panose="05000000000000000000" pitchFamily="2" charset="2"/>
              </a:rPr>
              <a:t>Homogeneity test done on all channels (including OLCI)</a:t>
            </a:r>
          </a:p>
          <a:p>
            <a:r>
              <a:rPr lang="en-GB" sz="2600" dirty="0">
                <a:sym typeface="Wingdings" panose="05000000000000000000" pitchFamily="2" charset="2"/>
              </a:rPr>
              <a:t>Remember that SLSTR is for SST, not meant to measure very cold temperatures such as for DCC… </a:t>
            </a:r>
          </a:p>
          <a:p>
            <a:pPr marL="0" indent="0">
              <a:buNone/>
            </a:pPr>
            <a:endParaRPr lang="en-GB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174418"/>
              </p:ext>
            </p:extLst>
          </p:nvPr>
        </p:nvGraphicFramePr>
        <p:xfrm>
          <a:off x="1894722" y="1683742"/>
          <a:ext cx="8128000" cy="17160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93686">
                  <a:extLst>
                    <a:ext uri="{9D8B030D-6E8A-4147-A177-3AD203B41FA5}">
                      <a16:colId xmlns:a16="http://schemas.microsoft.com/office/drawing/2014/main" val="4283619463"/>
                    </a:ext>
                  </a:extLst>
                </a:gridCol>
                <a:gridCol w="4934314">
                  <a:extLst>
                    <a:ext uri="{9D8B030D-6E8A-4147-A177-3AD203B41FA5}">
                      <a16:colId xmlns:a16="http://schemas.microsoft.com/office/drawing/2014/main" val="3511250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SLSTR</a:t>
                      </a:r>
                      <a:r>
                        <a:rPr lang="en-GB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channel</a:t>
                      </a:r>
                      <a:endParaRPr lang="en-GB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VIIRS reference 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41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3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62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916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60340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C937-9DE0-695F-305B-23942B73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 descr="A graph showing a graph&#10;&#10;Description automatically generated with medium confidence">
            <a:extLst>
              <a:ext uri="{FF2B5EF4-FFF2-40B4-BE49-F238E27FC236}">
                <a16:creationId xmlns:a16="http://schemas.microsoft.com/office/drawing/2014/main" id="{FBDD42D1-A60E-AF80-41CC-DA1CB9151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36576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A64D888-EBB7-7B22-D8FB-7091260648EA}"/>
              </a:ext>
            </a:extLst>
          </p:cNvPr>
          <p:cNvSpPr>
            <a:spLocks noGrp="1"/>
          </p:cNvSpPr>
          <p:nvPr/>
        </p:nvSpPr>
        <p:spPr bwMode="auto">
          <a:xfrm>
            <a:off x="145051" y="797662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3600" b="0" dirty="0">
                <a:latin typeface="+mj-lt"/>
              </a:rPr>
              <a:t>SLSTR channels</a:t>
            </a:r>
          </a:p>
        </p:txBody>
      </p:sp>
    </p:spTree>
    <p:extLst>
      <p:ext uri="{BB962C8B-B14F-4D97-AF65-F5344CB8AC3E}">
        <p14:creationId xmlns:p14="http://schemas.microsoft.com/office/powerpoint/2010/main" val="123415198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lines and numbers">
            <a:extLst>
              <a:ext uri="{FF2B5EF4-FFF2-40B4-BE49-F238E27FC236}">
                <a16:creationId xmlns:a16="http://schemas.microsoft.com/office/drawing/2014/main" id="{81165656-D43D-86AC-B05E-5A03D1542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9"/>
            <a:ext cx="9326881" cy="6217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C058F-A2D8-70E3-C505-BBAFA460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SLSTR-A – Timeseries / PDF mode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599407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176F-A42D-4899-CE4D-4695C5AB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SLSTR-A – Timeseries / Correction </a:t>
            </a:r>
            <a:endParaRPr lang="en-IE" dirty="0"/>
          </a:p>
        </p:txBody>
      </p:sp>
      <p:pic>
        <p:nvPicPr>
          <p:cNvPr id="5" name="Picture 4" descr="A graph with numbers and lines">
            <a:extLst>
              <a:ext uri="{FF2B5EF4-FFF2-40B4-BE49-F238E27FC236}">
                <a16:creationId xmlns:a16="http://schemas.microsoft.com/office/drawing/2014/main" id="{EC12436E-8A70-D723-0322-5B44FBF21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9332259" cy="62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990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2FD2-276D-0B82-4132-B482B1A9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for OLCI-A and SLSTR-A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C05CAC-0CFE-ECF1-8640-F85F5928F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701434"/>
              </p:ext>
            </p:extLst>
          </p:nvPr>
        </p:nvGraphicFramePr>
        <p:xfrm>
          <a:off x="26777" y="627151"/>
          <a:ext cx="3305869" cy="6219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717">
                  <a:extLst>
                    <a:ext uri="{9D8B030D-6E8A-4147-A177-3AD203B41FA5}">
                      <a16:colId xmlns:a16="http://schemas.microsoft.com/office/drawing/2014/main" val="2317520435"/>
                    </a:ext>
                  </a:extLst>
                </a:gridCol>
                <a:gridCol w="1161761">
                  <a:extLst>
                    <a:ext uri="{9D8B030D-6E8A-4147-A177-3AD203B41FA5}">
                      <a16:colId xmlns:a16="http://schemas.microsoft.com/office/drawing/2014/main" val="1983993673"/>
                    </a:ext>
                  </a:extLst>
                </a:gridCol>
                <a:gridCol w="1059391">
                  <a:extLst>
                    <a:ext uri="{9D8B030D-6E8A-4147-A177-3AD203B41FA5}">
                      <a16:colId xmlns:a16="http://schemas.microsoft.com/office/drawing/2014/main" val="3620422582"/>
                    </a:ext>
                  </a:extLst>
                </a:gridCol>
              </a:tblGrid>
              <a:tr h="32540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Drift in % </a:t>
                      </a:r>
                    </a:p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per year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OLCI-A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10412"/>
                  </a:ext>
                </a:extLst>
              </a:tr>
              <a:tr h="237884">
                <a:tc v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u="none" strike="noStrike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MICMICS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284085"/>
                  </a:ext>
                </a:extLst>
              </a:tr>
              <a:tr h="237884">
                <a:tc v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DESCS (</a:t>
                      </a:r>
                      <a:r>
                        <a:rPr lang="en-GB" sz="13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Obs</a:t>
                      </a:r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/Simu)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DCC</a:t>
                      </a:r>
                    </a:p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(Corr)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846072"/>
                  </a:ext>
                </a:extLst>
              </a:tr>
              <a:tr h="5174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0.02 ± 0.01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-0.13 ± 0.01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838471"/>
                  </a:ext>
                </a:extLst>
              </a:tr>
              <a:tr h="5174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0.02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-0.06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361660"/>
                  </a:ext>
                </a:extLst>
              </a:tr>
              <a:tr h="5174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-0.01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696488"/>
                  </a:ext>
                </a:extLst>
              </a:tr>
              <a:tr h="528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-0.03 ± 0.01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-0.12 ± 0.01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778255"/>
                  </a:ext>
                </a:extLst>
              </a:tr>
              <a:tr h="528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-0.03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031279"/>
                  </a:ext>
                </a:extLst>
              </a:tr>
              <a:tr h="528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-0.05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-0.09 ± 0.01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586692"/>
                  </a:ext>
                </a:extLst>
              </a:tr>
              <a:tr h="528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-0.01 ± 0.01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-0.09 ± 0.01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309391"/>
                  </a:ext>
                </a:extLst>
              </a:tr>
              <a:tr h="528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-0.01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-0.25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292242"/>
                  </a:ext>
                </a:extLst>
              </a:tr>
              <a:tr h="528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0.01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-0.04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274010"/>
                  </a:ext>
                </a:extLst>
              </a:tr>
              <a:tr h="528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0.01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-0.1 ± 0.01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5884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A3A8F5-16B4-3745-E33E-2027B6528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698320"/>
              </p:ext>
            </p:extLst>
          </p:nvPr>
        </p:nvGraphicFramePr>
        <p:xfrm>
          <a:off x="3332646" y="627151"/>
          <a:ext cx="3159594" cy="6219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717">
                  <a:extLst>
                    <a:ext uri="{9D8B030D-6E8A-4147-A177-3AD203B41FA5}">
                      <a16:colId xmlns:a16="http://schemas.microsoft.com/office/drawing/2014/main" val="2317520435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1983993673"/>
                    </a:ext>
                  </a:extLst>
                </a:gridCol>
                <a:gridCol w="1068198">
                  <a:extLst>
                    <a:ext uri="{9D8B030D-6E8A-4147-A177-3AD203B41FA5}">
                      <a16:colId xmlns:a16="http://schemas.microsoft.com/office/drawing/2014/main" val="3620422582"/>
                    </a:ext>
                  </a:extLst>
                </a:gridCol>
              </a:tblGrid>
              <a:tr h="32540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Drift in % </a:t>
                      </a:r>
                    </a:p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per year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OLCI-A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10412"/>
                  </a:ext>
                </a:extLst>
              </a:tr>
              <a:tr h="237884">
                <a:tc v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u="none" strike="noStrike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MICMICS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284085"/>
                  </a:ext>
                </a:extLst>
              </a:tr>
              <a:tr h="237884">
                <a:tc v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DESCS</a:t>
                      </a:r>
                    </a:p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3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Obs</a:t>
                      </a:r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/Simu)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DCC</a:t>
                      </a:r>
                    </a:p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(Corr)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846072"/>
                  </a:ext>
                </a:extLst>
              </a:tr>
              <a:tr h="5174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0.01 ± 0.01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-0.04 ± 0.01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838471"/>
                  </a:ext>
                </a:extLst>
              </a:tr>
              <a:tr h="5174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0.01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-0.08 ± 0.0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361660"/>
                  </a:ext>
                </a:extLst>
              </a:tr>
              <a:tr h="5174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0.03 ± 0.02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696488"/>
                  </a:ext>
                </a:extLst>
              </a:tr>
              <a:tr h="528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0.19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778255"/>
                  </a:ext>
                </a:extLst>
              </a:tr>
              <a:tr h="528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0.25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031279"/>
                  </a:ext>
                </a:extLst>
              </a:tr>
              <a:tr h="528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0.02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0.21 ± 0.01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586692"/>
                  </a:ext>
                </a:extLst>
              </a:tr>
              <a:tr h="528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0.02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309391"/>
                  </a:ext>
                </a:extLst>
              </a:tr>
              <a:tr h="528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0.02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-0.08 ± 0.01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292242"/>
                  </a:ext>
                </a:extLst>
              </a:tr>
              <a:tr h="528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0.01 ± 0.01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274010"/>
                  </a:ext>
                </a:extLst>
              </a:tr>
              <a:tr h="528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0.02 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-0.02 ± 0.01 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7550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029F08-9115-C253-F2EB-CD6325C1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375470"/>
              </p:ext>
            </p:extLst>
          </p:nvPr>
        </p:nvGraphicFramePr>
        <p:xfrm>
          <a:off x="6617863" y="922474"/>
          <a:ext cx="5547360" cy="2375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317520435"/>
                    </a:ext>
                  </a:extLst>
                </a:gridCol>
                <a:gridCol w="872763">
                  <a:extLst>
                    <a:ext uri="{9D8B030D-6E8A-4147-A177-3AD203B41FA5}">
                      <a16:colId xmlns:a16="http://schemas.microsoft.com/office/drawing/2014/main" val="1160887618"/>
                    </a:ext>
                  </a:extLst>
                </a:gridCol>
                <a:gridCol w="957808">
                  <a:extLst>
                    <a:ext uri="{9D8B030D-6E8A-4147-A177-3AD203B41FA5}">
                      <a16:colId xmlns:a16="http://schemas.microsoft.com/office/drawing/2014/main" val="2382680870"/>
                    </a:ext>
                  </a:extLst>
                </a:gridCol>
                <a:gridCol w="883285">
                  <a:extLst>
                    <a:ext uri="{9D8B030D-6E8A-4147-A177-3AD203B41FA5}">
                      <a16:colId xmlns:a16="http://schemas.microsoft.com/office/drawing/2014/main" val="1983993673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419784613"/>
                    </a:ext>
                  </a:extLst>
                </a:gridCol>
                <a:gridCol w="982932">
                  <a:extLst>
                    <a:ext uri="{9D8B030D-6E8A-4147-A177-3AD203B41FA5}">
                      <a16:colId xmlns:a16="http://schemas.microsoft.com/office/drawing/2014/main" val="3620422582"/>
                    </a:ext>
                  </a:extLst>
                </a:gridCol>
              </a:tblGrid>
              <a:tr h="32540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Drift in % </a:t>
                      </a:r>
                    </a:p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per year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SLSTR-A</a:t>
                      </a:r>
                      <a:endParaRPr lang="en-GB" sz="16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10412"/>
                  </a:ext>
                </a:extLst>
              </a:tr>
              <a:tr h="237884">
                <a:tc v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S3MPC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300" b="1" u="none" strike="noStrike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MICMICS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200" u="none" strike="noStrike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MICMICS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284085"/>
                  </a:ext>
                </a:extLst>
              </a:tr>
              <a:tr h="237884">
                <a:tc v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Inter-Band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DESCS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DESICS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DCC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846072"/>
                  </a:ext>
                </a:extLst>
              </a:tr>
              <a:tr h="5174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 ± 0.2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0.36 ± 0.03</a:t>
                      </a:r>
                      <a:endParaRPr lang="en-GB" sz="13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0.37± 0.01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0.4± 0.02</a:t>
                      </a:r>
                    </a:p>
                    <a:p>
                      <a:pPr algn="ctr"/>
                      <a:endParaRPr lang="en-GB" sz="1300" b="0" i="0" u="none" strike="noStrike" kern="1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-0.36 ± 0.01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625728"/>
                  </a:ext>
                </a:extLst>
              </a:tr>
              <a:tr h="528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 ± 0.1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 ± 0.02</a:t>
                      </a:r>
                      <a:endParaRPr lang="en-GB" sz="13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0.21±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0.01 ± 0.0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696216"/>
                  </a:ext>
                </a:extLst>
              </a:tr>
              <a:tr h="528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rgbClr val="0020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 ± 0.2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0.38 ± 0.02</a:t>
                      </a:r>
                      <a:endParaRPr lang="en-GB" sz="13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0.36±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0.38±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-0.22± 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647953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DD6799-C3A3-D151-A498-CDFE4DD9E4E6}"/>
              </a:ext>
            </a:extLst>
          </p:cNvPr>
          <p:cNvSpPr txBox="1">
            <a:spLocks/>
          </p:cNvSpPr>
          <p:nvPr/>
        </p:nvSpPr>
        <p:spPr bwMode="auto">
          <a:xfrm>
            <a:off x="6617862" y="3298370"/>
            <a:ext cx="5574137" cy="355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2000" b="0" kern="0" dirty="0"/>
              <a:t>OLCI:</a:t>
            </a:r>
          </a:p>
          <a:p>
            <a:pPr marL="631825" lvl="1" indent="-350838"/>
            <a:r>
              <a:rPr lang="en-GB" sz="2000" b="0" kern="0" dirty="0"/>
              <a:t>For OLCI, further work needed on channel selection + reference signal</a:t>
            </a:r>
          </a:p>
          <a:p>
            <a:pPr marL="631825" lvl="1" indent="-350838"/>
            <a:r>
              <a:rPr lang="en-GB" sz="2000" b="0" kern="0" dirty="0"/>
              <a:t>Complete time series processing is on-going</a:t>
            </a:r>
          </a:p>
          <a:p>
            <a:pPr marL="631825" lvl="1" indent="-350838"/>
            <a:r>
              <a:rPr lang="en-GB" sz="2000" b="0" kern="0" dirty="0"/>
              <a:t>Further data filtering need to improve DCC extraction</a:t>
            </a:r>
          </a:p>
          <a:p>
            <a:pPr marL="631825" lvl="1" indent="-350838"/>
            <a:r>
              <a:rPr lang="en-GB" sz="2000" b="0" kern="0" dirty="0"/>
              <a:t>Results are not final…</a:t>
            </a:r>
          </a:p>
          <a:p>
            <a:pPr marL="328254" lvl="1" indent="-328254"/>
            <a:r>
              <a:rPr lang="en-GB" sz="2000" b="0" kern="0" dirty="0"/>
              <a:t>SLSTR:</a:t>
            </a:r>
          </a:p>
          <a:p>
            <a:pPr marL="631825" lvl="1" indent="-350838"/>
            <a:r>
              <a:rPr lang="en-GB" sz="2000" b="0" kern="0" dirty="0"/>
              <a:t>Some drift observed for S1, S2 </a:t>
            </a:r>
            <a:r>
              <a:rPr lang="en-GB" sz="2000" b="0" kern="0"/>
              <a:t>and S3</a:t>
            </a:r>
            <a:endParaRPr lang="en-GB" sz="2000" b="0" kern="0" dirty="0"/>
          </a:p>
        </p:txBody>
      </p:sp>
    </p:spTree>
    <p:extLst>
      <p:ext uri="{BB962C8B-B14F-4D97-AF65-F5344CB8AC3E}">
        <p14:creationId xmlns:p14="http://schemas.microsoft.com/office/powerpoint/2010/main" val="269479944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F485-28B4-99AD-E7D8-AF602CCB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and future work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32E3C-2DFE-B23C-114F-A2E8EE006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928414"/>
            <a:ext cx="11706052" cy="5616765"/>
          </a:xfrm>
        </p:spPr>
        <p:txBody>
          <a:bodyPr>
            <a:noAutofit/>
          </a:bodyPr>
          <a:lstStyle/>
          <a:p>
            <a:r>
              <a:rPr lang="en-GB" sz="2600" dirty="0"/>
              <a:t>MICMICS set to extract and process DCC data over </a:t>
            </a:r>
            <a:r>
              <a:rPr lang="en-GB" sz="2600"/>
              <a:t>specific areas </a:t>
            </a:r>
            <a:r>
              <a:rPr lang="en-GB" sz="2600" dirty="0"/>
              <a:t>for both LEO and GEOs</a:t>
            </a:r>
          </a:p>
          <a:p>
            <a:r>
              <a:rPr lang="en-GB" sz="2600" dirty="0"/>
              <a:t>Agile system, easy to implement new missions such as MTG/FCI or MTG/LI</a:t>
            </a:r>
          </a:p>
          <a:p>
            <a:r>
              <a:rPr lang="en-GB" sz="2600" dirty="0"/>
              <a:t>NOAA-20 VIIRS set as a new reference</a:t>
            </a:r>
          </a:p>
          <a:p>
            <a:r>
              <a:rPr lang="en-GB" sz="2600" dirty="0"/>
              <a:t>Need to further iterate on selection of bands + reference VIIRS radiance</a:t>
            </a:r>
          </a:p>
          <a:p>
            <a:r>
              <a:rPr lang="en-GB" sz="2600" dirty="0"/>
              <a:t>MICMICS products will replace MODIS products in the demo phase for GEOs </a:t>
            </a:r>
            <a:r>
              <a:rPr lang="en-GB" sz="2600" dirty="0">
                <a:sym typeface="Wingdings" panose="05000000000000000000" pitchFamily="2" charset="2"/>
              </a:rPr>
              <a:t> GPPA?</a:t>
            </a:r>
          </a:p>
          <a:p>
            <a:r>
              <a:rPr lang="en-GB" sz="2600" dirty="0"/>
              <a:t>For LEOs, more work needed to derive proper corrections. But promising results for radiometric stability monitoring.</a:t>
            </a:r>
          </a:p>
        </p:txBody>
      </p:sp>
    </p:spTree>
    <p:extLst>
      <p:ext uri="{BB962C8B-B14F-4D97-AF65-F5344CB8AC3E}">
        <p14:creationId xmlns:p14="http://schemas.microsoft.com/office/powerpoint/2010/main" val="33882875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400" b="1" spc="0" dirty="0"/>
              <a:t>Thank you!</a:t>
            </a:r>
          </a:p>
          <a:p>
            <a:pPr marL="0" indent="0">
              <a:buNone/>
            </a:pPr>
            <a:r>
              <a:rPr lang="en-GB" sz="2000" spc="0" dirty="0"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8202-062D-A6AE-0DF0-97F1C760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GSICS DCC and MICMICS</a:t>
            </a:r>
            <a:endParaRPr lang="en-I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3FBA32-4A3A-B716-E3F6-E4FB9A942933}"/>
              </a:ext>
            </a:extLst>
          </p:cNvPr>
          <p:cNvGrpSpPr/>
          <p:nvPr/>
        </p:nvGrpSpPr>
        <p:grpSpPr>
          <a:xfrm>
            <a:off x="1927193" y="637852"/>
            <a:ext cx="8335354" cy="6161907"/>
            <a:chOff x="1490148" y="211809"/>
            <a:chExt cx="6374159" cy="4734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0BEEBD9-D38D-F1DE-ACAC-766E0D44CBD7}"/>
                </a:ext>
              </a:extLst>
            </p:cNvPr>
            <p:cNvGrpSpPr/>
            <p:nvPr/>
          </p:nvGrpSpPr>
          <p:grpSpPr>
            <a:xfrm>
              <a:off x="2484686" y="419422"/>
              <a:ext cx="4236677" cy="4313501"/>
              <a:chOff x="2165324" y="482491"/>
              <a:chExt cx="4579801" cy="4590582"/>
            </a:xfrm>
          </p:grpSpPr>
          <p:sp>
            <p:nvSpPr>
              <p:cNvPr id="128" name="Google Shape;242;p24">
                <a:extLst>
                  <a:ext uri="{FF2B5EF4-FFF2-40B4-BE49-F238E27FC236}">
                    <a16:creationId xmlns:a16="http://schemas.microsoft.com/office/drawing/2014/main" id="{B86C9999-7DAE-1E5D-A05A-F59676637DCD}"/>
                  </a:ext>
                </a:extLst>
              </p:cNvPr>
              <p:cNvSpPr/>
              <p:nvPr/>
            </p:nvSpPr>
            <p:spPr>
              <a:xfrm rot="508489">
                <a:off x="4471144" y="1461006"/>
                <a:ext cx="249312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5499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234;p24">
                <a:extLst>
                  <a:ext uri="{FF2B5EF4-FFF2-40B4-BE49-F238E27FC236}">
                    <a16:creationId xmlns:a16="http://schemas.microsoft.com/office/drawing/2014/main" id="{255924B0-1348-762F-448B-60FE4A567D0E}"/>
                  </a:ext>
                </a:extLst>
              </p:cNvPr>
              <p:cNvSpPr/>
              <p:nvPr/>
            </p:nvSpPr>
            <p:spPr>
              <a:xfrm rot="408888">
                <a:off x="4444894" y="483111"/>
                <a:ext cx="526005" cy="862812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7FB3D5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242;p24">
                <a:extLst>
                  <a:ext uri="{FF2B5EF4-FFF2-40B4-BE49-F238E27FC236}">
                    <a16:creationId xmlns:a16="http://schemas.microsoft.com/office/drawing/2014/main" id="{8D6E89D1-FE18-70F3-827C-42430660DA46}"/>
                  </a:ext>
                </a:extLst>
              </p:cNvPr>
              <p:cNvSpPr/>
              <p:nvPr/>
            </p:nvSpPr>
            <p:spPr>
              <a:xfrm rot="21262260">
                <a:off x="4189877" y="1464092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7FB3D5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234;p24">
                <a:extLst>
                  <a:ext uri="{FF2B5EF4-FFF2-40B4-BE49-F238E27FC236}">
                    <a16:creationId xmlns:a16="http://schemas.microsoft.com/office/drawing/2014/main" id="{3EC877FA-1B95-A326-1024-AD0DE8D34C97}"/>
                  </a:ext>
                </a:extLst>
              </p:cNvPr>
              <p:cNvSpPr/>
              <p:nvPr/>
            </p:nvSpPr>
            <p:spPr>
              <a:xfrm rot="21193508">
                <a:off x="3952573" y="482491"/>
                <a:ext cx="525599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A9CCE3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242;p24">
                <a:extLst>
                  <a:ext uri="{FF2B5EF4-FFF2-40B4-BE49-F238E27FC236}">
                    <a16:creationId xmlns:a16="http://schemas.microsoft.com/office/drawing/2014/main" id="{9C9F9757-F6B0-8908-79A7-EC6857AE5D0D}"/>
                  </a:ext>
                </a:extLst>
              </p:cNvPr>
              <p:cNvSpPr/>
              <p:nvPr/>
            </p:nvSpPr>
            <p:spPr>
              <a:xfrm rot="20296239">
                <a:off x="3931664" y="1533450"/>
                <a:ext cx="248400" cy="5256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A9CCE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234;p24">
                <a:extLst>
                  <a:ext uri="{FF2B5EF4-FFF2-40B4-BE49-F238E27FC236}">
                    <a16:creationId xmlns:a16="http://schemas.microsoft.com/office/drawing/2014/main" id="{34A22469-0453-E7EB-02B9-444CF9A4A02D}"/>
                  </a:ext>
                </a:extLst>
              </p:cNvPr>
              <p:cNvSpPr/>
              <p:nvPr/>
            </p:nvSpPr>
            <p:spPr>
              <a:xfrm rot="20119787">
                <a:off x="3465103" y="607478"/>
                <a:ext cx="525599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D4E6F1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242;p24">
                <a:extLst>
                  <a:ext uri="{FF2B5EF4-FFF2-40B4-BE49-F238E27FC236}">
                    <a16:creationId xmlns:a16="http://schemas.microsoft.com/office/drawing/2014/main" id="{69B686E6-1F95-4975-A985-18F7A752D194}"/>
                  </a:ext>
                </a:extLst>
              </p:cNvPr>
              <p:cNvSpPr/>
              <p:nvPr/>
            </p:nvSpPr>
            <p:spPr>
              <a:xfrm rot="1293399">
                <a:off x="4728053" y="1530752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2471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234;p24">
                <a:extLst>
                  <a:ext uri="{FF2B5EF4-FFF2-40B4-BE49-F238E27FC236}">
                    <a16:creationId xmlns:a16="http://schemas.microsoft.com/office/drawing/2014/main" id="{367E0744-D72B-3A37-4254-F2342B418FCE}"/>
                  </a:ext>
                </a:extLst>
              </p:cNvPr>
              <p:cNvSpPr/>
              <p:nvPr/>
            </p:nvSpPr>
            <p:spPr>
              <a:xfrm rot="1430964">
                <a:off x="4911034" y="609584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5499C7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242;p24">
                <a:extLst>
                  <a:ext uri="{FF2B5EF4-FFF2-40B4-BE49-F238E27FC236}">
                    <a16:creationId xmlns:a16="http://schemas.microsoft.com/office/drawing/2014/main" id="{8B1D43EB-0BCB-D1EA-EF54-117DA1758472}"/>
                  </a:ext>
                </a:extLst>
              </p:cNvPr>
              <p:cNvSpPr/>
              <p:nvPr/>
            </p:nvSpPr>
            <p:spPr>
              <a:xfrm rot="2282900">
                <a:off x="4959209" y="1662304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2874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234;p24">
                <a:extLst>
                  <a:ext uri="{FF2B5EF4-FFF2-40B4-BE49-F238E27FC236}">
                    <a16:creationId xmlns:a16="http://schemas.microsoft.com/office/drawing/2014/main" id="{D01AC9FA-83F2-181F-36C4-6B51BF031E5B}"/>
                  </a:ext>
                </a:extLst>
              </p:cNvPr>
              <p:cNvSpPr/>
              <p:nvPr/>
            </p:nvSpPr>
            <p:spPr>
              <a:xfrm rot="2351663">
                <a:off x="5341312" y="827635"/>
                <a:ext cx="504000" cy="8856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2471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242;p24">
                <a:extLst>
                  <a:ext uri="{FF2B5EF4-FFF2-40B4-BE49-F238E27FC236}">
                    <a16:creationId xmlns:a16="http://schemas.microsoft.com/office/drawing/2014/main" id="{0D735841-C513-6D56-A642-CA9D6D4CD2B0}"/>
                  </a:ext>
                </a:extLst>
              </p:cNvPr>
              <p:cNvSpPr/>
              <p:nvPr/>
            </p:nvSpPr>
            <p:spPr>
              <a:xfrm rot="4862293">
                <a:off x="5362015" y="2344501"/>
                <a:ext cx="249312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5DA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234;p24">
                <a:extLst>
                  <a:ext uri="{FF2B5EF4-FFF2-40B4-BE49-F238E27FC236}">
                    <a16:creationId xmlns:a16="http://schemas.microsoft.com/office/drawing/2014/main" id="{6FAECC72-04B5-C8BD-AAF3-B6D50441B554}"/>
                  </a:ext>
                </a:extLst>
              </p:cNvPr>
              <p:cNvSpPr/>
              <p:nvPr/>
            </p:nvSpPr>
            <p:spPr>
              <a:xfrm rot="4956884">
                <a:off x="6041142" y="2070349"/>
                <a:ext cx="526005" cy="862812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3498DB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242;p24">
                <a:extLst>
                  <a:ext uri="{FF2B5EF4-FFF2-40B4-BE49-F238E27FC236}">
                    <a16:creationId xmlns:a16="http://schemas.microsoft.com/office/drawing/2014/main" id="{453F06E3-CEBD-241A-0076-4D217D549531}"/>
                  </a:ext>
                </a:extLst>
              </p:cNvPr>
              <p:cNvSpPr/>
              <p:nvPr/>
            </p:nvSpPr>
            <p:spPr>
              <a:xfrm rot="4105851">
                <a:off x="5291390" y="2094338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3498DB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234;p24">
                <a:extLst>
                  <a:ext uri="{FF2B5EF4-FFF2-40B4-BE49-F238E27FC236}">
                    <a16:creationId xmlns:a16="http://schemas.microsoft.com/office/drawing/2014/main" id="{D17F3954-7C0A-8FE5-E19A-7A4972DE98E7}"/>
                  </a:ext>
                </a:extLst>
              </p:cNvPr>
              <p:cNvSpPr/>
              <p:nvPr/>
            </p:nvSpPr>
            <p:spPr>
              <a:xfrm rot="3988951">
                <a:off x="5915019" y="1609861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2E86C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242;p24">
                <a:extLst>
                  <a:ext uri="{FF2B5EF4-FFF2-40B4-BE49-F238E27FC236}">
                    <a16:creationId xmlns:a16="http://schemas.microsoft.com/office/drawing/2014/main" id="{25CAFD73-18E6-2F72-ADB9-33B887C455C1}"/>
                  </a:ext>
                </a:extLst>
              </p:cNvPr>
              <p:cNvSpPr/>
              <p:nvPr/>
            </p:nvSpPr>
            <p:spPr>
              <a:xfrm rot="3280148">
                <a:off x="5159921" y="1854638"/>
                <a:ext cx="248400" cy="525599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2E86C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234;p24">
                <a:extLst>
                  <a:ext uri="{FF2B5EF4-FFF2-40B4-BE49-F238E27FC236}">
                    <a16:creationId xmlns:a16="http://schemas.microsoft.com/office/drawing/2014/main" id="{F2E37E08-FB2D-8905-492E-97A1CBD30A8E}"/>
                  </a:ext>
                </a:extLst>
              </p:cNvPr>
              <p:cNvSpPr/>
              <p:nvPr/>
            </p:nvSpPr>
            <p:spPr>
              <a:xfrm rot="3087361">
                <a:off x="5670175" y="1186157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2874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242;p24">
                <a:extLst>
                  <a:ext uri="{FF2B5EF4-FFF2-40B4-BE49-F238E27FC236}">
                    <a16:creationId xmlns:a16="http://schemas.microsoft.com/office/drawing/2014/main" id="{9D470723-EDDC-EBD8-E1AC-832B71A9DBB1}"/>
                  </a:ext>
                </a:extLst>
              </p:cNvPr>
              <p:cNvSpPr/>
              <p:nvPr/>
            </p:nvSpPr>
            <p:spPr>
              <a:xfrm rot="5945707">
                <a:off x="5363223" y="2604899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85C1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234;p24">
                <a:extLst>
                  <a:ext uri="{FF2B5EF4-FFF2-40B4-BE49-F238E27FC236}">
                    <a16:creationId xmlns:a16="http://schemas.microsoft.com/office/drawing/2014/main" id="{FB90C41E-B963-28A9-A3C3-8E2598486282}"/>
                  </a:ext>
                </a:extLst>
              </p:cNvPr>
              <p:cNvSpPr/>
              <p:nvPr/>
            </p:nvSpPr>
            <p:spPr>
              <a:xfrm rot="5888082">
                <a:off x="6050325" y="2558218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5DADE2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242;p24">
                <a:extLst>
                  <a:ext uri="{FF2B5EF4-FFF2-40B4-BE49-F238E27FC236}">
                    <a16:creationId xmlns:a16="http://schemas.microsoft.com/office/drawing/2014/main" id="{D7D0725B-6062-B53B-B27E-1E943B658FAA}"/>
                  </a:ext>
                </a:extLst>
              </p:cNvPr>
              <p:cNvSpPr/>
              <p:nvPr/>
            </p:nvSpPr>
            <p:spPr>
              <a:xfrm rot="6819081">
                <a:off x="5302587" y="2881706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AED6F1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234;p24">
                <a:extLst>
                  <a:ext uri="{FF2B5EF4-FFF2-40B4-BE49-F238E27FC236}">
                    <a16:creationId xmlns:a16="http://schemas.microsoft.com/office/drawing/2014/main" id="{079C4505-868F-FEFF-F3D6-A9C6C45E8B30}"/>
                  </a:ext>
                </a:extLst>
              </p:cNvPr>
              <p:cNvSpPr/>
              <p:nvPr/>
            </p:nvSpPr>
            <p:spPr>
              <a:xfrm rot="6706654">
                <a:off x="5947936" y="3033634"/>
                <a:ext cx="504000" cy="8856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85C1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242;p24">
                <a:extLst>
                  <a:ext uri="{FF2B5EF4-FFF2-40B4-BE49-F238E27FC236}">
                    <a16:creationId xmlns:a16="http://schemas.microsoft.com/office/drawing/2014/main" id="{25740E7B-3E0A-4B9B-F39B-69CABCC268F0}"/>
                  </a:ext>
                </a:extLst>
              </p:cNvPr>
              <p:cNvSpPr/>
              <p:nvPr/>
            </p:nvSpPr>
            <p:spPr>
              <a:xfrm rot="13148576">
                <a:off x="3674269" y="3302553"/>
                <a:ext cx="249312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F4CE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234;p24">
                <a:extLst>
                  <a:ext uri="{FF2B5EF4-FFF2-40B4-BE49-F238E27FC236}">
                    <a16:creationId xmlns:a16="http://schemas.microsoft.com/office/drawing/2014/main" id="{C71DB201-6285-8B2C-FCF9-56385872603E}"/>
                  </a:ext>
                </a:extLst>
              </p:cNvPr>
              <p:cNvSpPr/>
              <p:nvPr/>
            </p:nvSpPr>
            <p:spPr>
              <a:xfrm rot="12938197">
                <a:off x="3039147" y="3813006"/>
                <a:ext cx="526005" cy="862812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F7DC6F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242;p24">
                <a:extLst>
                  <a:ext uri="{FF2B5EF4-FFF2-40B4-BE49-F238E27FC236}">
                    <a16:creationId xmlns:a16="http://schemas.microsoft.com/office/drawing/2014/main" id="{ECC1999B-1704-6E09-CB48-02DE16B39F98}"/>
                  </a:ext>
                </a:extLst>
              </p:cNvPr>
              <p:cNvSpPr/>
              <p:nvPr/>
            </p:nvSpPr>
            <p:spPr>
              <a:xfrm rot="12138269">
                <a:off x="3922691" y="3451824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F7DC6F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234;p24">
                <a:extLst>
                  <a:ext uri="{FF2B5EF4-FFF2-40B4-BE49-F238E27FC236}">
                    <a16:creationId xmlns:a16="http://schemas.microsoft.com/office/drawing/2014/main" id="{03347F19-F08D-6FBA-631E-E307BEC98962}"/>
                  </a:ext>
                </a:extLst>
              </p:cNvPr>
              <p:cNvSpPr/>
              <p:nvPr/>
            </p:nvSpPr>
            <p:spPr>
              <a:xfrm rot="12161020">
                <a:off x="3469429" y="4064476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F9E79F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242;p24">
                <a:extLst>
                  <a:ext uri="{FF2B5EF4-FFF2-40B4-BE49-F238E27FC236}">
                    <a16:creationId xmlns:a16="http://schemas.microsoft.com/office/drawing/2014/main" id="{DE598137-6603-CA02-4D79-781AFDECDDCD}"/>
                  </a:ext>
                </a:extLst>
              </p:cNvPr>
              <p:cNvSpPr/>
              <p:nvPr/>
            </p:nvSpPr>
            <p:spPr>
              <a:xfrm rot="11154913">
                <a:off x="4182322" y="3537085"/>
                <a:ext cx="248400" cy="5256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F9E79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234;p24">
                <a:extLst>
                  <a:ext uri="{FF2B5EF4-FFF2-40B4-BE49-F238E27FC236}">
                    <a16:creationId xmlns:a16="http://schemas.microsoft.com/office/drawing/2014/main" id="{34F0FC61-9A72-73DB-8CEB-CC7176413470}"/>
                  </a:ext>
                </a:extLst>
              </p:cNvPr>
              <p:cNvSpPr/>
              <p:nvPr/>
            </p:nvSpPr>
            <p:spPr>
              <a:xfrm rot="11261769">
                <a:off x="3938085" y="4191226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FCF3CF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242;p24">
                <a:extLst>
                  <a:ext uri="{FF2B5EF4-FFF2-40B4-BE49-F238E27FC236}">
                    <a16:creationId xmlns:a16="http://schemas.microsoft.com/office/drawing/2014/main" id="{667B4E26-EFCB-C6A6-0FC0-E0A63EC5293F}"/>
                  </a:ext>
                </a:extLst>
              </p:cNvPr>
              <p:cNvSpPr/>
              <p:nvPr/>
            </p:nvSpPr>
            <p:spPr>
              <a:xfrm rot="13886946">
                <a:off x="3497816" y="3123553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234;p24">
                <a:extLst>
                  <a:ext uri="{FF2B5EF4-FFF2-40B4-BE49-F238E27FC236}">
                    <a16:creationId xmlns:a16="http://schemas.microsoft.com/office/drawing/2014/main" id="{DACE9031-620A-B4DB-FAC8-5F7CA7AED68C}"/>
                  </a:ext>
                </a:extLst>
              </p:cNvPr>
              <p:cNvSpPr/>
              <p:nvPr/>
            </p:nvSpPr>
            <p:spPr>
              <a:xfrm rot="13983230">
                <a:off x="2692169" y="3448724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242;p24">
                <a:extLst>
                  <a:ext uri="{FF2B5EF4-FFF2-40B4-BE49-F238E27FC236}">
                    <a16:creationId xmlns:a16="http://schemas.microsoft.com/office/drawing/2014/main" id="{477E932F-0FDE-39C2-5341-E9FAAAC9E611}"/>
                  </a:ext>
                </a:extLst>
              </p:cNvPr>
              <p:cNvSpPr/>
              <p:nvPr/>
            </p:nvSpPr>
            <p:spPr>
              <a:xfrm rot="14851522">
                <a:off x="3360237" y="2882672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234;p24">
                <a:extLst>
                  <a:ext uri="{FF2B5EF4-FFF2-40B4-BE49-F238E27FC236}">
                    <a16:creationId xmlns:a16="http://schemas.microsoft.com/office/drawing/2014/main" id="{0F5FB20D-CA98-3F1F-33C4-F868736C394C}"/>
                  </a:ext>
                </a:extLst>
              </p:cNvPr>
              <p:cNvSpPr/>
              <p:nvPr/>
            </p:nvSpPr>
            <p:spPr>
              <a:xfrm rot="14883411">
                <a:off x="2453595" y="3025089"/>
                <a:ext cx="504000" cy="8856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242;p24">
                <a:extLst>
                  <a:ext uri="{FF2B5EF4-FFF2-40B4-BE49-F238E27FC236}">
                    <a16:creationId xmlns:a16="http://schemas.microsoft.com/office/drawing/2014/main" id="{5D318381-9937-7437-CDBA-53EC54222914}"/>
                  </a:ext>
                </a:extLst>
              </p:cNvPr>
              <p:cNvSpPr/>
              <p:nvPr/>
            </p:nvSpPr>
            <p:spPr>
              <a:xfrm rot="17481641">
                <a:off x="3373585" y="2088838"/>
                <a:ext cx="249312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CB43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234;p24">
                <a:extLst>
                  <a:ext uri="{FF2B5EF4-FFF2-40B4-BE49-F238E27FC236}">
                    <a16:creationId xmlns:a16="http://schemas.microsoft.com/office/drawing/2014/main" id="{3E912C38-1686-EF44-6FBD-237C343A56D1}"/>
                  </a:ext>
                </a:extLst>
              </p:cNvPr>
              <p:cNvSpPr/>
              <p:nvPr/>
            </p:nvSpPr>
            <p:spPr>
              <a:xfrm rot="17589277">
                <a:off x="2467405" y="1609615"/>
                <a:ext cx="526005" cy="862812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242;p24">
                <a:extLst>
                  <a:ext uri="{FF2B5EF4-FFF2-40B4-BE49-F238E27FC236}">
                    <a16:creationId xmlns:a16="http://schemas.microsoft.com/office/drawing/2014/main" id="{D88602B3-89AE-8AB7-83C7-8E45F5E36475}"/>
                  </a:ext>
                </a:extLst>
              </p:cNvPr>
              <p:cNvSpPr/>
              <p:nvPr/>
            </p:nvSpPr>
            <p:spPr>
              <a:xfrm rot="16656345">
                <a:off x="3308599" y="2330571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234;p24">
                <a:extLst>
                  <a:ext uri="{FF2B5EF4-FFF2-40B4-BE49-F238E27FC236}">
                    <a16:creationId xmlns:a16="http://schemas.microsoft.com/office/drawing/2014/main" id="{29A8FD5B-AE90-E4D7-7549-C475CC2478E5}"/>
                  </a:ext>
                </a:extLst>
              </p:cNvPr>
              <p:cNvSpPr/>
              <p:nvPr/>
            </p:nvSpPr>
            <p:spPr>
              <a:xfrm rot="16620189">
                <a:off x="2340218" y="2071611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EC70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242;p24">
                <a:extLst>
                  <a:ext uri="{FF2B5EF4-FFF2-40B4-BE49-F238E27FC236}">
                    <a16:creationId xmlns:a16="http://schemas.microsoft.com/office/drawing/2014/main" id="{8B9E3B99-E6E0-F0A8-D19F-B7001918BFEE}"/>
                  </a:ext>
                </a:extLst>
              </p:cNvPr>
              <p:cNvSpPr/>
              <p:nvPr/>
            </p:nvSpPr>
            <p:spPr>
              <a:xfrm rot="15769318">
                <a:off x="3293833" y="2619530"/>
                <a:ext cx="248400" cy="525599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EC70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234;p24">
                <a:extLst>
                  <a:ext uri="{FF2B5EF4-FFF2-40B4-BE49-F238E27FC236}">
                    <a16:creationId xmlns:a16="http://schemas.microsoft.com/office/drawing/2014/main" id="{914B1EFE-D639-333B-36B4-86B43BBB292C}"/>
                  </a:ext>
                </a:extLst>
              </p:cNvPr>
              <p:cNvSpPr/>
              <p:nvPr/>
            </p:nvSpPr>
            <p:spPr>
              <a:xfrm rot="15758942">
                <a:off x="2334524" y="2557437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F1948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242;p24">
                <a:extLst>
                  <a:ext uri="{FF2B5EF4-FFF2-40B4-BE49-F238E27FC236}">
                    <a16:creationId xmlns:a16="http://schemas.microsoft.com/office/drawing/2014/main" id="{A8BB4188-2D98-53D1-C2A2-833CEFF06C0E}"/>
                  </a:ext>
                </a:extLst>
              </p:cNvPr>
              <p:cNvSpPr/>
              <p:nvPr/>
            </p:nvSpPr>
            <p:spPr>
              <a:xfrm rot="18484708">
                <a:off x="3502306" y="1856757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CB43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234;p24">
                <a:extLst>
                  <a:ext uri="{FF2B5EF4-FFF2-40B4-BE49-F238E27FC236}">
                    <a16:creationId xmlns:a16="http://schemas.microsoft.com/office/drawing/2014/main" id="{217B19D8-C4D3-4418-E34A-EA74868565CB}"/>
                  </a:ext>
                </a:extLst>
              </p:cNvPr>
              <p:cNvSpPr/>
              <p:nvPr/>
            </p:nvSpPr>
            <p:spPr>
              <a:xfrm rot="18498129">
                <a:off x="2715654" y="1192731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CB4335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242;p24">
                <a:extLst>
                  <a:ext uri="{FF2B5EF4-FFF2-40B4-BE49-F238E27FC236}">
                    <a16:creationId xmlns:a16="http://schemas.microsoft.com/office/drawing/2014/main" id="{4D241CE8-84C0-1A91-F0B6-B67406BFE6E7}"/>
                  </a:ext>
                </a:extLst>
              </p:cNvPr>
              <p:cNvSpPr/>
              <p:nvPr/>
            </p:nvSpPr>
            <p:spPr>
              <a:xfrm rot="19396391">
                <a:off x="3697424" y="1665452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D4E6F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234;p24">
                <a:extLst>
                  <a:ext uri="{FF2B5EF4-FFF2-40B4-BE49-F238E27FC236}">
                    <a16:creationId xmlns:a16="http://schemas.microsoft.com/office/drawing/2014/main" id="{055F2BE5-0F61-C7ED-6270-BD8A5F6663B6}"/>
                  </a:ext>
                </a:extLst>
              </p:cNvPr>
              <p:cNvSpPr/>
              <p:nvPr/>
            </p:nvSpPr>
            <p:spPr>
              <a:xfrm rot="19333649">
                <a:off x="3063980" y="832576"/>
                <a:ext cx="504000" cy="8856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EAF2F8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242;p24">
                <a:extLst>
                  <a:ext uri="{FF2B5EF4-FFF2-40B4-BE49-F238E27FC236}">
                    <a16:creationId xmlns:a16="http://schemas.microsoft.com/office/drawing/2014/main" id="{58FEBB87-1FEA-2B73-4585-75685E9ED71F}"/>
                  </a:ext>
                </a:extLst>
              </p:cNvPr>
              <p:cNvSpPr/>
              <p:nvPr/>
            </p:nvSpPr>
            <p:spPr>
              <a:xfrm rot="7553442">
                <a:off x="5165033" y="3117769"/>
                <a:ext cx="249312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D6EA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234;p24">
                <a:extLst>
                  <a:ext uri="{FF2B5EF4-FFF2-40B4-BE49-F238E27FC236}">
                    <a16:creationId xmlns:a16="http://schemas.microsoft.com/office/drawing/2014/main" id="{075995EF-3B9F-09C7-7BF4-6A89D2B73F04}"/>
                  </a:ext>
                </a:extLst>
              </p:cNvPr>
              <p:cNvSpPr/>
              <p:nvPr/>
            </p:nvSpPr>
            <p:spPr>
              <a:xfrm rot="7641095">
                <a:off x="5683932" y="3463306"/>
                <a:ext cx="526005" cy="862812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AED6F1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242;p24">
                <a:extLst>
                  <a:ext uri="{FF2B5EF4-FFF2-40B4-BE49-F238E27FC236}">
                    <a16:creationId xmlns:a16="http://schemas.microsoft.com/office/drawing/2014/main" id="{8187663C-C7B7-59B3-8CBA-FF0AA41FF896}"/>
                  </a:ext>
                </a:extLst>
              </p:cNvPr>
              <p:cNvSpPr/>
              <p:nvPr/>
            </p:nvSpPr>
            <p:spPr>
              <a:xfrm rot="9240329">
                <a:off x="4714035" y="3454301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EBF5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234;p24">
                <a:extLst>
                  <a:ext uri="{FF2B5EF4-FFF2-40B4-BE49-F238E27FC236}">
                    <a16:creationId xmlns:a16="http://schemas.microsoft.com/office/drawing/2014/main" id="{40EB324B-111B-47BF-8DC0-30E8897F1CC2}"/>
                  </a:ext>
                </a:extLst>
              </p:cNvPr>
              <p:cNvSpPr/>
              <p:nvPr/>
            </p:nvSpPr>
            <p:spPr>
              <a:xfrm rot="9430872">
                <a:off x="4919201" y="4060988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EBF5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242;p24">
                <a:extLst>
                  <a:ext uri="{FF2B5EF4-FFF2-40B4-BE49-F238E27FC236}">
                    <a16:creationId xmlns:a16="http://schemas.microsoft.com/office/drawing/2014/main" id="{032E2A1B-15CE-3885-36A5-ACA289F6F0E4}"/>
                  </a:ext>
                </a:extLst>
              </p:cNvPr>
              <p:cNvSpPr/>
              <p:nvPr/>
            </p:nvSpPr>
            <p:spPr>
              <a:xfrm rot="10246986">
                <a:off x="4473661" y="3528819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FCF3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234;p24">
                <a:extLst>
                  <a:ext uri="{FF2B5EF4-FFF2-40B4-BE49-F238E27FC236}">
                    <a16:creationId xmlns:a16="http://schemas.microsoft.com/office/drawing/2014/main" id="{60FBA8FE-ADD6-5785-0670-DA876B99561C}"/>
                  </a:ext>
                </a:extLst>
              </p:cNvPr>
              <p:cNvSpPr/>
              <p:nvPr/>
            </p:nvSpPr>
            <p:spPr>
              <a:xfrm rot="10393191">
                <a:off x="4451361" y="4187473"/>
                <a:ext cx="504000" cy="8856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FEF9E7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242;p24">
                <a:extLst>
                  <a:ext uri="{FF2B5EF4-FFF2-40B4-BE49-F238E27FC236}">
                    <a16:creationId xmlns:a16="http://schemas.microsoft.com/office/drawing/2014/main" id="{98198454-51EC-7B2B-B5E6-ABBAE2245478}"/>
                  </a:ext>
                </a:extLst>
              </p:cNvPr>
              <p:cNvSpPr/>
              <p:nvPr/>
            </p:nvSpPr>
            <p:spPr>
              <a:xfrm rot="8313265">
                <a:off x="4955132" y="3318899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EBF5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234;p24">
                <a:extLst>
                  <a:ext uri="{FF2B5EF4-FFF2-40B4-BE49-F238E27FC236}">
                    <a16:creationId xmlns:a16="http://schemas.microsoft.com/office/drawing/2014/main" id="{7B159890-3FE4-5FB5-FA04-F3CF2F4A7137}"/>
                  </a:ext>
                </a:extLst>
              </p:cNvPr>
              <p:cNvSpPr/>
              <p:nvPr/>
            </p:nvSpPr>
            <p:spPr>
              <a:xfrm rot="8555093">
                <a:off x="5343496" y="3813811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D6EAF8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244;p24">
                <a:extLst>
                  <a:ext uri="{FF2B5EF4-FFF2-40B4-BE49-F238E27FC236}">
                    <a16:creationId xmlns:a16="http://schemas.microsoft.com/office/drawing/2014/main" id="{AF706061-9889-DBE4-B19F-F865A198CB94}"/>
                  </a:ext>
                </a:extLst>
              </p:cNvPr>
              <p:cNvSpPr/>
              <p:nvPr/>
            </p:nvSpPr>
            <p:spPr>
              <a:xfrm>
                <a:off x="3294023" y="1589289"/>
                <a:ext cx="2340000" cy="2340000"/>
              </a:xfrm>
              <a:prstGeom prst="donut">
                <a:avLst>
                  <a:gd name="adj" fmla="val 10848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244;p24">
                <a:extLst>
                  <a:ext uri="{FF2B5EF4-FFF2-40B4-BE49-F238E27FC236}">
                    <a16:creationId xmlns:a16="http://schemas.microsoft.com/office/drawing/2014/main" id="{1679BF24-521A-0610-8E60-2DDEACEFF8E6}"/>
                  </a:ext>
                </a:extLst>
              </p:cNvPr>
              <p:cNvSpPr/>
              <p:nvPr/>
            </p:nvSpPr>
            <p:spPr>
              <a:xfrm>
                <a:off x="3730789" y="2033907"/>
                <a:ext cx="1440000" cy="1440000"/>
              </a:xfrm>
              <a:custGeom>
                <a:avLst/>
                <a:gdLst/>
                <a:ahLst/>
                <a:cxnLst/>
                <a:rect l="l" t="t" r="r" b="b"/>
                <a:pathLst>
                  <a:path w="1030605" h="1030605" extrusionOk="0">
                    <a:moveTo>
                      <a:pt x="1030605" y="515303"/>
                    </a:moveTo>
                    <a:cubicBezTo>
                      <a:pt x="1030605" y="799896"/>
                      <a:pt x="799896" y="1030605"/>
                      <a:pt x="515303" y="1030605"/>
                    </a:cubicBezTo>
                    <a:cubicBezTo>
                      <a:pt x="230709" y="1030605"/>
                      <a:pt x="0" y="799896"/>
                      <a:pt x="0" y="515303"/>
                    </a:cubicBezTo>
                    <a:cubicBezTo>
                      <a:pt x="0" y="230709"/>
                      <a:pt x="230709" y="0"/>
                      <a:pt x="515303" y="0"/>
                    </a:cubicBezTo>
                    <a:cubicBezTo>
                      <a:pt x="799896" y="0"/>
                      <a:pt x="1030605" y="230709"/>
                      <a:pt x="1030605" y="515303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8" name="Picture 2" descr="https://confluence.eumetsat.int/download/attachments/67744371/MICMICS%20Logo2.png?version=1&amp;modificationDate=1576750929000&amp;api=v2">
                <a:extLst>
                  <a:ext uri="{FF2B5EF4-FFF2-40B4-BE49-F238E27FC236}">
                    <a16:creationId xmlns:a16="http://schemas.microsoft.com/office/drawing/2014/main" id="{253FC8B4-F1F6-AE77-923A-D6E79A0400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3986" y="2483463"/>
                <a:ext cx="1115626" cy="5578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9" name="Google Shape;244;p24">
                <a:extLst>
                  <a:ext uri="{FF2B5EF4-FFF2-40B4-BE49-F238E27FC236}">
                    <a16:creationId xmlns:a16="http://schemas.microsoft.com/office/drawing/2014/main" id="{61F6F441-A7A8-73A5-7F96-CA0705CE50AB}"/>
                  </a:ext>
                </a:extLst>
              </p:cNvPr>
              <p:cNvSpPr/>
              <p:nvPr/>
            </p:nvSpPr>
            <p:spPr>
              <a:xfrm>
                <a:off x="3015202" y="1322217"/>
                <a:ext cx="2880000" cy="2880000"/>
              </a:xfrm>
              <a:prstGeom prst="donut">
                <a:avLst>
                  <a:gd name="adj" fmla="val 4518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7150" dist="19050" dir="540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" name="Google Shape;1452;p40">
              <a:extLst>
                <a:ext uri="{FF2B5EF4-FFF2-40B4-BE49-F238E27FC236}">
                  <a16:creationId xmlns:a16="http://schemas.microsoft.com/office/drawing/2014/main" id="{0F02D569-A904-C533-835D-1D041CA6B9F7}"/>
                </a:ext>
              </a:extLst>
            </p:cNvPr>
            <p:cNvSpPr txBox="1"/>
            <p:nvPr/>
          </p:nvSpPr>
          <p:spPr>
            <a:xfrm>
              <a:off x="6408786" y="4404805"/>
              <a:ext cx="820759" cy="218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</a:rPr>
                <a:t>#9ba9ea</a:t>
              </a: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7" name="Google Shape;311;p25">
              <a:extLst>
                <a:ext uri="{FF2B5EF4-FFF2-40B4-BE49-F238E27FC236}">
                  <a16:creationId xmlns:a16="http://schemas.microsoft.com/office/drawing/2014/main" id="{D1C596F2-BB67-88EF-E4B5-BC3B887BDF00}"/>
                </a:ext>
              </a:extLst>
            </p:cNvPr>
            <p:cNvSpPr txBox="1"/>
            <p:nvPr/>
          </p:nvSpPr>
          <p:spPr>
            <a:xfrm>
              <a:off x="2489315" y="714216"/>
              <a:ext cx="874777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DCC Calibration</a:t>
              </a:r>
            </a:p>
          </p:txBody>
        </p:sp>
        <p:sp>
          <p:nvSpPr>
            <p:cNvPr id="8" name="Google Shape;311;p25">
              <a:extLst>
                <a:ext uri="{FF2B5EF4-FFF2-40B4-BE49-F238E27FC236}">
                  <a16:creationId xmlns:a16="http://schemas.microsoft.com/office/drawing/2014/main" id="{A9764987-7692-99EA-BA40-56E79176CAF8}"/>
                </a:ext>
              </a:extLst>
            </p:cNvPr>
            <p:cNvSpPr txBox="1"/>
            <p:nvPr/>
          </p:nvSpPr>
          <p:spPr>
            <a:xfrm>
              <a:off x="2753778" y="428365"/>
              <a:ext cx="1100489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DCC Inter-Calibration</a:t>
              </a:r>
            </a:p>
          </p:txBody>
        </p:sp>
        <p:sp>
          <p:nvSpPr>
            <p:cNvPr id="9" name="Google Shape;311;p25">
              <a:extLst>
                <a:ext uri="{FF2B5EF4-FFF2-40B4-BE49-F238E27FC236}">
                  <a16:creationId xmlns:a16="http://schemas.microsoft.com/office/drawing/2014/main" id="{3A4DA4D3-1080-B028-7585-50BA291E0C31}"/>
                </a:ext>
              </a:extLst>
            </p:cNvPr>
            <p:cNvSpPr txBox="1"/>
            <p:nvPr/>
          </p:nvSpPr>
          <p:spPr>
            <a:xfrm>
              <a:off x="3537985" y="244437"/>
              <a:ext cx="967683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Desert Calibration</a:t>
              </a:r>
            </a:p>
          </p:txBody>
        </p:sp>
        <p:sp>
          <p:nvSpPr>
            <p:cNvPr id="10" name="Google Shape;311;p25">
              <a:extLst>
                <a:ext uri="{FF2B5EF4-FFF2-40B4-BE49-F238E27FC236}">
                  <a16:creationId xmlns:a16="http://schemas.microsoft.com/office/drawing/2014/main" id="{6D3959D2-F16A-62A6-2E43-3B29ED55F8A6}"/>
                </a:ext>
              </a:extLst>
            </p:cNvPr>
            <p:cNvSpPr txBox="1"/>
            <p:nvPr/>
          </p:nvSpPr>
          <p:spPr>
            <a:xfrm>
              <a:off x="4822333" y="211809"/>
              <a:ext cx="1136104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Desert Inter-Calibration</a:t>
              </a:r>
            </a:p>
          </p:txBody>
        </p:sp>
        <p:sp>
          <p:nvSpPr>
            <p:cNvPr id="11" name="Google Shape;311;p25">
              <a:extLst>
                <a:ext uri="{FF2B5EF4-FFF2-40B4-BE49-F238E27FC236}">
                  <a16:creationId xmlns:a16="http://schemas.microsoft.com/office/drawing/2014/main" id="{A4E12083-652D-C095-25A1-15ACA75A62C7}"/>
                </a:ext>
              </a:extLst>
            </p:cNvPr>
            <p:cNvSpPr txBox="1"/>
            <p:nvPr/>
          </p:nvSpPr>
          <p:spPr>
            <a:xfrm>
              <a:off x="5442888" y="442642"/>
              <a:ext cx="903739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Lunar Calibration</a:t>
              </a:r>
            </a:p>
          </p:txBody>
        </p:sp>
        <p:sp>
          <p:nvSpPr>
            <p:cNvPr id="12" name="Google Shape;311;p25">
              <a:extLst>
                <a:ext uri="{FF2B5EF4-FFF2-40B4-BE49-F238E27FC236}">
                  <a16:creationId xmlns:a16="http://schemas.microsoft.com/office/drawing/2014/main" id="{52DA1719-A017-0CC9-E1A1-849D595E98E0}"/>
                </a:ext>
              </a:extLst>
            </p:cNvPr>
            <p:cNvSpPr txBox="1"/>
            <p:nvPr/>
          </p:nvSpPr>
          <p:spPr>
            <a:xfrm>
              <a:off x="1921081" y="1111251"/>
              <a:ext cx="1299900" cy="389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Imager-Hyperspectral </a:t>
              </a:r>
            </a:p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Inter-Calibration</a:t>
              </a:r>
            </a:p>
          </p:txBody>
        </p:sp>
        <p:sp>
          <p:nvSpPr>
            <p:cNvPr id="13" name="Google Shape;311;p25">
              <a:extLst>
                <a:ext uri="{FF2B5EF4-FFF2-40B4-BE49-F238E27FC236}">
                  <a16:creationId xmlns:a16="http://schemas.microsoft.com/office/drawing/2014/main" id="{58C4B553-B9E4-D398-40C3-6F3E137A5516}"/>
                </a:ext>
              </a:extLst>
            </p:cNvPr>
            <p:cNvSpPr txBox="1"/>
            <p:nvPr/>
          </p:nvSpPr>
          <p:spPr>
            <a:xfrm>
              <a:off x="5918509" y="744396"/>
              <a:ext cx="1102701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Lunar Inter-Calibration</a:t>
              </a:r>
            </a:p>
          </p:txBody>
        </p:sp>
        <p:sp>
          <p:nvSpPr>
            <p:cNvPr id="14" name="Google Shape;311;p25">
              <a:extLst>
                <a:ext uri="{FF2B5EF4-FFF2-40B4-BE49-F238E27FC236}">
                  <a16:creationId xmlns:a16="http://schemas.microsoft.com/office/drawing/2014/main" id="{2A6C90B0-3F08-9997-6182-C84909634957}"/>
                </a:ext>
              </a:extLst>
            </p:cNvPr>
            <p:cNvSpPr txBox="1"/>
            <p:nvPr/>
          </p:nvSpPr>
          <p:spPr>
            <a:xfrm>
              <a:off x="6260410" y="1121310"/>
              <a:ext cx="1063828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Rayleigh Calibration</a:t>
              </a:r>
            </a:p>
          </p:txBody>
        </p:sp>
        <p:sp>
          <p:nvSpPr>
            <p:cNvPr id="15" name="Google Shape;311;p25">
              <a:extLst>
                <a:ext uri="{FF2B5EF4-FFF2-40B4-BE49-F238E27FC236}">
                  <a16:creationId xmlns:a16="http://schemas.microsoft.com/office/drawing/2014/main" id="{245851F1-12E4-D040-5AFC-8F66F018B2B1}"/>
                </a:ext>
              </a:extLst>
            </p:cNvPr>
            <p:cNvSpPr txBox="1"/>
            <p:nvPr/>
          </p:nvSpPr>
          <p:spPr>
            <a:xfrm>
              <a:off x="6527085" y="1617616"/>
              <a:ext cx="1268275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Rayleigh Inter-Calibration</a:t>
              </a:r>
            </a:p>
          </p:txBody>
        </p:sp>
        <p:sp>
          <p:nvSpPr>
            <p:cNvPr id="16" name="Google Shape;311;p25">
              <a:extLst>
                <a:ext uri="{FF2B5EF4-FFF2-40B4-BE49-F238E27FC236}">
                  <a16:creationId xmlns:a16="http://schemas.microsoft.com/office/drawing/2014/main" id="{5EFCC6E6-9EA8-48D1-227B-E48B40BD7B59}"/>
                </a:ext>
              </a:extLst>
            </p:cNvPr>
            <p:cNvSpPr txBox="1"/>
            <p:nvPr/>
          </p:nvSpPr>
          <p:spPr>
            <a:xfrm>
              <a:off x="1873971" y="1558995"/>
              <a:ext cx="890977" cy="389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Imager-Imager </a:t>
              </a:r>
            </a:p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Inter-Calibration</a:t>
              </a:r>
            </a:p>
          </p:txBody>
        </p:sp>
        <p:sp>
          <p:nvSpPr>
            <p:cNvPr id="17" name="Google Shape;311;p25">
              <a:extLst>
                <a:ext uri="{FF2B5EF4-FFF2-40B4-BE49-F238E27FC236}">
                  <a16:creationId xmlns:a16="http://schemas.microsoft.com/office/drawing/2014/main" id="{3E951B5A-DEFC-EE95-6973-3BFDB792B428}"/>
                </a:ext>
              </a:extLst>
            </p:cNvPr>
            <p:cNvSpPr txBox="1"/>
            <p:nvPr/>
          </p:nvSpPr>
          <p:spPr>
            <a:xfrm>
              <a:off x="1711583" y="2132548"/>
              <a:ext cx="858663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NWP Calibration</a:t>
              </a:r>
            </a:p>
          </p:txBody>
        </p:sp>
        <p:sp>
          <p:nvSpPr>
            <p:cNvPr id="18" name="Google Shape;311;p25">
              <a:extLst>
                <a:ext uri="{FF2B5EF4-FFF2-40B4-BE49-F238E27FC236}">
                  <a16:creationId xmlns:a16="http://schemas.microsoft.com/office/drawing/2014/main" id="{07D2C041-EDE9-C500-185C-CB4E2172E862}"/>
                </a:ext>
              </a:extLst>
            </p:cNvPr>
            <p:cNvSpPr txBox="1"/>
            <p:nvPr/>
          </p:nvSpPr>
          <p:spPr>
            <a:xfrm>
              <a:off x="1490148" y="2663055"/>
              <a:ext cx="1094862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NWP Inter-Calibration</a:t>
              </a:r>
            </a:p>
          </p:txBody>
        </p:sp>
        <p:sp>
          <p:nvSpPr>
            <p:cNvPr id="19" name="Google Shape;311;p25">
              <a:extLst>
                <a:ext uri="{FF2B5EF4-FFF2-40B4-BE49-F238E27FC236}">
                  <a16:creationId xmlns:a16="http://schemas.microsoft.com/office/drawing/2014/main" id="{B11E266E-1FEB-C3C5-9D89-806F49E8286C}"/>
                </a:ext>
              </a:extLst>
            </p:cNvPr>
            <p:cNvSpPr txBox="1"/>
            <p:nvPr/>
          </p:nvSpPr>
          <p:spPr>
            <a:xfrm>
              <a:off x="1534450" y="3208638"/>
              <a:ext cx="1124368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DCC Extraction Module</a:t>
              </a:r>
            </a:p>
          </p:txBody>
        </p:sp>
        <p:sp>
          <p:nvSpPr>
            <p:cNvPr id="20" name="Google Shape;311;p25">
              <a:extLst>
                <a:ext uri="{FF2B5EF4-FFF2-40B4-BE49-F238E27FC236}">
                  <a16:creationId xmlns:a16="http://schemas.microsoft.com/office/drawing/2014/main" id="{0BDFFF19-DF0C-246B-4229-4362001BF720}"/>
                </a:ext>
              </a:extLst>
            </p:cNvPr>
            <p:cNvSpPr txBox="1"/>
            <p:nvPr/>
          </p:nvSpPr>
          <p:spPr>
            <a:xfrm>
              <a:off x="1766562" y="3712725"/>
              <a:ext cx="1167917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Lunar Extraction Module</a:t>
              </a:r>
            </a:p>
          </p:txBody>
        </p:sp>
        <p:sp>
          <p:nvSpPr>
            <p:cNvPr id="21" name="Google Shape;311;p25">
              <a:extLst>
                <a:ext uri="{FF2B5EF4-FFF2-40B4-BE49-F238E27FC236}">
                  <a16:creationId xmlns:a16="http://schemas.microsoft.com/office/drawing/2014/main" id="{F522B5ED-88A8-0096-FC13-234F64B427A0}"/>
                </a:ext>
              </a:extLst>
            </p:cNvPr>
            <p:cNvSpPr txBox="1"/>
            <p:nvPr/>
          </p:nvSpPr>
          <p:spPr>
            <a:xfrm>
              <a:off x="2555710" y="4146678"/>
              <a:ext cx="789093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Subsetter Tool</a:t>
              </a:r>
            </a:p>
          </p:txBody>
        </p:sp>
        <p:sp>
          <p:nvSpPr>
            <p:cNvPr id="22" name="Google Shape;311;p25">
              <a:extLst>
                <a:ext uri="{FF2B5EF4-FFF2-40B4-BE49-F238E27FC236}">
                  <a16:creationId xmlns:a16="http://schemas.microsoft.com/office/drawing/2014/main" id="{752280F9-3658-3993-1091-8A2E21F6C28F}"/>
                </a:ext>
              </a:extLst>
            </p:cNvPr>
            <p:cNvSpPr txBox="1"/>
            <p:nvPr/>
          </p:nvSpPr>
          <p:spPr>
            <a:xfrm>
              <a:off x="2931793" y="4459443"/>
              <a:ext cx="853820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Data-Fusion Tool</a:t>
              </a:r>
            </a:p>
          </p:txBody>
        </p:sp>
        <p:sp>
          <p:nvSpPr>
            <p:cNvPr id="23" name="Google Shape;311;p25">
              <a:extLst>
                <a:ext uri="{FF2B5EF4-FFF2-40B4-BE49-F238E27FC236}">
                  <a16:creationId xmlns:a16="http://schemas.microsoft.com/office/drawing/2014/main" id="{2311AFF1-5E1E-934D-605A-01661B8847A5}"/>
                </a:ext>
              </a:extLst>
            </p:cNvPr>
            <p:cNvSpPr txBox="1"/>
            <p:nvPr/>
          </p:nvSpPr>
          <p:spPr>
            <a:xfrm>
              <a:off x="4769489" y="4675454"/>
              <a:ext cx="992893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Pre-Colocation Tool</a:t>
              </a:r>
            </a:p>
          </p:txBody>
        </p:sp>
        <p:sp>
          <p:nvSpPr>
            <p:cNvPr id="24" name="Google Shape;311;p25">
              <a:extLst>
                <a:ext uri="{FF2B5EF4-FFF2-40B4-BE49-F238E27FC236}">
                  <a16:creationId xmlns:a16="http://schemas.microsoft.com/office/drawing/2014/main" id="{F10C4864-6341-4CA5-C1A7-187CF1779FBC}"/>
                </a:ext>
              </a:extLst>
            </p:cNvPr>
            <p:cNvSpPr txBox="1"/>
            <p:nvPr/>
          </p:nvSpPr>
          <p:spPr>
            <a:xfrm>
              <a:off x="3590521" y="4647999"/>
              <a:ext cx="1009797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buSzPts val="1100"/>
              </a:pPr>
              <a:r>
                <a:rPr lang="en-GB" sz="900" dirty="0">
                  <a:solidFill>
                    <a:srgbClr val="0070C0"/>
                  </a:solidFill>
                  <a:latin typeface="Oxygen"/>
                  <a:ea typeface="Oxygen"/>
                  <a:cs typeface="Oxygen"/>
                  <a:sym typeface="Oxygen"/>
                </a:rPr>
                <a:t>Colocation</a:t>
              </a:r>
              <a:r>
                <a:rPr lang="en-GB" sz="1000" dirty="0">
                  <a:solidFill>
                    <a:srgbClr val="0070C0"/>
                  </a:solidFill>
                  <a:latin typeface="Oxygen"/>
                  <a:ea typeface="Oxygen"/>
                  <a:cs typeface="Oxygen"/>
                  <a:sym typeface="Oxygen"/>
                </a:rPr>
                <a:t> </a:t>
              </a:r>
              <a:r>
                <a:rPr lang="en-GB" sz="900" dirty="0">
                  <a:solidFill>
                    <a:srgbClr val="0070C0"/>
                  </a:solidFill>
                  <a:latin typeface="Oxygen"/>
                  <a:ea typeface="Oxygen"/>
                  <a:cs typeface="Oxygen"/>
                  <a:sym typeface="Oxygen"/>
                </a:rPr>
                <a:t>Tool</a:t>
              </a:r>
            </a:p>
          </p:txBody>
        </p:sp>
        <p:sp>
          <p:nvSpPr>
            <p:cNvPr id="25" name="Google Shape;311;p25">
              <a:extLst>
                <a:ext uri="{FF2B5EF4-FFF2-40B4-BE49-F238E27FC236}">
                  <a16:creationId xmlns:a16="http://schemas.microsoft.com/office/drawing/2014/main" id="{29A28F81-0FD5-2A02-062A-91C9ED6225F3}"/>
                </a:ext>
              </a:extLst>
            </p:cNvPr>
            <p:cNvSpPr txBox="1"/>
            <p:nvPr/>
          </p:nvSpPr>
          <p:spPr>
            <a:xfrm>
              <a:off x="6679538" y="2674439"/>
              <a:ext cx="1184769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Inter-Calibration Blender</a:t>
              </a:r>
            </a:p>
          </p:txBody>
        </p:sp>
        <p:sp>
          <p:nvSpPr>
            <p:cNvPr id="26" name="Google Shape;311;p25">
              <a:extLst>
                <a:ext uri="{FF2B5EF4-FFF2-40B4-BE49-F238E27FC236}">
                  <a16:creationId xmlns:a16="http://schemas.microsoft.com/office/drawing/2014/main" id="{F35209DE-DC39-960E-871C-E8B30A4F40DA}"/>
                </a:ext>
              </a:extLst>
            </p:cNvPr>
            <p:cNvSpPr txBox="1"/>
            <p:nvPr/>
          </p:nvSpPr>
          <p:spPr>
            <a:xfrm>
              <a:off x="6550996" y="3228870"/>
              <a:ext cx="1237575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Sun Glint Inter-Calibration</a:t>
              </a:r>
            </a:p>
          </p:txBody>
        </p:sp>
        <p:sp>
          <p:nvSpPr>
            <p:cNvPr id="27" name="Google Shape;311;p25">
              <a:extLst>
                <a:ext uri="{FF2B5EF4-FFF2-40B4-BE49-F238E27FC236}">
                  <a16:creationId xmlns:a16="http://schemas.microsoft.com/office/drawing/2014/main" id="{DD9C12B7-7204-D258-1C8B-93A9D51325A1}"/>
                </a:ext>
              </a:extLst>
            </p:cNvPr>
            <p:cNvSpPr txBox="1"/>
            <p:nvPr/>
          </p:nvSpPr>
          <p:spPr>
            <a:xfrm>
              <a:off x="5914668" y="4119163"/>
              <a:ext cx="1296630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Radiative Transfer Module</a:t>
              </a:r>
            </a:p>
          </p:txBody>
        </p:sp>
        <p:sp>
          <p:nvSpPr>
            <p:cNvPr id="28" name="Google Shape;311;p25">
              <a:extLst>
                <a:ext uri="{FF2B5EF4-FFF2-40B4-BE49-F238E27FC236}">
                  <a16:creationId xmlns:a16="http://schemas.microsoft.com/office/drawing/2014/main" id="{797E844F-957A-8532-0D5C-6C02A3503841}"/>
                </a:ext>
              </a:extLst>
            </p:cNvPr>
            <p:cNvSpPr txBox="1"/>
            <p:nvPr/>
          </p:nvSpPr>
          <p:spPr>
            <a:xfrm>
              <a:off x="6276612" y="3698517"/>
              <a:ext cx="1416695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Snow and Ice Inter-Calibration</a:t>
              </a:r>
            </a:p>
          </p:txBody>
        </p:sp>
        <p:grpSp>
          <p:nvGrpSpPr>
            <p:cNvPr id="29" name="Google Shape;6794;p51">
              <a:extLst>
                <a:ext uri="{FF2B5EF4-FFF2-40B4-BE49-F238E27FC236}">
                  <a16:creationId xmlns:a16="http://schemas.microsoft.com/office/drawing/2014/main" id="{FC2087F6-E6AB-BCB2-A886-B27455A57C14}"/>
                </a:ext>
              </a:extLst>
            </p:cNvPr>
            <p:cNvGrpSpPr/>
            <p:nvPr/>
          </p:nvGrpSpPr>
          <p:grpSpPr>
            <a:xfrm>
              <a:off x="4718833" y="4287766"/>
              <a:ext cx="220892" cy="209815"/>
              <a:chOff x="-31817400" y="3910025"/>
              <a:chExt cx="301675" cy="294075"/>
            </a:xfrm>
          </p:grpSpPr>
          <p:sp>
            <p:nvSpPr>
              <p:cNvPr id="125" name="Google Shape;6795;p51">
                <a:extLst>
                  <a:ext uri="{FF2B5EF4-FFF2-40B4-BE49-F238E27FC236}">
                    <a16:creationId xmlns:a16="http://schemas.microsoft.com/office/drawing/2014/main" id="{8886A487-86DC-F4EF-C80A-E01E12DAD1C5}"/>
                  </a:ext>
                </a:extLst>
              </p:cNvPr>
              <p:cNvSpPr/>
              <p:nvPr/>
            </p:nvSpPr>
            <p:spPr>
              <a:xfrm>
                <a:off x="-31817400" y="3911550"/>
                <a:ext cx="301675" cy="292550"/>
              </a:xfrm>
              <a:custGeom>
                <a:avLst/>
                <a:gdLst/>
                <a:ahLst/>
                <a:cxnLst/>
                <a:rect l="l" t="t" r="r" b="b"/>
                <a:pathLst>
                  <a:path w="12067" h="11702" extrusionOk="0">
                    <a:moveTo>
                      <a:pt x="2558" y="0"/>
                    </a:moveTo>
                    <a:cubicBezTo>
                      <a:pt x="2357" y="0"/>
                      <a:pt x="2155" y="24"/>
                      <a:pt x="1954" y="70"/>
                    </a:cubicBezTo>
                    <a:cubicBezTo>
                      <a:pt x="1828" y="102"/>
                      <a:pt x="1733" y="196"/>
                      <a:pt x="1702" y="322"/>
                    </a:cubicBezTo>
                    <a:cubicBezTo>
                      <a:pt x="1670" y="448"/>
                      <a:pt x="1702" y="543"/>
                      <a:pt x="1796" y="637"/>
                    </a:cubicBezTo>
                    <a:lnTo>
                      <a:pt x="2679" y="1551"/>
                    </a:lnTo>
                    <a:cubicBezTo>
                      <a:pt x="2962" y="1803"/>
                      <a:pt x="2962" y="2244"/>
                      <a:pt x="2679" y="2528"/>
                    </a:cubicBezTo>
                    <a:cubicBezTo>
                      <a:pt x="2553" y="2669"/>
                      <a:pt x="2379" y="2740"/>
                      <a:pt x="2202" y="2740"/>
                    </a:cubicBezTo>
                    <a:cubicBezTo>
                      <a:pt x="2025" y="2740"/>
                      <a:pt x="1844" y="2669"/>
                      <a:pt x="1702" y="2528"/>
                    </a:cubicBezTo>
                    <a:lnTo>
                      <a:pt x="788" y="1614"/>
                    </a:lnTo>
                    <a:cubicBezTo>
                      <a:pt x="744" y="1569"/>
                      <a:pt x="668" y="1525"/>
                      <a:pt x="582" y="1525"/>
                    </a:cubicBezTo>
                    <a:cubicBezTo>
                      <a:pt x="547" y="1525"/>
                      <a:pt x="510" y="1532"/>
                      <a:pt x="473" y="1551"/>
                    </a:cubicBezTo>
                    <a:cubicBezTo>
                      <a:pt x="347" y="1582"/>
                      <a:pt x="284" y="1645"/>
                      <a:pt x="253" y="1771"/>
                    </a:cubicBezTo>
                    <a:cubicBezTo>
                      <a:pt x="1" y="2591"/>
                      <a:pt x="253" y="3473"/>
                      <a:pt x="883" y="4103"/>
                    </a:cubicBezTo>
                    <a:cubicBezTo>
                      <a:pt x="1366" y="4494"/>
                      <a:pt x="1932" y="4750"/>
                      <a:pt x="2619" y="4750"/>
                    </a:cubicBezTo>
                    <a:cubicBezTo>
                      <a:pt x="2874" y="4750"/>
                      <a:pt x="3145" y="4715"/>
                      <a:pt x="3435" y="4638"/>
                    </a:cubicBezTo>
                    <a:lnTo>
                      <a:pt x="7247" y="8482"/>
                    </a:lnTo>
                    <a:cubicBezTo>
                      <a:pt x="6963" y="9522"/>
                      <a:pt x="7215" y="10372"/>
                      <a:pt x="7814" y="10971"/>
                    </a:cubicBezTo>
                    <a:cubicBezTo>
                      <a:pt x="8291" y="11472"/>
                      <a:pt x="8895" y="11702"/>
                      <a:pt x="9516" y="11702"/>
                    </a:cubicBezTo>
                    <a:cubicBezTo>
                      <a:pt x="9714" y="11702"/>
                      <a:pt x="9915" y="11678"/>
                      <a:pt x="10114" y="11632"/>
                    </a:cubicBezTo>
                    <a:cubicBezTo>
                      <a:pt x="10240" y="11569"/>
                      <a:pt x="10334" y="11506"/>
                      <a:pt x="10366" y="11380"/>
                    </a:cubicBezTo>
                    <a:cubicBezTo>
                      <a:pt x="10397" y="11254"/>
                      <a:pt x="10366" y="11128"/>
                      <a:pt x="10271" y="11065"/>
                    </a:cubicBezTo>
                    <a:lnTo>
                      <a:pt x="9389" y="10152"/>
                    </a:lnTo>
                    <a:cubicBezTo>
                      <a:pt x="9106" y="9868"/>
                      <a:pt x="9106" y="9459"/>
                      <a:pt x="9389" y="9175"/>
                    </a:cubicBezTo>
                    <a:cubicBezTo>
                      <a:pt x="9515" y="9033"/>
                      <a:pt x="9688" y="8962"/>
                      <a:pt x="9866" y="8962"/>
                    </a:cubicBezTo>
                    <a:cubicBezTo>
                      <a:pt x="10043" y="8962"/>
                      <a:pt x="10224" y="9033"/>
                      <a:pt x="10366" y="9175"/>
                    </a:cubicBezTo>
                    <a:lnTo>
                      <a:pt x="11279" y="10089"/>
                    </a:lnTo>
                    <a:cubicBezTo>
                      <a:pt x="11326" y="10135"/>
                      <a:pt x="11405" y="10164"/>
                      <a:pt x="11494" y="10164"/>
                    </a:cubicBezTo>
                    <a:cubicBezTo>
                      <a:pt x="11527" y="10164"/>
                      <a:pt x="11561" y="10160"/>
                      <a:pt x="11594" y="10152"/>
                    </a:cubicBezTo>
                    <a:cubicBezTo>
                      <a:pt x="11720" y="10120"/>
                      <a:pt x="11783" y="10026"/>
                      <a:pt x="11815" y="9931"/>
                    </a:cubicBezTo>
                    <a:cubicBezTo>
                      <a:pt x="12067" y="9081"/>
                      <a:pt x="11815" y="8230"/>
                      <a:pt x="11185" y="7600"/>
                    </a:cubicBezTo>
                    <a:cubicBezTo>
                      <a:pt x="10778" y="7170"/>
                      <a:pt x="10224" y="6903"/>
                      <a:pt x="9537" y="6903"/>
                    </a:cubicBezTo>
                    <a:cubicBezTo>
                      <a:pt x="9266" y="6903"/>
                      <a:pt x="8975" y="6944"/>
                      <a:pt x="8665" y="7033"/>
                    </a:cubicBezTo>
                    <a:lnTo>
                      <a:pt x="4852" y="3221"/>
                    </a:lnTo>
                    <a:lnTo>
                      <a:pt x="4884" y="3032"/>
                    </a:lnTo>
                    <a:cubicBezTo>
                      <a:pt x="5136" y="2213"/>
                      <a:pt x="4884" y="1330"/>
                      <a:pt x="4254" y="700"/>
                    </a:cubicBezTo>
                    <a:cubicBezTo>
                      <a:pt x="3778" y="225"/>
                      <a:pt x="3177" y="0"/>
                      <a:pt x="2558" y="0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6796;p51">
                <a:extLst>
                  <a:ext uri="{FF2B5EF4-FFF2-40B4-BE49-F238E27FC236}">
                    <a16:creationId xmlns:a16="http://schemas.microsoft.com/office/drawing/2014/main" id="{62AACDD1-8517-FD02-6AB6-73DEC1FCDA17}"/>
                  </a:ext>
                </a:extLst>
              </p:cNvPr>
              <p:cNvSpPr/>
              <p:nvPr/>
            </p:nvSpPr>
            <p:spPr>
              <a:xfrm>
                <a:off x="-31816600" y="4062950"/>
                <a:ext cx="14415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24" extrusionOk="0">
                    <a:moveTo>
                      <a:pt x="4080" y="1504"/>
                    </a:moveTo>
                    <a:cubicBezTo>
                      <a:pt x="4167" y="1504"/>
                      <a:pt x="4253" y="1528"/>
                      <a:pt x="4316" y="1575"/>
                    </a:cubicBezTo>
                    <a:cubicBezTo>
                      <a:pt x="4442" y="1701"/>
                      <a:pt x="4442" y="1953"/>
                      <a:pt x="4316" y="2048"/>
                    </a:cubicBezTo>
                    <a:lnTo>
                      <a:pt x="2205" y="4159"/>
                    </a:lnTo>
                    <a:cubicBezTo>
                      <a:pt x="2158" y="4206"/>
                      <a:pt x="2072" y="4230"/>
                      <a:pt x="1985" y="4230"/>
                    </a:cubicBezTo>
                    <a:cubicBezTo>
                      <a:pt x="1898" y="4230"/>
                      <a:pt x="1812" y="4206"/>
                      <a:pt x="1764" y="4159"/>
                    </a:cubicBezTo>
                    <a:cubicBezTo>
                      <a:pt x="1638" y="4033"/>
                      <a:pt x="1638" y="3781"/>
                      <a:pt x="1764" y="3686"/>
                    </a:cubicBezTo>
                    <a:lnTo>
                      <a:pt x="3844" y="1575"/>
                    </a:lnTo>
                    <a:cubicBezTo>
                      <a:pt x="3907" y="1528"/>
                      <a:pt x="3993" y="1504"/>
                      <a:pt x="4080" y="1504"/>
                    </a:cubicBezTo>
                    <a:close/>
                    <a:moveTo>
                      <a:pt x="3844" y="0"/>
                    </a:moveTo>
                    <a:lnTo>
                      <a:pt x="567" y="3277"/>
                    </a:lnTo>
                    <a:cubicBezTo>
                      <a:pt x="0" y="3844"/>
                      <a:pt x="0" y="4694"/>
                      <a:pt x="567" y="5198"/>
                    </a:cubicBezTo>
                    <a:cubicBezTo>
                      <a:pt x="835" y="5482"/>
                      <a:pt x="1189" y="5624"/>
                      <a:pt x="1540" y="5624"/>
                    </a:cubicBezTo>
                    <a:cubicBezTo>
                      <a:pt x="1890" y="5624"/>
                      <a:pt x="2237" y="5482"/>
                      <a:pt x="2489" y="5198"/>
                    </a:cubicBezTo>
                    <a:lnTo>
                      <a:pt x="5766" y="1953"/>
                    </a:lnTo>
                    <a:lnTo>
                      <a:pt x="3844" y="0"/>
                    </a:ln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6797;p51">
                <a:extLst>
                  <a:ext uri="{FF2B5EF4-FFF2-40B4-BE49-F238E27FC236}">
                    <a16:creationId xmlns:a16="http://schemas.microsoft.com/office/drawing/2014/main" id="{EBBE198A-B123-C9CF-4AAF-8C268CC4BAFA}"/>
                  </a:ext>
                </a:extLst>
              </p:cNvPr>
              <p:cNvSpPr/>
              <p:nvPr/>
            </p:nvSpPr>
            <p:spPr>
              <a:xfrm>
                <a:off x="-31648050" y="3910025"/>
                <a:ext cx="1291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5109" extrusionOk="0">
                    <a:moveTo>
                      <a:pt x="4249" y="1"/>
                    </a:moveTo>
                    <a:cubicBezTo>
                      <a:pt x="4179" y="1"/>
                      <a:pt x="4106" y="24"/>
                      <a:pt x="4033" y="68"/>
                    </a:cubicBezTo>
                    <a:lnTo>
                      <a:pt x="2206" y="1171"/>
                    </a:lnTo>
                    <a:cubicBezTo>
                      <a:pt x="2017" y="1265"/>
                      <a:pt x="1985" y="1549"/>
                      <a:pt x="2143" y="1706"/>
                    </a:cubicBezTo>
                    <a:lnTo>
                      <a:pt x="2300" y="1864"/>
                    </a:lnTo>
                    <a:lnTo>
                      <a:pt x="0" y="4164"/>
                    </a:lnTo>
                    <a:lnTo>
                      <a:pt x="945" y="5109"/>
                    </a:lnTo>
                    <a:lnTo>
                      <a:pt x="3245" y="2809"/>
                    </a:lnTo>
                    <a:lnTo>
                      <a:pt x="3434" y="2998"/>
                    </a:lnTo>
                    <a:cubicBezTo>
                      <a:pt x="3502" y="3066"/>
                      <a:pt x="3594" y="3099"/>
                      <a:pt x="3684" y="3099"/>
                    </a:cubicBezTo>
                    <a:cubicBezTo>
                      <a:pt x="3802" y="3099"/>
                      <a:pt x="3916" y="3042"/>
                      <a:pt x="3970" y="2935"/>
                    </a:cubicBezTo>
                    <a:lnTo>
                      <a:pt x="5073" y="1108"/>
                    </a:lnTo>
                    <a:cubicBezTo>
                      <a:pt x="5167" y="1013"/>
                      <a:pt x="5167" y="793"/>
                      <a:pt x="5041" y="698"/>
                    </a:cubicBezTo>
                    <a:lnTo>
                      <a:pt x="4474" y="100"/>
                    </a:lnTo>
                    <a:cubicBezTo>
                      <a:pt x="4406" y="32"/>
                      <a:pt x="4330" y="1"/>
                      <a:pt x="4249" y="1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0" name="Google Shape;8461;p54">
              <a:extLst>
                <a:ext uri="{FF2B5EF4-FFF2-40B4-BE49-F238E27FC236}">
                  <a16:creationId xmlns:a16="http://schemas.microsoft.com/office/drawing/2014/main" id="{B33C9A34-1163-7E1D-614D-5B7E12973CAF}"/>
                </a:ext>
              </a:extLst>
            </p:cNvPr>
            <p:cNvGrpSpPr/>
            <p:nvPr/>
          </p:nvGrpSpPr>
          <p:grpSpPr>
            <a:xfrm>
              <a:off x="2855297" y="3152914"/>
              <a:ext cx="231621" cy="210319"/>
              <a:chOff x="-1592325" y="3957400"/>
              <a:chExt cx="293025" cy="277275"/>
            </a:xfrm>
          </p:grpSpPr>
          <p:sp>
            <p:nvSpPr>
              <p:cNvPr id="121" name="Google Shape;8462;p54">
                <a:extLst>
                  <a:ext uri="{FF2B5EF4-FFF2-40B4-BE49-F238E27FC236}">
                    <a16:creationId xmlns:a16="http://schemas.microsoft.com/office/drawing/2014/main" id="{873A09AA-6731-A5DA-26AB-88C224B0BE52}"/>
                  </a:ext>
                </a:extLst>
              </p:cNvPr>
              <p:cNvSpPr/>
              <p:nvPr/>
            </p:nvSpPr>
            <p:spPr>
              <a:xfrm>
                <a:off x="-1591550" y="3957400"/>
                <a:ext cx="2922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2742" extrusionOk="0">
                    <a:moveTo>
                      <a:pt x="9894" y="1355"/>
                    </a:moveTo>
                    <a:cubicBezTo>
                      <a:pt x="10335" y="1355"/>
                      <a:pt x="10366" y="2017"/>
                      <a:pt x="9894" y="2017"/>
                    </a:cubicBezTo>
                    <a:lnTo>
                      <a:pt x="5798" y="2017"/>
                    </a:lnTo>
                    <a:cubicBezTo>
                      <a:pt x="5778" y="2019"/>
                      <a:pt x="5759" y="2021"/>
                      <a:pt x="5741" y="2021"/>
                    </a:cubicBezTo>
                    <a:cubicBezTo>
                      <a:pt x="5326" y="2021"/>
                      <a:pt x="5345" y="1355"/>
                      <a:pt x="5798" y="1355"/>
                    </a:cubicBezTo>
                    <a:close/>
                    <a:moveTo>
                      <a:pt x="1671" y="1355"/>
                    </a:moveTo>
                    <a:cubicBezTo>
                      <a:pt x="1860" y="1355"/>
                      <a:pt x="2017" y="1513"/>
                      <a:pt x="2017" y="1702"/>
                    </a:cubicBezTo>
                    <a:cubicBezTo>
                      <a:pt x="2017" y="1891"/>
                      <a:pt x="1860" y="2048"/>
                      <a:pt x="1671" y="2048"/>
                    </a:cubicBezTo>
                    <a:cubicBezTo>
                      <a:pt x="1482" y="2048"/>
                      <a:pt x="1324" y="1891"/>
                      <a:pt x="1324" y="1702"/>
                    </a:cubicBezTo>
                    <a:cubicBezTo>
                      <a:pt x="1356" y="1513"/>
                      <a:pt x="1513" y="1355"/>
                      <a:pt x="1671" y="1355"/>
                    </a:cubicBezTo>
                    <a:close/>
                    <a:moveTo>
                      <a:pt x="3057" y="1355"/>
                    </a:moveTo>
                    <a:cubicBezTo>
                      <a:pt x="3246" y="1355"/>
                      <a:pt x="3404" y="1513"/>
                      <a:pt x="3404" y="1702"/>
                    </a:cubicBezTo>
                    <a:cubicBezTo>
                      <a:pt x="3404" y="1891"/>
                      <a:pt x="3246" y="2048"/>
                      <a:pt x="3057" y="2048"/>
                    </a:cubicBezTo>
                    <a:cubicBezTo>
                      <a:pt x="2836" y="2048"/>
                      <a:pt x="2679" y="1891"/>
                      <a:pt x="2679" y="1702"/>
                    </a:cubicBezTo>
                    <a:cubicBezTo>
                      <a:pt x="2679" y="1513"/>
                      <a:pt x="2836" y="1355"/>
                      <a:pt x="3057" y="1355"/>
                    </a:cubicBezTo>
                    <a:close/>
                    <a:moveTo>
                      <a:pt x="4412" y="1355"/>
                    </a:moveTo>
                    <a:cubicBezTo>
                      <a:pt x="4632" y="1355"/>
                      <a:pt x="4790" y="1513"/>
                      <a:pt x="4790" y="1702"/>
                    </a:cubicBezTo>
                    <a:cubicBezTo>
                      <a:pt x="4790" y="1891"/>
                      <a:pt x="4632" y="2048"/>
                      <a:pt x="4412" y="2048"/>
                    </a:cubicBezTo>
                    <a:cubicBezTo>
                      <a:pt x="4223" y="2048"/>
                      <a:pt x="4065" y="1891"/>
                      <a:pt x="4065" y="1702"/>
                    </a:cubicBezTo>
                    <a:cubicBezTo>
                      <a:pt x="4065" y="1513"/>
                      <a:pt x="4223" y="1355"/>
                      <a:pt x="4412" y="1355"/>
                    </a:cubicBezTo>
                    <a:close/>
                    <a:moveTo>
                      <a:pt x="1041" y="0"/>
                    </a:moveTo>
                    <a:cubicBezTo>
                      <a:pt x="474" y="0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89" y="505"/>
                      <a:pt x="11154" y="0"/>
                      <a:pt x="10618" y="0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8463;p54">
                <a:extLst>
                  <a:ext uri="{FF2B5EF4-FFF2-40B4-BE49-F238E27FC236}">
                    <a16:creationId xmlns:a16="http://schemas.microsoft.com/office/drawing/2014/main" id="{C09D0559-4B61-7282-E833-59C2CFFCAF2E}"/>
                  </a:ext>
                </a:extLst>
              </p:cNvPr>
              <p:cNvSpPr/>
              <p:nvPr/>
            </p:nvSpPr>
            <p:spPr>
              <a:xfrm>
                <a:off x="-1592325" y="4043250"/>
                <a:ext cx="291450" cy="1717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6869" extrusionOk="0">
                    <a:moveTo>
                      <a:pt x="0" y="0"/>
                    </a:moveTo>
                    <a:lnTo>
                      <a:pt x="0" y="5829"/>
                    </a:lnTo>
                    <a:cubicBezTo>
                      <a:pt x="0" y="6396"/>
                      <a:pt x="473" y="6869"/>
                      <a:pt x="1040" y="6869"/>
                    </a:cubicBezTo>
                    <a:lnTo>
                      <a:pt x="2867" y="6869"/>
                    </a:lnTo>
                    <a:lnTo>
                      <a:pt x="2647" y="6616"/>
                    </a:lnTo>
                    <a:cubicBezTo>
                      <a:pt x="2521" y="6522"/>
                      <a:pt x="2521" y="6270"/>
                      <a:pt x="2647" y="6144"/>
                    </a:cubicBezTo>
                    <a:lnTo>
                      <a:pt x="2993" y="5797"/>
                    </a:lnTo>
                    <a:cubicBezTo>
                      <a:pt x="2962" y="5734"/>
                      <a:pt x="2930" y="5608"/>
                      <a:pt x="2867" y="5482"/>
                    </a:cubicBezTo>
                    <a:lnTo>
                      <a:pt x="2363" y="5482"/>
                    </a:lnTo>
                    <a:cubicBezTo>
                      <a:pt x="2174" y="5482"/>
                      <a:pt x="2017" y="5325"/>
                      <a:pt x="2017" y="5136"/>
                    </a:cubicBezTo>
                    <a:lnTo>
                      <a:pt x="2017" y="3750"/>
                    </a:lnTo>
                    <a:cubicBezTo>
                      <a:pt x="2017" y="3561"/>
                      <a:pt x="2174" y="3403"/>
                      <a:pt x="2363" y="3403"/>
                    </a:cubicBezTo>
                    <a:lnTo>
                      <a:pt x="2867" y="3403"/>
                    </a:lnTo>
                    <a:cubicBezTo>
                      <a:pt x="2930" y="3277"/>
                      <a:pt x="2962" y="3214"/>
                      <a:pt x="2993" y="3088"/>
                    </a:cubicBezTo>
                    <a:lnTo>
                      <a:pt x="2647" y="2741"/>
                    </a:lnTo>
                    <a:cubicBezTo>
                      <a:pt x="2521" y="2615"/>
                      <a:pt x="2521" y="2363"/>
                      <a:pt x="2647" y="2269"/>
                    </a:cubicBezTo>
                    <a:lnTo>
                      <a:pt x="3624" y="1261"/>
                    </a:lnTo>
                    <a:cubicBezTo>
                      <a:pt x="3687" y="1213"/>
                      <a:pt x="3773" y="1190"/>
                      <a:pt x="3860" y="1190"/>
                    </a:cubicBezTo>
                    <a:cubicBezTo>
                      <a:pt x="3946" y="1190"/>
                      <a:pt x="4033" y="1213"/>
                      <a:pt x="4096" y="1261"/>
                    </a:cubicBezTo>
                    <a:lnTo>
                      <a:pt x="4443" y="1639"/>
                    </a:lnTo>
                    <a:cubicBezTo>
                      <a:pt x="4537" y="1576"/>
                      <a:pt x="4663" y="1544"/>
                      <a:pt x="4758" y="1513"/>
                    </a:cubicBezTo>
                    <a:lnTo>
                      <a:pt x="4758" y="1009"/>
                    </a:lnTo>
                    <a:cubicBezTo>
                      <a:pt x="4758" y="788"/>
                      <a:pt x="4915" y="631"/>
                      <a:pt x="5136" y="631"/>
                    </a:cubicBezTo>
                    <a:lnTo>
                      <a:pt x="6490" y="631"/>
                    </a:lnTo>
                    <a:cubicBezTo>
                      <a:pt x="6711" y="631"/>
                      <a:pt x="6869" y="788"/>
                      <a:pt x="6869" y="1009"/>
                    </a:cubicBezTo>
                    <a:lnTo>
                      <a:pt x="6869" y="1513"/>
                    </a:lnTo>
                    <a:cubicBezTo>
                      <a:pt x="6963" y="1544"/>
                      <a:pt x="7058" y="1576"/>
                      <a:pt x="7184" y="1639"/>
                    </a:cubicBezTo>
                    <a:lnTo>
                      <a:pt x="7530" y="1261"/>
                    </a:lnTo>
                    <a:cubicBezTo>
                      <a:pt x="7593" y="1213"/>
                      <a:pt x="7680" y="1190"/>
                      <a:pt x="7766" y="1190"/>
                    </a:cubicBezTo>
                    <a:cubicBezTo>
                      <a:pt x="7853" y="1190"/>
                      <a:pt x="7940" y="1213"/>
                      <a:pt x="8003" y="1261"/>
                    </a:cubicBezTo>
                    <a:lnTo>
                      <a:pt x="8979" y="2269"/>
                    </a:lnTo>
                    <a:cubicBezTo>
                      <a:pt x="9105" y="2363"/>
                      <a:pt x="9105" y="2615"/>
                      <a:pt x="8979" y="2741"/>
                    </a:cubicBezTo>
                    <a:lnTo>
                      <a:pt x="8633" y="3088"/>
                    </a:lnTo>
                    <a:cubicBezTo>
                      <a:pt x="8664" y="3151"/>
                      <a:pt x="8696" y="3277"/>
                      <a:pt x="8759" y="3403"/>
                    </a:cubicBezTo>
                    <a:lnTo>
                      <a:pt x="9263" y="3403"/>
                    </a:lnTo>
                    <a:cubicBezTo>
                      <a:pt x="9452" y="3403"/>
                      <a:pt x="9609" y="3561"/>
                      <a:pt x="9609" y="3750"/>
                    </a:cubicBezTo>
                    <a:lnTo>
                      <a:pt x="9609" y="5136"/>
                    </a:lnTo>
                    <a:cubicBezTo>
                      <a:pt x="9609" y="5325"/>
                      <a:pt x="9452" y="5482"/>
                      <a:pt x="9263" y="5482"/>
                    </a:cubicBezTo>
                    <a:lnTo>
                      <a:pt x="8759" y="5482"/>
                    </a:lnTo>
                    <a:cubicBezTo>
                      <a:pt x="8727" y="5608"/>
                      <a:pt x="8664" y="5671"/>
                      <a:pt x="8633" y="5797"/>
                    </a:cubicBezTo>
                    <a:lnTo>
                      <a:pt x="8979" y="6144"/>
                    </a:lnTo>
                    <a:cubicBezTo>
                      <a:pt x="9105" y="6270"/>
                      <a:pt x="9105" y="6522"/>
                      <a:pt x="8979" y="6616"/>
                    </a:cubicBezTo>
                    <a:lnTo>
                      <a:pt x="8759" y="6869"/>
                    </a:lnTo>
                    <a:lnTo>
                      <a:pt x="10586" y="6869"/>
                    </a:lnTo>
                    <a:cubicBezTo>
                      <a:pt x="11153" y="6869"/>
                      <a:pt x="11657" y="6396"/>
                      <a:pt x="11657" y="5829"/>
                    </a:cubicBezTo>
                    <a:lnTo>
                      <a:pt x="11657" y="0"/>
                    </a:ln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8464;p54">
                <a:extLst>
                  <a:ext uri="{FF2B5EF4-FFF2-40B4-BE49-F238E27FC236}">
                    <a16:creationId xmlns:a16="http://schemas.microsoft.com/office/drawing/2014/main" id="{266848B2-3134-48A6-4282-DEB9018ECFF2}"/>
                  </a:ext>
                </a:extLst>
              </p:cNvPr>
              <p:cNvSpPr/>
              <p:nvPr/>
            </p:nvSpPr>
            <p:spPr>
              <a:xfrm>
                <a:off x="-1471825" y="4129100"/>
                <a:ext cx="512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1009" y="1"/>
                    </a:moveTo>
                    <a:cubicBezTo>
                      <a:pt x="442" y="1"/>
                      <a:pt x="1" y="473"/>
                      <a:pt x="1" y="1009"/>
                    </a:cubicBezTo>
                    <a:cubicBezTo>
                      <a:pt x="1" y="1576"/>
                      <a:pt x="442" y="2048"/>
                      <a:pt x="1009" y="2048"/>
                    </a:cubicBezTo>
                    <a:cubicBezTo>
                      <a:pt x="1576" y="2048"/>
                      <a:pt x="2049" y="1576"/>
                      <a:pt x="2049" y="1009"/>
                    </a:cubicBezTo>
                    <a:cubicBezTo>
                      <a:pt x="2049" y="473"/>
                      <a:pt x="1576" y="1"/>
                      <a:pt x="1009" y="1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8465;p54">
                <a:extLst>
                  <a:ext uri="{FF2B5EF4-FFF2-40B4-BE49-F238E27FC236}">
                    <a16:creationId xmlns:a16="http://schemas.microsoft.com/office/drawing/2014/main" id="{ECCC053F-A1F3-D310-B096-89E3F48D9890}"/>
                  </a:ext>
                </a:extLst>
              </p:cNvPr>
              <p:cNvSpPr/>
              <p:nvPr/>
            </p:nvSpPr>
            <p:spPr>
              <a:xfrm>
                <a:off x="-1526175" y="4077900"/>
                <a:ext cx="156775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271" extrusionOk="0">
                    <a:moveTo>
                      <a:pt x="3183" y="1418"/>
                    </a:moveTo>
                    <a:cubicBezTo>
                      <a:pt x="4128" y="1418"/>
                      <a:pt x="4884" y="2175"/>
                      <a:pt x="4884" y="3120"/>
                    </a:cubicBezTo>
                    <a:cubicBezTo>
                      <a:pt x="4884" y="4033"/>
                      <a:pt x="4128" y="4821"/>
                      <a:pt x="3183" y="4821"/>
                    </a:cubicBezTo>
                    <a:cubicBezTo>
                      <a:pt x="2238" y="4821"/>
                      <a:pt x="1482" y="4065"/>
                      <a:pt x="1482" y="3120"/>
                    </a:cubicBezTo>
                    <a:cubicBezTo>
                      <a:pt x="1482" y="2175"/>
                      <a:pt x="2238" y="1418"/>
                      <a:pt x="3183" y="1418"/>
                    </a:cubicBezTo>
                    <a:close/>
                    <a:moveTo>
                      <a:pt x="2805" y="1"/>
                    </a:moveTo>
                    <a:lnTo>
                      <a:pt x="2805" y="442"/>
                    </a:lnTo>
                    <a:cubicBezTo>
                      <a:pt x="2805" y="599"/>
                      <a:pt x="2679" y="725"/>
                      <a:pt x="2521" y="757"/>
                    </a:cubicBezTo>
                    <a:cubicBezTo>
                      <a:pt x="2332" y="788"/>
                      <a:pt x="2080" y="914"/>
                      <a:pt x="1891" y="1040"/>
                    </a:cubicBezTo>
                    <a:cubicBezTo>
                      <a:pt x="1847" y="1063"/>
                      <a:pt x="1794" y="1073"/>
                      <a:pt x="1739" y="1073"/>
                    </a:cubicBezTo>
                    <a:cubicBezTo>
                      <a:pt x="1639" y="1073"/>
                      <a:pt x="1531" y="1038"/>
                      <a:pt x="1450" y="977"/>
                    </a:cubicBezTo>
                    <a:lnTo>
                      <a:pt x="1135" y="662"/>
                    </a:lnTo>
                    <a:lnTo>
                      <a:pt x="662" y="1135"/>
                    </a:lnTo>
                    <a:lnTo>
                      <a:pt x="978" y="1450"/>
                    </a:lnTo>
                    <a:cubicBezTo>
                      <a:pt x="1104" y="1576"/>
                      <a:pt x="1104" y="1733"/>
                      <a:pt x="1041" y="1891"/>
                    </a:cubicBezTo>
                    <a:cubicBezTo>
                      <a:pt x="915" y="2080"/>
                      <a:pt x="820" y="2301"/>
                      <a:pt x="757" y="2521"/>
                    </a:cubicBezTo>
                    <a:cubicBezTo>
                      <a:pt x="726" y="2679"/>
                      <a:pt x="599" y="2805"/>
                      <a:pt x="442" y="2805"/>
                    </a:cubicBezTo>
                    <a:lnTo>
                      <a:pt x="1" y="2805"/>
                    </a:lnTo>
                    <a:lnTo>
                      <a:pt x="1" y="3466"/>
                    </a:lnTo>
                    <a:lnTo>
                      <a:pt x="442" y="3466"/>
                    </a:lnTo>
                    <a:cubicBezTo>
                      <a:pt x="599" y="3466"/>
                      <a:pt x="726" y="3592"/>
                      <a:pt x="757" y="3750"/>
                    </a:cubicBezTo>
                    <a:cubicBezTo>
                      <a:pt x="789" y="3939"/>
                      <a:pt x="915" y="4191"/>
                      <a:pt x="1041" y="4380"/>
                    </a:cubicBezTo>
                    <a:cubicBezTo>
                      <a:pt x="1104" y="4506"/>
                      <a:pt x="1072" y="4695"/>
                      <a:pt x="978" y="4821"/>
                    </a:cubicBezTo>
                    <a:lnTo>
                      <a:pt x="662" y="5136"/>
                    </a:lnTo>
                    <a:lnTo>
                      <a:pt x="1135" y="5609"/>
                    </a:lnTo>
                    <a:lnTo>
                      <a:pt x="1450" y="5294"/>
                    </a:lnTo>
                    <a:cubicBezTo>
                      <a:pt x="1524" y="5220"/>
                      <a:pt x="1609" y="5189"/>
                      <a:pt x="1698" y="5189"/>
                    </a:cubicBezTo>
                    <a:cubicBezTo>
                      <a:pt x="1761" y="5189"/>
                      <a:pt x="1826" y="5204"/>
                      <a:pt x="1891" y="5230"/>
                    </a:cubicBezTo>
                    <a:cubicBezTo>
                      <a:pt x="2080" y="5357"/>
                      <a:pt x="2301" y="5451"/>
                      <a:pt x="2521" y="5514"/>
                    </a:cubicBezTo>
                    <a:cubicBezTo>
                      <a:pt x="2679" y="5546"/>
                      <a:pt x="2805" y="5672"/>
                      <a:pt x="2805" y="5829"/>
                    </a:cubicBezTo>
                    <a:lnTo>
                      <a:pt x="2805" y="6270"/>
                    </a:lnTo>
                    <a:lnTo>
                      <a:pt x="3466" y="6270"/>
                    </a:lnTo>
                    <a:lnTo>
                      <a:pt x="3466" y="5829"/>
                    </a:lnTo>
                    <a:cubicBezTo>
                      <a:pt x="3466" y="5672"/>
                      <a:pt x="3592" y="5546"/>
                      <a:pt x="3750" y="5514"/>
                    </a:cubicBezTo>
                    <a:cubicBezTo>
                      <a:pt x="3939" y="5483"/>
                      <a:pt x="4160" y="5357"/>
                      <a:pt x="4380" y="5230"/>
                    </a:cubicBezTo>
                    <a:cubicBezTo>
                      <a:pt x="4414" y="5208"/>
                      <a:pt x="4463" y="5198"/>
                      <a:pt x="4517" y="5198"/>
                    </a:cubicBezTo>
                    <a:cubicBezTo>
                      <a:pt x="4615" y="5198"/>
                      <a:pt x="4729" y="5232"/>
                      <a:pt x="4790" y="5294"/>
                    </a:cubicBezTo>
                    <a:lnTo>
                      <a:pt x="5105" y="5609"/>
                    </a:lnTo>
                    <a:lnTo>
                      <a:pt x="5577" y="5136"/>
                    </a:lnTo>
                    <a:lnTo>
                      <a:pt x="5262" y="4821"/>
                    </a:lnTo>
                    <a:cubicBezTo>
                      <a:pt x="5168" y="4695"/>
                      <a:pt x="5168" y="4537"/>
                      <a:pt x="5231" y="4380"/>
                    </a:cubicBezTo>
                    <a:cubicBezTo>
                      <a:pt x="5357" y="4191"/>
                      <a:pt x="5420" y="3970"/>
                      <a:pt x="5514" y="3750"/>
                    </a:cubicBezTo>
                    <a:cubicBezTo>
                      <a:pt x="5546" y="3592"/>
                      <a:pt x="5672" y="3466"/>
                      <a:pt x="5829" y="3466"/>
                    </a:cubicBezTo>
                    <a:lnTo>
                      <a:pt x="6270" y="3466"/>
                    </a:lnTo>
                    <a:lnTo>
                      <a:pt x="6270" y="2773"/>
                    </a:lnTo>
                    <a:lnTo>
                      <a:pt x="5829" y="2773"/>
                    </a:lnTo>
                    <a:cubicBezTo>
                      <a:pt x="5672" y="2773"/>
                      <a:pt x="5546" y="2647"/>
                      <a:pt x="5514" y="2490"/>
                    </a:cubicBezTo>
                    <a:cubicBezTo>
                      <a:pt x="5483" y="2301"/>
                      <a:pt x="5357" y="2049"/>
                      <a:pt x="5231" y="1859"/>
                    </a:cubicBezTo>
                    <a:cubicBezTo>
                      <a:pt x="5168" y="1733"/>
                      <a:pt x="5199" y="1544"/>
                      <a:pt x="5262" y="1418"/>
                    </a:cubicBezTo>
                    <a:lnTo>
                      <a:pt x="5577" y="1103"/>
                    </a:lnTo>
                    <a:lnTo>
                      <a:pt x="5105" y="631"/>
                    </a:lnTo>
                    <a:lnTo>
                      <a:pt x="4790" y="946"/>
                    </a:lnTo>
                    <a:cubicBezTo>
                      <a:pt x="4739" y="1013"/>
                      <a:pt x="4670" y="1045"/>
                      <a:pt x="4593" y="1045"/>
                    </a:cubicBezTo>
                    <a:cubicBezTo>
                      <a:pt x="4526" y="1045"/>
                      <a:pt x="4453" y="1021"/>
                      <a:pt x="4380" y="977"/>
                    </a:cubicBezTo>
                    <a:cubicBezTo>
                      <a:pt x="4160" y="883"/>
                      <a:pt x="3971" y="788"/>
                      <a:pt x="3750" y="725"/>
                    </a:cubicBezTo>
                    <a:cubicBezTo>
                      <a:pt x="3592" y="662"/>
                      <a:pt x="3466" y="568"/>
                      <a:pt x="3466" y="410"/>
                    </a:cubicBezTo>
                    <a:lnTo>
                      <a:pt x="3466" y="1"/>
                    </a:ln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1" name="Google Shape;8461;p54">
              <a:extLst>
                <a:ext uri="{FF2B5EF4-FFF2-40B4-BE49-F238E27FC236}">
                  <a16:creationId xmlns:a16="http://schemas.microsoft.com/office/drawing/2014/main" id="{1AAA9643-1617-5FD7-1A41-366E479CF466}"/>
                </a:ext>
              </a:extLst>
            </p:cNvPr>
            <p:cNvGrpSpPr/>
            <p:nvPr/>
          </p:nvGrpSpPr>
          <p:grpSpPr>
            <a:xfrm>
              <a:off x="3060920" y="3535572"/>
              <a:ext cx="231621" cy="210319"/>
              <a:chOff x="-1592325" y="3957400"/>
              <a:chExt cx="293025" cy="277275"/>
            </a:xfrm>
          </p:grpSpPr>
          <p:sp>
            <p:nvSpPr>
              <p:cNvPr id="117" name="Google Shape;8462;p54">
                <a:extLst>
                  <a:ext uri="{FF2B5EF4-FFF2-40B4-BE49-F238E27FC236}">
                    <a16:creationId xmlns:a16="http://schemas.microsoft.com/office/drawing/2014/main" id="{F72EF3ED-9FAA-134B-550F-BB3FD1E95E57}"/>
                  </a:ext>
                </a:extLst>
              </p:cNvPr>
              <p:cNvSpPr/>
              <p:nvPr/>
            </p:nvSpPr>
            <p:spPr>
              <a:xfrm>
                <a:off x="-1591550" y="3957400"/>
                <a:ext cx="2922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2742" extrusionOk="0">
                    <a:moveTo>
                      <a:pt x="9894" y="1355"/>
                    </a:moveTo>
                    <a:cubicBezTo>
                      <a:pt x="10335" y="1355"/>
                      <a:pt x="10366" y="2017"/>
                      <a:pt x="9894" y="2017"/>
                    </a:cubicBezTo>
                    <a:lnTo>
                      <a:pt x="5798" y="2017"/>
                    </a:lnTo>
                    <a:cubicBezTo>
                      <a:pt x="5778" y="2019"/>
                      <a:pt x="5759" y="2021"/>
                      <a:pt x="5741" y="2021"/>
                    </a:cubicBezTo>
                    <a:cubicBezTo>
                      <a:pt x="5326" y="2021"/>
                      <a:pt x="5345" y="1355"/>
                      <a:pt x="5798" y="1355"/>
                    </a:cubicBezTo>
                    <a:close/>
                    <a:moveTo>
                      <a:pt x="1671" y="1355"/>
                    </a:moveTo>
                    <a:cubicBezTo>
                      <a:pt x="1860" y="1355"/>
                      <a:pt x="2017" y="1513"/>
                      <a:pt x="2017" y="1702"/>
                    </a:cubicBezTo>
                    <a:cubicBezTo>
                      <a:pt x="2017" y="1891"/>
                      <a:pt x="1860" y="2048"/>
                      <a:pt x="1671" y="2048"/>
                    </a:cubicBezTo>
                    <a:cubicBezTo>
                      <a:pt x="1482" y="2048"/>
                      <a:pt x="1324" y="1891"/>
                      <a:pt x="1324" y="1702"/>
                    </a:cubicBezTo>
                    <a:cubicBezTo>
                      <a:pt x="1356" y="1513"/>
                      <a:pt x="1513" y="1355"/>
                      <a:pt x="1671" y="1355"/>
                    </a:cubicBezTo>
                    <a:close/>
                    <a:moveTo>
                      <a:pt x="3057" y="1355"/>
                    </a:moveTo>
                    <a:cubicBezTo>
                      <a:pt x="3246" y="1355"/>
                      <a:pt x="3404" y="1513"/>
                      <a:pt x="3404" y="1702"/>
                    </a:cubicBezTo>
                    <a:cubicBezTo>
                      <a:pt x="3404" y="1891"/>
                      <a:pt x="3246" y="2048"/>
                      <a:pt x="3057" y="2048"/>
                    </a:cubicBezTo>
                    <a:cubicBezTo>
                      <a:pt x="2836" y="2048"/>
                      <a:pt x="2679" y="1891"/>
                      <a:pt x="2679" y="1702"/>
                    </a:cubicBezTo>
                    <a:cubicBezTo>
                      <a:pt x="2679" y="1513"/>
                      <a:pt x="2836" y="1355"/>
                      <a:pt x="3057" y="1355"/>
                    </a:cubicBezTo>
                    <a:close/>
                    <a:moveTo>
                      <a:pt x="4412" y="1355"/>
                    </a:moveTo>
                    <a:cubicBezTo>
                      <a:pt x="4632" y="1355"/>
                      <a:pt x="4790" y="1513"/>
                      <a:pt x="4790" y="1702"/>
                    </a:cubicBezTo>
                    <a:cubicBezTo>
                      <a:pt x="4790" y="1891"/>
                      <a:pt x="4632" y="2048"/>
                      <a:pt x="4412" y="2048"/>
                    </a:cubicBezTo>
                    <a:cubicBezTo>
                      <a:pt x="4223" y="2048"/>
                      <a:pt x="4065" y="1891"/>
                      <a:pt x="4065" y="1702"/>
                    </a:cubicBezTo>
                    <a:cubicBezTo>
                      <a:pt x="4065" y="1513"/>
                      <a:pt x="4223" y="1355"/>
                      <a:pt x="4412" y="1355"/>
                    </a:cubicBezTo>
                    <a:close/>
                    <a:moveTo>
                      <a:pt x="1041" y="0"/>
                    </a:moveTo>
                    <a:cubicBezTo>
                      <a:pt x="474" y="0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89" y="505"/>
                      <a:pt x="11154" y="0"/>
                      <a:pt x="10618" y="0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8463;p54">
                <a:extLst>
                  <a:ext uri="{FF2B5EF4-FFF2-40B4-BE49-F238E27FC236}">
                    <a16:creationId xmlns:a16="http://schemas.microsoft.com/office/drawing/2014/main" id="{BCD1850E-1AAB-8F8A-4952-B2D48B9D77B9}"/>
                  </a:ext>
                </a:extLst>
              </p:cNvPr>
              <p:cNvSpPr/>
              <p:nvPr/>
            </p:nvSpPr>
            <p:spPr>
              <a:xfrm>
                <a:off x="-1592325" y="4043250"/>
                <a:ext cx="291450" cy="1717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6869" extrusionOk="0">
                    <a:moveTo>
                      <a:pt x="0" y="0"/>
                    </a:moveTo>
                    <a:lnTo>
                      <a:pt x="0" y="5829"/>
                    </a:lnTo>
                    <a:cubicBezTo>
                      <a:pt x="0" y="6396"/>
                      <a:pt x="473" y="6869"/>
                      <a:pt x="1040" y="6869"/>
                    </a:cubicBezTo>
                    <a:lnTo>
                      <a:pt x="2867" y="6869"/>
                    </a:lnTo>
                    <a:lnTo>
                      <a:pt x="2647" y="6616"/>
                    </a:lnTo>
                    <a:cubicBezTo>
                      <a:pt x="2521" y="6522"/>
                      <a:pt x="2521" y="6270"/>
                      <a:pt x="2647" y="6144"/>
                    </a:cubicBezTo>
                    <a:lnTo>
                      <a:pt x="2993" y="5797"/>
                    </a:lnTo>
                    <a:cubicBezTo>
                      <a:pt x="2962" y="5734"/>
                      <a:pt x="2930" y="5608"/>
                      <a:pt x="2867" y="5482"/>
                    </a:cubicBezTo>
                    <a:lnTo>
                      <a:pt x="2363" y="5482"/>
                    </a:lnTo>
                    <a:cubicBezTo>
                      <a:pt x="2174" y="5482"/>
                      <a:pt x="2017" y="5325"/>
                      <a:pt x="2017" y="5136"/>
                    </a:cubicBezTo>
                    <a:lnTo>
                      <a:pt x="2017" y="3750"/>
                    </a:lnTo>
                    <a:cubicBezTo>
                      <a:pt x="2017" y="3561"/>
                      <a:pt x="2174" y="3403"/>
                      <a:pt x="2363" y="3403"/>
                    </a:cubicBezTo>
                    <a:lnTo>
                      <a:pt x="2867" y="3403"/>
                    </a:lnTo>
                    <a:cubicBezTo>
                      <a:pt x="2930" y="3277"/>
                      <a:pt x="2962" y="3214"/>
                      <a:pt x="2993" y="3088"/>
                    </a:cubicBezTo>
                    <a:lnTo>
                      <a:pt x="2647" y="2741"/>
                    </a:lnTo>
                    <a:cubicBezTo>
                      <a:pt x="2521" y="2615"/>
                      <a:pt x="2521" y="2363"/>
                      <a:pt x="2647" y="2269"/>
                    </a:cubicBezTo>
                    <a:lnTo>
                      <a:pt x="3624" y="1261"/>
                    </a:lnTo>
                    <a:cubicBezTo>
                      <a:pt x="3687" y="1213"/>
                      <a:pt x="3773" y="1190"/>
                      <a:pt x="3860" y="1190"/>
                    </a:cubicBezTo>
                    <a:cubicBezTo>
                      <a:pt x="3946" y="1190"/>
                      <a:pt x="4033" y="1213"/>
                      <a:pt x="4096" y="1261"/>
                    </a:cubicBezTo>
                    <a:lnTo>
                      <a:pt x="4443" y="1639"/>
                    </a:lnTo>
                    <a:cubicBezTo>
                      <a:pt x="4537" y="1576"/>
                      <a:pt x="4663" y="1544"/>
                      <a:pt x="4758" y="1513"/>
                    </a:cubicBezTo>
                    <a:lnTo>
                      <a:pt x="4758" y="1009"/>
                    </a:lnTo>
                    <a:cubicBezTo>
                      <a:pt x="4758" y="788"/>
                      <a:pt x="4915" y="631"/>
                      <a:pt x="5136" y="631"/>
                    </a:cubicBezTo>
                    <a:lnTo>
                      <a:pt x="6490" y="631"/>
                    </a:lnTo>
                    <a:cubicBezTo>
                      <a:pt x="6711" y="631"/>
                      <a:pt x="6869" y="788"/>
                      <a:pt x="6869" y="1009"/>
                    </a:cubicBezTo>
                    <a:lnTo>
                      <a:pt x="6869" y="1513"/>
                    </a:lnTo>
                    <a:cubicBezTo>
                      <a:pt x="6963" y="1544"/>
                      <a:pt x="7058" y="1576"/>
                      <a:pt x="7184" y="1639"/>
                    </a:cubicBezTo>
                    <a:lnTo>
                      <a:pt x="7530" y="1261"/>
                    </a:lnTo>
                    <a:cubicBezTo>
                      <a:pt x="7593" y="1213"/>
                      <a:pt x="7680" y="1190"/>
                      <a:pt x="7766" y="1190"/>
                    </a:cubicBezTo>
                    <a:cubicBezTo>
                      <a:pt x="7853" y="1190"/>
                      <a:pt x="7940" y="1213"/>
                      <a:pt x="8003" y="1261"/>
                    </a:cubicBezTo>
                    <a:lnTo>
                      <a:pt x="8979" y="2269"/>
                    </a:lnTo>
                    <a:cubicBezTo>
                      <a:pt x="9105" y="2363"/>
                      <a:pt x="9105" y="2615"/>
                      <a:pt x="8979" y="2741"/>
                    </a:cubicBezTo>
                    <a:lnTo>
                      <a:pt x="8633" y="3088"/>
                    </a:lnTo>
                    <a:cubicBezTo>
                      <a:pt x="8664" y="3151"/>
                      <a:pt x="8696" y="3277"/>
                      <a:pt x="8759" y="3403"/>
                    </a:cubicBezTo>
                    <a:lnTo>
                      <a:pt x="9263" y="3403"/>
                    </a:lnTo>
                    <a:cubicBezTo>
                      <a:pt x="9452" y="3403"/>
                      <a:pt x="9609" y="3561"/>
                      <a:pt x="9609" y="3750"/>
                    </a:cubicBezTo>
                    <a:lnTo>
                      <a:pt x="9609" y="5136"/>
                    </a:lnTo>
                    <a:cubicBezTo>
                      <a:pt x="9609" y="5325"/>
                      <a:pt x="9452" y="5482"/>
                      <a:pt x="9263" y="5482"/>
                    </a:cubicBezTo>
                    <a:lnTo>
                      <a:pt x="8759" y="5482"/>
                    </a:lnTo>
                    <a:cubicBezTo>
                      <a:pt x="8727" y="5608"/>
                      <a:pt x="8664" y="5671"/>
                      <a:pt x="8633" y="5797"/>
                    </a:cubicBezTo>
                    <a:lnTo>
                      <a:pt x="8979" y="6144"/>
                    </a:lnTo>
                    <a:cubicBezTo>
                      <a:pt x="9105" y="6270"/>
                      <a:pt x="9105" y="6522"/>
                      <a:pt x="8979" y="6616"/>
                    </a:cubicBezTo>
                    <a:lnTo>
                      <a:pt x="8759" y="6869"/>
                    </a:lnTo>
                    <a:lnTo>
                      <a:pt x="10586" y="6869"/>
                    </a:lnTo>
                    <a:cubicBezTo>
                      <a:pt x="11153" y="6869"/>
                      <a:pt x="11657" y="6396"/>
                      <a:pt x="11657" y="5829"/>
                    </a:cubicBezTo>
                    <a:lnTo>
                      <a:pt x="11657" y="0"/>
                    </a:ln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19" name="Google Shape;8464;p54">
                <a:extLst>
                  <a:ext uri="{FF2B5EF4-FFF2-40B4-BE49-F238E27FC236}">
                    <a16:creationId xmlns:a16="http://schemas.microsoft.com/office/drawing/2014/main" id="{BA6FF983-5A06-CE1A-7068-6D5A6A168336}"/>
                  </a:ext>
                </a:extLst>
              </p:cNvPr>
              <p:cNvSpPr/>
              <p:nvPr/>
            </p:nvSpPr>
            <p:spPr>
              <a:xfrm>
                <a:off x="-1471825" y="4129100"/>
                <a:ext cx="512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1009" y="1"/>
                    </a:moveTo>
                    <a:cubicBezTo>
                      <a:pt x="442" y="1"/>
                      <a:pt x="1" y="473"/>
                      <a:pt x="1" y="1009"/>
                    </a:cubicBezTo>
                    <a:cubicBezTo>
                      <a:pt x="1" y="1576"/>
                      <a:pt x="442" y="2048"/>
                      <a:pt x="1009" y="2048"/>
                    </a:cubicBezTo>
                    <a:cubicBezTo>
                      <a:pt x="1576" y="2048"/>
                      <a:pt x="2049" y="1576"/>
                      <a:pt x="2049" y="1009"/>
                    </a:cubicBezTo>
                    <a:cubicBezTo>
                      <a:pt x="2049" y="473"/>
                      <a:pt x="1576" y="1"/>
                      <a:pt x="1009" y="1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8465;p54">
                <a:extLst>
                  <a:ext uri="{FF2B5EF4-FFF2-40B4-BE49-F238E27FC236}">
                    <a16:creationId xmlns:a16="http://schemas.microsoft.com/office/drawing/2014/main" id="{BFD194BD-339B-1968-920C-3F8659725340}"/>
                  </a:ext>
                </a:extLst>
              </p:cNvPr>
              <p:cNvSpPr/>
              <p:nvPr/>
            </p:nvSpPr>
            <p:spPr>
              <a:xfrm>
                <a:off x="-1526175" y="4077900"/>
                <a:ext cx="156775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271" extrusionOk="0">
                    <a:moveTo>
                      <a:pt x="3183" y="1418"/>
                    </a:moveTo>
                    <a:cubicBezTo>
                      <a:pt x="4128" y="1418"/>
                      <a:pt x="4884" y="2175"/>
                      <a:pt x="4884" y="3120"/>
                    </a:cubicBezTo>
                    <a:cubicBezTo>
                      <a:pt x="4884" y="4033"/>
                      <a:pt x="4128" y="4821"/>
                      <a:pt x="3183" y="4821"/>
                    </a:cubicBezTo>
                    <a:cubicBezTo>
                      <a:pt x="2238" y="4821"/>
                      <a:pt x="1482" y="4065"/>
                      <a:pt x="1482" y="3120"/>
                    </a:cubicBezTo>
                    <a:cubicBezTo>
                      <a:pt x="1482" y="2175"/>
                      <a:pt x="2238" y="1418"/>
                      <a:pt x="3183" y="1418"/>
                    </a:cubicBezTo>
                    <a:close/>
                    <a:moveTo>
                      <a:pt x="2805" y="1"/>
                    </a:moveTo>
                    <a:lnTo>
                      <a:pt x="2805" y="442"/>
                    </a:lnTo>
                    <a:cubicBezTo>
                      <a:pt x="2805" y="599"/>
                      <a:pt x="2679" y="725"/>
                      <a:pt x="2521" y="757"/>
                    </a:cubicBezTo>
                    <a:cubicBezTo>
                      <a:pt x="2332" y="788"/>
                      <a:pt x="2080" y="914"/>
                      <a:pt x="1891" y="1040"/>
                    </a:cubicBezTo>
                    <a:cubicBezTo>
                      <a:pt x="1847" y="1063"/>
                      <a:pt x="1794" y="1073"/>
                      <a:pt x="1739" y="1073"/>
                    </a:cubicBezTo>
                    <a:cubicBezTo>
                      <a:pt x="1639" y="1073"/>
                      <a:pt x="1531" y="1038"/>
                      <a:pt x="1450" y="977"/>
                    </a:cubicBezTo>
                    <a:lnTo>
                      <a:pt x="1135" y="662"/>
                    </a:lnTo>
                    <a:lnTo>
                      <a:pt x="662" y="1135"/>
                    </a:lnTo>
                    <a:lnTo>
                      <a:pt x="978" y="1450"/>
                    </a:lnTo>
                    <a:cubicBezTo>
                      <a:pt x="1104" y="1576"/>
                      <a:pt x="1104" y="1733"/>
                      <a:pt x="1041" y="1891"/>
                    </a:cubicBezTo>
                    <a:cubicBezTo>
                      <a:pt x="915" y="2080"/>
                      <a:pt x="820" y="2301"/>
                      <a:pt x="757" y="2521"/>
                    </a:cubicBezTo>
                    <a:cubicBezTo>
                      <a:pt x="726" y="2679"/>
                      <a:pt x="599" y="2805"/>
                      <a:pt x="442" y="2805"/>
                    </a:cubicBezTo>
                    <a:lnTo>
                      <a:pt x="1" y="2805"/>
                    </a:lnTo>
                    <a:lnTo>
                      <a:pt x="1" y="3466"/>
                    </a:lnTo>
                    <a:lnTo>
                      <a:pt x="442" y="3466"/>
                    </a:lnTo>
                    <a:cubicBezTo>
                      <a:pt x="599" y="3466"/>
                      <a:pt x="726" y="3592"/>
                      <a:pt x="757" y="3750"/>
                    </a:cubicBezTo>
                    <a:cubicBezTo>
                      <a:pt x="789" y="3939"/>
                      <a:pt x="915" y="4191"/>
                      <a:pt x="1041" y="4380"/>
                    </a:cubicBezTo>
                    <a:cubicBezTo>
                      <a:pt x="1104" y="4506"/>
                      <a:pt x="1072" y="4695"/>
                      <a:pt x="978" y="4821"/>
                    </a:cubicBezTo>
                    <a:lnTo>
                      <a:pt x="662" y="5136"/>
                    </a:lnTo>
                    <a:lnTo>
                      <a:pt x="1135" y="5609"/>
                    </a:lnTo>
                    <a:lnTo>
                      <a:pt x="1450" y="5294"/>
                    </a:lnTo>
                    <a:cubicBezTo>
                      <a:pt x="1524" y="5220"/>
                      <a:pt x="1609" y="5189"/>
                      <a:pt x="1698" y="5189"/>
                    </a:cubicBezTo>
                    <a:cubicBezTo>
                      <a:pt x="1761" y="5189"/>
                      <a:pt x="1826" y="5204"/>
                      <a:pt x="1891" y="5230"/>
                    </a:cubicBezTo>
                    <a:cubicBezTo>
                      <a:pt x="2080" y="5357"/>
                      <a:pt x="2301" y="5451"/>
                      <a:pt x="2521" y="5514"/>
                    </a:cubicBezTo>
                    <a:cubicBezTo>
                      <a:pt x="2679" y="5546"/>
                      <a:pt x="2805" y="5672"/>
                      <a:pt x="2805" y="5829"/>
                    </a:cubicBezTo>
                    <a:lnTo>
                      <a:pt x="2805" y="6270"/>
                    </a:lnTo>
                    <a:lnTo>
                      <a:pt x="3466" y="6270"/>
                    </a:lnTo>
                    <a:lnTo>
                      <a:pt x="3466" y="5829"/>
                    </a:lnTo>
                    <a:cubicBezTo>
                      <a:pt x="3466" y="5672"/>
                      <a:pt x="3592" y="5546"/>
                      <a:pt x="3750" y="5514"/>
                    </a:cubicBezTo>
                    <a:cubicBezTo>
                      <a:pt x="3939" y="5483"/>
                      <a:pt x="4160" y="5357"/>
                      <a:pt x="4380" y="5230"/>
                    </a:cubicBezTo>
                    <a:cubicBezTo>
                      <a:pt x="4414" y="5208"/>
                      <a:pt x="4463" y="5198"/>
                      <a:pt x="4517" y="5198"/>
                    </a:cubicBezTo>
                    <a:cubicBezTo>
                      <a:pt x="4615" y="5198"/>
                      <a:pt x="4729" y="5232"/>
                      <a:pt x="4790" y="5294"/>
                    </a:cubicBezTo>
                    <a:lnTo>
                      <a:pt x="5105" y="5609"/>
                    </a:lnTo>
                    <a:lnTo>
                      <a:pt x="5577" y="5136"/>
                    </a:lnTo>
                    <a:lnTo>
                      <a:pt x="5262" y="4821"/>
                    </a:lnTo>
                    <a:cubicBezTo>
                      <a:pt x="5168" y="4695"/>
                      <a:pt x="5168" y="4537"/>
                      <a:pt x="5231" y="4380"/>
                    </a:cubicBezTo>
                    <a:cubicBezTo>
                      <a:pt x="5357" y="4191"/>
                      <a:pt x="5420" y="3970"/>
                      <a:pt x="5514" y="3750"/>
                    </a:cubicBezTo>
                    <a:cubicBezTo>
                      <a:pt x="5546" y="3592"/>
                      <a:pt x="5672" y="3466"/>
                      <a:pt x="5829" y="3466"/>
                    </a:cubicBezTo>
                    <a:lnTo>
                      <a:pt x="6270" y="3466"/>
                    </a:lnTo>
                    <a:lnTo>
                      <a:pt x="6270" y="2773"/>
                    </a:lnTo>
                    <a:lnTo>
                      <a:pt x="5829" y="2773"/>
                    </a:lnTo>
                    <a:cubicBezTo>
                      <a:pt x="5672" y="2773"/>
                      <a:pt x="5546" y="2647"/>
                      <a:pt x="5514" y="2490"/>
                    </a:cubicBezTo>
                    <a:cubicBezTo>
                      <a:pt x="5483" y="2301"/>
                      <a:pt x="5357" y="2049"/>
                      <a:pt x="5231" y="1859"/>
                    </a:cubicBezTo>
                    <a:cubicBezTo>
                      <a:pt x="5168" y="1733"/>
                      <a:pt x="5199" y="1544"/>
                      <a:pt x="5262" y="1418"/>
                    </a:cubicBezTo>
                    <a:lnTo>
                      <a:pt x="5577" y="1103"/>
                    </a:lnTo>
                    <a:lnTo>
                      <a:pt x="5105" y="631"/>
                    </a:lnTo>
                    <a:lnTo>
                      <a:pt x="4790" y="946"/>
                    </a:lnTo>
                    <a:cubicBezTo>
                      <a:pt x="4739" y="1013"/>
                      <a:pt x="4670" y="1045"/>
                      <a:pt x="4593" y="1045"/>
                    </a:cubicBezTo>
                    <a:cubicBezTo>
                      <a:pt x="4526" y="1045"/>
                      <a:pt x="4453" y="1021"/>
                      <a:pt x="4380" y="977"/>
                    </a:cubicBezTo>
                    <a:cubicBezTo>
                      <a:pt x="4160" y="883"/>
                      <a:pt x="3971" y="788"/>
                      <a:pt x="3750" y="725"/>
                    </a:cubicBezTo>
                    <a:cubicBezTo>
                      <a:pt x="3592" y="662"/>
                      <a:pt x="3466" y="568"/>
                      <a:pt x="3466" y="410"/>
                    </a:cubicBezTo>
                    <a:lnTo>
                      <a:pt x="3466" y="1"/>
                    </a:ln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2" name="Google Shape;6794;p51">
              <a:extLst>
                <a:ext uri="{FF2B5EF4-FFF2-40B4-BE49-F238E27FC236}">
                  <a16:creationId xmlns:a16="http://schemas.microsoft.com/office/drawing/2014/main" id="{E5436FEA-8DBC-486E-A455-F67584B3E60B}"/>
                </a:ext>
              </a:extLst>
            </p:cNvPr>
            <p:cNvGrpSpPr/>
            <p:nvPr/>
          </p:nvGrpSpPr>
          <p:grpSpPr>
            <a:xfrm>
              <a:off x="4240462" y="4264525"/>
              <a:ext cx="220892" cy="209815"/>
              <a:chOff x="-31817400" y="3910025"/>
              <a:chExt cx="301675" cy="294075"/>
            </a:xfrm>
          </p:grpSpPr>
          <p:sp>
            <p:nvSpPr>
              <p:cNvPr id="114" name="Google Shape;6795;p51">
                <a:extLst>
                  <a:ext uri="{FF2B5EF4-FFF2-40B4-BE49-F238E27FC236}">
                    <a16:creationId xmlns:a16="http://schemas.microsoft.com/office/drawing/2014/main" id="{C3DD5934-A4CD-F40F-A655-6AACAACB29CD}"/>
                  </a:ext>
                </a:extLst>
              </p:cNvPr>
              <p:cNvSpPr/>
              <p:nvPr/>
            </p:nvSpPr>
            <p:spPr>
              <a:xfrm>
                <a:off x="-31817400" y="3911550"/>
                <a:ext cx="301675" cy="292550"/>
              </a:xfrm>
              <a:custGeom>
                <a:avLst/>
                <a:gdLst/>
                <a:ahLst/>
                <a:cxnLst/>
                <a:rect l="l" t="t" r="r" b="b"/>
                <a:pathLst>
                  <a:path w="12067" h="11702" extrusionOk="0">
                    <a:moveTo>
                      <a:pt x="2558" y="0"/>
                    </a:moveTo>
                    <a:cubicBezTo>
                      <a:pt x="2357" y="0"/>
                      <a:pt x="2155" y="24"/>
                      <a:pt x="1954" y="70"/>
                    </a:cubicBezTo>
                    <a:cubicBezTo>
                      <a:pt x="1828" y="102"/>
                      <a:pt x="1733" y="196"/>
                      <a:pt x="1702" y="322"/>
                    </a:cubicBezTo>
                    <a:cubicBezTo>
                      <a:pt x="1670" y="448"/>
                      <a:pt x="1702" y="543"/>
                      <a:pt x="1796" y="637"/>
                    </a:cubicBezTo>
                    <a:lnTo>
                      <a:pt x="2679" y="1551"/>
                    </a:lnTo>
                    <a:cubicBezTo>
                      <a:pt x="2962" y="1803"/>
                      <a:pt x="2962" y="2244"/>
                      <a:pt x="2679" y="2528"/>
                    </a:cubicBezTo>
                    <a:cubicBezTo>
                      <a:pt x="2553" y="2669"/>
                      <a:pt x="2379" y="2740"/>
                      <a:pt x="2202" y="2740"/>
                    </a:cubicBezTo>
                    <a:cubicBezTo>
                      <a:pt x="2025" y="2740"/>
                      <a:pt x="1844" y="2669"/>
                      <a:pt x="1702" y="2528"/>
                    </a:cubicBezTo>
                    <a:lnTo>
                      <a:pt x="788" y="1614"/>
                    </a:lnTo>
                    <a:cubicBezTo>
                      <a:pt x="744" y="1569"/>
                      <a:pt x="668" y="1525"/>
                      <a:pt x="582" y="1525"/>
                    </a:cubicBezTo>
                    <a:cubicBezTo>
                      <a:pt x="547" y="1525"/>
                      <a:pt x="510" y="1532"/>
                      <a:pt x="473" y="1551"/>
                    </a:cubicBezTo>
                    <a:cubicBezTo>
                      <a:pt x="347" y="1582"/>
                      <a:pt x="284" y="1645"/>
                      <a:pt x="253" y="1771"/>
                    </a:cubicBezTo>
                    <a:cubicBezTo>
                      <a:pt x="1" y="2591"/>
                      <a:pt x="253" y="3473"/>
                      <a:pt x="883" y="4103"/>
                    </a:cubicBezTo>
                    <a:cubicBezTo>
                      <a:pt x="1366" y="4494"/>
                      <a:pt x="1932" y="4750"/>
                      <a:pt x="2619" y="4750"/>
                    </a:cubicBezTo>
                    <a:cubicBezTo>
                      <a:pt x="2874" y="4750"/>
                      <a:pt x="3145" y="4715"/>
                      <a:pt x="3435" y="4638"/>
                    </a:cubicBezTo>
                    <a:lnTo>
                      <a:pt x="7247" y="8482"/>
                    </a:lnTo>
                    <a:cubicBezTo>
                      <a:pt x="6963" y="9522"/>
                      <a:pt x="7215" y="10372"/>
                      <a:pt x="7814" y="10971"/>
                    </a:cubicBezTo>
                    <a:cubicBezTo>
                      <a:pt x="8291" y="11472"/>
                      <a:pt x="8895" y="11702"/>
                      <a:pt x="9516" y="11702"/>
                    </a:cubicBezTo>
                    <a:cubicBezTo>
                      <a:pt x="9714" y="11702"/>
                      <a:pt x="9915" y="11678"/>
                      <a:pt x="10114" y="11632"/>
                    </a:cubicBezTo>
                    <a:cubicBezTo>
                      <a:pt x="10240" y="11569"/>
                      <a:pt x="10334" y="11506"/>
                      <a:pt x="10366" y="11380"/>
                    </a:cubicBezTo>
                    <a:cubicBezTo>
                      <a:pt x="10397" y="11254"/>
                      <a:pt x="10366" y="11128"/>
                      <a:pt x="10271" y="11065"/>
                    </a:cubicBezTo>
                    <a:lnTo>
                      <a:pt x="9389" y="10152"/>
                    </a:lnTo>
                    <a:cubicBezTo>
                      <a:pt x="9106" y="9868"/>
                      <a:pt x="9106" y="9459"/>
                      <a:pt x="9389" y="9175"/>
                    </a:cubicBezTo>
                    <a:cubicBezTo>
                      <a:pt x="9515" y="9033"/>
                      <a:pt x="9688" y="8962"/>
                      <a:pt x="9866" y="8962"/>
                    </a:cubicBezTo>
                    <a:cubicBezTo>
                      <a:pt x="10043" y="8962"/>
                      <a:pt x="10224" y="9033"/>
                      <a:pt x="10366" y="9175"/>
                    </a:cubicBezTo>
                    <a:lnTo>
                      <a:pt x="11279" y="10089"/>
                    </a:lnTo>
                    <a:cubicBezTo>
                      <a:pt x="11326" y="10135"/>
                      <a:pt x="11405" y="10164"/>
                      <a:pt x="11494" y="10164"/>
                    </a:cubicBezTo>
                    <a:cubicBezTo>
                      <a:pt x="11527" y="10164"/>
                      <a:pt x="11561" y="10160"/>
                      <a:pt x="11594" y="10152"/>
                    </a:cubicBezTo>
                    <a:cubicBezTo>
                      <a:pt x="11720" y="10120"/>
                      <a:pt x="11783" y="10026"/>
                      <a:pt x="11815" y="9931"/>
                    </a:cubicBezTo>
                    <a:cubicBezTo>
                      <a:pt x="12067" y="9081"/>
                      <a:pt x="11815" y="8230"/>
                      <a:pt x="11185" y="7600"/>
                    </a:cubicBezTo>
                    <a:cubicBezTo>
                      <a:pt x="10778" y="7170"/>
                      <a:pt x="10224" y="6903"/>
                      <a:pt x="9537" y="6903"/>
                    </a:cubicBezTo>
                    <a:cubicBezTo>
                      <a:pt x="9266" y="6903"/>
                      <a:pt x="8975" y="6944"/>
                      <a:pt x="8665" y="7033"/>
                    </a:cubicBezTo>
                    <a:lnTo>
                      <a:pt x="4852" y="3221"/>
                    </a:lnTo>
                    <a:lnTo>
                      <a:pt x="4884" y="3032"/>
                    </a:lnTo>
                    <a:cubicBezTo>
                      <a:pt x="5136" y="2213"/>
                      <a:pt x="4884" y="1330"/>
                      <a:pt x="4254" y="700"/>
                    </a:cubicBezTo>
                    <a:cubicBezTo>
                      <a:pt x="3778" y="225"/>
                      <a:pt x="3177" y="0"/>
                      <a:pt x="2558" y="0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6796;p51">
                <a:extLst>
                  <a:ext uri="{FF2B5EF4-FFF2-40B4-BE49-F238E27FC236}">
                    <a16:creationId xmlns:a16="http://schemas.microsoft.com/office/drawing/2014/main" id="{D4B6F925-06BD-7EA6-CA83-9AD2D0F0CCC3}"/>
                  </a:ext>
                </a:extLst>
              </p:cNvPr>
              <p:cNvSpPr/>
              <p:nvPr/>
            </p:nvSpPr>
            <p:spPr>
              <a:xfrm>
                <a:off x="-31816600" y="4062950"/>
                <a:ext cx="14415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24" extrusionOk="0">
                    <a:moveTo>
                      <a:pt x="4080" y="1504"/>
                    </a:moveTo>
                    <a:cubicBezTo>
                      <a:pt x="4167" y="1504"/>
                      <a:pt x="4253" y="1528"/>
                      <a:pt x="4316" y="1575"/>
                    </a:cubicBezTo>
                    <a:cubicBezTo>
                      <a:pt x="4442" y="1701"/>
                      <a:pt x="4442" y="1953"/>
                      <a:pt x="4316" y="2048"/>
                    </a:cubicBezTo>
                    <a:lnTo>
                      <a:pt x="2205" y="4159"/>
                    </a:lnTo>
                    <a:cubicBezTo>
                      <a:pt x="2158" y="4206"/>
                      <a:pt x="2072" y="4230"/>
                      <a:pt x="1985" y="4230"/>
                    </a:cubicBezTo>
                    <a:cubicBezTo>
                      <a:pt x="1898" y="4230"/>
                      <a:pt x="1812" y="4206"/>
                      <a:pt x="1764" y="4159"/>
                    </a:cubicBezTo>
                    <a:cubicBezTo>
                      <a:pt x="1638" y="4033"/>
                      <a:pt x="1638" y="3781"/>
                      <a:pt x="1764" y="3686"/>
                    </a:cubicBezTo>
                    <a:lnTo>
                      <a:pt x="3844" y="1575"/>
                    </a:lnTo>
                    <a:cubicBezTo>
                      <a:pt x="3907" y="1528"/>
                      <a:pt x="3993" y="1504"/>
                      <a:pt x="4080" y="1504"/>
                    </a:cubicBezTo>
                    <a:close/>
                    <a:moveTo>
                      <a:pt x="3844" y="0"/>
                    </a:moveTo>
                    <a:lnTo>
                      <a:pt x="567" y="3277"/>
                    </a:lnTo>
                    <a:cubicBezTo>
                      <a:pt x="0" y="3844"/>
                      <a:pt x="0" y="4694"/>
                      <a:pt x="567" y="5198"/>
                    </a:cubicBezTo>
                    <a:cubicBezTo>
                      <a:pt x="835" y="5482"/>
                      <a:pt x="1189" y="5624"/>
                      <a:pt x="1540" y="5624"/>
                    </a:cubicBezTo>
                    <a:cubicBezTo>
                      <a:pt x="1890" y="5624"/>
                      <a:pt x="2237" y="5482"/>
                      <a:pt x="2489" y="5198"/>
                    </a:cubicBezTo>
                    <a:lnTo>
                      <a:pt x="5766" y="1953"/>
                    </a:lnTo>
                    <a:lnTo>
                      <a:pt x="3844" y="0"/>
                    </a:ln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6797;p51">
                <a:extLst>
                  <a:ext uri="{FF2B5EF4-FFF2-40B4-BE49-F238E27FC236}">
                    <a16:creationId xmlns:a16="http://schemas.microsoft.com/office/drawing/2014/main" id="{D7D89EF3-5B90-AF73-C238-D104241B20DB}"/>
                  </a:ext>
                </a:extLst>
              </p:cNvPr>
              <p:cNvSpPr/>
              <p:nvPr/>
            </p:nvSpPr>
            <p:spPr>
              <a:xfrm>
                <a:off x="-31648050" y="3910025"/>
                <a:ext cx="1291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5109" extrusionOk="0">
                    <a:moveTo>
                      <a:pt x="4249" y="1"/>
                    </a:moveTo>
                    <a:cubicBezTo>
                      <a:pt x="4179" y="1"/>
                      <a:pt x="4106" y="24"/>
                      <a:pt x="4033" y="68"/>
                    </a:cubicBezTo>
                    <a:lnTo>
                      <a:pt x="2206" y="1171"/>
                    </a:lnTo>
                    <a:cubicBezTo>
                      <a:pt x="2017" y="1265"/>
                      <a:pt x="1985" y="1549"/>
                      <a:pt x="2143" y="1706"/>
                    </a:cubicBezTo>
                    <a:lnTo>
                      <a:pt x="2300" y="1864"/>
                    </a:lnTo>
                    <a:lnTo>
                      <a:pt x="0" y="4164"/>
                    </a:lnTo>
                    <a:lnTo>
                      <a:pt x="945" y="5109"/>
                    </a:lnTo>
                    <a:lnTo>
                      <a:pt x="3245" y="2809"/>
                    </a:lnTo>
                    <a:lnTo>
                      <a:pt x="3434" y="2998"/>
                    </a:lnTo>
                    <a:cubicBezTo>
                      <a:pt x="3502" y="3066"/>
                      <a:pt x="3594" y="3099"/>
                      <a:pt x="3684" y="3099"/>
                    </a:cubicBezTo>
                    <a:cubicBezTo>
                      <a:pt x="3802" y="3099"/>
                      <a:pt x="3916" y="3042"/>
                      <a:pt x="3970" y="2935"/>
                    </a:cubicBezTo>
                    <a:lnTo>
                      <a:pt x="5073" y="1108"/>
                    </a:lnTo>
                    <a:cubicBezTo>
                      <a:pt x="5167" y="1013"/>
                      <a:pt x="5167" y="793"/>
                      <a:pt x="5041" y="698"/>
                    </a:cubicBezTo>
                    <a:lnTo>
                      <a:pt x="4474" y="100"/>
                    </a:lnTo>
                    <a:cubicBezTo>
                      <a:pt x="4406" y="32"/>
                      <a:pt x="4330" y="1"/>
                      <a:pt x="4249" y="1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" name="Google Shape;6794;p51">
              <a:extLst>
                <a:ext uri="{FF2B5EF4-FFF2-40B4-BE49-F238E27FC236}">
                  <a16:creationId xmlns:a16="http://schemas.microsoft.com/office/drawing/2014/main" id="{87C4639D-AA00-86B9-4886-1A7FB4A823B8}"/>
                </a:ext>
              </a:extLst>
            </p:cNvPr>
            <p:cNvGrpSpPr/>
            <p:nvPr/>
          </p:nvGrpSpPr>
          <p:grpSpPr>
            <a:xfrm>
              <a:off x="3801176" y="4151543"/>
              <a:ext cx="220892" cy="209815"/>
              <a:chOff x="-31817400" y="3910025"/>
              <a:chExt cx="301675" cy="294075"/>
            </a:xfrm>
          </p:grpSpPr>
          <p:sp>
            <p:nvSpPr>
              <p:cNvPr id="111" name="Google Shape;6795;p51">
                <a:extLst>
                  <a:ext uri="{FF2B5EF4-FFF2-40B4-BE49-F238E27FC236}">
                    <a16:creationId xmlns:a16="http://schemas.microsoft.com/office/drawing/2014/main" id="{E5B83AA1-A514-C7E4-8AE9-BE0AC851CFFF}"/>
                  </a:ext>
                </a:extLst>
              </p:cNvPr>
              <p:cNvSpPr/>
              <p:nvPr/>
            </p:nvSpPr>
            <p:spPr>
              <a:xfrm>
                <a:off x="-31817400" y="3911550"/>
                <a:ext cx="301675" cy="292550"/>
              </a:xfrm>
              <a:custGeom>
                <a:avLst/>
                <a:gdLst/>
                <a:ahLst/>
                <a:cxnLst/>
                <a:rect l="l" t="t" r="r" b="b"/>
                <a:pathLst>
                  <a:path w="12067" h="11702" extrusionOk="0">
                    <a:moveTo>
                      <a:pt x="2558" y="0"/>
                    </a:moveTo>
                    <a:cubicBezTo>
                      <a:pt x="2357" y="0"/>
                      <a:pt x="2155" y="24"/>
                      <a:pt x="1954" y="70"/>
                    </a:cubicBezTo>
                    <a:cubicBezTo>
                      <a:pt x="1828" y="102"/>
                      <a:pt x="1733" y="196"/>
                      <a:pt x="1702" y="322"/>
                    </a:cubicBezTo>
                    <a:cubicBezTo>
                      <a:pt x="1670" y="448"/>
                      <a:pt x="1702" y="543"/>
                      <a:pt x="1796" y="637"/>
                    </a:cubicBezTo>
                    <a:lnTo>
                      <a:pt x="2679" y="1551"/>
                    </a:lnTo>
                    <a:cubicBezTo>
                      <a:pt x="2962" y="1803"/>
                      <a:pt x="2962" y="2244"/>
                      <a:pt x="2679" y="2528"/>
                    </a:cubicBezTo>
                    <a:cubicBezTo>
                      <a:pt x="2553" y="2669"/>
                      <a:pt x="2379" y="2740"/>
                      <a:pt x="2202" y="2740"/>
                    </a:cubicBezTo>
                    <a:cubicBezTo>
                      <a:pt x="2025" y="2740"/>
                      <a:pt x="1844" y="2669"/>
                      <a:pt x="1702" y="2528"/>
                    </a:cubicBezTo>
                    <a:lnTo>
                      <a:pt x="788" y="1614"/>
                    </a:lnTo>
                    <a:cubicBezTo>
                      <a:pt x="744" y="1569"/>
                      <a:pt x="668" y="1525"/>
                      <a:pt x="582" y="1525"/>
                    </a:cubicBezTo>
                    <a:cubicBezTo>
                      <a:pt x="547" y="1525"/>
                      <a:pt x="510" y="1532"/>
                      <a:pt x="473" y="1551"/>
                    </a:cubicBezTo>
                    <a:cubicBezTo>
                      <a:pt x="347" y="1582"/>
                      <a:pt x="284" y="1645"/>
                      <a:pt x="253" y="1771"/>
                    </a:cubicBezTo>
                    <a:cubicBezTo>
                      <a:pt x="1" y="2591"/>
                      <a:pt x="253" y="3473"/>
                      <a:pt x="883" y="4103"/>
                    </a:cubicBezTo>
                    <a:cubicBezTo>
                      <a:pt x="1366" y="4494"/>
                      <a:pt x="1932" y="4750"/>
                      <a:pt x="2619" y="4750"/>
                    </a:cubicBezTo>
                    <a:cubicBezTo>
                      <a:pt x="2874" y="4750"/>
                      <a:pt x="3145" y="4715"/>
                      <a:pt x="3435" y="4638"/>
                    </a:cubicBezTo>
                    <a:lnTo>
                      <a:pt x="7247" y="8482"/>
                    </a:lnTo>
                    <a:cubicBezTo>
                      <a:pt x="6963" y="9522"/>
                      <a:pt x="7215" y="10372"/>
                      <a:pt x="7814" y="10971"/>
                    </a:cubicBezTo>
                    <a:cubicBezTo>
                      <a:pt x="8291" y="11472"/>
                      <a:pt x="8895" y="11702"/>
                      <a:pt x="9516" y="11702"/>
                    </a:cubicBezTo>
                    <a:cubicBezTo>
                      <a:pt x="9714" y="11702"/>
                      <a:pt x="9915" y="11678"/>
                      <a:pt x="10114" y="11632"/>
                    </a:cubicBezTo>
                    <a:cubicBezTo>
                      <a:pt x="10240" y="11569"/>
                      <a:pt x="10334" y="11506"/>
                      <a:pt x="10366" y="11380"/>
                    </a:cubicBezTo>
                    <a:cubicBezTo>
                      <a:pt x="10397" y="11254"/>
                      <a:pt x="10366" y="11128"/>
                      <a:pt x="10271" y="11065"/>
                    </a:cubicBezTo>
                    <a:lnTo>
                      <a:pt x="9389" y="10152"/>
                    </a:lnTo>
                    <a:cubicBezTo>
                      <a:pt x="9106" y="9868"/>
                      <a:pt x="9106" y="9459"/>
                      <a:pt x="9389" y="9175"/>
                    </a:cubicBezTo>
                    <a:cubicBezTo>
                      <a:pt x="9515" y="9033"/>
                      <a:pt x="9688" y="8962"/>
                      <a:pt x="9866" y="8962"/>
                    </a:cubicBezTo>
                    <a:cubicBezTo>
                      <a:pt x="10043" y="8962"/>
                      <a:pt x="10224" y="9033"/>
                      <a:pt x="10366" y="9175"/>
                    </a:cubicBezTo>
                    <a:lnTo>
                      <a:pt x="11279" y="10089"/>
                    </a:lnTo>
                    <a:cubicBezTo>
                      <a:pt x="11326" y="10135"/>
                      <a:pt x="11405" y="10164"/>
                      <a:pt x="11494" y="10164"/>
                    </a:cubicBezTo>
                    <a:cubicBezTo>
                      <a:pt x="11527" y="10164"/>
                      <a:pt x="11561" y="10160"/>
                      <a:pt x="11594" y="10152"/>
                    </a:cubicBezTo>
                    <a:cubicBezTo>
                      <a:pt x="11720" y="10120"/>
                      <a:pt x="11783" y="10026"/>
                      <a:pt x="11815" y="9931"/>
                    </a:cubicBezTo>
                    <a:cubicBezTo>
                      <a:pt x="12067" y="9081"/>
                      <a:pt x="11815" y="8230"/>
                      <a:pt x="11185" y="7600"/>
                    </a:cubicBezTo>
                    <a:cubicBezTo>
                      <a:pt x="10778" y="7170"/>
                      <a:pt x="10224" y="6903"/>
                      <a:pt x="9537" y="6903"/>
                    </a:cubicBezTo>
                    <a:cubicBezTo>
                      <a:pt x="9266" y="6903"/>
                      <a:pt x="8975" y="6944"/>
                      <a:pt x="8665" y="7033"/>
                    </a:cubicBezTo>
                    <a:lnTo>
                      <a:pt x="4852" y="3221"/>
                    </a:lnTo>
                    <a:lnTo>
                      <a:pt x="4884" y="3032"/>
                    </a:lnTo>
                    <a:cubicBezTo>
                      <a:pt x="5136" y="2213"/>
                      <a:pt x="4884" y="1330"/>
                      <a:pt x="4254" y="700"/>
                    </a:cubicBezTo>
                    <a:cubicBezTo>
                      <a:pt x="3778" y="225"/>
                      <a:pt x="3177" y="0"/>
                      <a:pt x="2558" y="0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6796;p51">
                <a:extLst>
                  <a:ext uri="{FF2B5EF4-FFF2-40B4-BE49-F238E27FC236}">
                    <a16:creationId xmlns:a16="http://schemas.microsoft.com/office/drawing/2014/main" id="{DE069540-E003-5D45-2755-B6E6D1790CE1}"/>
                  </a:ext>
                </a:extLst>
              </p:cNvPr>
              <p:cNvSpPr/>
              <p:nvPr/>
            </p:nvSpPr>
            <p:spPr>
              <a:xfrm>
                <a:off x="-31816600" y="4062950"/>
                <a:ext cx="14415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24" extrusionOk="0">
                    <a:moveTo>
                      <a:pt x="4080" y="1504"/>
                    </a:moveTo>
                    <a:cubicBezTo>
                      <a:pt x="4167" y="1504"/>
                      <a:pt x="4253" y="1528"/>
                      <a:pt x="4316" y="1575"/>
                    </a:cubicBezTo>
                    <a:cubicBezTo>
                      <a:pt x="4442" y="1701"/>
                      <a:pt x="4442" y="1953"/>
                      <a:pt x="4316" y="2048"/>
                    </a:cubicBezTo>
                    <a:lnTo>
                      <a:pt x="2205" y="4159"/>
                    </a:lnTo>
                    <a:cubicBezTo>
                      <a:pt x="2158" y="4206"/>
                      <a:pt x="2072" y="4230"/>
                      <a:pt x="1985" y="4230"/>
                    </a:cubicBezTo>
                    <a:cubicBezTo>
                      <a:pt x="1898" y="4230"/>
                      <a:pt x="1812" y="4206"/>
                      <a:pt x="1764" y="4159"/>
                    </a:cubicBezTo>
                    <a:cubicBezTo>
                      <a:pt x="1638" y="4033"/>
                      <a:pt x="1638" y="3781"/>
                      <a:pt x="1764" y="3686"/>
                    </a:cubicBezTo>
                    <a:lnTo>
                      <a:pt x="3844" y="1575"/>
                    </a:lnTo>
                    <a:cubicBezTo>
                      <a:pt x="3907" y="1528"/>
                      <a:pt x="3993" y="1504"/>
                      <a:pt x="4080" y="1504"/>
                    </a:cubicBezTo>
                    <a:close/>
                    <a:moveTo>
                      <a:pt x="3844" y="0"/>
                    </a:moveTo>
                    <a:lnTo>
                      <a:pt x="567" y="3277"/>
                    </a:lnTo>
                    <a:cubicBezTo>
                      <a:pt x="0" y="3844"/>
                      <a:pt x="0" y="4694"/>
                      <a:pt x="567" y="5198"/>
                    </a:cubicBezTo>
                    <a:cubicBezTo>
                      <a:pt x="835" y="5482"/>
                      <a:pt x="1189" y="5624"/>
                      <a:pt x="1540" y="5624"/>
                    </a:cubicBezTo>
                    <a:cubicBezTo>
                      <a:pt x="1890" y="5624"/>
                      <a:pt x="2237" y="5482"/>
                      <a:pt x="2489" y="5198"/>
                    </a:cubicBezTo>
                    <a:lnTo>
                      <a:pt x="5766" y="1953"/>
                    </a:lnTo>
                    <a:lnTo>
                      <a:pt x="3844" y="0"/>
                    </a:ln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6797;p51">
                <a:extLst>
                  <a:ext uri="{FF2B5EF4-FFF2-40B4-BE49-F238E27FC236}">
                    <a16:creationId xmlns:a16="http://schemas.microsoft.com/office/drawing/2014/main" id="{E6671F17-0588-D4CB-DFB4-1F9D74E7606C}"/>
                  </a:ext>
                </a:extLst>
              </p:cNvPr>
              <p:cNvSpPr/>
              <p:nvPr/>
            </p:nvSpPr>
            <p:spPr>
              <a:xfrm>
                <a:off x="-31648050" y="3910025"/>
                <a:ext cx="1291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5109" extrusionOk="0">
                    <a:moveTo>
                      <a:pt x="4249" y="1"/>
                    </a:moveTo>
                    <a:cubicBezTo>
                      <a:pt x="4179" y="1"/>
                      <a:pt x="4106" y="24"/>
                      <a:pt x="4033" y="68"/>
                    </a:cubicBezTo>
                    <a:lnTo>
                      <a:pt x="2206" y="1171"/>
                    </a:lnTo>
                    <a:cubicBezTo>
                      <a:pt x="2017" y="1265"/>
                      <a:pt x="1985" y="1549"/>
                      <a:pt x="2143" y="1706"/>
                    </a:cubicBezTo>
                    <a:lnTo>
                      <a:pt x="2300" y="1864"/>
                    </a:lnTo>
                    <a:lnTo>
                      <a:pt x="0" y="4164"/>
                    </a:lnTo>
                    <a:lnTo>
                      <a:pt x="945" y="5109"/>
                    </a:lnTo>
                    <a:lnTo>
                      <a:pt x="3245" y="2809"/>
                    </a:lnTo>
                    <a:lnTo>
                      <a:pt x="3434" y="2998"/>
                    </a:lnTo>
                    <a:cubicBezTo>
                      <a:pt x="3502" y="3066"/>
                      <a:pt x="3594" y="3099"/>
                      <a:pt x="3684" y="3099"/>
                    </a:cubicBezTo>
                    <a:cubicBezTo>
                      <a:pt x="3802" y="3099"/>
                      <a:pt x="3916" y="3042"/>
                      <a:pt x="3970" y="2935"/>
                    </a:cubicBezTo>
                    <a:lnTo>
                      <a:pt x="5073" y="1108"/>
                    </a:lnTo>
                    <a:cubicBezTo>
                      <a:pt x="5167" y="1013"/>
                      <a:pt x="5167" y="793"/>
                      <a:pt x="5041" y="698"/>
                    </a:cubicBezTo>
                    <a:lnTo>
                      <a:pt x="4474" y="100"/>
                    </a:lnTo>
                    <a:cubicBezTo>
                      <a:pt x="4406" y="32"/>
                      <a:pt x="4330" y="1"/>
                      <a:pt x="4249" y="1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" name="Google Shape;6794;p51">
              <a:extLst>
                <a:ext uri="{FF2B5EF4-FFF2-40B4-BE49-F238E27FC236}">
                  <a16:creationId xmlns:a16="http://schemas.microsoft.com/office/drawing/2014/main" id="{A91A103B-0BB5-D2EA-808E-7D60CA46687E}"/>
                </a:ext>
              </a:extLst>
            </p:cNvPr>
            <p:cNvGrpSpPr/>
            <p:nvPr/>
          </p:nvGrpSpPr>
          <p:grpSpPr>
            <a:xfrm>
              <a:off x="3378430" y="3888632"/>
              <a:ext cx="220892" cy="209815"/>
              <a:chOff x="-31817400" y="3910025"/>
              <a:chExt cx="301675" cy="294075"/>
            </a:xfrm>
          </p:grpSpPr>
          <p:sp>
            <p:nvSpPr>
              <p:cNvPr id="108" name="Google Shape;6795;p51">
                <a:extLst>
                  <a:ext uri="{FF2B5EF4-FFF2-40B4-BE49-F238E27FC236}">
                    <a16:creationId xmlns:a16="http://schemas.microsoft.com/office/drawing/2014/main" id="{994675C6-748F-8BFF-E283-68FAA81D2503}"/>
                  </a:ext>
                </a:extLst>
              </p:cNvPr>
              <p:cNvSpPr/>
              <p:nvPr/>
            </p:nvSpPr>
            <p:spPr>
              <a:xfrm>
                <a:off x="-31817400" y="3911550"/>
                <a:ext cx="301675" cy="292550"/>
              </a:xfrm>
              <a:custGeom>
                <a:avLst/>
                <a:gdLst/>
                <a:ahLst/>
                <a:cxnLst/>
                <a:rect l="l" t="t" r="r" b="b"/>
                <a:pathLst>
                  <a:path w="12067" h="11702" extrusionOk="0">
                    <a:moveTo>
                      <a:pt x="2558" y="0"/>
                    </a:moveTo>
                    <a:cubicBezTo>
                      <a:pt x="2357" y="0"/>
                      <a:pt x="2155" y="24"/>
                      <a:pt x="1954" y="70"/>
                    </a:cubicBezTo>
                    <a:cubicBezTo>
                      <a:pt x="1828" y="102"/>
                      <a:pt x="1733" y="196"/>
                      <a:pt x="1702" y="322"/>
                    </a:cubicBezTo>
                    <a:cubicBezTo>
                      <a:pt x="1670" y="448"/>
                      <a:pt x="1702" y="543"/>
                      <a:pt x="1796" y="637"/>
                    </a:cubicBezTo>
                    <a:lnTo>
                      <a:pt x="2679" y="1551"/>
                    </a:lnTo>
                    <a:cubicBezTo>
                      <a:pt x="2962" y="1803"/>
                      <a:pt x="2962" y="2244"/>
                      <a:pt x="2679" y="2528"/>
                    </a:cubicBezTo>
                    <a:cubicBezTo>
                      <a:pt x="2553" y="2669"/>
                      <a:pt x="2379" y="2740"/>
                      <a:pt x="2202" y="2740"/>
                    </a:cubicBezTo>
                    <a:cubicBezTo>
                      <a:pt x="2025" y="2740"/>
                      <a:pt x="1844" y="2669"/>
                      <a:pt x="1702" y="2528"/>
                    </a:cubicBezTo>
                    <a:lnTo>
                      <a:pt x="788" y="1614"/>
                    </a:lnTo>
                    <a:cubicBezTo>
                      <a:pt x="744" y="1569"/>
                      <a:pt x="668" y="1525"/>
                      <a:pt x="582" y="1525"/>
                    </a:cubicBezTo>
                    <a:cubicBezTo>
                      <a:pt x="547" y="1525"/>
                      <a:pt x="510" y="1532"/>
                      <a:pt x="473" y="1551"/>
                    </a:cubicBezTo>
                    <a:cubicBezTo>
                      <a:pt x="347" y="1582"/>
                      <a:pt x="284" y="1645"/>
                      <a:pt x="253" y="1771"/>
                    </a:cubicBezTo>
                    <a:cubicBezTo>
                      <a:pt x="1" y="2591"/>
                      <a:pt x="253" y="3473"/>
                      <a:pt x="883" y="4103"/>
                    </a:cubicBezTo>
                    <a:cubicBezTo>
                      <a:pt x="1366" y="4494"/>
                      <a:pt x="1932" y="4750"/>
                      <a:pt x="2619" y="4750"/>
                    </a:cubicBezTo>
                    <a:cubicBezTo>
                      <a:pt x="2874" y="4750"/>
                      <a:pt x="3145" y="4715"/>
                      <a:pt x="3435" y="4638"/>
                    </a:cubicBezTo>
                    <a:lnTo>
                      <a:pt x="7247" y="8482"/>
                    </a:lnTo>
                    <a:cubicBezTo>
                      <a:pt x="6963" y="9522"/>
                      <a:pt x="7215" y="10372"/>
                      <a:pt x="7814" y="10971"/>
                    </a:cubicBezTo>
                    <a:cubicBezTo>
                      <a:pt x="8291" y="11472"/>
                      <a:pt x="8895" y="11702"/>
                      <a:pt x="9516" y="11702"/>
                    </a:cubicBezTo>
                    <a:cubicBezTo>
                      <a:pt x="9714" y="11702"/>
                      <a:pt x="9915" y="11678"/>
                      <a:pt x="10114" y="11632"/>
                    </a:cubicBezTo>
                    <a:cubicBezTo>
                      <a:pt x="10240" y="11569"/>
                      <a:pt x="10334" y="11506"/>
                      <a:pt x="10366" y="11380"/>
                    </a:cubicBezTo>
                    <a:cubicBezTo>
                      <a:pt x="10397" y="11254"/>
                      <a:pt x="10366" y="11128"/>
                      <a:pt x="10271" y="11065"/>
                    </a:cubicBezTo>
                    <a:lnTo>
                      <a:pt x="9389" y="10152"/>
                    </a:lnTo>
                    <a:cubicBezTo>
                      <a:pt x="9106" y="9868"/>
                      <a:pt x="9106" y="9459"/>
                      <a:pt x="9389" y="9175"/>
                    </a:cubicBezTo>
                    <a:cubicBezTo>
                      <a:pt x="9515" y="9033"/>
                      <a:pt x="9688" y="8962"/>
                      <a:pt x="9866" y="8962"/>
                    </a:cubicBezTo>
                    <a:cubicBezTo>
                      <a:pt x="10043" y="8962"/>
                      <a:pt x="10224" y="9033"/>
                      <a:pt x="10366" y="9175"/>
                    </a:cubicBezTo>
                    <a:lnTo>
                      <a:pt x="11279" y="10089"/>
                    </a:lnTo>
                    <a:cubicBezTo>
                      <a:pt x="11326" y="10135"/>
                      <a:pt x="11405" y="10164"/>
                      <a:pt x="11494" y="10164"/>
                    </a:cubicBezTo>
                    <a:cubicBezTo>
                      <a:pt x="11527" y="10164"/>
                      <a:pt x="11561" y="10160"/>
                      <a:pt x="11594" y="10152"/>
                    </a:cubicBezTo>
                    <a:cubicBezTo>
                      <a:pt x="11720" y="10120"/>
                      <a:pt x="11783" y="10026"/>
                      <a:pt x="11815" y="9931"/>
                    </a:cubicBezTo>
                    <a:cubicBezTo>
                      <a:pt x="12067" y="9081"/>
                      <a:pt x="11815" y="8230"/>
                      <a:pt x="11185" y="7600"/>
                    </a:cubicBezTo>
                    <a:cubicBezTo>
                      <a:pt x="10778" y="7170"/>
                      <a:pt x="10224" y="6903"/>
                      <a:pt x="9537" y="6903"/>
                    </a:cubicBezTo>
                    <a:cubicBezTo>
                      <a:pt x="9266" y="6903"/>
                      <a:pt x="8975" y="6944"/>
                      <a:pt x="8665" y="7033"/>
                    </a:cubicBezTo>
                    <a:lnTo>
                      <a:pt x="4852" y="3221"/>
                    </a:lnTo>
                    <a:lnTo>
                      <a:pt x="4884" y="3032"/>
                    </a:lnTo>
                    <a:cubicBezTo>
                      <a:pt x="5136" y="2213"/>
                      <a:pt x="4884" y="1330"/>
                      <a:pt x="4254" y="700"/>
                    </a:cubicBezTo>
                    <a:cubicBezTo>
                      <a:pt x="3778" y="225"/>
                      <a:pt x="3177" y="0"/>
                      <a:pt x="2558" y="0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6796;p51">
                <a:extLst>
                  <a:ext uri="{FF2B5EF4-FFF2-40B4-BE49-F238E27FC236}">
                    <a16:creationId xmlns:a16="http://schemas.microsoft.com/office/drawing/2014/main" id="{F5F52203-5172-694B-91B7-74BFE780C968}"/>
                  </a:ext>
                </a:extLst>
              </p:cNvPr>
              <p:cNvSpPr/>
              <p:nvPr/>
            </p:nvSpPr>
            <p:spPr>
              <a:xfrm>
                <a:off x="-31816600" y="4062950"/>
                <a:ext cx="14415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24" extrusionOk="0">
                    <a:moveTo>
                      <a:pt x="4080" y="1504"/>
                    </a:moveTo>
                    <a:cubicBezTo>
                      <a:pt x="4167" y="1504"/>
                      <a:pt x="4253" y="1528"/>
                      <a:pt x="4316" y="1575"/>
                    </a:cubicBezTo>
                    <a:cubicBezTo>
                      <a:pt x="4442" y="1701"/>
                      <a:pt x="4442" y="1953"/>
                      <a:pt x="4316" y="2048"/>
                    </a:cubicBezTo>
                    <a:lnTo>
                      <a:pt x="2205" y="4159"/>
                    </a:lnTo>
                    <a:cubicBezTo>
                      <a:pt x="2158" y="4206"/>
                      <a:pt x="2072" y="4230"/>
                      <a:pt x="1985" y="4230"/>
                    </a:cubicBezTo>
                    <a:cubicBezTo>
                      <a:pt x="1898" y="4230"/>
                      <a:pt x="1812" y="4206"/>
                      <a:pt x="1764" y="4159"/>
                    </a:cubicBezTo>
                    <a:cubicBezTo>
                      <a:pt x="1638" y="4033"/>
                      <a:pt x="1638" y="3781"/>
                      <a:pt x="1764" y="3686"/>
                    </a:cubicBezTo>
                    <a:lnTo>
                      <a:pt x="3844" y="1575"/>
                    </a:lnTo>
                    <a:cubicBezTo>
                      <a:pt x="3907" y="1528"/>
                      <a:pt x="3993" y="1504"/>
                      <a:pt x="4080" y="1504"/>
                    </a:cubicBezTo>
                    <a:close/>
                    <a:moveTo>
                      <a:pt x="3844" y="0"/>
                    </a:moveTo>
                    <a:lnTo>
                      <a:pt x="567" y="3277"/>
                    </a:lnTo>
                    <a:cubicBezTo>
                      <a:pt x="0" y="3844"/>
                      <a:pt x="0" y="4694"/>
                      <a:pt x="567" y="5198"/>
                    </a:cubicBezTo>
                    <a:cubicBezTo>
                      <a:pt x="835" y="5482"/>
                      <a:pt x="1189" y="5624"/>
                      <a:pt x="1540" y="5624"/>
                    </a:cubicBezTo>
                    <a:cubicBezTo>
                      <a:pt x="1890" y="5624"/>
                      <a:pt x="2237" y="5482"/>
                      <a:pt x="2489" y="5198"/>
                    </a:cubicBezTo>
                    <a:lnTo>
                      <a:pt x="5766" y="1953"/>
                    </a:lnTo>
                    <a:lnTo>
                      <a:pt x="3844" y="0"/>
                    </a:ln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6797;p51">
                <a:extLst>
                  <a:ext uri="{FF2B5EF4-FFF2-40B4-BE49-F238E27FC236}">
                    <a16:creationId xmlns:a16="http://schemas.microsoft.com/office/drawing/2014/main" id="{5D0C3C91-C949-C065-DE90-5410175A2FA8}"/>
                  </a:ext>
                </a:extLst>
              </p:cNvPr>
              <p:cNvSpPr/>
              <p:nvPr/>
            </p:nvSpPr>
            <p:spPr>
              <a:xfrm>
                <a:off x="-31648050" y="3910025"/>
                <a:ext cx="1291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5109" extrusionOk="0">
                    <a:moveTo>
                      <a:pt x="4249" y="1"/>
                    </a:moveTo>
                    <a:cubicBezTo>
                      <a:pt x="4179" y="1"/>
                      <a:pt x="4106" y="24"/>
                      <a:pt x="4033" y="68"/>
                    </a:cubicBezTo>
                    <a:lnTo>
                      <a:pt x="2206" y="1171"/>
                    </a:lnTo>
                    <a:cubicBezTo>
                      <a:pt x="2017" y="1265"/>
                      <a:pt x="1985" y="1549"/>
                      <a:pt x="2143" y="1706"/>
                    </a:cubicBezTo>
                    <a:lnTo>
                      <a:pt x="2300" y="1864"/>
                    </a:lnTo>
                    <a:lnTo>
                      <a:pt x="0" y="4164"/>
                    </a:lnTo>
                    <a:lnTo>
                      <a:pt x="945" y="5109"/>
                    </a:lnTo>
                    <a:lnTo>
                      <a:pt x="3245" y="2809"/>
                    </a:lnTo>
                    <a:lnTo>
                      <a:pt x="3434" y="2998"/>
                    </a:lnTo>
                    <a:cubicBezTo>
                      <a:pt x="3502" y="3066"/>
                      <a:pt x="3594" y="3099"/>
                      <a:pt x="3684" y="3099"/>
                    </a:cubicBezTo>
                    <a:cubicBezTo>
                      <a:pt x="3802" y="3099"/>
                      <a:pt x="3916" y="3042"/>
                      <a:pt x="3970" y="2935"/>
                    </a:cubicBezTo>
                    <a:lnTo>
                      <a:pt x="5073" y="1108"/>
                    </a:lnTo>
                    <a:cubicBezTo>
                      <a:pt x="5167" y="1013"/>
                      <a:pt x="5167" y="793"/>
                      <a:pt x="5041" y="698"/>
                    </a:cubicBezTo>
                    <a:lnTo>
                      <a:pt x="4474" y="100"/>
                    </a:lnTo>
                    <a:cubicBezTo>
                      <a:pt x="4406" y="32"/>
                      <a:pt x="4330" y="1"/>
                      <a:pt x="4249" y="1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3AEEFBD-BF91-5468-5A79-43E25BD43F58}"/>
                </a:ext>
              </a:extLst>
            </p:cNvPr>
            <p:cNvGrpSpPr/>
            <p:nvPr/>
          </p:nvGrpSpPr>
          <p:grpSpPr>
            <a:xfrm>
              <a:off x="3738706" y="715815"/>
              <a:ext cx="351294" cy="310532"/>
              <a:chOff x="3263562" y="628231"/>
              <a:chExt cx="379745" cy="330479"/>
            </a:xfrm>
          </p:grpSpPr>
          <p:sp>
            <p:nvSpPr>
              <p:cNvPr id="105" name="Google Shape;5645;p48">
                <a:extLst>
                  <a:ext uri="{FF2B5EF4-FFF2-40B4-BE49-F238E27FC236}">
                    <a16:creationId xmlns:a16="http://schemas.microsoft.com/office/drawing/2014/main" id="{172EC3B5-D96F-BEE7-9A64-C5A7872D04F2}"/>
                  </a:ext>
                </a:extLst>
              </p:cNvPr>
              <p:cNvSpPr/>
              <p:nvPr/>
            </p:nvSpPr>
            <p:spPr>
              <a:xfrm>
                <a:off x="3350961" y="812728"/>
                <a:ext cx="268967" cy="145982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606" extrusionOk="0">
                    <a:moveTo>
                      <a:pt x="8589" y="0"/>
                    </a:moveTo>
                    <a:cubicBezTo>
                      <a:pt x="7469" y="3"/>
                      <a:pt x="6385" y="407"/>
                      <a:pt x="5536" y="1138"/>
                    </a:cubicBezTo>
                    <a:cubicBezTo>
                      <a:pt x="4819" y="1759"/>
                      <a:pt x="4289" y="2566"/>
                      <a:pt x="4006" y="3469"/>
                    </a:cubicBezTo>
                    <a:lnTo>
                      <a:pt x="3891" y="3469"/>
                    </a:lnTo>
                    <a:cubicBezTo>
                      <a:pt x="1747" y="3469"/>
                      <a:pt x="1" y="5294"/>
                      <a:pt x="1" y="7537"/>
                    </a:cubicBezTo>
                    <a:cubicBezTo>
                      <a:pt x="1" y="9781"/>
                      <a:pt x="1744" y="11605"/>
                      <a:pt x="3891" y="11605"/>
                    </a:cubicBezTo>
                    <a:lnTo>
                      <a:pt x="14798" y="11605"/>
                    </a:lnTo>
                    <a:cubicBezTo>
                      <a:pt x="17264" y="11605"/>
                      <a:pt x="19273" y="9507"/>
                      <a:pt x="19273" y="6923"/>
                    </a:cubicBezTo>
                    <a:cubicBezTo>
                      <a:pt x="19273" y="6044"/>
                      <a:pt x="19035" y="5182"/>
                      <a:pt x="18583" y="4430"/>
                    </a:cubicBezTo>
                    <a:cubicBezTo>
                      <a:pt x="18153" y="3707"/>
                      <a:pt x="17529" y="3117"/>
                      <a:pt x="16783" y="2728"/>
                    </a:cubicBezTo>
                    <a:cubicBezTo>
                      <a:pt x="16161" y="2404"/>
                      <a:pt x="15479" y="2243"/>
                      <a:pt x="14797" y="2243"/>
                    </a:cubicBezTo>
                    <a:cubicBezTo>
                      <a:pt x="14134" y="2243"/>
                      <a:pt x="13470" y="2395"/>
                      <a:pt x="12862" y="2701"/>
                    </a:cubicBezTo>
                    <a:cubicBezTo>
                      <a:pt x="12233" y="1442"/>
                      <a:pt x="11118" y="512"/>
                      <a:pt x="9784" y="157"/>
                    </a:cubicBezTo>
                    <a:cubicBezTo>
                      <a:pt x="9393" y="54"/>
                      <a:pt x="8992" y="0"/>
                      <a:pt x="8589" y="0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pic>
            <p:nvPicPr>
              <p:cNvPr id="106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233BEFD1-7CCD-4472-35CD-FC136B4D42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20440384">
                <a:off x="3501768" y="628231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9E820B3C-BE45-0B4C-9CDF-8A3DFD24FD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6200000">
                <a:off x="3264792" y="657854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520BD71-F80E-1AB8-2FE4-D180C86F2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73" t="15645" r="5527" b="18356"/>
            <a:stretch/>
          </p:blipFill>
          <p:spPr>
            <a:xfrm>
              <a:off x="4284036" y="773635"/>
              <a:ext cx="214202" cy="161710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101D040-2992-0D56-463B-C9EF4FB67A9F}"/>
                </a:ext>
              </a:extLst>
            </p:cNvPr>
            <p:cNvGrpSpPr/>
            <p:nvPr/>
          </p:nvGrpSpPr>
          <p:grpSpPr>
            <a:xfrm>
              <a:off x="4671995" y="674790"/>
              <a:ext cx="311013" cy="262153"/>
              <a:chOff x="4288062" y="575620"/>
              <a:chExt cx="336202" cy="278993"/>
            </a:xfrm>
          </p:grpSpPr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7F0A6C51-3212-A00C-AE9F-02683B4DB1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673" t="41448" r="5527" b="18356"/>
              <a:stretch/>
            </p:blipFill>
            <p:spPr>
              <a:xfrm>
                <a:off x="4339968" y="749799"/>
                <a:ext cx="231550" cy="104814"/>
              </a:xfrm>
              <a:prstGeom prst="rect">
                <a:avLst/>
              </a:prstGeom>
            </p:spPr>
          </p:pic>
          <p:pic>
            <p:nvPicPr>
              <p:cNvPr id="103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59749751-3414-841A-9781-C1753591EB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21079353">
                <a:off x="4482725" y="575620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8A009866-9E1E-03E0-4B96-277F28951D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6200000">
                <a:off x="4289292" y="578440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8" name="Picture 10" descr="Transparent Moon And Stars Clipart Black And White - Full Moon And Stars  Icon, HD Png Download , Transparent Png Image | PNG.ToolXoX.com">
              <a:extLst>
                <a:ext uri="{FF2B5EF4-FFF2-40B4-BE49-F238E27FC236}">
                  <a16:creationId xmlns:a16="http://schemas.microsoft.com/office/drawing/2014/main" id="{6E2369EB-3EA8-BC44-4337-21DDC95CD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033" y="854491"/>
              <a:ext cx="209559" cy="185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6D6827F-0F29-FF7D-B5F8-8D2B19B177D9}"/>
                </a:ext>
              </a:extLst>
            </p:cNvPr>
            <p:cNvGrpSpPr/>
            <p:nvPr/>
          </p:nvGrpSpPr>
          <p:grpSpPr>
            <a:xfrm>
              <a:off x="5558965" y="916206"/>
              <a:ext cx="341554" cy="328234"/>
              <a:chOff x="5231241" y="841495"/>
              <a:chExt cx="369216" cy="349318"/>
            </a:xfrm>
          </p:grpSpPr>
          <p:pic>
            <p:nvPicPr>
              <p:cNvPr id="99" name="Picture 10" descr="Transparent Moon And Stars Clipart Black And White - Full Moon And Stars  Icon, HD Png Download , Transparent Png Image | PNG.ToolXoX.com">
                <a:extLst>
                  <a:ext uri="{FF2B5EF4-FFF2-40B4-BE49-F238E27FC236}">
                    <a16:creationId xmlns:a16="http://schemas.microsoft.com/office/drawing/2014/main" id="{A61B311C-8C6C-399C-FF04-DF1908AFB6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1241" y="993421"/>
                <a:ext cx="226531" cy="197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33681442-3295-9C50-0554-E4AC738687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349485">
                <a:off x="5458918" y="962636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AB27EBFB-B48B-977E-185C-F439B71F53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8144797">
                <a:off x="5255289" y="840265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55C37F-17CB-D364-7290-3568E7212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209" b="22069"/>
            <a:stretch/>
          </p:blipFill>
          <p:spPr>
            <a:xfrm rot="21264185">
              <a:off x="5871558" y="1394308"/>
              <a:ext cx="248223" cy="140492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EF8B837-96E4-86F9-1A52-525E6AD6C91C}"/>
                </a:ext>
              </a:extLst>
            </p:cNvPr>
            <p:cNvGrpSpPr/>
            <p:nvPr/>
          </p:nvGrpSpPr>
          <p:grpSpPr>
            <a:xfrm>
              <a:off x="6044264" y="1680134"/>
              <a:ext cx="321143" cy="331646"/>
              <a:chOff x="5755844" y="1654494"/>
              <a:chExt cx="347152" cy="352949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6896F02F-C860-1BBA-0042-D1A6240406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22209" b="22069"/>
              <a:stretch/>
            </p:blipFill>
            <p:spPr>
              <a:xfrm rot="21264185">
                <a:off x="5826809" y="1857926"/>
                <a:ext cx="268326" cy="149517"/>
              </a:xfrm>
              <a:prstGeom prst="rect">
                <a:avLst/>
              </a:prstGeom>
            </p:spPr>
          </p:pic>
          <p:pic>
            <p:nvPicPr>
              <p:cNvPr id="97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B4CAB811-97FE-C5DB-7061-558D40E822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20385204">
                <a:off x="5961457" y="1654494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E7C8624F-250E-6A24-DF79-509221BCA6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5781844">
                <a:off x="5757074" y="1686858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Google Shape;5645;p48">
              <a:extLst>
                <a:ext uri="{FF2B5EF4-FFF2-40B4-BE49-F238E27FC236}">
                  <a16:creationId xmlns:a16="http://schemas.microsoft.com/office/drawing/2014/main" id="{AC912EC2-01DB-23B7-6662-4495AA446AEE}"/>
                </a:ext>
              </a:extLst>
            </p:cNvPr>
            <p:cNvSpPr/>
            <p:nvPr/>
          </p:nvSpPr>
          <p:spPr>
            <a:xfrm>
              <a:off x="3407527" y="1110243"/>
              <a:ext cx="248816" cy="137171"/>
            </a:xfrm>
            <a:custGeom>
              <a:avLst/>
              <a:gdLst/>
              <a:ahLst/>
              <a:cxnLst/>
              <a:rect l="l" t="t" r="r" b="b"/>
              <a:pathLst>
                <a:path w="19273" h="11606" extrusionOk="0">
                  <a:moveTo>
                    <a:pt x="8589" y="0"/>
                  </a:moveTo>
                  <a:cubicBezTo>
                    <a:pt x="7469" y="3"/>
                    <a:pt x="6385" y="407"/>
                    <a:pt x="5536" y="1138"/>
                  </a:cubicBezTo>
                  <a:cubicBezTo>
                    <a:pt x="4819" y="1759"/>
                    <a:pt x="4289" y="2566"/>
                    <a:pt x="4006" y="3469"/>
                  </a:cubicBezTo>
                  <a:lnTo>
                    <a:pt x="3891" y="3469"/>
                  </a:lnTo>
                  <a:cubicBezTo>
                    <a:pt x="1747" y="3469"/>
                    <a:pt x="1" y="5294"/>
                    <a:pt x="1" y="7537"/>
                  </a:cubicBezTo>
                  <a:cubicBezTo>
                    <a:pt x="1" y="9781"/>
                    <a:pt x="1744" y="11605"/>
                    <a:pt x="3891" y="11605"/>
                  </a:cubicBezTo>
                  <a:lnTo>
                    <a:pt x="14798" y="11605"/>
                  </a:lnTo>
                  <a:cubicBezTo>
                    <a:pt x="17264" y="11605"/>
                    <a:pt x="19273" y="9507"/>
                    <a:pt x="19273" y="6923"/>
                  </a:cubicBezTo>
                  <a:cubicBezTo>
                    <a:pt x="19273" y="6044"/>
                    <a:pt x="19035" y="5182"/>
                    <a:pt x="18583" y="4430"/>
                  </a:cubicBezTo>
                  <a:cubicBezTo>
                    <a:pt x="18153" y="3707"/>
                    <a:pt x="17529" y="3117"/>
                    <a:pt x="16783" y="2728"/>
                  </a:cubicBezTo>
                  <a:cubicBezTo>
                    <a:pt x="16161" y="2404"/>
                    <a:pt x="15479" y="2243"/>
                    <a:pt x="14797" y="2243"/>
                  </a:cubicBezTo>
                  <a:cubicBezTo>
                    <a:pt x="14134" y="2243"/>
                    <a:pt x="13470" y="2395"/>
                    <a:pt x="12862" y="2701"/>
                  </a:cubicBezTo>
                  <a:cubicBezTo>
                    <a:pt x="12233" y="1442"/>
                    <a:pt x="11118" y="512"/>
                    <a:pt x="9784" y="157"/>
                  </a:cubicBezTo>
                  <a:cubicBezTo>
                    <a:pt x="9393" y="54"/>
                    <a:pt x="8992" y="0"/>
                    <a:pt x="8589" y="0"/>
                  </a:cubicBezTo>
                  <a:close/>
                </a:path>
              </a:pathLst>
            </a:custGeom>
            <a:solidFill>
              <a:schemeClr val="accent6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0CF4868-3BB2-C2F4-AE6E-747983C407E3}"/>
                </a:ext>
              </a:extLst>
            </p:cNvPr>
            <p:cNvGrpSpPr/>
            <p:nvPr/>
          </p:nvGrpSpPr>
          <p:grpSpPr>
            <a:xfrm>
              <a:off x="5764026" y="3418774"/>
              <a:ext cx="344604" cy="340134"/>
              <a:chOff x="5452910" y="3504817"/>
              <a:chExt cx="372513" cy="361983"/>
            </a:xfrm>
          </p:grpSpPr>
          <p:pic>
            <p:nvPicPr>
              <p:cNvPr id="93" name="Picture 18" descr="Antarctica Icons - Free SVG &amp; PNG Antarctica Images - Noun Project">
                <a:extLst>
                  <a:ext uri="{FF2B5EF4-FFF2-40B4-BE49-F238E27FC236}">
                    <a16:creationId xmlns:a16="http://schemas.microsoft.com/office/drawing/2014/main" id="{52502002-7B43-2833-264B-F95B62CC11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96" t="26912" r="24638" b="26649"/>
              <a:stretch/>
            </p:blipFill>
            <p:spPr bwMode="auto">
              <a:xfrm>
                <a:off x="5554402" y="3651791"/>
                <a:ext cx="242457" cy="215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1F1FBADE-83A0-BC64-6907-1A9ACC009F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20385204">
                <a:off x="5683884" y="3504817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2750F28C-20B9-8141-401A-DE9E5FAE18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5781844">
                <a:off x="5454140" y="3547436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4" name="Picture 20" descr="forecast Icon">
              <a:extLst>
                <a:ext uri="{FF2B5EF4-FFF2-40B4-BE49-F238E27FC236}">
                  <a16:creationId xmlns:a16="http://schemas.microsoft.com/office/drawing/2014/main" id="{61A9BA13-33F8-1FF1-F941-7F1835E49A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750" y="2198201"/>
              <a:ext cx="226549" cy="230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5452FEB-EF10-F4D6-516E-1A1DC28F28A0}"/>
                </a:ext>
              </a:extLst>
            </p:cNvPr>
            <p:cNvGrpSpPr/>
            <p:nvPr/>
          </p:nvGrpSpPr>
          <p:grpSpPr>
            <a:xfrm>
              <a:off x="2985387" y="1297990"/>
              <a:ext cx="462258" cy="320503"/>
              <a:chOff x="7931209" y="3385290"/>
              <a:chExt cx="1029911" cy="577478"/>
            </a:xfrm>
          </p:grpSpPr>
          <p:pic>
            <p:nvPicPr>
              <p:cNvPr id="90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BF4FE3AE-C315-796F-0B79-3D0BC15CDF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6675708">
                <a:off x="8257902" y="3384277"/>
                <a:ext cx="116477" cy="1185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4" descr="Satellite Orbiting the Earth Icon or Logo Stock Vector - Illustration of  flat, graphic: 138217795">
                <a:extLst>
                  <a:ext uri="{FF2B5EF4-FFF2-40B4-BE49-F238E27FC236}">
                    <a16:creationId xmlns:a16="http://schemas.microsoft.com/office/drawing/2014/main" id="{21196F16-AB81-5903-62E8-6CD4C417A8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87" t="31784" r="6567" b="31729"/>
              <a:stretch/>
            </p:blipFill>
            <p:spPr bwMode="auto">
              <a:xfrm>
                <a:off x="7931209" y="3492749"/>
                <a:ext cx="1029911" cy="397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B524679-9DF5-5A93-F6B4-03109F2F5275}"/>
                  </a:ext>
                </a:extLst>
              </p:cNvPr>
              <p:cNvSpPr/>
              <p:nvPr/>
            </p:nvSpPr>
            <p:spPr>
              <a:xfrm rot="20111990">
                <a:off x="8353368" y="3398952"/>
                <a:ext cx="205491" cy="563816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6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D977BF7-46BB-BEB3-A60E-5288B4FCE3E2}"/>
                </a:ext>
              </a:extLst>
            </p:cNvPr>
            <p:cNvGrpSpPr/>
            <p:nvPr/>
          </p:nvGrpSpPr>
          <p:grpSpPr>
            <a:xfrm>
              <a:off x="2756306" y="1749977"/>
              <a:ext cx="484044" cy="246870"/>
              <a:chOff x="6612480" y="880368"/>
              <a:chExt cx="1991069" cy="812857"/>
            </a:xfrm>
          </p:grpSpPr>
          <p:pic>
            <p:nvPicPr>
              <p:cNvPr id="88" name="Picture 24" descr="Satellite Orbiting the Earth Icon or Logo Stock Vector - Illustration of  flat, graphic: 138217795">
                <a:extLst>
                  <a:ext uri="{FF2B5EF4-FFF2-40B4-BE49-F238E27FC236}">
                    <a16:creationId xmlns:a16="http://schemas.microsoft.com/office/drawing/2014/main" id="{46276371-33DB-DE4F-65B8-8FC659D052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87" t="31784" r="6567" b="31729"/>
              <a:stretch/>
            </p:blipFill>
            <p:spPr bwMode="auto">
              <a:xfrm>
                <a:off x="6612480" y="880368"/>
                <a:ext cx="1991069" cy="812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29EAE36B-5137-AA26-CA1D-66A246240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1257158">
                <a:off x="7979890" y="1098541"/>
                <a:ext cx="318660" cy="548385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C47D986-EC80-38AB-45A2-B1D71BF7E6FC}"/>
                </a:ext>
              </a:extLst>
            </p:cNvPr>
            <p:cNvGrpSpPr/>
            <p:nvPr/>
          </p:nvGrpSpPr>
          <p:grpSpPr>
            <a:xfrm>
              <a:off x="2674254" y="2585357"/>
              <a:ext cx="350184" cy="322117"/>
              <a:chOff x="2112901" y="2617865"/>
              <a:chExt cx="378545" cy="342808"/>
            </a:xfrm>
          </p:grpSpPr>
          <p:pic>
            <p:nvPicPr>
              <p:cNvPr id="85" name="Picture 20" descr="forecast Icon">
                <a:extLst>
                  <a:ext uri="{FF2B5EF4-FFF2-40B4-BE49-F238E27FC236}">
                    <a16:creationId xmlns:a16="http://schemas.microsoft.com/office/drawing/2014/main" id="{1FE5CF5D-D34D-328E-5357-80CE576647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3734" y="2715776"/>
                <a:ext cx="244897" cy="24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7F9C0AA2-D13E-68DD-1A49-6C756F2367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20440384">
                <a:off x="2349907" y="2617865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30B87B4A-47B0-465F-A6BC-AF46837269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6200000">
                <a:off x="2114131" y="2631762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BCB33BC-9BE5-F9B2-59D9-3D313CB8B6C0}"/>
                </a:ext>
              </a:extLst>
            </p:cNvPr>
            <p:cNvGrpSpPr/>
            <p:nvPr/>
          </p:nvGrpSpPr>
          <p:grpSpPr>
            <a:xfrm>
              <a:off x="6065569" y="3097346"/>
              <a:ext cx="387380" cy="297418"/>
              <a:chOff x="5691141" y="3124964"/>
              <a:chExt cx="418754" cy="316523"/>
            </a:xfrm>
          </p:grpSpPr>
          <p:pic>
            <p:nvPicPr>
              <p:cNvPr id="70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58872470-1E08-27CD-71F4-F032AAD995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20385204">
                <a:off x="5968356" y="3124964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36A64FAA-0760-3E35-7A27-20DC286DBA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6200000">
                <a:off x="5692371" y="3139324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2" name="Google Shape;7912;p53">
                <a:extLst>
                  <a:ext uri="{FF2B5EF4-FFF2-40B4-BE49-F238E27FC236}">
                    <a16:creationId xmlns:a16="http://schemas.microsoft.com/office/drawing/2014/main" id="{2641F62B-B9FD-99B4-5FA3-A85823A51C4A}"/>
                  </a:ext>
                </a:extLst>
              </p:cNvPr>
              <p:cNvGrpSpPr/>
              <p:nvPr/>
            </p:nvGrpSpPr>
            <p:grpSpPr>
              <a:xfrm>
                <a:off x="5820157" y="3277109"/>
                <a:ext cx="185434" cy="164378"/>
                <a:chOff x="-21322300" y="4077125"/>
                <a:chExt cx="307200" cy="285925"/>
              </a:xfrm>
              <a:solidFill>
                <a:schemeClr val="accent6">
                  <a:lumMod val="10000"/>
                </a:schemeClr>
              </a:solidFill>
            </p:grpSpPr>
            <p:sp>
              <p:nvSpPr>
                <p:cNvPr id="73" name="Google Shape;7913;p53">
                  <a:extLst>
                    <a:ext uri="{FF2B5EF4-FFF2-40B4-BE49-F238E27FC236}">
                      <a16:creationId xmlns:a16="http://schemas.microsoft.com/office/drawing/2014/main" id="{64574C84-A091-08FE-78D3-EC994371F414}"/>
                    </a:ext>
                  </a:extLst>
                </p:cNvPr>
                <p:cNvSpPr/>
                <p:nvPr/>
              </p:nvSpPr>
              <p:spPr>
                <a:xfrm>
                  <a:off x="-21177375" y="4077125"/>
                  <a:ext cx="17350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112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lnTo>
                        <a:pt x="0" y="1764"/>
                      </a:lnTo>
                      <a:cubicBezTo>
                        <a:pt x="0" y="1953"/>
                        <a:pt x="158" y="2111"/>
                        <a:pt x="347" y="2111"/>
                      </a:cubicBezTo>
                      <a:cubicBezTo>
                        <a:pt x="536" y="2111"/>
                        <a:pt x="693" y="1953"/>
                        <a:pt x="693" y="1764"/>
                      </a:cubicBezTo>
                      <a:lnTo>
                        <a:pt x="693" y="347"/>
                      </a:lnTo>
                      <a:cubicBezTo>
                        <a:pt x="693" y="158"/>
                        <a:pt x="536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914;p53">
                  <a:extLst>
                    <a:ext uri="{FF2B5EF4-FFF2-40B4-BE49-F238E27FC236}">
                      <a16:creationId xmlns:a16="http://schemas.microsoft.com/office/drawing/2014/main" id="{A281F5A5-9BED-43BB-BDA3-096DC6B46733}"/>
                    </a:ext>
                  </a:extLst>
                </p:cNvPr>
                <p:cNvSpPr/>
                <p:nvPr/>
              </p:nvSpPr>
              <p:spPr>
                <a:xfrm>
                  <a:off x="-21279775" y="4117475"/>
                  <a:ext cx="46500" cy="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" h="1781" extrusionOk="0">
                      <a:moveTo>
                        <a:pt x="410" y="1"/>
                      </a:moveTo>
                      <a:cubicBezTo>
                        <a:pt x="323" y="1"/>
                        <a:pt x="237" y="40"/>
                        <a:pt x="158" y="119"/>
                      </a:cubicBezTo>
                      <a:cubicBezTo>
                        <a:pt x="0" y="276"/>
                        <a:pt x="0" y="466"/>
                        <a:pt x="158" y="623"/>
                      </a:cubicBezTo>
                      <a:lnTo>
                        <a:pt x="1166" y="1663"/>
                      </a:lnTo>
                      <a:cubicBezTo>
                        <a:pt x="1261" y="1741"/>
                        <a:pt x="1355" y="1781"/>
                        <a:pt x="1446" y="1781"/>
                      </a:cubicBezTo>
                      <a:cubicBezTo>
                        <a:pt x="1536" y="1781"/>
                        <a:pt x="1623" y="1741"/>
                        <a:pt x="1702" y="1663"/>
                      </a:cubicBezTo>
                      <a:cubicBezTo>
                        <a:pt x="1859" y="1505"/>
                        <a:pt x="1859" y="1285"/>
                        <a:pt x="1702" y="1127"/>
                      </a:cubicBezTo>
                      <a:lnTo>
                        <a:pt x="662" y="119"/>
                      </a:lnTo>
                      <a:cubicBezTo>
                        <a:pt x="583" y="40"/>
                        <a:pt x="497" y="1"/>
                        <a:pt x="4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915;p53">
                  <a:extLst>
                    <a:ext uri="{FF2B5EF4-FFF2-40B4-BE49-F238E27FC236}">
                      <a16:creationId xmlns:a16="http://schemas.microsoft.com/office/drawing/2014/main" id="{C036F52D-CEA1-0D09-45C5-B3A7576D290D}"/>
                    </a:ext>
                  </a:extLst>
                </p:cNvPr>
                <p:cNvSpPr/>
                <p:nvPr/>
              </p:nvSpPr>
              <p:spPr>
                <a:xfrm>
                  <a:off x="-21103350" y="4117475"/>
                  <a:ext cx="45700" cy="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" h="1781" extrusionOk="0">
                      <a:moveTo>
                        <a:pt x="1418" y="1"/>
                      </a:moveTo>
                      <a:cubicBezTo>
                        <a:pt x="1332" y="1"/>
                        <a:pt x="1245" y="40"/>
                        <a:pt x="1166" y="119"/>
                      </a:cubicBezTo>
                      <a:lnTo>
                        <a:pt x="158" y="1127"/>
                      </a:lnTo>
                      <a:cubicBezTo>
                        <a:pt x="1" y="1285"/>
                        <a:pt x="1" y="1474"/>
                        <a:pt x="158" y="1663"/>
                      </a:cubicBezTo>
                      <a:cubicBezTo>
                        <a:pt x="237" y="1741"/>
                        <a:pt x="331" y="1781"/>
                        <a:pt x="422" y="1781"/>
                      </a:cubicBezTo>
                      <a:cubicBezTo>
                        <a:pt x="513" y="1781"/>
                        <a:pt x="599" y="1741"/>
                        <a:pt x="662" y="1663"/>
                      </a:cubicBezTo>
                      <a:lnTo>
                        <a:pt x="1670" y="623"/>
                      </a:lnTo>
                      <a:cubicBezTo>
                        <a:pt x="1828" y="466"/>
                        <a:pt x="1828" y="276"/>
                        <a:pt x="1670" y="119"/>
                      </a:cubicBezTo>
                      <a:cubicBezTo>
                        <a:pt x="1592" y="40"/>
                        <a:pt x="1505" y="1"/>
                        <a:pt x="14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916;p53">
                  <a:extLst>
                    <a:ext uri="{FF2B5EF4-FFF2-40B4-BE49-F238E27FC236}">
                      <a16:creationId xmlns:a16="http://schemas.microsoft.com/office/drawing/2014/main" id="{0AB26330-ACB4-B14D-9082-9C65DCFBB547}"/>
                    </a:ext>
                  </a:extLst>
                </p:cNvPr>
                <p:cNvSpPr/>
                <p:nvPr/>
              </p:nvSpPr>
              <p:spPr>
                <a:xfrm>
                  <a:off x="-21137225" y="4103750"/>
                  <a:ext cx="27600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399" extrusionOk="0">
                      <a:moveTo>
                        <a:pt x="670" y="1"/>
                      </a:moveTo>
                      <a:cubicBezTo>
                        <a:pt x="536" y="1"/>
                        <a:pt x="417" y="89"/>
                        <a:pt x="347" y="227"/>
                      </a:cubicBezTo>
                      <a:lnTo>
                        <a:pt x="95" y="888"/>
                      </a:lnTo>
                      <a:cubicBezTo>
                        <a:pt x="1" y="1109"/>
                        <a:pt x="127" y="1298"/>
                        <a:pt x="284" y="1361"/>
                      </a:cubicBezTo>
                      <a:cubicBezTo>
                        <a:pt x="335" y="1386"/>
                        <a:pt x="386" y="1398"/>
                        <a:pt x="435" y="1398"/>
                      </a:cubicBezTo>
                      <a:cubicBezTo>
                        <a:pt x="568" y="1398"/>
                        <a:pt x="688" y="1310"/>
                        <a:pt x="757" y="1172"/>
                      </a:cubicBezTo>
                      <a:lnTo>
                        <a:pt x="1041" y="510"/>
                      </a:lnTo>
                      <a:cubicBezTo>
                        <a:pt x="1104" y="321"/>
                        <a:pt x="1041" y="101"/>
                        <a:pt x="820" y="38"/>
                      </a:cubicBezTo>
                      <a:cubicBezTo>
                        <a:pt x="769" y="13"/>
                        <a:pt x="719" y="1"/>
                        <a:pt x="67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917;p53">
                  <a:extLst>
                    <a:ext uri="{FF2B5EF4-FFF2-40B4-BE49-F238E27FC236}">
                      <a16:creationId xmlns:a16="http://schemas.microsoft.com/office/drawing/2014/main" id="{F64E5970-955B-165A-1EF5-8B251F8AFF97}"/>
                    </a:ext>
                  </a:extLst>
                </p:cNvPr>
                <p:cNvSpPr/>
                <p:nvPr/>
              </p:nvSpPr>
              <p:spPr>
                <a:xfrm>
                  <a:off x="-21227800" y="4103750"/>
                  <a:ext cx="27600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399" extrusionOk="0">
                      <a:moveTo>
                        <a:pt x="434" y="1"/>
                      </a:moveTo>
                      <a:cubicBezTo>
                        <a:pt x="386" y="1"/>
                        <a:pt x="335" y="13"/>
                        <a:pt x="284" y="38"/>
                      </a:cubicBezTo>
                      <a:cubicBezTo>
                        <a:pt x="95" y="101"/>
                        <a:pt x="1" y="321"/>
                        <a:pt x="95" y="510"/>
                      </a:cubicBezTo>
                      <a:lnTo>
                        <a:pt x="347" y="1172"/>
                      </a:lnTo>
                      <a:cubicBezTo>
                        <a:pt x="417" y="1310"/>
                        <a:pt x="536" y="1398"/>
                        <a:pt x="670" y="1398"/>
                      </a:cubicBezTo>
                      <a:cubicBezTo>
                        <a:pt x="719" y="1398"/>
                        <a:pt x="769" y="1386"/>
                        <a:pt x="820" y="1361"/>
                      </a:cubicBezTo>
                      <a:cubicBezTo>
                        <a:pt x="1040" y="1298"/>
                        <a:pt x="1103" y="1109"/>
                        <a:pt x="1040" y="888"/>
                      </a:cubicBezTo>
                      <a:lnTo>
                        <a:pt x="757" y="227"/>
                      </a:lnTo>
                      <a:cubicBezTo>
                        <a:pt x="688" y="89"/>
                        <a:pt x="568" y="1"/>
                        <a:pt x="43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918;p53">
                  <a:extLst>
                    <a:ext uri="{FF2B5EF4-FFF2-40B4-BE49-F238E27FC236}">
                      <a16:creationId xmlns:a16="http://schemas.microsoft.com/office/drawing/2014/main" id="{3D47224C-9D41-5F21-CB76-0EEBF5D1B284}"/>
                    </a:ext>
                  </a:extLst>
                </p:cNvPr>
                <p:cNvSpPr/>
                <p:nvPr/>
              </p:nvSpPr>
              <p:spPr>
                <a:xfrm>
                  <a:off x="-21319950" y="4219675"/>
                  <a:ext cx="5360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1797" y="725"/>
                      </a:lnTo>
                      <a:cubicBezTo>
                        <a:pt x="1986" y="725"/>
                        <a:pt x="2143" y="568"/>
                        <a:pt x="2143" y="347"/>
                      </a:cubicBezTo>
                      <a:cubicBezTo>
                        <a:pt x="2143" y="158"/>
                        <a:pt x="1986" y="1"/>
                        <a:pt x="17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19;p53">
                  <a:extLst>
                    <a:ext uri="{FF2B5EF4-FFF2-40B4-BE49-F238E27FC236}">
                      <a16:creationId xmlns:a16="http://schemas.microsoft.com/office/drawing/2014/main" id="{4961867A-ADC3-58A1-4BE1-73BB85C28170}"/>
                    </a:ext>
                  </a:extLst>
                </p:cNvPr>
                <p:cNvSpPr/>
                <p:nvPr/>
              </p:nvSpPr>
              <p:spPr>
                <a:xfrm>
                  <a:off x="-21070275" y="4219675"/>
                  <a:ext cx="543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1828" y="725"/>
                      </a:lnTo>
                      <a:cubicBezTo>
                        <a:pt x="2017" y="725"/>
                        <a:pt x="2175" y="568"/>
                        <a:pt x="2175" y="347"/>
                      </a:cubicBezTo>
                      <a:cubicBezTo>
                        <a:pt x="2175" y="158"/>
                        <a:pt x="2017" y="1"/>
                        <a:pt x="182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920;p53">
                  <a:extLst>
                    <a:ext uri="{FF2B5EF4-FFF2-40B4-BE49-F238E27FC236}">
                      <a16:creationId xmlns:a16="http://schemas.microsoft.com/office/drawing/2014/main" id="{805D0FF8-0AE9-B6F5-F624-EADD7A6EF788}"/>
                    </a:ext>
                  </a:extLst>
                </p:cNvPr>
                <p:cNvSpPr/>
                <p:nvPr/>
              </p:nvSpPr>
              <p:spPr>
                <a:xfrm>
                  <a:off x="-21078925" y="4171825"/>
                  <a:ext cx="37025" cy="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1" h="1007" extrusionOk="0">
                      <a:moveTo>
                        <a:pt x="1086" y="1"/>
                      </a:moveTo>
                      <a:cubicBezTo>
                        <a:pt x="1040" y="1"/>
                        <a:pt x="993" y="9"/>
                        <a:pt x="945" y="24"/>
                      </a:cubicBezTo>
                      <a:lnTo>
                        <a:pt x="284" y="308"/>
                      </a:lnTo>
                      <a:cubicBezTo>
                        <a:pt x="63" y="371"/>
                        <a:pt x="0" y="623"/>
                        <a:pt x="63" y="780"/>
                      </a:cubicBezTo>
                      <a:cubicBezTo>
                        <a:pt x="132" y="919"/>
                        <a:pt x="252" y="1006"/>
                        <a:pt x="386" y="1006"/>
                      </a:cubicBezTo>
                      <a:cubicBezTo>
                        <a:pt x="435" y="1006"/>
                        <a:pt x="485" y="995"/>
                        <a:pt x="536" y="969"/>
                      </a:cubicBezTo>
                      <a:lnTo>
                        <a:pt x="1229" y="686"/>
                      </a:lnTo>
                      <a:cubicBezTo>
                        <a:pt x="1418" y="623"/>
                        <a:pt x="1481" y="434"/>
                        <a:pt x="1418" y="213"/>
                      </a:cubicBezTo>
                      <a:cubicBezTo>
                        <a:pt x="1347" y="72"/>
                        <a:pt x="1223" y="1"/>
                        <a:pt x="108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921;p53">
                  <a:extLst>
                    <a:ext uri="{FF2B5EF4-FFF2-40B4-BE49-F238E27FC236}">
                      <a16:creationId xmlns:a16="http://schemas.microsoft.com/office/drawing/2014/main" id="{7B3F6484-AD16-54FE-903A-1A55E7D05E6B}"/>
                    </a:ext>
                  </a:extLst>
                </p:cNvPr>
                <p:cNvSpPr/>
                <p:nvPr/>
              </p:nvSpPr>
              <p:spPr>
                <a:xfrm>
                  <a:off x="-21294750" y="4172625"/>
                  <a:ext cx="37850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" h="1006" extrusionOk="0">
                      <a:moveTo>
                        <a:pt x="414" y="1"/>
                      </a:moveTo>
                      <a:cubicBezTo>
                        <a:pt x="263" y="1"/>
                        <a:pt x="143" y="77"/>
                        <a:pt x="95" y="244"/>
                      </a:cubicBezTo>
                      <a:cubicBezTo>
                        <a:pt x="1" y="402"/>
                        <a:pt x="127" y="622"/>
                        <a:pt x="284" y="717"/>
                      </a:cubicBezTo>
                      <a:lnTo>
                        <a:pt x="946" y="969"/>
                      </a:lnTo>
                      <a:cubicBezTo>
                        <a:pt x="997" y="994"/>
                        <a:pt x="1050" y="1006"/>
                        <a:pt x="1101" y="1006"/>
                      </a:cubicBezTo>
                      <a:cubicBezTo>
                        <a:pt x="1242" y="1006"/>
                        <a:pt x="1372" y="918"/>
                        <a:pt x="1419" y="780"/>
                      </a:cubicBezTo>
                      <a:cubicBezTo>
                        <a:pt x="1513" y="591"/>
                        <a:pt x="1419" y="402"/>
                        <a:pt x="1230" y="307"/>
                      </a:cubicBezTo>
                      <a:lnTo>
                        <a:pt x="568" y="24"/>
                      </a:lnTo>
                      <a:cubicBezTo>
                        <a:pt x="514" y="8"/>
                        <a:pt x="463" y="1"/>
                        <a:pt x="4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922;p53">
                  <a:extLst>
                    <a:ext uri="{FF2B5EF4-FFF2-40B4-BE49-F238E27FC236}">
                      <a16:creationId xmlns:a16="http://schemas.microsoft.com/office/drawing/2014/main" id="{463C5512-56C8-0285-A79E-5C931924266E}"/>
                    </a:ext>
                  </a:extLst>
                </p:cNvPr>
                <p:cNvSpPr/>
                <p:nvPr/>
              </p:nvSpPr>
              <p:spPr>
                <a:xfrm>
                  <a:off x="-21321525" y="4328375"/>
                  <a:ext cx="306425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7" h="1387" extrusionOk="0">
                      <a:moveTo>
                        <a:pt x="1844" y="0"/>
                      </a:moveTo>
                      <a:cubicBezTo>
                        <a:pt x="1403" y="0"/>
                        <a:pt x="962" y="126"/>
                        <a:pt x="568" y="378"/>
                      </a:cubicBezTo>
                      <a:cubicBezTo>
                        <a:pt x="473" y="410"/>
                        <a:pt x="379" y="504"/>
                        <a:pt x="284" y="536"/>
                      </a:cubicBezTo>
                      <a:cubicBezTo>
                        <a:pt x="95" y="630"/>
                        <a:pt x="1" y="819"/>
                        <a:pt x="95" y="1008"/>
                      </a:cubicBezTo>
                      <a:cubicBezTo>
                        <a:pt x="141" y="1147"/>
                        <a:pt x="272" y="1234"/>
                        <a:pt x="413" y="1234"/>
                      </a:cubicBezTo>
                      <a:cubicBezTo>
                        <a:pt x="464" y="1234"/>
                        <a:pt x="517" y="1223"/>
                        <a:pt x="568" y="1197"/>
                      </a:cubicBezTo>
                      <a:cubicBezTo>
                        <a:pt x="725" y="1166"/>
                        <a:pt x="883" y="1103"/>
                        <a:pt x="1009" y="1008"/>
                      </a:cubicBezTo>
                      <a:cubicBezTo>
                        <a:pt x="1261" y="835"/>
                        <a:pt x="1560" y="748"/>
                        <a:pt x="1863" y="748"/>
                      </a:cubicBezTo>
                      <a:cubicBezTo>
                        <a:pt x="2167" y="748"/>
                        <a:pt x="2474" y="835"/>
                        <a:pt x="2742" y="1008"/>
                      </a:cubicBezTo>
                      <a:cubicBezTo>
                        <a:pt x="3135" y="1260"/>
                        <a:pt x="3577" y="1386"/>
                        <a:pt x="4014" y="1386"/>
                      </a:cubicBezTo>
                      <a:cubicBezTo>
                        <a:pt x="4451" y="1386"/>
                        <a:pt x="4884" y="1260"/>
                        <a:pt x="5262" y="1008"/>
                      </a:cubicBezTo>
                      <a:cubicBezTo>
                        <a:pt x="5514" y="835"/>
                        <a:pt x="5813" y="748"/>
                        <a:pt x="6117" y="748"/>
                      </a:cubicBezTo>
                      <a:cubicBezTo>
                        <a:pt x="6420" y="748"/>
                        <a:pt x="6727" y="835"/>
                        <a:pt x="6995" y="1008"/>
                      </a:cubicBezTo>
                      <a:cubicBezTo>
                        <a:pt x="7389" y="1260"/>
                        <a:pt x="7830" y="1386"/>
                        <a:pt x="8267" y="1386"/>
                      </a:cubicBezTo>
                      <a:cubicBezTo>
                        <a:pt x="8704" y="1386"/>
                        <a:pt x="9137" y="1260"/>
                        <a:pt x="9515" y="1008"/>
                      </a:cubicBezTo>
                      <a:cubicBezTo>
                        <a:pt x="9767" y="835"/>
                        <a:pt x="10067" y="748"/>
                        <a:pt x="10374" y="748"/>
                      </a:cubicBezTo>
                      <a:cubicBezTo>
                        <a:pt x="10681" y="748"/>
                        <a:pt x="10996" y="835"/>
                        <a:pt x="11279" y="1008"/>
                      </a:cubicBezTo>
                      <a:cubicBezTo>
                        <a:pt x="11437" y="1103"/>
                        <a:pt x="11563" y="1166"/>
                        <a:pt x="11721" y="1260"/>
                      </a:cubicBezTo>
                      <a:cubicBezTo>
                        <a:pt x="11766" y="1276"/>
                        <a:pt x="11812" y="1284"/>
                        <a:pt x="11857" y="1284"/>
                      </a:cubicBezTo>
                      <a:cubicBezTo>
                        <a:pt x="11996" y="1284"/>
                        <a:pt x="12122" y="1207"/>
                        <a:pt x="12193" y="1040"/>
                      </a:cubicBezTo>
                      <a:cubicBezTo>
                        <a:pt x="12256" y="819"/>
                        <a:pt x="12193" y="567"/>
                        <a:pt x="11973" y="536"/>
                      </a:cubicBezTo>
                      <a:cubicBezTo>
                        <a:pt x="11878" y="504"/>
                        <a:pt x="11784" y="473"/>
                        <a:pt x="11658" y="378"/>
                      </a:cubicBezTo>
                      <a:cubicBezTo>
                        <a:pt x="11264" y="126"/>
                        <a:pt x="10823" y="0"/>
                        <a:pt x="10382" y="0"/>
                      </a:cubicBezTo>
                      <a:cubicBezTo>
                        <a:pt x="9941" y="0"/>
                        <a:pt x="9499" y="126"/>
                        <a:pt x="9106" y="378"/>
                      </a:cubicBezTo>
                      <a:cubicBezTo>
                        <a:pt x="8854" y="552"/>
                        <a:pt x="8546" y="638"/>
                        <a:pt x="8239" y="638"/>
                      </a:cubicBezTo>
                      <a:cubicBezTo>
                        <a:pt x="7932" y="638"/>
                        <a:pt x="7625" y="552"/>
                        <a:pt x="7373" y="378"/>
                      </a:cubicBezTo>
                      <a:cubicBezTo>
                        <a:pt x="6979" y="126"/>
                        <a:pt x="6538" y="0"/>
                        <a:pt x="6101" y="0"/>
                      </a:cubicBezTo>
                      <a:cubicBezTo>
                        <a:pt x="5664" y="0"/>
                        <a:pt x="5231" y="126"/>
                        <a:pt x="4852" y="378"/>
                      </a:cubicBezTo>
                      <a:cubicBezTo>
                        <a:pt x="4600" y="552"/>
                        <a:pt x="4293" y="638"/>
                        <a:pt x="3986" y="638"/>
                      </a:cubicBezTo>
                      <a:cubicBezTo>
                        <a:pt x="3679" y="638"/>
                        <a:pt x="3372" y="552"/>
                        <a:pt x="3120" y="378"/>
                      </a:cubicBezTo>
                      <a:cubicBezTo>
                        <a:pt x="2726" y="126"/>
                        <a:pt x="2285" y="0"/>
                        <a:pt x="18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923;p53">
                  <a:extLst>
                    <a:ext uri="{FF2B5EF4-FFF2-40B4-BE49-F238E27FC236}">
                      <a16:creationId xmlns:a16="http://schemas.microsoft.com/office/drawing/2014/main" id="{1839121D-A432-974B-0B78-E1FC8F29505A}"/>
                    </a:ext>
                  </a:extLst>
                </p:cNvPr>
                <p:cNvSpPr/>
                <p:nvPr/>
              </p:nvSpPr>
              <p:spPr>
                <a:xfrm>
                  <a:off x="-21321525" y="4292150"/>
                  <a:ext cx="306425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7" h="1387" extrusionOk="0">
                      <a:moveTo>
                        <a:pt x="1844" y="0"/>
                      </a:moveTo>
                      <a:cubicBezTo>
                        <a:pt x="1403" y="0"/>
                        <a:pt x="962" y="126"/>
                        <a:pt x="568" y="378"/>
                      </a:cubicBezTo>
                      <a:cubicBezTo>
                        <a:pt x="473" y="410"/>
                        <a:pt x="379" y="504"/>
                        <a:pt x="284" y="536"/>
                      </a:cubicBezTo>
                      <a:cubicBezTo>
                        <a:pt x="95" y="599"/>
                        <a:pt x="1" y="819"/>
                        <a:pt x="95" y="1008"/>
                      </a:cubicBezTo>
                      <a:cubicBezTo>
                        <a:pt x="141" y="1147"/>
                        <a:pt x="272" y="1234"/>
                        <a:pt x="413" y="1234"/>
                      </a:cubicBezTo>
                      <a:cubicBezTo>
                        <a:pt x="464" y="1234"/>
                        <a:pt x="517" y="1223"/>
                        <a:pt x="568" y="1197"/>
                      </a:cubicBezTo>
                      <a:cubicBezTo>
                        <a:pt x="725" y="1166"/>
                        <a:pt x="883" y="1071"/>
                        <a:pt x="1009" y="1008"/>
                      </a:cubicBezTo>
                      <a:cubicBezTo>
                        <a:pt x="1261" y="835"/>
                        <a:pt x="1560" y="748"/>
                        <a:pt x="1863" y="748"/>
                      </a:cubicBezTo>
                      <a:cubicBezTo>
                        <a:pt x="2167" y="748"/>
                        <a:pt x="2474" y="835"/>
                        <a:pt x="2742" y="1008"/>
                      </a:cubicBezTo>
                      <a:cubicBezTo>
                        <a:pt x="3135" y="1260"/>
                        <a:pt x="3577" y="1386"/>
                        <a:pt x="4014" y="1386"/>
                      </a:cubicBezTo>
                      <a:cubicBezTo>
                        <a:pt x="4451" y="1386"/>
                        <a:pt x="4884" y="1260"/>
                        <a:pt x="5262" y="1008"/>
                      </a:cubicBezTo>
                      <a:cubicBezTo>
                        <a:pt x="5514" y="835"/>
                        <a:pt x="5813" y="748"/>
                        <a:pt x="6117" y="748"/>
                      </a:cubicBezTo>
                      <a:cubicBezTo>
                        <a:pt x="6420" y="748"/>
                        <a:pt x="6727" y="835"/>
                        <a:pt x="6995" y="1008"/>
                      </a:cubicBezTo>
                      <a:cubicBezTo>
                        <a:pt x="7389" y="1260"/>
                        <a:pt x="7830" y="1386"/>
                        <a:pt x="8267" y="1386"/>
                      </a:cubicBezTo>
                      <a:cubicBezTo>
                        <a:pt x="8704" y="1386"/>
                        <a:pt x="9137" y="1260"/>
                        <a:pt x="9515" y="1008"/>
                      </a:cubicBezTo>
                      <a:cubicBezTo>
                        <a:pt x="9767" y="835"/>
                        <a:pt x="10067" y="748"/>
                        <a:pt x="10374" y="748"/>
                      </a:cubicBezTo>
                      <a:cubicBezTo>
                        <a:pt x="10681" y="748"/>
                        <a:pt x="10996" y="835"/>
                        <a:pt x="11279" y="1008"/>
                      </a:cubicBezTo>
                      <a:cubicBezTo>
                        <a:pt x="11437" y="1071"/>
                        <a:pt x="11563" y="1166"/>
                        <a:pt x="11721" y="1229"/>
                      </a:cubicBezTo>
                      <a:cubicBezTo>
                        <a:pt x="11771" y="1254"/>
                        <a:pt x="11822" y="1266"/>
                        <a:pt x="11871" y="1266"/>
                      </a:cubicBezTo>
                      <a:cubicBezTo>
                        <a:pt x="12004" y="1266"/>
                        <a:pt x="12124" y="1178"/>
                        <a:pt x="12193" y="1040"/>
                      </a:cubicBezTo>
                      <a:cubicBezTo>
                        <a:pt x="12256" y="819"/>
                        <a:pt x="12193" y="599"/>
                        <a:pt x="11973" y="536"/>
                      </a:cubicBezTo>
                      <a:cubicBezTo>
                        <a:pt x="11878" y="504"/>
                        <a:pt x="11784" y="441"/>
                        <a:pt x="11658" y="378"/>
                      </a:cubicBezTo>
                      <a:cubicBezTo>
                        <a:pt x="11264" y="126"/>
                        <a:pt x="10823" y="0"/>
                        <a:pt x="10382" y="0"/>
                      </a:cubicBezTo>
                      <a:cubicBezTo>
                        <a:pt x="9941" y="0"/>
                        <a:pt x="9499" y="126"/>
                        <a:pt x="9106" y="378"/>
                      </a:cubicBezTo>
                      <a:cubicBezTo>
                        <a:pt x="8854" y="551"/>
                        <a:pt x="8546" y="638"/>
                        <a:pt x="8239" y="638"/>
                      </a:cubicBezTo>
                      <a:cubicBezTo>
                        <a:pt x="7932" y="638"/>
                        <a:pt x="7625" y="551"/>
                        <a:pt x="7373" y="378"/>
                      </a:cubicBezTo>
                      <a:cubicBezTo>
                        <a:pt x="6979" y="126"/>
                        <a:pt x="6538" y="0"/>
                        <a:pt x="6101" y="0"/>
                      </a:cubicBezTo>
                      <a:cubicBezTo>
                        <a:pt x="5664" y="0"/>
                        <a:pt x="5231" y="126"/>
                        <a:pt x="4852" y="378"/>
                      </a:cubicBezTo>
                      <a:cubicBezTo>
                        <a:pt x="4600" y="551"/>
                        <a:pt x="4293" y="638"/>
                        <a:pt x="3986" y="638"/>
                      </a:cubicBezTo>
                      <a:cubicBezTo>
                        <a:pt x="3679" y="638"/>
                        <a:pt x="3372" y="551"/>
                        <a:pt x="3120" y="378"/>
                      </a:cubicBezTo>
                      <a:cubicBezTo>
                        <a:pt x="2726" y="126"/>
                        <a:pt x="2285" y="0"/>
                        <a:pt x="18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924;p53">
                  <a:extLst>
                    <a:ext uri="{FF2B5EF4-FFF2-40B4-BE49-F238E27FC236}">
                      <a16:creationId xmlns:a16="http://schemas.microsoft.com/office/drawing/2014/main" id="{A151E9CC-2BB3-A064-5051-5FE72F67DA99}"/>
                    </a:ext>
                  </a:extLst>
                </p:cNvPr>
                <p:cNvSpPr/>
                <p:nvPr/>
              </p:nvSpPr>
              <p:spPr>
                <a:xfrm>
                  <a:off x="-21322300" y="4148000"/>
                  <a:ext cx="307200" cy="14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8" h="5735" extrusionOk="0">
                      <a:moveTo>
                        <a:pt x="6175" y="1"/>
                      </a:moveTo>
                      <a:cubicBezTo>
                        <a:pt x="4411" y="1"/>
                        <a:pt x="2962" y="1450"/>
                        <a:pt x="2962" y="3214"/>
                      </a:cubicBezTo>
                      <a:cubicBezTo>
                        <a:pt x="2962" y="3813"/>
                        <a:pt x="3151" y="4380"/>
                        <a:pt x="3434" y="4884"/>
                      </a:cubicBezTo>
                      <a:cubicBezTo>
                        <a:pt x="3308" y="4852"/>
                        <a:pt x="3245" y="4789"/>
                        <a:pt x="3119" y="4726"/>
                      </a:cubicBezTo>
                      <a:cubicBezTo>
                        <a:pt x="2725" y="4474"/>
                        <a:pt x="2284" y="4348"/>
                        <a:pt x="1843" y="4348"/>
                      </a:cubicBezTo>
                      <a:cubicBezTo>
                        <a:pt x="1402" y="4348"/>
                        <a:pt x="961" y="4474"/>
                        <a:pt x="567" y="4726"/>
                      </a:cubicBezTo>
                      <a:cubicBezTo>
                        <a:pt x="473" y="4758"/>
                        <a:pt x="347" y="4852"/>
                        <a:pt x="284" y="4884"/>
                      </a:cubicBezTo>
                      <a:cubicBezTo>
                        <a:pt x="95" y="4947"/>
                        <a:pt x="0" y="5167"/>
                        <a:pt x="95" y="5356"/>
                      </a:cubicBezTo>
                      <a:cubicBezTo>
                        <a:pt x="141" y="5495"/>
                        <a:pt x="255" y="5583"/>
                        <a:pt x="399" y="5583"/>
                      </a:cubicBezTo>
                      <a:cubicBezTo>
                        <a:pt x="451" y="5583"/>
                        <a:pt x="508" y="5571"/>
                        <a:pt x="567" y="5545"/>
                      </a:cubicBezTo>
                      <a:cubicBezTo>
                        <a:pt x="725" y="5514"/>
                        <a:pt x="882" y="5419"/>
                        <a:pt x="977" y="5356"/>
                      </a:cubicBezTo>
                      <a:cubicBezTo>
                        <a:pt x="1245" y="5183"/>
                        <a:pt x="1552" y="5097"/>
                        <a:pt x="1855" y="5097"/>
                      </a:cubicBezTo>
                      <a:cubicBezTo>
                        <a:pt x="2158" y="5097"/>
                        <a:pt x="2458" y="5183"/>
                        <a:pt x="2710" y="5356"/>
                      </a:cubicBezTo>
                      <a:cubicBezTo>
                        <a:pt x="3103" y="5608"/>
                        <a:pt x="3552" y="5735"/>
                        <a:pt x="3993" y="5735"/>
                      </a:cubicBezTo>
                      <a:cubicBezTo>
                        <a:pt x="4435" y="5735"/>
                        <a:pt x="4868" y="5608"/>
                        <a:pt x="5230" y="5356"/>
                      </a:cubicBezTo>
                      <a:cubicBezTo>
                        <a:pt x="5498" y="5183"/>
                        <a:pt x="5805" y="5097"/>
                        <a:pt x="6108" y="5097"/>
                      </a:cubicBezTo>
                      <a:cubicBezTo>
                        <a:pt x="6411" y="5097"/>
                        <a:pt x="6711" y="5183"/>
                        <a:pt x="6963" y="5356"/>
                      </a:cubicBezTo>
                      <a:cubicBezTo>
                        <a:pt x="7341" y="5608"/>
                        <a:pt x="7790" y="5735"/>
                        <a:pt x="8235" y="5735"/>
                      </a:cubicBezTo>
                      <a:cubicBezTo>
                        <a:pt x="8680" y="5735"/>
                        <a:pt x="9121" y="5608"/>
                        <a:pt x="9483" y="5356"/>
                      </a:cubicBezTo>
                      <a:cubicBezTo>
                        <a:pt x="9751" y="5183"/>
                        <a:pt x="10058" y="5097"/>
                        <a:pt x="10369" y="5097"/>
                      </a:cubicBezTo>
                      <a:cubicBezTo>
                        <a:pt x="10680" y="5097"/>
                        <a:pt x="10995" y="5183"/>
                        <a:pt x="11279" y="5356"/>
                      </a:cubicBezTo>
                      <a:cubicBezTo>
                        <a:pt x="11437" y="5419"/>
                        <a:pt x="11531" y="5514"/>
                        <a:pt x="11689" y="5577"/>
                      </a:cubicBezTo>
                      <a:cubicBezTo>
                        <a:pt x="11748" y="5602"/>
                        <a:pt x="11804" y="5614"/>
                        <a:pt x="11857" y="5614"/>
                      </a:cubicBezTo>
                      <a:cubicBezTo>
                        <a:pt x="12001" y="5614"/>
                        <a:pt x="12115" y="5526"/>
                        <a:pt x="12161" y="5388"/>
                      </a:cubicBezTo>
                      <a:cubicBezTo>
                        <a:pt x="12287" y="5167"/>
                        <a:pt x="12224" y="4947"/>
                        <a:pt x="12004" y="4884"/>
                      </a:cubicBezTo>
                      <a:cubicBezTo>
                        <a:pt x="11909" y="4852"/>
                        <a:pt x="11815" y="4789"/>
                        <a:pt x="11689" y="4726"/>
                      </a:cubicBezTo>
                      <a:cubicBezTo>
                        <a:pt x="11295" y="4474"/>
                        <a:pt x="10854" y="4348"/>
                        <a:pt x="10413" y="4348"/>
                      </a:cubicBezTo>
                      <a:cubicBezTo>
                        <a:pt x="9972" y="4348"/>
                        <a:pt x="9530" y="4474"/>
                        <a:pt x="9137" y="4726"/>
                      </a:cubicBezTo>
                      <a:lnTo>
                        <a:pt x="8916" y="4852"/>
                      </a:lnTo>
                      <a:cubicBezTo>
                        <a:pt x="9168" y="4380"/>
                        <a:pt x="9389" y="3781"/>
                        <a:pt x="9389" y="3214"/>
                      </a:cubicBezTo>
                      <a:cubicBezTo>
                        <a:pt x="9389" y="1450"/>
                        <a:pt x="7971" y="1"/>
                        <a:pt x="617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49" name="Picture 36" descr="Blender Svg Png Icon Free Download (#481521) - OnlineWebFonts.COM">
              <a:extLst>
                <a:ext uri="{FF2B5EF4-FFF2-40B4-BE49-F238E27FC236}">
                  <a16:creationId xmlns:a16="http://schemas.microsoft.com/office/drawing/2014/main" id="{B0930032-885A-6F9F-D22F-3E467D4239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97" t="3556" r="22148" b="2889"/>
            <a:stretch/>
          </p:blipFill>
          <p:spPr bwMode="auto">
            <a:xfrm>
              <a:off x="6266761" y="2651059"/>
              <a:ext cx="159732" cy="27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Templat Design Vector Hd PNG Images, Satellite Icon Design Template Vector  Isolated, Template Icons, Satellite Icons, Icon PNG Image For Free Download  | Disenos de unas, Arte en lienzo de bricolaje, Iconos">
              <a:extLst>
                <a:ext uri="{FF2B5EF4-FFF2-40B4-BE49-F238E27FC236}">
                  <a16:creationId xmlns:a16="http://schemas.microsoft.com/office/drawing/2014/main" id="{52C94AC6-D119-4738-7FE2-8CBE7916DF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9" t="23648" r="23929" b="24087"/>
            <a:stretch/>
          </p:blipFill>
          <p:spPr bwMode="auto">
            <a:xfrm rot="20385204">
              <a:off x="6281263" y="2622294"/>
              <a:ext cx="130935" cy="135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9EA8487-2AB8-A3DC-2832-C37C19B390CD}"/>
                </a:ext>
              </a:extLst>
            </p:cNvPr>
            <p:cNvSpPr/>
            <p:nvPr/>
          </p:nvSpPr>
          <p:spPr>
            <a:xfrm rot="19461979">
              <a:off x="3821444" y="1652057"/>
              <a:ext cx="483724" cy="20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SEVIRI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468B29F-9CD1-16F2-F317-2D1B56EB9B56}"/>
                </a:ext>
              </a:extLst>
            </p:cNvPr>
            <p:cNvSpPr/>
            <p:nvPr/>
          </p:nvSpPr>
          <p:spPr>
            <a:xfrm rot="20840411">
              <a:off x="4227720" y="1504686"/>
              <a:ext cx="323570" cy="20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FCI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017445D-D43F-6395-D607-FBB02DD6C56C}"/>
                </a:ext>
              </a:extLst>
            </p:cNvPr>
            <p:cNvSpPr/>
            <p:nvPr/>
          </p:nvSpPr>
          <p:spPr>
            <a:xfrm>
              <a:off x="4469255" y="1477501"/>
              <a:ext cx="250907" cy="20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LI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6534F28-2B59-C399-1631-23DBB914E458}"/>
                </a:ext>
              </a:extLst>
            </p:cNvPr>
            <p:cNvSpPr/>
            <p:nvPr/>
          </p:nvSpPr>
          <p:spPr>
            <a:xfrm rot="823197">
              <a:off x="4634112" y="1512964"/>
              <a:ext cx="477792" cy="20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SLSTR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898C346-B681-F304-A749-CB9F6E9E0F01}"/>
                </a:ext>
              </a:extLst>
            </p:cNvPr>
            <p:cNvSpPr/>
            <p:nvPr/>
          </p:nvSpPr>
          <p:spPr>
            <a:xfrm rot="2353504">
              <a:off x="4998021" y="1666762"/>
              <a:ext cx="393266" cy="20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OLCI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BFD62A4-16DC-7228-05EE-AD56999793FD}"/>
                </a:ext>
              </a:extLst>
            </p:cNvPr>
            <p:cNvSpPr/>
            <p:nvPr/>
          </p:nvSpPr>
          <p:spPr>
            <a:xfrm rot="3683975">
              <a:off x="5145778" y="2021745"/>
              <a:ext cx="640457" cy="199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METimage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480D828-6FD4-CD69-CD2D-1F0B4653629A}"/>
                </a:ext>
              </a:extLst>
            </p:cNvPr>
            <p:cNvSpPr/>
            <p:nvPr/>
          </p:nvSpPr>
          <p:spPr>
            <a:xfrm rot="5608082">
              <a:off x="5309342" y="2524064"/>
              <a:ext cx="510920" cy="199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AVHRR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2D76168-356E-EC67-B37E-EB4EE2AC8606}"/>
                </a:ext>
              </a:extLst>
            </p:cNvPr>
            <p:cNvSpPr/>
            <p:nvPr/>
          </p:nvSpPr>
          <p:spPr>
            <a:xfrm rot="7055292">
              <a:off x="5321466" y="2870781"/>
              <a:ext cx="334689" cy="199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3MI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4D7152C-BAA5-9C12-0AD2-04454E7E2075}"/>
                </a:ext>
              </a:extLst>
            </p:cNvPr>
            <p:cNvSpPr/>
            <p:nvPr/>
          </p:nvSpPr>
          <p:spPr>
            <a:xfrm rot="7707375">
              <a:off x="5146983" y="3112984"/>
              <a:ext cx="403976" cy="199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CLIM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5C083DB-BB3D-02DA-D45A-E96B06D30CC5}"/>
                </a:ext>
              </a:extLst>
            </p:cNvPr>
            <p:cNvSpPr/>
            <p:nvPr/>
          </p:nvSpPr>
          <p:spPr>
            <a:xfrm rot="8829512">
              <a:off x="4958149" y="3299270"/>
              <a:ext cx="376955" cy="20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MAP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339573C-1796-626B-6BBC-42F03D3C9DE6}"/>
                </a:ext>
              </a:extLst>
            </p:cNvPr>
            <p:cNvSpPr/>
            <p:nvPr/>
          </p:nvSpPr>
          <p:spPr>
            <a:xfrm rot="15839416">
              <a:off x="3412135" y="2570762"/>
              <a:ext cx="491339" cy="199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FF0000"/>
                  </a:solidFill>
                  <a:latin typeface="Oxygen"/>
                  <a:sym typeface="Oxygen"/>
                </a:rPr>
                <a:t>SEVIRI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A8CB6C4-FB76-2211-E0E8-2380D36B58B5}"/>
                </a:ext>
              </a:extLst>
            </p:cNvPr>
            <p:cNvSpPr/>
            <p:nvPr/>
          </p:nvSpPr>
          <p:spPr>
            <a:xfrm rot="17051535">
              <a:off x="3498705" y="2266719"/>
              <a:ext cx="328664" cy="199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FF0000"/>
                  </a:solidFill>
                  <a:latin typeface="Oxygen"/>
                  <a:sym typeface="Oxygen"/>
                </a:rPr>
                <a:t>FCI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110DCA0-08B2-E34E-F3C0-14556DCA6857}"/>
                </a:ext>
              </a:extLst>
            </p:cNvPr>
            <p:cNvSpPr/>
            <p:nvPr/>
          </p:nvSpPr>
          <p:spPr>
            <a:xfrm rot="17675616">
              <a:off x="3514422" y="2000718"/>
              <a:ext cx="485314" cy="199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FF0000"/>
                  </a:solidFill>
                  <a:latin typeface="Oxygen"/>
                  <a:sym typeface="Oxygen"/>
                </a:rPr>
                <a:t>SLSTR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7845E1C-F2B7-A854-1F7C-E9AE5F6FDECA}"/>
                </a:ext>
              </a:extLst>
            </p:cNvPr>
            <p:cNvSpPr/>
            <p:nvPr/>
          </p:nvSpPr>
          <p:spPr>
            <a:xfrm rot="14213557">
              <a:off x="3478078" y="3000712"/>
              <a:ext cx="640457" cy="199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FF0000"/>
                  </a:solidFill>
                  <a:latin typeface="Oxygen"/>
                  <a:sym typeface="Oxygen"/>
                </a:rPr>
                <a:t>METimage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  <p:sp>
          <p:nvSpPr>
            <p:cNvPr id="65" name="Google Shape;311;p25">
              <a:extLst>
                <a:ext uri="{FF2B5EF4-FFF2-40B4-BE49-F238E27FC236}">
                  <a16:creationId xmlns:a16="http://schemas.microsoft.com/office/drawing/2014/main" id="{549A7E04-7265-7542-C6C9-C3A8C7D0E04D}"/>
                </a:ext>
              </a:extLst>
            </p:cNvPr>
            <p:cNvSpPr txBox="1"/>
            <p:nvPr/>
          </p:nvSpPr>
          <p:spPr>
            <a:xfrm>
              <a:off x="6662673" y="2091238"/>
              <a:ext cx="922013" cy="356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Ray-Matching </a:t>
              </a:r>
            </a:p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Inter-Calibration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2B7B629-CE95-3EB6-25CE-FA4C2EBD6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21438" y="2186901"/>
              <a:ext cx="264913" cy="226514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4EA1F2E7-D396-0D6B-78CA-3603087A8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420"/>
            <a:stretch/>
          </p:blipFill>
          <p:spPr>
            <a:xfrm>
              <a:off x="5543290" y="3893373"/>
              <a:ext cx="354547" cy="197062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6CEB177-D257-7C1E-7B9C-3D6D0D3C8DDB}"/>
                </a:ext>
              </a:extLst>
            </p:cNvPr>
            <p:cNvSpPr/>
            <p:nvPr/>
          </p:nvSpPr>
          <p:spPr>
            <a:xfrm rot="9811702">
              <a:off x="4698535" y="3404101"/>
              <a:ext cx="40107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UVN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0305784-D919-C326-E875-C8A540922400}"/>
                </a:ext>
              </a:extLst>
            </p:cNvPr>
            <p:cNvSpPr/>
            <p:nvPr/>
          </p:nvSpPr>
          <p:spPr>
            <a:xfrm rot="10800000">
              <a:off x="4382747" y="3447569"/>
              <a:ext cx="4700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UVNS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0335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8202-062D-A6AE-0DF0-97F1C760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GSICS DCC and MICMICS</a:t>
            </a:r>
            <a:endParaRPr lang="en-I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3FBA32-4A3A-B716-E3F6-E4FB9A942933}"/>
              </a:ext>
            </a:extLst>
          </p:cNvPr>
          <p:cNvGrpSpPr/>
          <p:nvPr/>
        </p:nvGrpSpPr>
        <p:grpSpPr>
          <a:xfrm>
            <a:off x="1927193" y="637852"/>
            <a:ext cx="8335354" cy="6161907"/>
            <a:chOff x="1490148" y="211809"/>
            <a:chExt cx="6374159" cy="4734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0BEEBD9-D38D-F1DE-ACAC-766E0D44CBD7}"/>
                </a:ext>
              </a:extLst>
            </p:cNvPr>
            <p:cNvGrpSpPr/>
            <p:nvPr/>
          </p:nvGrpSpPr>
          <p:grpSpPr>
            <a:xfrm>
              <a:off x="2484686" y="419422"/>
              <a:ext cx="4236677" cy="4313501"/>
              <a:chOff x="2165324" y="482491"/>
              <a:chExt cx="4579801" cy="4590582"/>
            </a:xfrm>
          </p:grpSpPr>
          <p:sp>
            <p:nvSpPr>
              <p:cNvPr id="128" name="Google Shape;242;p24">
                <a:extLst>
                  <a:ext uri="{FF2B5EF4-FFF2-40B4-BE49-F238E27FC236}">
                    <a16:creationId xmlns:a16="http://schemas.microsoft.com/office/drawing/2014/main" id="{B86C9999-7DAE-1E5D-A05A-F59676637DCD}"/>
                  </a:ext>
                </a:extLst>
              </p:cNvPr>
              <p:cNvSpPr/>
              <p:nvPr/>
            </p:nvSpPr>
            <p:spPr>
              <a:xfrm rot="508489">
                <a:off x="4471144" y="1461006"/>
                <a:ext cx="249312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5499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234;p24">
                <a:extLst>
                  <a:ext uri="{FF2B5EF4-FFF2-40B4-BE49-F238E27FC236}">
                    <a16:creationId xmlns:a16="http://schemas.microsoft.com/office/drawing/2014/main" id="{255924B0-1348-762F-448B-60FE4A567D0E}"/>
                  </a:ext>
                </a:extLst>
              </p:cNvPr>
              <p:cNvSpPr/>
              <p:nvPr/>
            </p:nvSpPr>
            <p:spPr>
              <a:xfrm rot="408888">
                <a:off x="4444894" y="483111"/>
                <a:ext cx="526005" cy="862812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7FB3D5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242;p24">
                <a:extLst>
                  <a:ext uri="{FF2B5EF4-FFF2-40B4-BE49-F238E27FC236}">
                    <a16:creationId xmlns:a16="http://schemas.microsoft.com/office/drawing/2014/main" id="{8D6E89D1-FE18-70F3-827C-42430660DA46}"/>
                  </a:ext>
                </a:extLst>
              </p:cNvPr>
              <p:cNvSpPr/>
              <p:nvPr/>
            </p:nvSpPr>
            <p:spPr>
              <a:xfrm rot="21262260">
                <a:off x="4189877" y="1464092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7FB3D5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234;p24">
                <a:extLst>
                  <a:ext uri="{FF2B5EF4-FFF2-40B4-BE49-F238E27FC236}">
                    <a16:creationId xmlns:a16="http://schemas.microsoft.com/office/drawing/2014/main" id="{3EC877FA-1B95-A326-1024-AD0DE8D34C97}"/>
                  </a:ext>
                </a:extLst>
              </p:cNvPr>
              <p:cNvSpPr/>
              <p:nvPr/>
            </p:nvSpPr>
            <p:spPr>
              <a:xfrm rot="21193508">
                <a:off x="3952573" y="482491"/>
                <a:ext cx="525599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A9CCE3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242;p24">
                <a:extLst>
                  <a:ext uri="{FF2B5EF4-FFF2-40B4-BE49-F238E27FC236}">
                    <a16:creationId xmlns:a16="http://schemas.microsoft.com/office/drawing/2014/main" id="{9C9F9757-F6B0-8908-79A7-EC6857AE5D0D}"/>
                  </a:ext>
                </a:extLst>
              </p:cNvPr>
              <p:cNvSpPr/>
              <p:nvPr/>
            </p:nvSpPr>
            <p:spPr>
              <a:xfrm rot="20296239">
                <a:off x="3931664" y="1533450"/>
                <a:ext cx="248400" cy="5256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A9CCE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234;p24">
                <a:extLst>
                  <a:ext uri="{FF2B5EF4-FFF2-40B4-BE49-F238E27FC236}">
                    <a16:creationId xmlns:a16="http://schemas.microsoft.com/office/drawing/2014/main" id="{34A22469-0453-E7EB-02B9-444CF9A4A02D}"/>
                  </a:ext>
                </a:extLst>
              </p:cNvPr>
              <p:cNvSpPr/>
              <p:nvPr/>
            </p:nvSpPr>
            <p:spPr>
              <a:xfrm rot="20119787">
                <a:off x="3465103" y="607478"/>
                <a:ext cx="525599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66FF66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242;p24">
                <a:extLst>
                  <a:ext uri="{FF2B5EF4-FFF2-40B4-BE49-F238E27FC236}">
                    <a16:creationId xmlns:a16="http://schemas.microsoft.com/office/drawing/2014/main" id="{69B686E6-1F95-4975-A985-18F7A752D194}"/>
                  </a:ext>
                </a:extLst>
              </p:cNvPr>
              <p:cNvSpPr/>
              <p:nvPr/>
            </p:nvSpPr>
            <p:spPr>
              <a:xfrm rot="1293399">
                <a:off x="4728053" y="1530752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2471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234;p24">
                <a:extLst>
                  <a:ext uri="{FF2B5EF4-FFF2-40B4-BE49-F238E27FC236}">
                    <a16:creationId xmlns:a16="http://schemas.microsoft.com/office/drawing/2014/main" id="{367E0744-D72B-3A37-4254-F2342B418FCE}"/>
                  </a:ext>
                </a:extLst>
              </p:cNvPr>
              <p:cNvSpPr/>
              <p:nvPr/>
            </p:nvSpPr>
            <p:spPr>
              <a:xfrm rot="1430964">
                <a:off x="4911034" y="609584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5499C7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242;p24">
                <a:extLst>
                  <a:ext uri="{FF2B5EF4-FFF2-40B4-BE49-F238E27FC236}">
                    <a16:creationId xmlns:a16="http://schemas.microsoft.com/office/drawing/2014/main" id="{8B1D43EB-0BCB-D1EA-EF54-117DA1758472}"/>
                  </a:ext>
                </a:extLst>
              </p:cNvPr>
              <p:cNvSpPr/>
              <p:nvPr/>
            </p:nvSpPr>
            <p:spPr>
              <a:xfrm rot="2282900">
                <a:off x="4959209" y="1662304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2874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234;p24">
                <a:extLst>
                  <a:ext uri="{FF2B5EF4-FFF2-40B4-BE49-F238E27FC236}">
                    <a16:creationId xmlns:a16="http://schemas.microsoft.com/office/drawing/2014/main" id="{D01AC9FA-83F2-181F-36C4-6B51BF031E5B}"/>
                  </a:ext>
                </a:extLst>
              </p:cNvPr>
              <p:cNvSpPr/>
              <p:nvPr/>
            </p:nvSpPr>
            <p:spPr>
              <a:xfrm rot="2351663">
                <a:off x="5341312" y="827635"/>
                <a:ext cx="504000" cy="8856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2471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242;p24">
                <a:extLst>
                  <a:ext uri="{FF2B5EF4-FFF2-40B4-BE49-F238E27FC236}">
                    <a16:creationId xmlns:a16="http://schemas.microsoft.com/office/drawing/2014/main" id="{0D735841-C513-6D56-A642-CA9D6D4CD2B0}"/>
                  </a:ext>
                </a:extLst>
              </p:cNvPr>
              <p:cNvSpPr/>
              <p:nvPr/>
            </p:nvSpPr>
            <p:spPr>
              <a:xfrm rot="4862293">
                <a:off x="5362015" y="2344501"/>
                <a:ext cx="249312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5DA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234;p24">
                <a:extLst>
                  <a:ext uri="{FF2B5EF4-FFF2-40B4-BE49-F238E27FC236}">
                    <a16:creationId xmlns:a16="http://schemas.microsoft.com/office/drawing/2014/main" id="{6FAECC72-04B5-C8BD-AAF3-B6D50441B554}"/>
                  </a:ext>
                </a:extLst>
              </p:cNvPr>
              <p:cNvSpPr/>
              <p:nvPr/>
            </p:nvSpPr>
            <p:spPr>
              <a:xfrm rot="4956884">
                <a:off x="6041142" y="2070349"/>
                <a:ext cx="526005" cy="862812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3498DB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242;p24">
                <a:extLst>
                  <a:ext uri="{FF2B5EF4-FFF2-40B4-BE49-F238E27FC236}">
                    <a16:creationId xmlns:a16="http://schemas.microsoft.com/office/drawing/2014/main" id="{453F06E3-CEBD-241A-0076-4D217D549531}"/>
                  </a:ext>
                </a:extLst>
              </p:cNvPr>
              <p:cNvSpPr/>
              <p:nvPr/>
            </p:nvSpPr>
            <p:spPr>
              <a:xfrm rot="4105851">
                <a:off x="5291390" y="2094338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3498DB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234;p24">
                <a:extLst>
                  <a:ext uri="{FF2B5EF4-FFF2-40B4-BE49-F238E27FC236}">
                    <a16:creationId xmlns:a16="http://schemas.microsoft.com/office/drawing/2014/main" id="{D17F3954-7C0A-8FE5-E19A-7A4972DE98E7}"/>
                  </a:ext>
                </a:extLst>
              </p:cNvPr>
              <p:cNvSpPr/>
              <p:nvPr/>
            </p:nvSpPr>
            <p:spPr>
              <a:xfrm rot="3988951">
                <a:off x="5915019" y="1609861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2E86C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242;p24">
                <a:extLst>
                  <a:ext uri="{FF2B5EF4-FFF2-40B4-BE49-F238E27FC236}">
                    <a16:creationId xmlns:a16="http://schemas.microsoft.com/office/drawing/2014/main" id="{25CAFD73-18E6-2F72-ADB9-33B887C455C1}"/>
                  </a:ext>
                </a:extLst>
              </p:cNvPr>
              <p:cNvSpPr/>
              <p:nvPr/>
            </p:nvSpPr>
            <p:spPr>
              <a:xfrm rot="3280148">
                <a:off x="5159921" y="1854638"/>
                <a:ext cx="248400" cy="525599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2E86C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234;p24">
                <a:extLst>
                  <a:ext uri="{FF2B5EF4-FFF2-40B4-BE49-F238E27FC236}">
                    <a16:creationId xmlns:a16="http://schemas.microsoft.com/office/drawing/2014/main" id="{F2E37E08-FB2D-8905-492E-97A1CBD30A8E}"/>
                  </a:ext>
                </a:extLst>
              </p:cNvPr>
              <p:cNvSpPr/>
              <p:nvPr/>
            </p:nvSpPr>
            <p:spPr>
              <a:xfrm rot="3087361">
                <a:off x="5670175" y="1186157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2874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242;p24">
                <a:extLst>
                  <a:ext uri="{FF2B5EF4-FFF2-40B4-BE49-F238E27FC236}">
                    <a16:creationId xmlns:a16="http://schemas.microsoft.com/office/drawing/2014/main" id="{9D470723-EDDC-EBD8-E1AC-832B71A9DBB1}"/>
                  </a:ext>
                </a:extLst>
              </p:cNvPr>
              <p:cNvSpPr/>
              <p:nvPr/>
            </p:nvSpPr>
            <p:spPr>
              <a:xfrm rot="5945707">
                <a:off x="5363223" y="2604899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85C1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234;p24">
                <a:extLst>
                  <a:ext uri="{FF2B5EF4-FFF2-40B4-BE49-F238E27FC236}">
                    <a16:creationId xmlns:a16="http://schemas.microsoft.com/office/drawing/2014/main" id="{FB90C41E-B963-28A9-A3C3-8E2598486282}"/>
                  </a:ext>
                </a:extLst>
              </p:cNvPr>
              <p:cNvSpPr/>
              <p:nvPr/>
            </p:nvSpPr>
            <p:spPr>
              <a:xfrm rot="5888082">
                <a:off x="6050325" y="2558218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5DADE2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242;p24">
                <a:extLst>
                  <a:ext uri="{FF2B5EF4-FFF2-40B4-BE49-F238E27FC236}">
                    <a16:creationId xmlns:a16="http://schemas.microsoft.com/office/drawing/2014/main" id="{D7D0725B-6062-B53B-B27E-1E943B658FAA}"/>
                  </a:ext>
                </a:extLst>
              </p:cNvPr>
              <p:cNvSpPr/>
              <p:nvPr/>
            </p:nvSpPr>
            <p:spPr>
              <a:xfrm rot="6819081">
                <a:off x="5302587" y="2881706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AED6F1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234;p24">
                <a:extLst>
                  <a:ext uri="{FF2B5EF4-FFF2-40B4-BE49-F238E27FC236}">
                    <a16:creationId xmlns:a16="http://schemas.microsoft.com/office/drawing/2014/main" id="{079C4505-868F-FEFF-F3D6-A9C6C45E8B30}"/>
                  </a:ext>
                </a:extLst>
              </p:cNvPr>
              <p:cNvSpPr/>
              <p:nvPr/>
            </p:nvSpPr>
            <p:spPr>
              <a:xfrm rot="6706654">
                <a:off x="5947936" y="3033634"/>
                <a:ext cx="504000" cy="8856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85C1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242;p24">
                <a:extLst>
                  <a:ext uri="{FF2B5EF4-FFF2-40B4-BE49-F238E27FC236}">
                    <a16:creationId xmlns:a16="http://schemas.microsoft.com/office/drawing/2014/main" id="{25740E7B-3E0A-4B9B-F39B-69CABCC268F0}"/>
                  </a:ext>
                </a:extLst>
              </p:cNvPr>
              <p:cNvSpPr/>
              <p:nvPr/>
            </p:nvSpPr>
            <p:spPr>
              <a:xfrm rot="13148576">
                <a:off x="3674269" y="3302553"/>
                <a:ext cx="249312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F4CE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234;p24">
                <a:extLst>
                  <a:ext uri="{FF2B5EF4-FFF2-40B4-BE49-F238E27FC236}">
                    <a16:creationId xmlns:a16="http://schemas.microsoft.com/office/drawing/2014/main" id="{C71DB201-6285-8B2C-FCF9-56385872603E}"/>
                  </a:ext>
                </a:extLst>
              </p:cNvPr>
              <p:cNvSpPr/>
              <p:nvPr/>
            </p:nvSpPr>
            <p:spPr>
              <a:xfrm rot="12938197">
                <a:off x="3039147" y="3813006"/>
                <a:ext cx="526005" cy="862812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66FF66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242;p24">
                <a:extLst>
                  <a:ext uri="{FF2B5EF4-FFF2-40B4-BE49-F238E27FC236}">
                    <a16:creationId xmlns:a16="http://schemas.microsoft.com/office/drawing/2014/main" id="{ECC1999B-1704-6E09-CB48-02DE16B39F98}"/>
                  </a:ext>
                </a:extLst>
              </p:cNvPr>
              <p:cNvSpPr/>
              <p:nvPr/>
            </p:nvSpPr>
            <p:spPr>
              <a:xfrm rot="12138269">
                <a:off x="3922691" y="3451824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F7DC6F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234;p24">
                <a:extLst>
                  <a:ext uri="{FF2B5EF4-FFF2-40B4-BE49-F238E27FC236}">
                    <a16:creationId xmlns:a16="http://schemas.microsoft.com/office/drawing/2014/main" id="{03347F19-F08D-6FBA-631E-E307BEC98962}"/>
                  </a:ext>
                </a:extLst>
              </p:cNvPr>
              <p:cNvSpPr/>
              <p:nvPr/>
            </p:nvSpPr>
            <p:spPr>
              <a:xfrm rot="12161020">
                <a:off x="3469429" y="4064476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66FF66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242;p24">
                <a:extLst>
                  <a:ext uri="{FF2B5EF4-FFF2-40B4-BE49-F238E27FC236}">
                    <a16:creationId xmlns:a16="http://schemas.microsoft.com/office/drawing/2014/main" id="{DE598137-6603-CA02-4D79-781AFDECDDCD}"/>
                  </a:ext>
                </a:extLst>
              </p:cNvPr>
              <p:cNvSpPr/>
              <p:nvPr/>
            </p:nvSpPr>
            <p:spPr>
              <a:xfrm rot="11154913">
                <a:off x="4182322" y="3537085"/>
                <a:ext cx="248400" cy="5256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F9E79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234;p24">
                <a:extLst>
                  <a:ext uri="{FF2B5EF4-FFF2-40B4-BE49-F238E27FC236}">
                    <a16:creationId xmlns:a16="http://schemas.microsoft.com/office/drawing/2014/main" id="{34F0FC61-9A72-73DB-8CEB-CC7176413470}"/>
                  </a:ext>
                </a:extLst>
              </p:cNvPr>
              <p:cNvSpPr/>
              <p:nvPr/>
            </p:nvSpPr>
            <p:spPr>
              <a:xfrm rot="11261769">
                <a:off x="3938085" y="4191226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FCF3CF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242;p24">
                <a:extLst>
                  <a:ext uri="{FF2B5EF4-FFF2-40B4-BE49-F238E27FC236}">
                    <a16:creationId xmlns:a16="http://schemas.microsoft.com/office/drawing/2014/main" id="{667B4E26-EFCB-C6A6-0FC0-E0A63EC5293F}"/>
                  </a:ext>
                </a:extLst>
              </p:cNvPr>
              <p:cNvSpPr/>
              <p:nvPr/>
            </p:nvSpPr>
            <p:spPr>
              <a:xfrm rot="13886946">
                <a:off x="3497816" y="3123553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234;p24">
                <a:extLst>
                  <a:ext uri="{FF2B5EF4-FFF2-40B4-BE49-F238E27FC236}">
                    <a16:creationId xmlns:a16="http://schemas.microsoft.com/office/drawing/2014/main" id="{DACE9031-620A-B4DB-FAC8-5F7CA7AED68C}"/>
                  </a:ext>
                </a:extLst>
              </p:cNvPr>
              <p:cNvSpPr/>
              <p:nvPr/>
            </p:nvSpPr>
            <p:spPr>
              <a:xfrm rot="13983230">
                <a:off x="2692169" y="3448724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242;p24">
                <a:extLst>
                  <a:ext uri="{FF2B5EF4-FFF2-40B4-BE49-F238E27FC236}">
                    <a16:creationId xmlns:a16="http://schemas.microsoft.com/office/drawing/2014/main" id="{477E932F-0FDE-39C2-5341-E9FAAAC9E611}"/>
                  </a:ext>
                </a:extLst>
              </p:cNvPr>
              <p:cNvSpPr/>
              <p:nvPr/>
            </p:nvSpPr>
            <p:spPr>
              <a:xfrm rot="14851522">
                <a:off x="3360237" y="2882672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234;p24">
                <a:extLst>
                  <a:ext uri="{FF2B5EF4-FFF2-40B4-BE49-F238E27FC236}">
                    <a16:creationId xmlns:a16="http://schemas.microsoft.com/office/drawing/2014/main" id="{0F5FB20D-CA98-3F1F-33C4-F868736C394C}"/>
                  </a:ext>
                </a:extLst>
              </p:cNvPr>
              <p:cNvSpPr/>
              <p:nvPr/>
            </p:nvSpPr>
            <p:spPr>
              <a:xfrm rot="14883411">
                <a:off x="2453595" y="3025089"/>
                <a:ext cx="504000" cy="8856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66FF66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 dirty="0"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242;p24">
                <a:extLst>
                  <a:ext uri="{FF2B5EF4-FFF2-40B4-BE49-F238E27FC236}">
                    <a16:creationId xmlns:a16="http://schemas.microsoft.com/office/drawing/2014/main" id="{5D318381-9937-7437-CDBA-53EC54222914}"/>
                  </a:ext>
                </a:extLst>
              </p:cNvPr>
              <p:cNvSpPr/>
              <p:nvPr/>
            </p:nvSpPr>
            <p:spPr>
              <a:xfrm rot="17481641">
                <a:off x="3373585" y="2088838"/>
                <a:ext cx="249312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CB43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234;p24">
                <a:extLst>
                  <a:ext uri="{FF2B5EF4-FFF2-40B4-BE49-F238E27FC236}">
                    <a16:creationId xmlns:a16="http://schemas.microsoft.com/office/drawing/2014/main" id="{3E912C38-1686-EF44-6FBD-237C343A56D1}"/>
                  </a:ext>
                </a:extLst>
              </p:cNvPr>
              <p:cNvSpPr/>
              <p:nvPr/>
            </p:nvSpPr>
            <p:spPr>
              <a:xfrm rot="17589277">
                <a:off x="2467405" y="1609615"/>
                <a:ext cx="526005" cy="862812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242;p24">
                <a:extLst>
                  <a:ext uri="{FF2B5EF4-FFF2-40B4-BE49-F238E27FC236}">
                    <a16:creationId xmlns:a16="http://schemas.microsoft.com/office/drawing/2014/main" id="{D88602B3-89AE-8AB7-83C7-8E45F5E36475}"/>
                  </a:ext>
                </a:extLst>
              </p:cNvPr>
              <p:cNvSpPr/>
              <p:nvPr/>
            </p:nvSpPr>
            <p:spPr>
              <a:xfrm rot="16656345">
                <a:off x="3308599" y="2330571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234;p24">
                <a:extLst>
                  <a:ext uri="{FF2B5EF4-FFF2-40B4-BE49-F238E27FC236}">
                    <a16:creationId xmlns:a16="http://schemas.microsoft.com/office/drawing/2014/main" id="{29A8FD5B-AE90-E4D7-7549-C475CC2478E5}"/>
                  </a:ext>
                </a:extLst>
              </p:cNvPr>
              <p:cNvSpPr/>
              <p:nvPr/>
            </p:nvSpPr>
            <p:spPr>
              <a:xfrm rot="16620189">
                <a:off x="2340218" y="2071611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EC70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242;p24">
                <a:extLst>
                  <a:ext uri="{FF2B5EF4-FFF2-40B4-BE49-F238E27FC236}">
                    <a16:creationId xmlns:a16="http://schemas.microsoft.com/office/drawing/2014/main" id="{8B9E3B99-E6E0-F0A8-D19F-B7001918BFEE}"/>
                  </a:ext>
                </a:extLst>
              </p:cNvPr>
              <p:cNvSpPr/>
              <p:nvPr/>
            </p:nvSpPr>
            <p:spPr>
              <a:xfrm rot="15769318">
                <a:off x="3293833" y="2619530"/>
                <a:ext cx="248400" cy="525599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EC70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234;p24">
                <a:extLst>
                  <a:ext uri="{FF2B5EF4-FFF2-40B4-BE49-F238E27FC236}">
                    <a16:creationId xmlns:a16="http://schemas.microsoft.com/office/drawing/2014/main" id="{914B1EFE-D639-333B-36B4-86B43BBB292C}"/>
                  </a:ext>
                </a:extLst>
              </p:cNvPr>
              <p:cNvSpPr/>
              <p:nvPr/>
            </p:nvSpPr>
            <p:spPr>
              <a:xfrm rot="15758942">
                <a:off x="2334524" y="2557437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F1948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242;p24">
                <a:extLst>
                  <a:ext uri="{FF2B5EF4-FFF2-40B4-BE49-F238E27FC236}">
                    <a16:creationId xmlns:a16="http://schemas.microsoft.com/office/drawing/2014/main" id="{A8BB4188-2D98-53D1-C2A2-833CEFF06C0E}"/>
                  </a:ext>
                </a:extLst>
              </p:cNvPr>
              <p:cNvSpPr/>
              <p:nvPr/>
            </p:nvSpPr>
            <p:spPr>
              <a:xfrm rot="18484708">
                <a:off x="3502306" y="1856757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CB43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234;p24">
                <a:extLst>
                  <a:ext uri="{FF2B5EF4-FFF2-40B4-BE49-F238E27FC236}">
                    <a16:creationId xmlns:a16="http://schemas.microsoft.com/office/drawing/2014/main" id="{217B19D8-C4D3-4418-E34A-EA74868565CB}"/>
                  </a:ext>
                </a:extLst>
              </p:cNvPr>
              <p:cNvSpPr/>
              <p:nvPr/>
            </p:nvSpPr>
            <p:spPr>
              <a:xfrm rot="18498129">
                <a:off x="2715654" y="1192731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CB4335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242;p24">
                <a:extLst>
                  <a:ext uri="{FF2B5EF4-FFF2-40B4-BE49-F238E27FC236}">
                    <a16:creationId xmlns:a16="http://schemas.microsoft.com/office/drawing/2014/main" id="{4D241CE8-84C0-1A91-F0B6-B67406BFE6E7}"/>
                  </a:ext>
                </a:extLst>
              </p:cNvPr>
              <p:cNvSpPr/>
              <p:nvPr/>
            </p:nvSpPr>
            <p:spPr>
              <a:xfrm rot="19396391">
                <a:off x="3697424" y="1665452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D4E6F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234;p24">
                <a:extLst>
                  <a:ext uri="{FF2B5EF4-FFF2-40B4-BE49-F238E27FC236}">
                    <a16:creationId xmlns:a16="http://schemas.microsoft.com/office/drawing/2014/main" id="{055F2BE5-0F61-C7ED-6270-BD8A5F6663B6}"/>
                  </a:ext>
                </a:extLst>
              </p:cNvPr>
              <p:cNvSpPr/>
              <p:nvPr/>
            </p:nvSpPr>
            <p:spPr>
              <a:xfrm rot="19333649">
                <a:off x="3063980" y="832576"/>
                <a:ext cx="504000" cy="8856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EAF2F8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242;p24">
                <a:extLst>
                  <a:ext uri="{FF2B5EF4-FFF2-40B4-BE49-F238E27FC236}">
                    <a16:creationId xmlns:a16="http://schemas.microsoft.com/office/drawing/2014/main" id="{58FEBB87-1FEA-2B73-4585-75685E9ED71F}"/>
                  </a:ext>
                </a:extLst>
              </p:cNvPr>
              <p:cNvSpPr/>
              <p:nvPr/>
            </p:nvSpPr>
            <p:spPr>
              <a:xfrm rot="7553442">
                <a:off x="5165033" y="3117769"/>
                <a:ext cx="249312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D6EA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234;p24">
                <a:extLst>
                  <a:ext uri="{FF2B5EF4-FFF2-40B4-BE49-F238E27FC236}">
                    <a16:creationId xmlns:a16="http://schemas.microsoft.com/office/drawing/2014/main" id="{075995EF-3B9F-09C7-7BF4-6A89D2B73F04}"/>
                  </a:ext>
                </a:extLst>
              </p:cNvPr>
              <p:cNvSpPr/>
              <p:nvPr/>
            </p:nvSpPr>
            <p:spPr>
              <a:xfrm rot="7641095">
                <a:off x="5683932" y="3463306"/>
                <a:ext cx="526005" cy="862812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AED6F1"/>
              </a:solidFill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242;p24">
                <a:extLst>
                  <a:ext uri="{FF2B5EF4-FFF2-40B4-BE49-F238E27FC236}">
                    <a16:creationId xmlns:a16="http://schemas.microsoft.com/office/drawing/2014/main" id="{8187663C-C7B7-59B3-8CBA-FF0AA41FF896}"/>
                  </a:ext>
                </a:extLst>
              </p:cNvPr>
              <p:cNvSpPr/>
              <p:nvPr/>
            </p:nvSpPr>
            <p:spPr>
              <a:xfrm rot="9240329">
                <a:off x="4714035" y="3454301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EBF5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234;p24">
                <a:extLst>
                  <a:ext uri="{FF2B5EF4-FFF2-40B4-BE49-F238E27FC236}">
                    <a16:creationId xmlns:a16="http://schemas.microsoft.com/office/drawing/2014/main" id="{40EB324B-111B-47BF-8DC0-30E8897F1CC2}"/>
                  </a:ext>
                </a:extLst>
              </p:cNvPr>
              <p:cNvSpPr/>
              <p:nvPr/>
            </p:nvSpPr>
            <p:spPr>
              <a:xfrm rot="9430872">
                <a:off x="4919201" y="4060988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EBF5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242;p24">
                <a:extLst>
                  <a:ext uri="{FF2B5EF4-FFF2-40B4-BE49-F238E27FC236}">
                    <a16:creationId xmlns:a16="http://schemas.microsoft.com/office/drawing/2014/main" id="{032E2A1B-15CE-3885-36A5-ACA289F6F0E4}"/>
                  </a:ext>
                </a:extLst>
              </p:cNvPr>
              <p:cNvSpPr/>
              <p:nvPr/>
            </p:nvSpPr>
            <p:spPr>
              <a:xfrm rot="10246986">
                <a:off x="4473661" y="3528819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FCF3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234;p24">
                <a:extLst>
                  <a:ext uri="{FF2B5EF4-FFF2-40B4-BE49-F238E27FC236}">
                    <a16:creationId xmlns:a16="http://schemas.microsoft.com/office/drawing/2014/main" id="{60FBA8FE-ADD6-5785-0670-DA876B99561C}"/>
                  </a:ext>
                </a:extLst>
              </p:cNvPr>
              <p:cNvSpPr/>
              <p:nvPr/>
            </p:nvSpPr>
            <p:spPr>
              <a:xfrm rot="10393191">
                <a:off x="4451361" y="4187473"/>
                <a:ext cx="504000" cy="8856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FEF9E7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242;p24">
                <a:extLst>
                  <a:ext uri="{FF2B5EF4-FFF2-40B4-BE49-F238E27FC236}">
                    <a16:creationId xmlns:a16="http://schemas.microsoft.com/office/drawing/2014/main" id="{98198454-51EC-7B2B-B5E6-ABBAE2245478}"/>
                  </a:ext>
                </a:extLst>
              </p:cNvPr>
              <p:cNvSpPr/>
              <p:nvPr/>
            </p:nvSpPr>
            <p:spPr>
              <a:xfrm rot="8313265">
                <a:off x="4955132" y="3318899"/>
                <a:ext cx="2484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680963" h="663906" extrusionOk="0">
                    <a:moveTo>
                      <a:pt x="8059" y="87644"/>
                    </a:moveTo>
                    <a:lnTo>
                      <a:pt x="340482" y="663906"/>
                    </a:lnTo>
                    <a:lnTo>
                      <a:pt x="672904" y="87644"/>
                    </a:lnTo>
                    <a:cubicBezTo>
                      <a:pt x="695764" y="48591"/>
                      <a:pt x="667189" y="14"/>
                      <a:pt x="622422" y="14"/>
                    </a:cubicBezTo>
                    <a:lnTo>
                      <a:pt x="58542" y="14"/>
                    </a:lnTo>
                    <a:cubicBezTo>
                      <a:pt x="13774" y="-939"/>
                      <a:pt x="-14801" y="48591"/>
                      <a:pt x="8059" y="87644"/>
                    </a:cubicBezTo>
                    <a:close/>
                  </a:path>
                </a:pathLst>
              </a:custGeom>
              <a:solidFill>
                <a:srgbClr val="EBF5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234;p24">
                <a:extLst>
                  <a:ext uri="{FF2B5EF4-FFF2-40B4-BE49-F238E27FC236}">
                    <a16:creationId xmlns:a16="http://schemas.microsoft.com/office/drawing/2014/main" id="{7B159890-3FE4-5FB5-FA04-F3CF2F4A7137}"/>
                  </a:ext>
                </a:extLst>
              </p:cNvPr>
              <p:cNvSpPr/>
              <p:nvPr/>
            </p:nvSpPr>
            <p:spPr>
              <a:xfrm rot="8555093">
                <a:off x="5343496" y="3813811"/>
                <a:ext cx="52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 h="880110" extrusionOk="0">
                    <a:moveTo>
                      <a:pt x="1277302" y="850583"/>
                    </a:moveTo>
                    <a:lnTo>
                      <a:pt x="1651635" y="201930"/>
                    </a:lnTo>
                    <a:cubicBezTo>
                      <a:pt x="1404937" y="72390"/>
                      <a:pt x="1123950" y="0"/>
                      <a:pt x="825818" y="0"/>
                    </a:cubicBezTo>
                    <a:cubicBezTo>
                      <a:pt x="527685" y="0"/>
                      <a:pt x="246697" y="73343"/>
                      <a:pt x="0" y="201930"/>
                    </a:cubicBezTo>
                    <a:lnTo>
                      <a:pt x="374333" y="850583"/>
                    </a:lnTo>
                    <a:cubicBezTo>
                      <a:pt x="384810" y="868680"/>
                      <a:pt x="403860" y="880110"/>
                      <a:pt x="424815" y="880110"/>
                    </a:cubicBezTo>
                    <a:lnTo>
                      <a:pt x="1225868" y="880110"/>
                    </a:lnTo>
                    <a:cubicBezTo>
                      <a:pt x="1247775" y="879158"/>
                      <a:pt x="1266825" y="868680"/>
                      <a:pt x="1277302" y="850583"/>
                    </a:cubicBezTo>
                    <a:close/>
                  </a:path>
                </a:pathLst>
              </a:custGeom>
              <a:solidFill>
                <a:srgbClr val="D6EAF8"/>
              </a:solidFill>
              <a:ln>
                <a:noFill/>
              </a:ln>
              <a:effectLst>
                <a:glow rad="127000">
                  <a:srgbClr val="00B050"/>
                </a:glo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244;p24">
                <a:extLst>
                  <a:ext uri="{FF2B5EF4-FFF2-40B4-BE49-F238E27FC236}">
                    <a16:creationId xmlns:a16="http://schemas.microsoft.com/office/drawing/2014/main" id="{AF706061-9889-DBE4-B19F-F865A198CB94}"/>
                  </a:ext>
                </a:extLst>
              </p:cNvPr>
              <p:cNvSpPr/>
              <p:nvPr/>
            </p:nvSpPr>
            <p:spPr>
              <a:xfrm>
                <a:off x="3294023" y="1589289"/>
                <a:ext cx="2340000" cy="2340000"/>
              </a:xfrm>
              <a:prstGeom prst="donut">
                <a:avLst>
                  <a:gd name="adj" fmla="val 10848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244;p24">
                <a:extLst>
                  <a:ext uri="{FF2B5EF4-FFF2-40B4-BE49-F238E27FC236}">
                    <a16:creationId xmlns:a16="http://schemas.microsoft.com/office/drawing/2014/main" id="{1679BF24-521A-0610-8E60-2DDEACEFF8E6}"/>
                  </a:ext>
                </a:extLst>
              </p:cNvPr>
              <p:cNvSpPr/>
              <p:nvPr/>
            </p:nvSpPr>
            <p:spPr>
              <a:xfrm>
                <a:off x="3730789" y="2033907"/>
                <a:ext cx="1440000" cy="1440000"/>
              </a:xfrm>
              <a:custGeom>
                <a:avLst/>
                <a:gdLst/>
                <a:ahLst/>
                <a:cxnLst/>
                <a:rect l="l" t="t" r="r" b="b"/>
                <a:pathLst>
                  <a:path w="1030605" h="1030605" extrusionOk="0">
                    <a:moveTo>
                      <a:pt x="1030605" y="515303"/>
                    </a:moveTo>
                    <a:cubicBezTo>
                      <a:pt x="1030605" y="799896"/>
                      <a:pt x="799896" y="1030605"/>
                      <a:pt x="515303" y="1030605"/>
                    </a:cubicBezTo>
                    <a:cubicBezTo>
                      <a:pt x="230709" y="1030605"/>
                      <a:pt x="0" y="799896"/>
                      <a:pt x="0" y="515303"/>
                    </a:cubicBezTo>
                    <a:cubicBezTo>
                      <a:pt x="0" y="230709"/>
                      <a:pt x="230709" y="0"/>
                      <a:pt x="515303" y="0"/>
                    </a:cubicBezTo>
                    <a:cubicBezTo>
                      <a:pt x="799896" y="0"/>
                      <a:pt x="1030605" y="230709"/>
                      <a:pt x="1030605" y="515303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8" name="Picture 2" descr="https://confluence.eumetsat.int/download/attachments/67744371/MICMICS%20Logo2.png?version=1&amp;modificationDate=1576750929000&amp;api=v2">
                <a:extLst>
                  <a:ext uri="{FF2B5EF4-FFF2-40B4-BE49-F238E27FC236}">
                    <a16:creationId xmlns:a16="http://schemas.microsoft.com/office/drawing/2014/main" id="{253FC8B4-F1F6-AE77-923A-D6E79A0400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3986" y="2483463"/>
                <a:ext cx="1115626" cy="5578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9" name="Google Shape;244;p24">
                <a:extLst>
                  <a:ext uri="{FF2B5EF4-FFF2-40B4-BE49-F238E27FC236}">
                    <a16:creationId xmlns:a16="http://schemas.microsoft.com/office/drawing/2014/main" id="{61F6F441-A7A8-73A5-7F96-CA0705CE50AB}"/>
                  </a:ext>
                </a:extLst>
              </p:cNvPr>
              <p:cNvSpPr/>
              <p:nvPr/>
            </p:nvSpPr>
            <p:spPr>
              <a:xfrm>
                <a:off x="3015202" y="1322217"/>
                <a:ext cx="2880000" cy="2880000"/>
              </a:xfrm>
              <a:prstGeom prst="donut">
                <a:avLst>
                  <a:gd name="adj" fmla="val 4518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7150" dist="19050" dir="540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" name="Google Shape;1452;p40">
              <a:extLst>
                <a:ext uri="{FF2B5EF4-FFF2-40B4-BE49-F238E27FC236}">
                  <a16:creationId xmlns:a16="http://schemas.microsoft.com/office/drawing/2014/main" id="{0F02D569-A904-C533-835D-1D041CA6B9F7}"/>
                </a:ext>
              </a:extLst>
            </p:cNvPr>
            <p:cNvSpPr txBox="1"/>
            <p:nvPr/>
          </p:nvSpPr>
          <p:spPr>
            <a:xfrm>
              <a:off x="6408786" y="4404805"/>
              <a:ext cx="820759" cy="218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</a:rPr>
                <a:t>#9ba9ea</a:t>
              </a: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7" name="Google Shape;311;p25">
              <a:extLst>
                <a:ext uri="{FF2B5EF4-FFF2-40B4-BE49-F238E27FC236}">
                  <a16:creationId xmlns:a16="http://schemas.microsoft.com/office/drawing/2014/main" id="{D1C596F2-BB67-88EF-E4B5-BC3B887BDF00}"/>
                </a:ext>
              </a:extLst>
            </p:cNvPr>
            <p:cNvSpPr txBox="1"/>
            <p:nvPr/>
          </p:nvSpPr>
          <p:spPr>
            <a:xfrm>
              <a:off x="2489315" y="714216"/>
              <a:ext cx="874777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DCC Calibration</a:t>
              </a:r>
            </a:p>
          </p:txBody>
        </p:sp>
        <p:sp>
          <p:nvSpPr>
            <p:cNvPr id="8" name="Google Shape;311;p25">
              <a:extLst>
                <a:ext uri="{FF2B5EF4-FFF2-40B4-BE49-F238E27FC236}">
                  <a16:creationId xmlns:a16="http://schemas.microsoft.com/office/drawing/2014/main" id="{A9764987-7692-99EA-BA40-56E79176CAF8}"/>
                </a:ext>
              </a:extLst>
            </p:cNvPr>
            <p:cNvSpPr txBox="1"/>
            <p:nvPr/>
          </p:nvSpPr>
          <p:spPr>
            <a:xfrm>
              <a:off x="2753778" y="428365"/>
              <a:ext cx="1100489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>
                  <a:solidFill>
                    <a:srgbClr val="0070C0"/>
                  </a:solidFill>
                  <a:sym typeface="Oxygen"/>
                </a:rPr>
                <a:t>DCC Inter-Calibration</a:t>
              </a:r>
              <a:endParaRPr lang="en-GB" dirty="0">
                <a:solidFill>
                  <a:srgbClr val="0070C0"/>
                </a:solidFill>
                <a:sym typeface="Oxygen"/>
              </a:endParaRPr>
            </a:p>
          </p:txBody>
        </p:sp>
        <p:sp>
          <p:nvSpPr>
            <p:cNvPr id="9" name="Google Shape;311;p25">
              <a:extLst>
                <a:ext uri="{FF2B5EF4-FFF2-40B4-BE49-F238E27FC236}">
                  <a16:creationId xmlns:a16="http://schemas.microsoft.com/office/drawing/2014/main" id="{3A4DA4D3-1080-B028-7585-50BA291E0C31}"/>
                </a:ext>
              </a:extLst>
            </p:cNvPr>
            <p:cNvSpPr txBox="1"/>
            <p:nvPr/>
          </p:nvSpPr>
          <p:spPr>
            <a:xfrm>
              <a:off x="3537985" y="244437"/>
              <a:ext cx="967683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Desert Calibration</a:t>
              </a:r>
            </a:p>
          </p:txBody>
        </p:sp>
        <p:sp>
          <p:nvSpPr>
            <p:cNvPr id="10" name="Google Shape;311;p25">
              <a:extLst>
                <a:ext uri="{FF2B5EF4-FFF2-40B4-BE49-F238E27FC236}">
                  <a16:creationId xmlns:a16="http://schemas.microsoft.com/office/drawing/2014/main" id="{6D3959D2-F16A-62A6-2E43-3B29ED55F8A6}"/>
                </a:ext>
              </a:extLst>
            </p:cNvPr>
            <p:cNvSpPr txBox="1"/>
            <p:nvPr/>
          </p:nvSpPr>
          <p:spPr>
            <a:xfrm>
              <a:off x="4822333" y="211809"/>
              <a:ext cx="1136104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Desert Inter-Calibration</a:t>
              </a:r>
            </a:p>
          </p:txBody>
        </p:sp>
        <p:sp>
          <p:nvSpPr>
            <p:cNvPr id="11" name="Google Shape;311;p25">
              <a:extLst>
                <a:ext uri="{FF2B5EF4-FFF2-40B4-BE49-F238E27FC236}">
                  <a16:creationId xmlns:a16="http://schemas.microsoft.com/office/drawing/2014/main" id="{A4E12083-652D-C095-25A1-15ACA75A62C7}"/>
                </a:ext>
              </a:extLst>
            </p:cNvPr>
            <p:cNvSpPr txBox="1"/>
            <p:nvPr/>
          </p:nvSpPr>
          <p:spPr>
            <a:xfrm>
              <a:off x="5442888" y="442642"/>
              <a:ext cx="903739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Lunar Calibration</a:t>
              </a:r>
            </a:p>
          </p:txBody>
        </p:sp>
        <p:sp>
          <p:nvSpPr>
            <p:cNvPr id="12" name="Google Shape;311;p25">
              <a:extLst>
                <a:ext uri="{FF2B5EF4-FFF2-40B4-BE49-F238E27FC236}">
                  <a16:creationId xmlns:a16="http://schemas.microsoft.com/office/drawing/2014/main" id="{52DA1719-A017-0CC9-E1A1-849D595E98E0}"/>
                </a:ext>
              </a:extLst>
            </p:cNvPr>
            <p:cNvSpPr txBox="1"/>
            <p:nvPr/>
          </p:nvSpPr>
          <p:spPr>
            <a:xfrm>
              <a:off x="1921081" y="1111251"/>
              <a:ext cx="1299900" cy="389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Imager-Hyperspectral </a:t>
              </a:r>
            </a:p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Inter-Calibration</a:t>
              </a:r>
            </a:p>
          </p:txBody>
        </p:sp>
        <p:sp>
          <p:nvSpPr>
            <p:cNvPr id="13" name="Google Shape;311;p25">
              <a:extLst>
                <a:ext uri="{FF2B5EF4-FFF2-40B4-BE49-F238E27FC236}">
                  <a16:creationId xmlns:a16="http://schemas.microsoft.com/office/drawing/2014/main" id="{58C4B553-B9E4-D398-40C3-6F3E137A5516}"/>
                </a:ext>
              </a:extLst>
            </p:cNvPr>
            <p:cNvSpPr txBox="1"/>
            <p:nvPr/>
          </p:nvSpPr>
          <p:spPr>
            <a:xfrm>
              <a:off x="5918509" y="744396"/>
              <a:ext cx="1102701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Lunar Inter-Calibration</a:t>
              </a:r>
            </a:p>
          </p:txBody>
        </p:sp>
        <p:sp>
          <p:nvSpPr>
            <p:cNvPr id="14" name="Google Shape;311;p25">
              <a:extLst>
                <a:ext uri="{FF2B5EF4-FFF2-40B4-BE49-F238E27FC236}">
                  <a16:creationId xmlns:a16="http://schemas.microsoft.com/office/drawing/2014/main" id="{2A6C90B0-3F08-9997-6182-C84909634957}"/>
                </a:ext>
              </a:extLst>
            </p:cNvPr>
            <p:cNvSpPr txBox="1"/>
            <p:nvPr/>
          </p:nvSpPr>
          <p:spPr>
            <a:xfrm>
              <a:off x="6260410" y="1121310"/>
              <a:ext cx="1063828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Rayleigh Calibration</a:t>
              </a:r>
            </a:p>
          </p:txBody>
        </p:sp>
        <p:sp>
          <p:nvSpPr>
            <p:cNvPr id="15" name="Google Shape;311;p25">
              <a:extLst>
                <a:ext uri="{FF2B5EF4-FFF2-40B4-BE49-F238E27FC236}">
                  <a16:creationId xmlns:a16="http://schemas.microsoft.com/office/drawing/2014/main" id="{245851F1-12E4-D040-5AFC-8F66F018B2B1}"/>
                </a:ext>
              </a:extLst>
            </p:cNvPr>
            <p:cNvSpPr txBox="1"/>
            <p:nvPr/>
          </p:nvSpPr>
          <p:spPr>
            <a:xfrm>
              <a:off x="6527085" y="1617616"/>
              <a:ext cx="1268275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Rayleigh Inter-Calibration</a:t>
              </a:r>
            </a:p>
          </p:txBody>
        </p:sp>
        <p:sp>
          <p:nvSpPr>
            <p:cNvPr id="16" name="Google Shape;311;p25">
              <a:extLst>
                <a:ext uri="{FF2B5EF4-FFF2-40B4-BE49-F238E27FC236}">
                  <a16:creationId xmlns:a16="http://schemas.microsoft.com/office/drawing/2014/main" id="{5EFCC6E6-9EA8-48D1-227B-E48B40BD7B59}"/>
                </a:ext>
              </a:extLst>
            </p:cNvPr>
            <p:cNvSpPr txBox="1"/>
            <p:nvPr/>
          </p:nvSpPr>
          <p:spPr>
            <a:xfrm>
              <a:off x="1873971" y="1558995"/>
              <a:ext cx="890977" cy="389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Imager-Imager </a:t>
              </a:r>
            </a:p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Inter-Calibration</a:t>
              </a:r>
            </a:p>
          </p:txBody>
        </p:sp>
        <p:sp>
          <p:nvSpPr>
            <p:cNvPr id="17" name="Google Shape;311;p25">
              <a:extLst>
                <a:ext uri="{FF2B5EF4-FFF2-40B4-BE49-F238E27FC236}">
                  <a16:creationId xmlns:a16="http://schemas.microsoft.com/office/drawing/2014/main" id="{3E951B5A-DEFC-EE95-6973-3BFDB792B428}"/>
                </a:ext>
              </a:extLst>
            </p:cNvPr>
            <p:cNvSpPr txBox="1"/>
            <p:nvPr/>
          </p:nvSpPr>
          <p:spPr>
            <a:xfrm>
              <a:off x="1711583" y="2132548"/>
              <a:ext cx="858663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NWP Calibration</a:t>
              </a:r>
            </a:p>
          </p:txBody>
        </p:sp>
        <p:sp>
          <p:nvSpPr>
            <p:cNvPr id="18" name="Google Shape;311;p25">
              <a:extLst>
                <a:ext uri="{FF2B5EF4-FFF2-40B4-BE49-F238E27FC236}">
                  <a16:creationId xmlns:a16="http://schemas.microsoft.com/office/drawing/2014/main" id="{07D2C041-EDE9-C500-185C-CB4E2172E862}"/>
                </a:ext>
              </a:extLst>
            </p:cNvPr>
            <p:cNvSpPr txBox="1"/>
            <p:nvPr/>
          </p:nvSpPr>
          <p:spPr>
            <a:xfrm>
              <a:off x="1490148" y="2663055"/>
              <a:ext cx="1094862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NWP Inter-Calibration</a:t>
              </a:r>
            </a:p>
          </p:txBody>
        </p:sp>
        <p:sp>
          <p:nvSpPr>
            <p:cNvPr id="19" name="Google Shape;311;p25">
              <a:extLst>
                <a:ext uri="{FF2B5EF4-FFF2-40B4-BE49-F238E27FC236}">
                  <a16:creationId xmlns:a16="http://schemas.microsoft.com/office/drawing/2014/main" id="{B11E266E-1FEB-C3C5-9D89-806F49E8286C}"/>
                </a:ext>
              </a:extLst>
            </p:cNvPr>
            <p:cNvSpPr txBox="1"/>
            <p:nvPr/>
          </p:nvSpPr>
          <p:spPr>
            <a:xfrm>
              <a:off x="1534450" y="3208638"/>
              <a:ext cx="1124368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DCC Extraction Module</a:t>
              </a:r>
            </a:p>
          </p:txBody>
        </p:sp>
        <p:sp>
          <p:nvSpPr>
            <p:cNvPr id="20" name="Google Shape;311;p25">
              <a:extLst>
                <a:ext uri="{FF2B5EF4-FFF2-40B4-BE49-F238E27FC236}">
                  <a16:creationId xmlns:a16="http://schemas.microsoft.com/office/drawing/2014/main" id="{0BDFFF19-DF0C-246B-4229-4362001BF720}"/>
                </a:ext>
              </a:extLst>
            </p:cNvPr>
            <p:cNvSpPr txBox="1"/>
            <p:nvPr/>
          </p:nvSpPr>
          <p:spPr>
            <a:xfrm>
              <a:off x="1766562" y="3712725"/>
              <a:ext cx="1167917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Lunar Extraction Module</a:t>
              </a:r>
            </a:p>
          </p:txBody>
        </p:sp>
        <p:sp>
          <p:nvSpPr>
            <p:cNvPr id="21" name="Google Shape;311;p25">
              <a:extLst>
                <a:ext uri="{FF2B5EF4-FFF2-40B4-BE49-F238E27FC236}">
                  <a16:creationId xmlns:a16="http://schemas.microsoft.com/office/drawing/2014/main" id="{F522B5ED-88A8-0096-FC13-234F64B427A0}"/>
                </a:ext>
              </a:extLst>
            </p:cNvPr>
            <p:cNvSpPr txBox="1"/>
            <p:nvPr/>
          </p:nvSpPr>
          <p:spPr>
            <a:xfrm>
              <a:off x="2555710" y="4146678"/>
              <a:ext cx="789093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Subsetter Tool</a:t>
              </a:r>
            </a:p>
          </p:txBody>
        </p:sp>
        <p:sp>
          <p:nvSpPr>
            <p:cNvPr id="22" name="Google Shape;311;p25">
              <a:extLst>
                <a:ext uri="{FF2B5EF4-FFF2-40B4-BE49-F238E27FC236}">
                  <a16:creationId xmlns:a16="http://schemas.microsoft.com/office/drawing/2014/main" id="{752280F9-3658-3993-1091-8A2E21F6C28F}"/>
                </a:ext>
              </a:extLst>
            </p:cNvPr>
            <p:cNvSpPr txBox="1"/>
            <p:nvPr/>
          </p:nvSpPr>
          <p:spPr>
            <a:xfrm>
              <a:off x="2931793" y="4459443"/>
              <a:ext cx="853820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Data-Fusion Tool</a:t>
              </a:r>
            </a:p>
          </p:txBody>
        </p:sp>
        <p:sp>
          <p:nvSpPr>
            <p:cNvPr id="23" name="Google Shape;311;p25">
              <a:extLst>
                <a:ext uri="{FF2B5EF4-FFF2-40B4-BE49-F238E27FC236}">
                  <a16:creationId xmlns:a16="http://schemas.microsoft.com/office/drawing/2014/main" id="{2311AFF1-5E1E-934D-605A-01661B8847A5}"/>
                </a:ext>
              </a:extLst>
            </p:cNvPr>
            <p:cNvSpPr txBox="1"/>
            <p:nvPr/>
          </p:nvSpPr>
          <p:spPr>
            <a:xfrm>
              <a:off x="4769489" y="4675454"/>
              <a:ext cx="992893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Pre-Colocation Tool</a:t>
              </a:r>
            </a:p>
          </p:txBody>
        </p:sp>
        <p:sp>
          <p:nvSpPr>
            <p:cNvPr id="24" name="Google Shape;311;p25">
              <a:extLst>
                <a:ext uri="{FF2B5EF4-FFF2-40B4-BE49-F238E27FC236}">
                  <a16:creationId xmlns:a16="http://schemas.microsoft.com/office/drawing/2014/main" id="{F10C4864-6341-4CA5-C1A7-187CF1779FBC}"/>
                </a:ext>
              </a:extLst>
            </p:cNvPr>
            <p:cNvSpPr txBox="1"/>
            <p:nvPr/>
          </p:nvSpPr>
          <p:spPr>
            <a:xfrm>
              <a:off x="3590521" y="4647999"/>
              <a:ext cx="1009797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buSzPts val="1100"/>
              </a:pPr>
              <a:r>
                <a:rPr lang="en-GB" sz="900" dirty="0">
                  <a:solidFill>
                    <a:srgbClr val="0070C0"/>
                  </a:solidFill>
                  <a:latin typeface="Oxygen"/>
                  <a:ea typeface="Oxygen"/>
                  <a:cs typeface="Oxygen"/>
                  <a:sym typeface="Oxygen"/>
                </a:rPr>
                <a:t>Colocation</a:t>
              </a:r>
              <a:r>
                <a:rPr lang="en-GB" sz="1000" dirty="0">
                  <a:solidFill>
                    <a:srgbClr val="0070C0"/>
                  </a:solidFill>
                  <a:latin typeface="Oxygen"/>
                  <a:ea typeface="Oxygen"/>
                  <a:cs typeface="Oxygen"/>
                  <a:sym typeface="Oxygen"/>
                </a:rPr>
                <a:t> </a:t>
              </a:r>
              <a:r>
                <a:rPr lang="en-GB" sz="900" dirty="0">
                  <a:solidFill>
                    <a:srgbClr val="0070C0"/>
                  </a:solidFill>
                  <a:latin typeface="Oxygen"/>
                  <a:ea typeface="Oxygen"/>
                  <a:cs typeface="Oxygen"/>
                  <a:sym typeface="Oxygen"/>
                </a:rPr>
                <a:t>Tool</a:t>
              </a:r>
            </a:p>
          </p:txBody>
        </p:sp>
        <p:sp>
          <p:nvSpPr>
            <p:cNvPr id="25" name="Google Shape;311;p25">
              <a:extLst>
                <a:ext uri="{FF2B5EF4-FFF2-40B4-BE49-F238E27FC236}">
                  <a16:creationId xmlns:a16="http://schemas.microsoft.com/office/drawing/2014/main" id="{29A28F81-0FD5-2A02-062A-91C9ED6225F3}"/>
                </a:ext>
              </a:extLst>
            </p:cNvPr>
            <p:cNvSpPr txBox="1"/>
            <p:nvPr/>
          </p:nvSpPr>
          <p:spPr>
            <a:xfrm>
              <a:off x="6679538" y="2674439"/>
              <a:ext cx="1184769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Inter-Calibration Blender</a:t>
              </a:r>
            </a:p>
          </p:txBody>
        </p:sp>
        <p:sp>
          <p:nvSpPr>
            <p:cNvPr id="26" name="Google Shape;311;p25">
              <a:extLst>
                <a:ext uri="{FF2B5EF4-FFF2-40B4-BE49-F238E27FC236}">
                  <a16:creationId xmlns:a16="http://schemas.microsoft.com/office/drawing/2014/main" id="{F35209DE-DC39-960E-871C-E8B30A4F40DA}"/>
                </a:ext>
              </a:extLst>
            </p:cNvPr>
            <p:cNvSpPr txBox="1"/>
            <p:nvPr/>
          </p:nvSpPr>
          <p:spPr>
            <a:xfrm>
              <a:off x="6550996" y="3228870"/>
              <a:ext cx="1237575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Sun Glint Inter-Calibration</a:t>
              </a:r>
            </a:p>
          </p:txBody>
        </p:sp>
        <p:sp>
          <p:nvSpPr>
            <p:cNvPr id="27" name="Google Shape;311;p25">
              <a:extLst>
                <a:ext uri="{FF2B5EF4-FFF2-40B4-BE49-F238E27FC236}">
                  <a16:creationId xmlns:a16="http://schemas.microsoft.com/office/drawing/2014/main" id="{DD9C12B7-7204-D258-1C8B-93A9D51325A1}"/>
                </a:ext>
              </a:extLst>
            </p:cNvPr>
            <p:cNvSpPr txBox="1"/>
            <p:nvPr/>
          </p:nvSpPr>
          <p:spPr>
            <a:xfrm>
              <a:off x="5914668" y="4119163"/>
              <a:ext cx="1296630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rgbClr val="0070C0"/>
                  </a:solidFill>
                  <a:sym typeface="Oxygen"/>
                </a:rPr>
                <a:t>Radiative Transfer Module</a:t>
              </a:r>
            </a:p>
          </p:txBody>
        </p:sp>
        <p:sp>
          <p:nvSpPr>
            <p:cNvPr id="28" name="Google Shape;311;p25">
              <a:extLst>
                <a:ext uri="{FF2B5EF4-FFF2-40B4-BE49-F238E27FC236}">
                  <a16:creationId xmlns:a16="http://schemas.microsoft.com/office/drawing/2014/main" id="{797E844F-957A-8532-0D5C-6C02A3503841}"/>
                </a:ext>
              </a:extLst>
            </p:cNvPr>
            <p:cNvSpPr txBox="1"/>
            <p:nvPr/>
          </p:nvSpPr>
          <p:spPr>
            <a:xfrm>
              <a:off x="6276612" y="3698517"/>
              <a:ext cx="1416695" cy="270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Snow and Ice Inter-Calibration</a:t>
              </a:r>
            </a:p>
          </p:txBody>
        </p:sp>
        <p:grpSp>
          <p:nvGrpSpPr>
            <p:cNvPr id="29" name="Google Shape;6794;p51">
              <a:extLst>
                <a:ext uri="{FF2B5EF4-FFF2-40B4-BE49-F238E27FC236}">
                  <a16:creationId xmlns:a16="http://schemas.microsoft.com/office/drawing/2014/main" id="{FC2087F6-E6AB-BCB2-A886-B27455A57C14}"/>
                </a:ext>
              </a:extLst>
            </p:cNvPr>
            <p:cNvGrpSpPr/>
            <p:nvPr/>
          </p:nvGrpSpPr>
          <p:grpSpPr>
            <a:xfrm>
              <a:off x="4718833" y="4287766"/>
              <a:ext cx="220892" cy="209815"/>
              <a:chOff x="-31817400" y="3910025"/>
              <a:chExt cx="301675" cy="294075"/>
            </a:xfrm>
          </p:grpSpPr>
          <p:sp>
            <p:nvSpPr>
              <p:cNvPr id="125" name="Google Shape;6795;p51">
                <a:extLst>
                  <a:ext uri="{FF2B5EF4-FFF2-40B4-BE49-F238E27FC236}">
                    <a16:creationId xmlns:a16="http://schemas.microsoft.com/office/drawing/2014/main" id="{8886A487-86DC-F4EF-C80A-E01E12DAD1C5}"/>
                  </a:ext>
                </a:extLst>
              </p:cNvPr>
              <p:cNvSpPr/>
              <p:nvPr/>
            </p:nvSpPr>
            <p:spPr>
              <a:xfrm>
                <a:off x="-31817400" y="3911550"/>
                <a:ext cx="301675" cy="292550"/>
              </a:xfrm>
              <a:custGeom>
                <a:avLst/>
                <a:gdLst/>
                <a:ahLst/>
                <a:cxnLst/>
                <a:rect l="l" t="t" r="r" b="b"/>
                <a:pathLst>
                  <a:path w="12067" h="11702" extrusionOk="0">
                    <a:moveTo>
                      <a:pt x="2558" y="0"/>
                    </a:moveTo>
                    <a:cubicBezTo>
                      <a:pt x="2357" y="0"/>
                      <a:pt x="2155" y="24"/>
                      <a:pt x="1954" y="70"/>
                    </a:cubicBezTo>
                    <a:cubicBezTo>
                      <a:pt x="1828" y="102"/>
                      <a:pt x="1733" y="196"/>
                      <a:pt x="1702" y="322"/>
                    </a:cubicBezTo>
                    <a:cubicBezTo>
                      <a:pt x="1670" y="448"/>
                      <a:pt x="1702" y="543"/>
                      <a:pt x="1796" y="637"/>
                    </a:cubicBezTo>
                    <a:lnTo>
                      <a:pt x="2679" y="1551"/>
                    </a:lnTo>
                    <a:cubicBezTo>
                      <a:pt x="2962" y="1803"/>
                      <a:pt x="2962" y="2244"/>
                      <a:pt x="2679" y="2528"/>
                    </a:cubicBezTo>
                    <a:cubicBezTo>
                      <a:pt x="2553" y="2669"/>
                      <a:pt x="2379" y="2740"/>
                      <a:pt x="2202" y="2740"/>
                    </a:cubicBezTo>
                    <a:cubicBezTo>
                      <a:pt x="2025" y="2740"/>
                      <a:pt x="1844" y="2669"/>
                      <a:pt x="1702" y="2528"/>
                    </a:cubicBezTo>
                    <a:lnTo>
                      <a:pt x="788" y="1614"/>
                    </a:lnTo>
                    <a:cubicBezTo>
                      <a:pt x="744" y="1569"/>
                      <a:pt x="668" y="1525"/>
                      <a:pt x="582" y="1525"/>
                    </a:cubicBezTo>
                    <a:cubicBezTo>
                      <a:pt x="547" y="1525"/>
                      <a:pt x="510" y="1532"/>
                      <a:pt x="473" y="1551"/>
                    </a:cubicBezTo>
                    <a:cubicBezTo>
                      <a:pt x="347" y="1582"/>
                      <a:pt x="284" y="1645"/>
                      <a:pt x="253" y="1771"/>
                    </a:cubicBezTo>
                    <a:cubicBezTo>
                      <a:pt x="1" y="2591"/>
                      <a:pt x="253" y="3473"/>
                      <a:pt x="883" y="4103"/>
                    </a:cubicBezTo>
                    <a:cubicBezTo>
                      <a:pt x="1366" y="4494"/>
                      <a:pt x="1932" y="4750"/>
                      <a:pt x="2619" y="4750"/>
                    </a:cubicBezTo>
                    <a:cubicBezTo>
                      <a:pt x="2874" y="4750"/>
                      <a:pt x="3145" y="4715"/>
                      <a:pt x="3435" y="4638"/>
                    </a:cubicBezTo>
                    <a:lnTo>
                      <a:pt x="7247" y="8482"/>
                    </a:lnTo>
                    <a:cubicBezTo>
                      <a:pt x="6963" y="9522"/>
                      <a:pt x="7215" y="10372"/>
                      <a:pt x="7814" y="10971"/>
                    </a:cubicBezTo>
                    <a:cubicBezTo>
                      <a:pt x="8291" y="11472"/>
                      <a:pt x="8895" y="11702"/>
                      <a:pt x="9516" y="11702"/>
                    </a:cubicBezTo>
                    <a:cubicBezTo>
                      <a:pt x="9714" y="11702"/>
                      <a:pt x="9915" y="11678"/>
                      <a:pt x="10114" y="11632"/>
                    </a:cubicBezTo>
                    <a:cubicBezTo>
                      <a:pt x="10240" y="11569"/>
                      <a:pt x="10334" y="11506"/>
                      <a:pt x="10366" y="11380"/>
                    </a:cubicBezTo>
                    <a:cubicBezTo>
                      <a:pt x="10397" y="11254"/>
                      <a:pt x="10366" y="11128"/>
                      <a:pt x="10271" y="11065"/>
                    </a:cubicBezTo>
                    <a:lnTo>
                      <a:pt x="9389" y="10152"/>
                    </a:lnTo>
                    <a:cubicBezTo>
                      <a:pt x="9106" y="9868"/>
                      <a:pt x="9106" y="9459"/>
                      <a:pt x="9389" y="9175"/>
                    </a:cubicBezTo>
                    <a:cubicBezTo>
                      <a:pt x="9515" y="9033"/>
                      <a:pt x="9688" y="8962"/>
                      <a:pt x="9866" y="8962"/>
                    </a:cubicBezTo>
                    <a:cubicBezTo>
                      <a:pt x="10043" y="8962"/>
                      <a:pt x="10224" y="9033"/>
                      <a:pt x="10366" y="9175"/>
                    </a:cubicBezTo>
                    <a:lnTo>
                      <a:pt x="11279" y="10089"/>
                    </a:lnTo>
                    <a:cubicBezTo>
                      <a:pt x="11326" y="10135"/>
                      <a:pt x="11405" y="10164"/>
                      <a:pt x="11494" y="10164"/>
                    </a:cubicBezTo>
                    <a:cubicBezTo>
                      <a:pt x="11527" y="10164"/>
                      <a:pt x="11561" y="10160"/>
                      <a:pt x="11594" y="10152"/>
                    </a:cubicBezTo>
                    <a:cubicBezTo>
                      <a:pt x="11720" y="10120"/>
                      <a:pt x="11783" y="10026"/>
                      <a:pt x="11815" y="9931"/>
                    </a:cubicBezTo>
                    <a:cubicBezTo>
                      <a:pt x="12067" y="9081"/>
                      <a:pt x="11815" y="8230"/>
                      <a:pt x="11185" y="7600"/>
                    </a:cubicBezTo>
                    <a:cubicBezTo>
                      <a:pt x="10778" y="7170"/>
                      <a:pt x="10224" y="6903"/>
                      <a:pt x="9537" y="6903"/>
                    </a:cubicBezTo>
                    <a:cubicBezTo>
                      <a:pt x="9266" y="6903"/>
                      <a:pt x="8975" y="6944"/>
                      <a:pt x="8665" y="7033"/>
                    </a:cubicBezTo>
                    <a:lnTo>
                      <a:pt x="4852" y="3221"/>
                    </a:lnTo>
                    <a:lnTo>
                      <a:pt x="4884" y="3032"/>
                    </a:lnTo>
                    <a:cubicBezTo>
                      <a:pt x="5136" y="2213"/>
                      <a:pt x="4884" y="1330"/>
                      <a:pt x="4254" y="700"/>
                    </a:cubicBezTo>
                    <a:cubicBezTo>
                      <a:pt x="3778" y="225"/>
                      <a:pt x="3177" y="0"/>
                      <a:pt x="2558" y="0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6796;p51">
                <a:extLst>
                  <a:ext uri="{FF2B5EF4-FFF2-40B4-BE49-F238E27FC236}">
                    <a16:creationId xmlns:a16="http://schemas.microsoft.com/office/drawing/2014/main" id="{62AACDD1-8517-FD02-6AB6-73DEC1FCDA17}"/>
                  </a:ext>
                </a:extLst>
              </p:cNvPr>
              <p:cNvSpPr/>
              <p:nvPr/>
            </p:nvSpPr>
            <p:spPr>
              <a:xfrm>
                <a:off x="-31816600" y="4062950"/>
                <a:ext cx="14415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24" extrusionOk="0">
                    <a:moveTo>
                      <a:pt x="4080" y="1504"/>
                    </a:moveTo>
                    <a:cubicBezTo>
                      <a:pt x="4167" y="1504"/>
                      <a:pt x="4253" y="1528"/>
                      <a:pt x="4316" y="1575"/>
                    </a:cubicBezTo>
                    <a:cubicBezTo>
                      <a:pt x="4442" y="1701"/>
                      <a:pt x="4442" y="1953"/>
                      <a:pt x="4316" y="2048"/>
                    </a:cubicBezTo>
                    <a:lnTo>
                      <a:pt x="2205" y="4159"/>
                    </a:lnTo>
                    <a:cubicBezTo>
                      <a:pt x="2158" y="4206"/>
                      <a:pt x="2072" y="4230"/>
                      <a:pt x="1985" y="4230"/>
                    </a:cubicBezTo>
                    <a:cubicBezTo>
                      <a:pt x="1898" y="4230"/>
                      <a:pt x="1812" y="4206"/>
                      <a:pt x="1764" y="4159"/>
                    </a:cubicBezTo>
                    <a:cubicBezTo>
                      <a:pt x="1638" y="4033"/>
                      <a:pt x="1638" y="3781"/>
                      <a:pt x="1764" y="3686"/>
                    </a:cubicBezTo>
                    <a:lnTo>
                      <a:pt x="3844" y="1575"/>
                    </a:lnTo>
                    <a:cubicBezTo>
                      <a:pt x="3907" y="1528"/>
                      <a:pt x="3993" y="1504"/>
                      <a:pt x="4080" y="1504"/>
                    </a:cubicBezTo>
                    <a:close/>
                    <a:moveTo>
                      <a:pt x="3844" y="0"/>
                    </a:moveTo>
                    <a:lnTo>
                      <a:pt x="567" y="3277"/>
                    </a:lnTo>
                    <a:cubicBezTo>
                      <a:pt x="0" y="3844"/>
                      <a:pt x="0" y="4694"/>
                      <a:pt x="567" y="5198"/>
                    </a:cubicBezTo>
                    <a:cubicBezTo>
                      <a:pt x="835" y="5482"/>
                      <a:pt x="1189" y="5624"/>
                      <a:pt x="1540" y="5624"/>
                    </a:cubicBezTo>
                    <a:cubicBezTo>
                      <a:pt x="1890" y="5624"/>
                      <a:pt x="2237" y="5482"/>
                      <a:pt x="2489" y="5198"/>
                    </a:cubicBezTo>
                    <a:lnTo>
                      <a:pt x="5766" y="1953"/>
                    </a:lnTo>
                    <a:lnTo>
                      <a:pt x="3844" y="0"/>
                    </a:ln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6797;p51">
                <a:extLst>
                  <a:ext uri="{FF2B5EF4-FFF2-40B4-BE49-F238E27FC236}">
                    <a16:creationId xmlns:a16="http://schemas.microsoft.com/office/drawing/2014/main" id="{EBBE198A-B123-C9CF-4AAF-8C268CC4BAFA}"/>
                  </a:ext>
                </a:extLst>
              </p:cNvPr>
              <p:cNvSpPr/>
              <p:nvPr/>
            </p:nvSpPr>
            <p:spPr>
              <a:xfrm>
                <a:off x="-31648050" y="3910025"/>
                <a:ext cx="1291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5109" extrusionOk="0">
                    <a:moveTo>
                      <a:pt x="4249" y="1"/>
                    </a:moveTo>
                    <a:cubicBezTo>
                      <a:pt x="4179" y="1"/>
                      <a:pt x="4106" y="24"/>
                      <a:pt x="4033" y="68"/>
                    </a:cubicBezTo>
                    <a:lnTo>
                      <a:pt x="2206" y="1171"/>
                    </a:lnTo>
                    <a:cubicBezTo>
                      <a:pt x="2017" y="1265"/>
                      <a:pt x="1985" y="1549"/>
                      <a:pt x="2143" y="1706"/>
                    </a:cubicBezTo>
                    <a:lnTo>
                      <a:pt x="2300" y="1864"/>
                    </a:lnTo>
                    <a:lnTo>
                      <a:pt x="0" y="4164"/>
                    </a:lnTo>
                    <a:lnTo>
                      <a:pt x="945" y="5109"/>
                    </a:lnTo>
                    <a:lnTo>
                      <a:pt x="3245" y="2809"/>
                    </a:lnTo>
                    <a:lnTo>
                      <a:pt x="3434" y="2998"/>
                    </a:lnTo>
                    <a:cubicBezTo>
                      <a:pt x="3502" y="3066"/>
                      <a:pt x="3594" y="3099"/>
                      <a:pt x="3684" y="3099"/>
                    </a:cubicBezTo>
                    <a:cubicBezTo>
                      <a:pt x="3802" y="3099"/>
                      <a:pt x="3916" y="3042"/>
                      <a:pt x="3970" y="2935"/>
                    </a:cubicBezTo>
                    <a:lnTo>
                      <a:pt x="5073" y="1108"/>
                    </a:lnTo>
                    <a:cubicBezTo>
                      <a:pt x="5167" y="1013"/>
                      <a:pt x="5167" y="793"/>
                      <a:pt x="5041" y="698"/>
                    </a:cubicBezTo>
                    <a:lnTo>
                      <a:pt x="4474" y="100"/>
                    </a:lnTo>
                    <a:cubicBezTo>
                      <a:pt x="4406" y="32"/>
                      <a:pt x="4330" y="1"/>
                      <a:pt x="4249" y="1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0" name="Google Shape;8461;p54">
              <a:extLst>
                <a:ext uri="{FF2B5EF4-FFF2-40B4-BE49-F238E27FC236}">
                  <a16:creationId xmlns:a16="http://schemas.microsoft.com/office/drawing/2014/main" id="{B33C9A34-1163-7E1D-614D-5B7E12973CAF}"/>
                </a:ext>
              </a:extLst>
            </p:cNvPr>
            <p:cNvGrpSpPr/>
            <p:nvPr/>
          </p:nvGrpSpPr>
          <p:grpSpPr>
            <a:xfrm>
              <a:off x="2855297" y="3152914"/>
              <a:ext cx="231621" cy="210319"/>
              <a:chOff x="-1592325" y="3957400"/>
              <a:chExt cx="293025" cy="277275"/>
            </a:xfrm>
          </p:grpSpPr>
          <p:sp>
            <p:nvSpPr>
              <p:cNvPr id="121" name="Google Shape;8462;p54">
                <a:extLst>
                  <a:ext uri="{FF2B5EF4-FFF2-40B4-BE49-F238E27FC236}">
                    <a16:creationId xmlns:a16="http://schemas.microsoft.com/office/drawing/2014/main" id="{873A09AA-6731-A5DA-26AB-88C224B0BE52}"/>
                  </a:ext>
                </a:extLst>
              </p:cNvPr>
              <p:cNvSpPr/>
              <p:nvPr/>
            </p:nvSpPr>
            <p:spPr>
              <a:xfrm>
                <a:off x="-1591550" y="3957400"/>
                <a:ext cx="2922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2742" extrusionOk="0">
                    <a:moveTo>
                      <a:pt x="9894" y="1355"/>
                    </a:moveTo>
                    <a:cubicBezTo>
                      <a:pt x="10335" y="1355"/>
                      <a:pt x="10366" y="2017"/>
                      <a:pt x="9894" y="2017"/>
                    </a:cubicBezTo>
                    <a:lnTo>
                      <a:pt x="5798" y="2017"/>
                    </a:lnTo>
                    <a:cubicBezTo>
                      <a:pt x="5778" y="2019"/>
                      <a:pt x="5759" y="2021"/>
                      <a:pt x="5741" y="2021"/>
                    </a:cubicBezTo>
                    <a:cubicBezTo>
                      <a:pt x="5326" y="2021"/>
                      <a:pt x="5345" y="1355"/>
                      <a:pt x="5798" y="1355"/>
                    </a:cubicBezTo>
                    <a:close/>
                    <a:moveTo>
                      <a:pt x="1671" y="1355"/>
                    </a:moveTo>
                    <a:cubicBezTo>
                      <a:pt x="1860" y="1355"/>
                      <a:pt x="2017" y="1513"/>
                      <a:pt x="2017" y="1702"/>
                    </a:cubicBezTo>
                    <a:cubicBezTo>
                      <a:pt x="2017" y="1891"/>
                      <a:pt x="1860" y="2048"/>
                      <a:pt x="1671" y="2048"/>
                    </a:cubicBezTo>
                    <a:cubicBezTo>
                      <a:pt x="1482" y="2048"/>
                      <a:pt x="1324" y="1891"/>
                      <a:pt x="1324" y="1702"/>
                    </a:cubicBezTo>
                    <a:cubicBezTo>
                      <a:pt x="1356" y="1513"/>
                      <a:pt x="1513" y="1355"/>
                      <a:pt x="1671" y="1355"/>
                    </a:cubicBezTo>
                    <a:close/>
                    <a:moveTo>
                      <a:pt x="3057" y="1355"/>
                    </a:moveTo>
                    <a:cubicBezTo>
                      <a:pt x="3246" y="1355"/>
                      <a:pt x="3404" y="1513"/>
                      <a:pt x="3404" y="1702"/>
                    </a:cubicBezTo>
                    <a:cubicBezTo>
                      <a:pt x="3404" y="1891"/>
                      <a:pt x="3246" y="2048"/>
                      <a:pt x="3057" y="2048"/>
                    </a:cubicBezTo>
                    <a:cubicBezTo>
                      <a:pt x="2836" y="2048"/>
                      <a:pt x="2679" y="1891"/>
                      <a:pt x="2679" y="1702"/>
                    </a:cubicBezTo>
                    <a:cubicBezTo>
                      <a:pt x="2679" y="1513"/>
                      <a:pt x="2836" y="1355"/>
                      <a:pt x="3057" y="1355"/>
                    </a:cubicBezTo>
                    <a:close/>
                    <a:moveTo>
                      <a:pt x="4412" y="1355"/>
                    </a:moveTo>
                    <a:cubicBezTo>
                      <a:pt x="4632" y="1355"/>
                      <a:pt x="4790" y="1513"/>
                      <a:pt x="4790" y="1702"/>
                    </a:cubicBezTo>
                    <a:cubicBezTo>
                      <a:pt x="4790" y="1891"/>
                      <a:pt x="4632" y="2048"/>
                      <a:pt x="4412" y="2048"/>
                    </a:cubicBezTo>
                    <a:cubicBezTo>
                      <a:pt x="4223" y="2048"/>
                      <a:pt x="4065" y="1891"/>
                      <a:pt x="4065" y="1702"/>
                    </a:cubicBezTo>
                    <a:cubicBezTo>
                      <a:pt x="4065" y="1513"/>
                      <a:pt x="4223" y="1355"/>
                      <a:pt x="4412" y="1355"/>
                    </a:cubicBezTo>
                    <a:close/>
                    <a:moveTo>
                      <a:pt x="1041" y="0"/>
                    </a:moveTo>
                    <a:cubicBezTo>
                      <a:pt x="474" y="0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89" y="505"/>
                      <a:pt x="11154" y="0"/>
                      <a:pt x="10618" y="0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8463;p54">
                <a:extLst>
                  <a:ext uri="{FF2B5EF4-FFF2-40B4-BE49-F238E27FC236}">
                    <a16:creationId xmlns:a16="http://schemas.microsoft.com/office/drawing/2014/main" id="{C09D0559-4B61-7282-E833-59C2CFFCAF2E}"/>
                  </a:ext>
                </a:extLst>
              </p:cNvPr>
              <p:cNvSpPr/>
              <p:nvPr/>
            </p:nvSpPr>
            <p:spPr>
              <a:xfrm>
                <a:off x="-1592325" y="4043250"/>
                <a:ext cx="291450" cy="1717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6869" extrusionOk="0">
                    <a:moveTo>
                      <a:pt x="0" y="0"/>
                    </a:moveTo>
                    <a:lnTo>
                      <a:pt x="0" y="5829"/>
                    </a:lnTo>
                    <a:cubicBezTo>
                      <a:pt x="0" y="6396"/>
                      <a:pt x="473" y="6869"/>
                      <a:pt x="1040" y="6869"/>
                    </a:cubicBezTo>
                    <a:lnTo>
                      <a:pt x="2867" y="6869"/>
                    </a:lnTo>
                    <a:lnTo>
                      <a:pt x="2647" y="6616"/>
                    </a:lnTo>
                    <a:cubicBezTo>
                      <a:pt x="2521" y="6522"/>
                      <a:pt x="2521" y="6270"/>
                      <a:pt x="2647" y="6144"/>
                    </a:cubicBezTo>
                    <a:lnTo>
                      <a:pt x="2993" y="5797"/>
                    </a:lnTo>
                    <a:cubicBezTo>
                      <a:pt x="2962" y="5734"/>
                      <a:pt x="2930" y="5608"/>
                      <a:pt x="2867" y="5482"/>
                    </a:cubicBezTo>
                    <a:lnTo>
                      <a:pt x="2363" y="5482"/>
                    </a:lnTo>
                    <a:cubicBezTo>
                      <a:pt x="2174" y="5482"/>
                      <a:pt x="2017" y="5325"/>
                      <a:pt x="2017" y="5136"/>
                    </a:cubicBezTo>
                    <a:lnTo>
                      <a:pt x="2017" y="3750"/>
                    </a:lnTo>
                    <a:cubicBezTo>
                      <a:pt x="2017" y="3561"/>
                      <a:pt x="2174" y="3403"/>
                      <a:pt x="2363" y="3403"/>
                    </a:cubicBezTo>
                    <a:lnTo>
                      <a:pt x="2867" y="3403"/>
                    </a:lnTo>
                    <a:cubicBezTo>
                      <a:pt x="2930" y="3277"/>
                      <a:pt x="2962" y="3214"/>
                      <a:pt x="2993" y="3088"/>
                    </a:cubicBezTo>
                    <a:lnTo>
                      <a:pt x="2647" y="2741"/>
                    </a:lnTo>
                    <a:cubicBezTo>
                      <a:pt x="2521" y="2615"/>
                      <a:pt x="2521" y="2363"/>
                      <a:pt x="2647" y="2269"/>
                    </a:cubicBezTo>
                    <a:lnTo>
                      <a:pt x="3624" y="1261"/>
                    </a:lnTo>
                    <a:cubicBezTo>
                      <a:pt x="3687" y="1213"/>
                      <a:pt x="3773" y="1190"/>
                      <a:pt x="3860" y="1190"/>
                    </a:cubicBezTo>
                    <a:cubicBezTo>
                      <a:pt x="3946" y="1190"/>
                      <a:pt x="4033" y="1213"/>
                      <a:pt x="4096" y="1261"/>
                    </a:cubicBezTo>
                    <a:lnTo>
                      <a:pt x="4443" y="1639"/>
                    </a:lnTo>
                    <a:cubicBezTo>
                      <a:pt x="4537" y="1576"/>
                      <a:pt x="4663" y="1544"/>
                      <a:pt x="4758" y="1513"/>
                    </a:cubicBezTo>
                    <a:lnTo>
                      <a:pt x="4758" y="1009"/>
                    </a:lnTo>
                    <a:cubicBezTo>
                      <a:pt x="4758" y="788"/>
                      <a:pt x="4915" y="631"/>
                      <a:pt x="5136" y="631"/>
                    </a:cubicBezTo>
                    <a:lnTo>
                      <a:pt x="6490" y="631"/>
                    </a:lnTo>
                    <a:cubicBezTo>
                      <a:pt x="6711" y="631"/>
                      <a:pt x="6869" y="788"/>
                      <a:pt x="6869" y="1009"/>
                    </a:cubicBezTo>
                    <a:lnTo>
                      <a:pt x="6869" y="1513"/>
                    </a:lnTo>
                    <a:cubicBezTo>
                      <a:pt x="6963" y="1544"/>
                      <a:pt x="7058" y="1576"/>
                      <a:pt x="7184" y="1639"/>
                    </a:cubicBezTo>
                    <a:lnTo>
                      <a:pt x="7530" y="1261"/>
                    </a:lnTo>
                    <a:cubicBezTo>
                      <a:pt x="7593" y="1213"/>
                      <a:pt x="7680" y="1190"/>
                      <a:pt x="7766" y="1190"/>
                    </a:cubicBezTo>
                    <a:cubicBezTo>
                      <a:pt x="7853" y="1190"/>
                      <a:pt x="7940" y="1213"/>
                      <a:pt x="8003" y="1261"/>
                    </a:cubicBezTo>
                    <a:lnTo>
                      <a:pt x="8979" y="2269"/>
                    </a:lnTo>
                    <a:cubicBezTo>
                      <a:pt x="9105" y="2363"/>
                      <a:pt x="9105" y="2615"/>
                      <a:pt x="8979" y="2741"/>
                    </a:cubicBezTo>
                    <a:lnTo>
                      <a:pt x="8633" y="3088"/>
                    </a:lnTo>
                    <a:cubicBezTo>
                      <a:pt x="8664" y="3151"/>
                      <a:pt x="8696" y="3277"/>
                      <a:pt x="8759" y="3403"/>
                    </a:cubicBezTo>
                    <a:lnTo>
                      <a:pt x="9263" y="3403"/>
                    </a:lnTo>
                    <a:cubicBezTo>
                      <a:pt x="9452" y="3403"/>
                      <a:pt x="9609" y="3561"/>
                      <a:pt x="9609" y="3750"/>
                    </a:cubicBezTo>
                    <a:lnTo>
                      <a:pt x="9609" y="5136"/>
                    </a:lnTo>
                    <a:cubicBezTo>
                      <a:pt x="9609" y="5325"/>
                      <a:pt x="9452" y="5482"/>
                      <a:pt x="9263" y="5482"/>
                    </a:cubicBezTo>
                    <a:lnTo>
                      <a:pt x="8759" y="5482"/>
                    </a:lnTo>
                    <a:cubicBezTo>
                      <a:pt x="8727" y="5608"/>
                      <a:pt x="8664" y="5671"/>
                      <a:pt x="8633" y="5797"/>
                    </a:cubicBezTo>
                    <a:lnTo>
                      <a:pt x="8979" y="6144"/>
                    </a:lnTo>
                    <a:cubicBezTo>
                      <a:pt x="9105" y="6270"/>
                      <a:pt x="9105" y="6522"/>
                      <a:pt x="8979" y="6616"/>
                    </a:cubicBezTo>
                    <a:lnTo>
                      <a:pt x="8759" y="6869"/>
                    </a:lnTo>
                    <a:lnTo>
                      <a:pt x="10586" y="6869"/>
                    </a:lnTo>
                    <a:cubicBezTo>
                      <a:pt x="11153" y="6869"/>
                      <a:pt x="11657" y="6396"/>
                      <a:pt x="11657" y="5829"/>
                    </a:cubicBezTo>
                    <a:lnTo>
                      <a:pt x="11657" y="0"/>
                    </a:ln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8464;p54">
                <a:extLst>
                  <a:ext uri="{FF2B5EF4-FFF2-40B4-BE49-F238E27FC236}">
                    <a16:creationId xmlns:a16="http://schemas.microsoft.com/office/drawing/2014/main" id="{266848B2-3134-48A6-4282-DEB9018ECFF2}"/>
                  </a:ext>
                </a:extLst>
              </p:cNvPr>
              <p:cNvSpPr/>
              <p:nvPr/>
            </p:nvSpPr>
            <p:spPr>
              <a:xfrm>
                <a:off x="-1471825" y="4129100"/>
                <a:ext cx="512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1009" y="1"/>
                    </a:moveTo>
                    <a:cubicBezTo>
                      <a:pt x="442" y="1"/>
                      <a:pt x="1" y="473"/>
                      <a:pt x="1" y="1009"/>
                    </a:cubicBezTo>
                    <a:cubicBezTo>
                      <a:pt x="1" y="1576"/>
                      <a:pt x="442" y="2048"/>
                      <a:pt x="1009" y="2048"/>
                    </a:cubicBezTo>
                    <a:cubicBezTo>
                      <a:pt x="1576" y="2048"/>
                      <a:pt x="2049" y="1576"/>
                      <a:pt x="2049" y="1009"/>
                    </a:cubicBezTo>
                    <a:cubicBezTo>
                      <a:pt x="2049" y="473"/>
                      <a:pt x="1576" y="1"/>
                      <a:pt x="1009" y="1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8465;p54">
                <a:extLst>
                  <a:ext uri="{FF2B5EF4-FFF2-40B4-BE49-F238E27FC236}">
                    <a16:creationId xmlns:a16="http://schemas.microsoft.com/office/drawing/2014/main" id="{ECCC053F-A1F3-D310-B096-89E3F48D9890}"/>
                  </a:ext>
                </a:extLst>
              </p:cNvPr>
              <p:cNvSpPr/>
              <p:nvPr/>
            </p:nvSpPr>
            <p:spPr>
              <a:xfrm>
                <a:off x="-1526175" y="4077900"/>
                <a:ext cx="156775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271" extrusionOk="0">
                    <a:moveTo>
                      <a:pt x="3183" y="1418"/>
                    </a:moveTo>
                    <a:cubicBezTo>
                      <a:pt x="4128" y="1418"/>
                      <a:pt x="4884" y="2175"/>
                      <a:pt x="4884" y="3120"/>
                    </a:cubicBezTo>
                    <a:cubicBezTo>
                      <a:pt x="4884" y="4033"/>
                      <a:pt x="4128" y="4821"/>
                      <a:pt x="3183" y="4821"/>
                    </a:cubicBezTo>
                    <a:cubicBezTo>
                      <a:pt x="2238" y="4821"/>
                      <a:pt x="1482" y="4065"/>
                      <a:pt x="1482" y="3120"/>
                    </a:cubicBezTo>
                    <a:cubicBezTo>
                      <a:pt x="1482" y="2175"/>
                      <a:pt x="2238" y="1418"/>
                      <a:pt x="3183" y="1418"/>
                    </a:cubicBezTo>
                    <a:close/>
                    <a:moveTo>
                      <a:pt x="2805" y="1"/>
                    </a:moveTo>
                    <a:lnTo>
                      <a:pt x="2805" y="442"/>
                    </a:lnTo>
                    <a:cubicBezTo>
                      <a:pt x="2805" y="599"/>
                      <a:pt x="2679" y="725"/>
                      <a:pt x="2521" y="757"/>
                    </a:cubicBezTo>
                    <a:cubicBezTo>
                      <a:pt x="2332" y="788"/>
                      <a:pt x="2080" y="914"/>
                      <a:pt x="1891" y="1040"/>
                    </a:cubicBezTo>
                    <a:cubicBezTo>
                      <a:pt x="1847" y="1063"/>
                      <a:pt x="1794" y="1073"/>
                      <a:pt x="1739" y="1073"/>
                    </a:cubicBezTo>
                    <a:cubicBezTo>
                      <a:pt x="1639" y="1073"/>
                      <a:pt x="1531" y="1038"/>
                      <a:pt x="1450" y="977"/>
                    </a:cubicBezTo>
                    <a:lnTo>
                      <a:pt x="1135" y="662"/>
                    </a:lnTo>
                    <a:lnTo>
                      <a:pt x="662" y="1135"/>
                    </a:lnTo>
                    <a:lnTo>
                      <a:pt x="978" y="1450"/>
                    </a:lnTo>
                    <a:cubicBezTo>
                      <a:pt x="1104" y="1576"/>
                      <a:pt x="1104" y="1733"/>
                      <a:pt x="1041" y="1891"/>
                    </a:cubicBezTo>
                    <a:cubicBezTo>
                      <a:pt x="915" y="2080"/>
                      <a:pt x="820" y="2301"/>
                      <a:pt x="757" y="2521"/>
                    </a:cubicBezTo>
                    <a:cubicBezTo>
                      <a:pt x="726" y="2679"/>
                      <a:pt x="599" y="2805"/>
                      <a:pt x="442" y="2805"/>
                    </a:cubicBezTo>
                    <a:lnTo>
                      <a:pt x="1" y="2805"/>
                    </a:lnTo>
                    <a:lnTo>
                      <a:pt x="1" y="3466"/>
                    </a:lnTo>
                    <a:lnTo>
                      <a:pt x="442" y="3466"/>
                    </a:lnTo>
                    <a:cubicBezTo>
                      <a:pt x="599" y="3466"/>
                      <a:pt x="726" y="3592"/>
                      <a:pt x="757" y="3750"/>
                    </a:cubicBezTo>
                    <a:cubicBezTo>
                      <a:pt x="789" y="3939"/>
                      <a:pt x="915" y="4191"/>
                      <a:pt x="1041" y="4380"/>
                    </a:cubicBezTo>
                    <a:cubicBezTo>
                      <a:pt x="1104" y="4506"/>
                      <a:pt x="1072" y="4695"/>
                      <a:pt x="978" y="4821"/>
                    </a:cubicBezTo>
                    <a:lnTo>
                      <a:pt x="662" y="5136"/>
                    </a:lnTo>
                    <a:lnTo>
                      <a:pt x="1135" y="5609"/>
                    </a:lnTo>
                    <a:lnTo>
                      <a:pt x="1450" y="5294"/>
                    </a:lnTo>
                    <a:cubicBezTo>
                      <a:pt x="1524" y="5220"/>
                      <a:pt x="1609" y="5189"/>
                      <a:pt x="1698" y="5189"/>
                    </a:cubicBezTo>
                    <a:cubicBezTo>
                      <a:pt x="1761" y="5189"/>
                      <a:pt x="1826" y="5204"/>
                      <a:pt x="1891" y="5230"/>
                    </a:cubicBezTo>
                    <a:cubicBezTo>
                      <a:pt x="2080" y="5357"/>
                      <a:pt x="2301" y="5451"/>
                      <a:pt x="2521" y="5514"/>
                    </a:cubicBezTo>
                    <a:cubicBezTo>
                      <a:pt x="2679" y="5546"/>
                      <a:pt x="2805" y="5672"/>
                      <a:pt x="2805" y="5829"/>
                    </a:cubicBezTo>
                    <a:lnTo>
                      <a:pt x="2805" y="6270"/>
                    </a:lnTo>
                    <a:lnTo>
                      <a:pt x="3466" y="6270"/>
                    </a:lnTo>
                    <a:lnTo>
                      <a:pt x="3466" y="5829"/>
                    </a:lnTo>
                    <a:cubicBezTo>
                      <a:pt x="3466" y="5672"/>
                      <a:pt x="3592" y="5546"/>
                      <a:pt x="3750" y="5514"/>
                    </a:cubicBezTo>
                    <a:cubicBezTo>
                      <a:pt x="3939" y="5483"/>
                      <a:pt x="4160" y="5357"/>
                      <a:pt x="4380" y="5230"/>
                    </a:cubicBezTo>
                    <a:cubicBezTo>
                      <a:pt x="4414" y="5208"/>
                      <a:pt x="4463" y="5198"/>
                      <a:pt x="4517" y="5198"/>
                    </a:cubicBezTo>
                    <a:cubicBezTo>
                      <a:pt x="4615" y="5198"/>
                      <a:pt x="4729" y="5232"/>
                      <a:pt x="4790" y="5294"/>
                    </a:cubicBezTo>
                    <a:lnTo>
                      <a:pt x="5105" y="5609"/>
                    </a:lnTo>
                    <a:lnTo>
                      <a:pt x="5577" y="5136"/>
                    </a:lnTo>
                    <a:lnTo>
                      <a:pt x="5262" y="4821"/>
                    </a:lnTo>
                    <a:cubicBezTo>
                      <a:pt x="5168" y="4695"/>
                      <a:pt x="5168" y="4537"/>
                      <a:pt x="5231" y="4380"/>
                    </a:cubicBezTo>
                    <a:cubicBezTo>
                      <a:pt x="5357" y="4191"/>
                      <a:pt x="5420" y="3970"/>
                      <a:pt x="5514" y="3750"/>
                    </a:cubicBezTo>
                    <a:cubicBezTo>
                      <a:pt x="5546" y="3592"/>
                      <a:pt x="5672" y="3466"/>
                      <a:pt x="5829" y="3466"/>
                    </a:cubicBezTo>
                    <a:lnTo>
                      <a:pt x="6270" y="3466"/>
                    </a:lnTo>
                    <a:lnTo>
                      <a:pt x="6270" y="2773"/>
                    </a:lnTo>
                    <a:lnTo>
                      <a:pt x="5829" y="2773"/>
                    </a:lnTo>
                    <a:cubicBezTo>
                      <a:pt x="5672" y="2773"/>
                      <a:pt x="5546" y="2647"/>
                      <a:pt x="5514" y="2490"/>
                    </a:cubicBezTo>
                    <a:cubicBezTo>
                      <a:pt x="5483" y="2301"/>
                      <a:pt x="5357" y="2049"/>
                      <a:pt x="5231" y="1859"/>
                    </a:cubicBezTo>
                    <a:cubicBezTo>
                      <a:pt x="5168" y="1733"/>
                      <a:pt x="5199" y="1544"/>
                      <a:pt x="5262" y="1418"/>
                    </a:cubicBezTo>
                    <a:lnTo>
                      <a:pt x="5577" y="1103"/>
                    </a:lnTo>
                    <a:lnTo>
                      <a:pt x="5105" y="631"/>
                    </a:lnTo>
                    <a:lnTo>
                      <a:pt x="4790" y="946"/>
                    </a:lnTo>
                    <a:cubicBezTo>
                      <a:pt x="4739" y="1013"/>
                      <a:pt x="4670" y="1045"/>
                      <a:pt x="4593" y="1045"/>
                    </a:cubicBezTo>
                    <a:cubicBezTo>
                      <a:pt x="4526" y="1045"/>
                      <a:pt x="4453" y="1021"/>
                      <a:pt x="4380" y="977"/>
                    </a:cubicBezTo>
                    <a:cubicBezTo>
                      <a:pt x="4160" y="883"/>
                      <a:pt x="3971" y="788"/>
                      <a:pt x="3750" y="725"/>
                    </a:cubicBezTo>
                    <a:cubicBezTo>
                      <a:pt x="3592" y="662"/>
                      <a:pt x="3466" y="568"/>
                      <a:pt x="3466" y="410"/>
                    </a:cubicBezTo>
                    <a:lnTo>
                      <a:pt x="3466" y="1"/>
                    </a:ln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1" name="Google Shape;8461;p54">
              <a:extLst>
                <a:ext uri="{FF2B5EF4-FFF2-40B4-BE49-F238E27FC236}">
                  <a16:creationId xmlns:a16="http://schemas.microsoft.com/office/drawing/2014/main" id="{1AAA9643-1617-5FD7-1A41-366E479CF466}"/>
                </a:ext>
              </a:extLst>
            </p:cNvPr>
            <p:cNvGrpSpPr/>
            <p:nvPr/>
          </p:nvGrpSpPr>
          <p:grpSpPr>
            <a:xfrm>
              <a:off x="3060920" y="3535572"/>
              <a:ext cx="231621" cy="210319"/>
              <a:chOff x="-1592325" y="3957400"/>
              <a:chExt cx="293025" cy="277275"/>
            </a:xfrm>
          </p:grpSpPr>
          <p:sp>
            <p:nvSpPr>
              <p:cNvPr id="117" name="Google Shape;8462;p54">
                <a:extLst>
                  <a:ext uri="{FF2B5EF4-FFF2-40B4-BE49-F238E27FC236}">
                    <a16:creationId xmlns:a16="http://schemas.microsoft.com/office/drawing/2014/main" id="{F72EF3ED-9FAA-134B-550F-BB3FD1E95E57}"/>
                  </a:ext>
                </a:extLst>
              </p:cNvPr>
              <p:cNvSpPr/>
              <p:nvPr/>
            </p:nvSpPr>
            <p:spPr>
              <a:xfrm>
                <a:off x="-1591550" y="3957400"/>
                <a:ext cx="2922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2742" extrusionOk="0">
                    <a:moveTo>
                      <a:pt x="9894" y="1355"/>
                    </a:moveTo>
                    <a:cubicBezTo>
                      <a:pt x="10335" y="1355"/>
                      <a:pt x="10366" y="2017"/>
                      <a:pt x="9894" y="2017"/>
                    </a:cubicBezTo>
                    <a:lnTo>
                      <a:pt x="5798" y="2017"/>
                    </a:lnTo>
                    <a:cubicBezTo>
                      <a:pt x="5778" y="2019"/>
                      <a:pt x="5759" y="2021"/>
                      <a:pt x="5741" y="2021"/>
                    </a:cubicBezTo>
                    <a:cubicBezTo>
                      <a:pt x="5326" y="2021"/>
                      <a:pt x="5345" y="1355"/>
                      <a:pt x="5798" y="1355"/>
                    </a:cubicBezTo>
                    <a:close/>
                    <a:moveTo>
                      <a:pt x="1671" y="1355"/>
                    </a:moveTo>
                    <a:cubicBezTo>
                      <a:pt x="1860" y="1355"/>
                      <a:pt x="2017" y="1513"/>
                      <a:pt x="2017" y="1702"/>
                    </a:cubicBezTo>
                    <a:cubicBezTo>
                      <a:pt x="2017" y="1891"/>
                      <a:pt x="1860" y="2048"/>
                      <a:pt x="1671" y="2048"/>
                    </a:cubicBezTo>
                    <a:cubicBezTo>
                      <a:pt x="1482" y="2048"/>
                      <a:pt x="1324" y="1891"/>
                      <a:pt x="1324" y="1702"/>
                    </a:cubicBezTo>
                    <a:cubicBezTo>
                      <a:pt x="1356" y="1513"/>
                      <a:pt x="1513" y="1355"/>
                      <a:pt x="1671" y="1355"/>
                    </a:cubicBezTo>
                    <a:close/>
                    <a:moveTo>
                      <a:pt x="3057" y="1355"/>
                    </a:moveTo>
                    <a:cubicBezTo>
                      <a:pt x="3246" y="1355"/>
                      <a:pt x="3404" y="1513"/>
                      <a:pt x="3404" y="1702"/>
                    </a:cubicBezTo>
                    <a:cubicBezTo>
                      <a:pt x="3404" y="1891"/>
                      <a:pt x="3246" y="2048"/>
                      <a:pt x="3057" y="2048"/>
                    </a:cubicBezTo>
                    <a:cubicBezTo>
                      <a:pt x="2836" y="2048"/>
                      <a:pt x="2679" y="1891"/>
                      <a:pt x="2679" y="1702"/>
                    </a:cubicBezTo>
                    <a:cubicBezTo>
                      <a:pt x="2679" y="1513"/>
                      <a:pt x="2836" y="1355"/>
                      <a:pt x="3057" y="1355"/>
                    </a:cubicBezTo>
                    <a:close/>
                    <a:moveTo>
                      <a:pt x="4412" y="1355"/>
                    </a:moveTo>
                    <a:cubicBezTo>
                      <a:pt x="4632" y="1355"/>
                      <a:pt x="4790" y="1513"/>
                      <a:pt x="4790" y="1702"/>
                    </a:cubicBezTo>
                    <a:cubicBezTo>
                      <a:pt x="4790" y="1891"/>
                      <a:pt x="4632" y="2048"/>
                      <a:pt x="4412" y="2048"/>
                    </a:cubicBezTo>
                    <a:cubicBezTo>
                      <a:pt x="4223" y="2048"/>
                      <a:pt x="4065" y="1891"/>
                      <a:pt x="4065" y="1702"/>
                    </a:cubicBezTo>
                    <a:cubicBezTo>
                      <a:pt x="4065" y="1513"/>
                      <a:pt x="4223" y="1355"/>
                      <a:pt x="4412" y="1355"/>
                    </a:cubicBezTo>
                    <a:close/>
                    <a:moveTo>
                      <a:pt x="1041" y="0"/>
                    </a:moveTo>
                    <a:cubicBezTo>
                      <a:pt x="474" y="0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89" y="505"/>
                      <a:pt x="11154" y="0"/>
                      <a:pt x="10618" y="0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8463;p54">
                <a:extLst>
                  <a:ext uri="{FF2B5EF4-FFF2-40B4-BE49-F238E27FC236}">
                    <a16:creationId xmlns:a16="http://schemas.microsoft.com/office/drawing/2014/main" id="{BCD1850E-1AAB-8F8A-4952-B2D48B9D77B9}"/>
                  </a:ext>
                </a:extLst>
              </p:cNvPr>
              <p:cNvSpPr/>
              <p:nvPr/>
            </p:nvSpPr>
            <p:spPr>
              <a:xfrm>
                <a:off x="-1592325" y="4043250"/>
                <a:ext cx="291450" cy="1717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6869" extrusionOk="0">
                    <a:moveTo>
                      <a:pt x="0" y="0"/>
                    </a:moveTo>
                    <a:lnTo>
                      <a:pt x="0" y="5829"/>
                    </a:lnTo>
                    <a:cubicBezTo>
                      <a:pt x="0" y="6396"/>
                      <a:pt x="473" y="6869"/>
                      <a:pt x="1040" y="6869"/>
                    </a:cubicBezTo>
                    <a:lnTo>
                      <a:pt x="2867" y="6869"/>
                    </a:lnTo>
                    <a:lnTo>
                      <a:pt x="2647" y="6616"/>
                    </a:lnTo>
                    <a:cubicBezTo>
                      <a:pt x="2521" y="6522"/>
                      <a:pt x="2521" y="6270"/>
                      <a:pt x="2647" y="6144"/>
                    </a:cubicBezTo>
                    <a:lnTo>
                      <a:pt x="2993" y="5797"/>
                    </a:lnTo>
                    <a:cubicBezTo>
                      <a:pt x="2962" y="5734"/>
                      <a:pt x="2930" y="5608"/>
                      <a:pt x="2867" y="5482"/>
                    </a:cubicBezTo>
                    <a:lnTo>
                      <a:pt x="2363" y="5482"/>
                    </a:lnTo>
                    <a:cubicBezTo>
                      <a:pt x="2174" y="5482"/>
                      <a:pt x="2017" y="5325"/>
                      <a:pt x="2017" y="5136"/>
                    </a:cubicBezTo>
                    <a:lnTo>
                      <a:pt x="2017" y="3750"/>
                    </a:lnTo>
                    <a:cubicBezTo>
                      <a:pt x="2017" y="3561"/>
                      <a:pt x="2174" y="3403"/>
                      <a:pt x="2363" y="3403"/>
                    </a:cubicBezTo>
                    <a:lnTo>
                      <a:pt x="2867" y="3403"/>
                    </a:lnTo>
                    <a:cubicBezTo>
                      <a:pt x="2930" y="3277"/>
                      <a:pt x="2962" y="3214"/>
                      <a:pt x="2993" y="3088"/>
                    </a:cubicBezTo>
                    <a:lnTo>
                      <a:pt x="2647" y="2741"/>
                    </a:lnTo>
                    <a:cubicBezTo>
                      <a:pt x="2521" y="2615"/>
                      <a:pt x="2521" y="2363"/>
                      <a:pt x="2647" y="2269"/>
                    </a:cubicBezTo>
                    <a:lnTo>
                      <a:pt x="3624" y="1261"/>
                    </a:lnTo>
                    <a:cubicBezTo>
                      <a:pt x="3687" y="1213"/>
                      <a:pt x="3773" y="1190"/>
                      <a:pt x="3860" y="1190"/>
                    </a:cubicBezTo>
                    <a:cubicBezTo>
                      <a:pt x="3946" y="1190"/>
                      <a:pt x="4033" y="1213"/>
                      <a:pt x="4096" y="1261"/>
                    </a:cubicBezTo>
                    <a:lnTo>
                      <a:pt x="4443" y="1639"/>
                    </a:lnTo>
                    <a:cubicBezTo>
                      <a:pt x="4537" y="1576"/>
                      <a:pt x="4663" y="1544"/>
                      <a:pt x="4758" y="1513"/>
                    </a:cubicBezTo>
                    <a:lnTo>
                      <a:pt x="4758" y="1009"/>
                    </a:lnTo>
                    <a:cubicBezTo>
                      <a:pt x="4758" y="788"/>
                      <a:pt x="4915" y="631"/>
                      <a:pt x="5136" y="631"/>
                    </a:cubicBezTo>
                    <a:lnTo>
                      <a:pt x="6490" y="631"/>
                    </a:lnTo>
                    <a:cubicBezTo>
                      <a:pt x="6711" y="631"/>
                      <a:pt x="6869" y="788"/>
                      <a:pt x="6869" y="1009"/>
                    </a:cubicBezTo>
                    <a:lnTo>
                      <a:pt x="6869" y="1513"/>
                    </a:lnTo>
                    <a:cubicBezTo>
                      <a:pt x="6963" y="1544"/>
                      <a:pt x="7058" y="1576"/>
                      <a:pt x="7184" y="1639"/>
                    </a:cubicBezTo>
                    <a:lnTo>
                      <a:pt x="7530" y="1261"/>
                    </a:lnTo>
                    <a:cubicBezTo>
                      <a:pt x="7593" y="1213"/>
                      <a:pt x="7680" y="1190"/>
                      <a:pt x="7766" y="1190"/>
                    </a:cubicBezTo>
                    <a:cubicBezTo>
                      <a:pt x="7853" y="1190"/>
                      <a:pt x="7940" y="1213"/>
                      <a:pt x="8003" y="1261"/>
                    </a:cubicBezTo>
                    <a:lnTo>
                      <a:pt x="8979" y="2269"/>
                    </a:lnTo>
                    <a:cubicBezTo>
                      <a:pt x="9105" y="2363"/>
                      <a:pt x="9105" y="2615"/>
                      <a:pt x="8979" y="2741"/>
                    </a:cubicBezTo>
                    <a:lnTo>
                      <a:pt x="8633" y="3088"/>
                    </a:lnTo>
                    <a:cubicBezTo>
                      <a:pt x="8664" y="3151"/>
                      <a:pt x="8696" y="3277"/>
                      <a:pt x="8759" y="3403"/>
                    </a:cubicBezTo>
                    <a:lnTo>
                      <a:pt x="9263" y="3403"/>
                    </a:lnTo>
                    <a:cubicBezTo>
                      <a:pt x="9452" y="3403"/>
                      <a:pt x="9609" y="3561"/>
                      <a:pt x="9609" y="3750"/>
                    </a:cubicBezTo>
                    <a:lnTo>
                      <a:pt x="9609" y="5136"/>
                    </a:lnTo>
                    <a:cubicBezTo>
                      <a:pt x="9609" y="5325"/>
                      <a:pt x="9452" y="5482"/>
                      <a:pt x="9263" y="5482"/>
                    </a:cubicBezTo>
                    <a:lnTo>
                      <a:pt x="8759" y="5482"/>
                    </a:lnTo>
                    <a:cubicBezTo>
                      <a:pt x="8727" y="5608"/>
                      <a:pt x="8664" y="5671"/>
                      <a:pt x="8633" y="5797"/>
                    </a:cubicBezTo>
                    <a:lnTo>
                      <a:pt x="8979" y="6144"/>
                    </a:lnTo>
                    <a:cubicBezTo>
                      <a:pt x="9105" y="6270"/>
                      <a:pt x="9105" y="6522"/>
                      <a:pt x="8979" y="6616"/>
                    </a:cubicBezTo>
                    <a:lnTo>
                      <a:pt x="8759" y="6869"/>
                    </a:lnTo>
                    <a:lnTo>
                      <a:pt x="10586" y="6869"/>
                    </a:lnTo>
                    <a:cubicBezTo>
                      <a:pt x="11153" y="6869"/>
                      <a:pt x="11657" y="6396"/>
                      <a:pt x="11657" y="5829"/>
                    </a:cubicBezTo>
                    <a:lnTo>
                      <a:pt x="11657" y="0"/>
                    </a:ln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19" name="Google Shape;8464;p54">
                <a:extLst>
                  <a:ext uri="{FF2B5EF4-FFF2-40B4-BE49-F238E27FC236}">
                    <a16:creationId xmlns:a16="http://schemas.microsoft.com/office/drawing/2014/main" id="{BA6FF983-5A06-CE1A-7068-6D5A6A168336}"/>
                  </a:ext>
                </a:extLst>
              </p:cNvPr>
              <p:cNvSpPr/>
              <p:nvPr/>
            </p:nvSpPr>
            <p:spPr>
              <a:xfrm>
                <a:off x="-1471825" y="4129100"/>
                <a:ext cx="512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1009" y="1"/>
                    </a:moveTo>
                    <a:cubicBezTo>
                      <a:pt x="442" y="1"/>
                      <a:pt x="1" y="473"/>
                      <a:pt x="1" y="1009"/>
                    </a:cubicBezTo>
                    <a:cubicBezTo>
                      <a:pt x="1" y="1576"/>
                      <a:pt x="442" y="2048"/>
                      <a:pt x="1009" y="2048"/>
                    </a:cubicBezTo>
                    <a:cubicBezTo>
                      <a:pt x="1576" y="2048"/>
                      <a:pt x="2049" y="1576"/>
                      <a:pt x="2049" y="1009"/>
                    </a:cubicBezTo>
                    <a:cubicBezTo>
                      <a:pt x="2049" y="473"/>
                      <a:pt x="1576" y="1"/>
                      <a:pt x="1009" y="1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8465;p54">
                <a:extLst>
                  <a:ext uri="{FF2B5EF4-FFF2-40B4-BE49-F238E27FC236}">
                    <a16:creationId xmlns:a16="http://schemas.microsoft.com/office/drawing/2014/main" id="{BFD194BD-339B-1968-920C-3F8659725340}"/>
                  </a:ext>
                </a:extLst>
              </p:cNvPr>
              <p:cNvSpPr/>
              <p:nvPr/>
            </p:nvSpPr>
            <p:spPr>
              <a:xfrm>
                <a:off x="-1526175" y="4077900"/>
                <a:ext cx="156775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271" extrusionOk="0">
                    <a:moveTo>
                      <a:pt x="3183" y="1418"/>
                    </a:moveTo>
                    <a:cubicBezTo>
                      <a:pt x="4128" y="1418"/>
                      <a:pt x="4884" y="2175"/>
                      <a:pt x="4884" y="3120"/>
                    </a:cubicBezTo>
                    <a:cubicBezTo>
                      <a:pt x="4884" y="4033"/>
                      <a:pt x="4128" y="4821"/>
                      <a:pt x="3183" y="4821"/>
                    </a:cubicBezTo>
                    <a:cubicBezTo>
                      <a:pt x="2238" y="4821"/>
                      <a:pt x="1482" y="4065"/>
                      <a:pt x="1482" y="3120"/>
                    </a:cubicBezTo>
                    <a:cubicBezTo>
                      <a:pt x="1482" y="2175"/>
                      <a:pt x="2238" y="1418"/>
                      <a:pt x="3183" y="1418"/>
                    </a:cubicBezTo>
                    <a:close/>
                    <a:moveTo>
                      <a:pt x="2805" y="1"/>
                    </a:moveTo>
                    <a:lnTo>
                      <a:pt x="2805" y="442"/>
                    </a:lnTo>
                    <a:cubicBezTo>
                      <a:pt x="2805" y="599"/>
                      <a:pt x="2679" y="725"/>
                      <a:pt x="2521" y="757"/>
                    </a:cubicBezTo>
                    <a:cubicBezTo>
                      <a:pt x="2332" y="788"/>
                      <a:pt x="2080" y="914"/>
                      <a:pt x="1891" y="1040"/>
                    </a:cubicBezTo>
                    <a:cubicBezTo>
                      <a:pt x="1847" y="1063"/>
                      <a:pt x="1794" y="1073"/>
                      <a:pt x="1739" y="1073"/>
                    </a:cubicBezTo>
                    <a:cubicBezTo>
                      <a:pt x="1639" y="1073"/>
                      <a:pt x="1531" y="1038"/>
                      <a:pt x="1450" y="977"/>
                    </a:cubicBezTo>
                    <a:lnTo>
                      <a:pt x="1135" y="662"/>
                    </a:lnTo>
                    <a:lnTo>
                      <a:pt x="662" y="1135"/>
                    </a:lnTo>
                    <a:lnTo>
                      <a:pt x="978" y="1450"/>
                    </a:lnTo>
                    <a:cubicBezTo>
                      <a:pt x="1104" y="1576"/>
                      <a:pt x="1104" y="1733"/>
                      <a:pt x="1041" y="1891"/>
                    </a:cubicBezTo>
                    <a:cubicBezTo>
                      <a:pt x="915" y="2080"/>
                      <a:pt x="820" y="2301"/>
                      <a:pt x="757" y="2521"/>
                    </a:cubicBezTo>
                    <a:cubicBezTo>
                      <a:pt x="726" y="2679"/>
                      <a:pt x="599" y="2805"/>
                      <a:pt x="442" y="2805"/>
                    </a:cubicBezTo>
                    <a:lnTo>
                      <a:pt x="1" y="2805"/>
                    </a:lnTo>
                    <a:lnTo>
                      <a:pt x="1" y="3466"/>
                    </a:lnTo>
                    <a:lnTo>
                      <a:pt x="442" y="3466"/>
                    </a:lnTo>
                    <a:cubicBezTo>
                      <a:pt x="599" y="3466"/>
                      <a:pt x="726" y="3592"/>
                      <a:pt x="757" y="3750"/>
                    </a:cubicBezTo>
                    <a:cubicBezTo>
                      <a:pt x="789" y="3939"/>
                      <a:pt x="915" y="4191"/>
                      <a:pt x="1041" y="4380"/>
                    </a:cubicBezTo>
                    <a:cubicBezTo>
                      <a:pt x="1104" y="4506"/>
                      <a:pt x="1072" y="4695"/>
                      <a:pt x="978" y="4821"/>
                    </a:cubicBezTo>
                    <a:lnTo>
                      <a:pt x="662" y="5136"/>
                    </a:lnTo>
                    <a:lnTo>
                      <a:pt x="1135" y="5609"/>
                    </a:lnTo>
                    <a:lnTo>
                      <a:pt x="1450" y="5294"/>
                    </a:lnTo>
                    <a:cubicBezTo>
                      <a:pt x="1524" y="5220"/>
                      <a:pt x="1609" y="5189"/>
                      <a:pt x="1698" y="5189"/>
                    </a:cubicBezTo>
                    <a:cubicBezTo>
                      <a:pt x="1761" y="5189"/>
                      <a:pt x="1826" y="5204"/>
                      <a:pt x="1891" y="5230"/>
                    </a:cubicBezTo>
                    <a:cubicBezTo>
                      <a:pt x="2080" y="5357"/>
                      <a:pt x="2301" y="5451"/>
                      <a:pt x="2521" y="5514"/>
                    </a:cubicBezTo>
                    <a:cubicBezTo>
                      <a:pt x="2679" y="5546"/>
                      <a:pt x="2805" y="5672"/>
                      <a:pt x="2805" y="5829"/>
                    </a:cubicBezTo>
                    <a:lnTo>
                      <a:pt x="2805" y="6270"/>
                    </a:lnTo>
                    <a:lnTo>
                      <a:pt x="3466" y="6270"/>
                    </a:lnTo>
                    <a:lnTo>
                      <a:pt x="3466" y="5829"/>
                    </a:lnTo>
                    <a:cubicBezTo>
                      <a:pt x="3466" y="5672"/>
                      <a:pt x="3592" y="5546"/>
                      <a:pt x="3750" y="5514"/>
                    </a:cubicBezTo>
                    <a:cubicBezTo>
                      <a:pt x="3939" y="5483"/>
                      <a:pt x="4160" y="5357"/>
                      <a:pt x="4380" y="5230"/>
                    </a:cubicBezTo>
                    <a:cubicBezTo>
                      <a:pt x="4414" y="5208"/>
                      <a:pt x="4463" y="5198"/>
                      <a:pt x="4517" y="5198"/>
                    </a:cubicBezTo>
                    <a:cubicBezTo>
                      <a:pt x="4615" y="5198"/>
                      <a:pt x="4729" y="5232"/>
                      <a:pt x="4790" y="5294"/>
                    </a:cubicBezTo>
                    <a:lnTo>
                      <a:pt x="5105" y="5609"/>
                    </a:lnTo>
                    <a:lnTo>
                      <a:pt x="5577" y="5136"/>
                    </a:lnTo>
                    <a:lnTo>
                      <a:pt x="5262" y="4821"/>
                    </a:lnTo>
                    <a:cubicBezTo>
                      <a:pt x="5168" y="4695"/>
                      <a:pt x="5168" y="4537"/>
                      <a:pt x="5231" y="4380"/>
                    </a:cubicBezTo>
                    <a:cubicBezTo>
                      <a:pt x="5357" y="4191"/>
                      <a:pt x="5420" y="3970"/>
                      <a:pt x="5514" y="3750"/>
                    </a:cubicBezTo>
                    <a:cubicBezTo>
                      <a:pt x="5546" y="3592"/>
                      <a:pt x="5672" y="3466"/>
                      <a:pt x="5829" y="3466"/>
                    </a:cubicBezTo>
                    <a:lnTo>
                      <a:pt x="6270" y="3466"/>
                    </a:lnTo>
                    <a:lnTo>
                      <a:pt x="6270" y="2773"/>
                    </a:lnTo>
                    <a:lnTo>
                      <a:pt x="5829" y="2773"/>
                    </a:lnTo>
                    <a:cubicBezTo>
                      <a:pt x="5672" y="2773"/>
                      <a:pt x="5546" y="2647"/>
                      <a:pt x="5514" y="2490"/>
                    </a:cubicBezTo>
                    <a:cubicBezTo>
                      <a:pt x="5483" y="2301"/>
                      <a:pt x="5357" y="2049"/>
                      <a:pt x="5231" y="1859"/>
                    </a:cubicBezTo>
                    <a:cubicBezTo>
                      <a:pt x="5168" y="1733"/>
                      <a:pt x="5199" y="1544"/>
                      <a:pt x="5262" y="1418"/>
                    </a:cubicBezTo>
                    <a:lnTo>
                      <a:pt x="5577" y="1103"/>
                    </a:lnTo>
                    <a:lnTo>
                      <a:pt x="5105" y="631"/>
                    </a:lnTo>
                    <a:lnTo>
                      <a:pt x="4790" y="946"/>
                    </a:lnTo>
                    <a:cubicBezTo>
                      <a:pt x="4739" y="1013"/>
                      <a:pt x="4670" y="1045"/>
                      <a:pt x="4593" y="1045"/>
                    </a:cubicBezTo>
                    <a:cubicBezTo>
                      <a:pt x="4526" y="1045"/>
                      <a:pt x="4453" y="1021"/>
                      <a:pt x="4380" y="977"/>
                    </a:cubicBezTo>
                    <a:cubicBezTo>
                      <a:pt x="4160" y="883"/>
                      <a:pt x="3971" y="788"/>
                      <a:pt x="3750" y="725"/>
                    </a:cubicBezTo>
                    <a:cubicBezTo>
                      <a:pt x="3592" y="662"/>
                      <a:pt x="3466" y="568"/>
                      <a:pt x="3466" y="410"/>
                    </a:cubicBezTo>
                    <a:lnTo>
                      <a:pt x="3466" y="1"/>
                    </a:ln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2" name="Google Shape;6794;p51">
              <a:extLst>
                <a:ext uri="{FF2B5EF4-FFF2-40B4-BE49-F238E27FC236}">
                  <a16:creationId xmlns:a16="http://schemas.microsoft.com/office/drawing/2014/main" id="{E5436FEA-8DBC-486E-A455-F67584B3E60B}"/>
                </a:ext>
              </a:extLst>
            </p:cNvPr>
            <p:cNvGrpSpPr/>
            <p:nvPr/>
          </p:nvGrpSpPr>
          <p:grpSpPr>
            <a:xfrm>
              <a:off x="4240462" y="4264525"/>
              <a:ext cx="220892" cy="209815"/>
              <a:chOff x="-31817400" y="3910025"/>
              <a:chExt cx="301675" cy="294075"/>
            </a:xfrm>
          </p:grpSpPr>
          <p:sp>
            <p:nvSpPr>
              <p:cNvPr id="114" name="Google Shape;6795;p51">
                <a:extLst>
                  <a:ext uri="{FF2B5EF4-FFF2-40B4-BE49-F238E27FC236}">
                    <a16:creationId xmlns:a16="http://schemas.microsoft.com/office/drawing/2014/main" id="{C3DD5934-A4CD-F40F-A655-6AACAACB29CD}"/>
                  </a:ext>
                </a:extLst>
              </p:cNvPr>
              <p:cNvSpPr/>
              <p:nvPr/>
            </p:nvSpPr>
            <p:spPr>
              <a:xfrm>
                <a:off x="-31817400" y="3911550"/>
                <a:ext cx="301675" cy="292550"/>
              </a:xfrm>
              <a:custGeom>
                <a:avLst/>
                <a:gdLst/>
                <a:ahLst/>
                <a:cxnLst/>
                <a:rect l="l" t="t" r="r" b="b"/>
                <a:pathLst>
                  <a:path w="12067" h="11702" extrusionOk="0">
                    <a:moveTo>
                      <a:pt x="2558" y="0"/>
                    </a:moveTo>
                    <a:cubicBezTo>
                      <a:pt x="2357" y="0"/>
                      <a:pt x="2155" y="24"/>
                      <a:pt x="1954" y="70"/>
                    </a:cubicBezTo>
                    <a:cubicBezTo>
                      <a:pt x="1828" y="102"/>
                      <a:pt x="1733" y="196"/>
                      <a:pt x="1702" y="322"/>
                    </a:cubicBezTo>
                    <a:cubicBezTo>
                      <a:pt x="1670" y="448"/>
                      <a:pt x="1702" y="543"/>
                      <a:pt x="1796" y="637"/>
                    </a:cubicBezTo>
                    <a:lnTo>
                      <a:pt x="2679" y="1551"/>
                    </a:lnTo>
                    <a:cubicBezTo>
                      <a:pt x="2962" y="1803"/>
                      <a:pt x="2962" y="2244"/>
                      <a:pt x="2679" y="2528"/>
                    </a:cubicBezTo>
                    <a:cubicBezTo>
                      <a:pt x="2553" y="2669"/>
                      <a:pt x="2379" y="2740"/>
                      <a:pt x="2202" y="2740"/>
                    </a:cubicBezTo>
                    <a:cubicBezTo>
                      <a:pt x="2025" y="2740"/>
                      <a:pt x="1844" y="2669"/>
                      <a:pt x="1702" y="2528"/>
                    </a:cubicBezTo>
                    <a:lnTo>
                      <a:pt x="788" y="1614"/>
                    </a:lnTo>
                    <a:cubicBezTo>
                      <a:pt x="744" y="1569"/>
                      <a:pt x="668" y="1525"/>
                      <a:pt x="582" y="1525"/>
                    </a:cubicBezTo>
                    <a:cubicBezTo>
                      <a:pt x="547" y="1525"/>
                      <a:pt x="510" y="1532"/>
                      <a:pt x="473" y="1551"/>
                    </a:cubicBezTo>
                    <a:cubicBezTo>
                      <a:pt x="347" y="1582"/>
                      <a:pt x="284" y="1645"/>
                      <a:pt x="253" y="1771"/>
                    </a:cubicBezTo>
                    <a:cubicBezTo>
                      <a:pt x="1" y="2591"/>
                      <a:pt x="253" y="3473"/>
                      <a:pt x="883" y="4103"/>
                    </a:cubicBezTo>
                    <a:cubicBezTo>
                      <a:pt x="1366" y="4494"/>
                      <a:pt x="1932" y="4750"/>
                      <a:pt x="2619" y="4750"/>
                    </a:cubicBezTo>
                    <a:cubicBezTo>
                      <a:pt x="2874" y="4750"/>
                      <a:pt x="3145" y="4715"/>
                      <a:pt x="3435" y="4638"/>
                    </a:cubicBezTo>
                    <a:lnTo>
                      <a:pt x="7247" y="8482"/>
                    </a:lnTo>
                    <a:cubicBezTo>
                      <a:pt x="6963" y="9522"/>
                      <a:pt x="7215" y="10372"/>
                      <a:pt x="7814" y="10971"/>
                    </a:cubicBezTo>
                    <a:cubicBezTo>
                      <a:pt x="8291" y="11472"/>
                      <a:pt x="8895" y="11702"/>
                      <a:pt x="9516" y="11702"/>
                    </a:cubicBezTo>
                    <a:cubicBezTo>
                      <a:pt x="9714" y="11702"/>
                      <a:pt x="9915" y="11678"/>
                      <a:pt x="10114" y="11632"/>
                    </a:cubicBezTo>
                    <a:cubicBezTo>
                      <a:pt x="10240" y="11569"/>
                      <a:pt x="10334" y="11506"/>
                      <a:pt x="10366" y="11380"/>
                    </a:cubicBezTo>
                    <a:cubicBezTo>
                      <a:pt x="10397" y="11254"/>
                      <a:pt x="10366" y="11128"/>
                      <a:pt x="10271" y="11065"/>
                    </a:cubicBezTo>
                    <a:lnTo>
                      <a:pt x="9389" y="10152"/>
                    </a:lnTo>
                    <a:cubicBezTo>
                      <a:pt x="9106" y="9868"/>
                      <a:pt x="9106" y="9459"/>
                      <a:pt x="9389" y="9175"/>
                    </a:cubicBezTo>
                    <a:cubicBezTo>
                      <a:pt x="9515" y="9033"/>
                      <a:pt x="9688" y="8962"/>
                      <a:pt x="9866" y="8962"/>
                    </a:cubicBezTo>
                    <a:cubicBezTo>
                      <a:pt x="10043" y="8962"/>
                      <a:pt x="10224" y="9033"/>
                      <a:pt x="10366" y="9175"/>
                    </a:cubicBezTo>
                    <a:lnTo>
                      <a:pt x="11279" y="10089"/>
                    </a:lnTo>
                    <a:cubicBezTo>
                      <a:pt x="11326" y="10135"/>
                      <a:pt x="11405" y="10164"/>
                      <a:pt x="11494" y="10164"/>
                    </a:cubicBezTo>
                    <a:cubicBezTo>
                      <a:pt x="11527" y="10164"/>
                      <a:pt x="11561" y="10160"/>
                      <a:pt x="11594" y="10152"/>
                    </a:cubicBezTo>
                    <a:cubicBezTo>
                      <a:pt x="11720" y="10120"/>
                      <a:pt x="11783" y="10026"/>
                      <a:pt x="11815" y="9931"/>
                    </a:cubicBezTo>
                    <a:cubicBezTo>
                      <a:pt x="12067" y="9081"/>
                      <a:pt x="11815" y="8230"/>
                      <a:pt x="11185" y="7600"/>
                    </a:cubicBezTo>
                    <a:cubicBezTo>
                      <a:pt x="10778" y="7170"/>
                      <a:pt x="10224" y="6903"/>
                      <a:pt x="9537" y="6903"/>
                    </a:cubicBezTo>
                    <a:cubicBezTo>
                      <a:pt x="9266" y="6903"/>
                      <a:pt x="8975" y="6944"/>
                      <a:pt x="8665" y="7033"/>
                    </a:cubicBezTo>
                    <a:lnTo>
                      <a:pt x="4852" y="3221"/>
                    </a:lnTo>
                    <a:lnTo>
                      <a:pt x="4884" y="3032"/>
                    </a:lnTo>
                    <a:cubicBezTo>
                      <a:pt x="5136" y="2213"/>
                      <a:pt x="4884" y="1330"/>
                      <a:pt x="4254" y="700"/>
                    </a:cubicBezTo>
                    <a:cubicBezTo>
                      <a:pt x="3778" y="225"/>
                      <a:pt x="3177" y="0"/>
                      <a:pt x="2558" y="0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6796;p51">
                <a:extLst>
                  <a:ext uri="{FF2B5EF4-FFF2-40B4-BE49-F238E27FC236}">
                    <a16:creationId xmlns:a16="http://schemas.microsoft.com/office/drawing/2014/main" id="{D4B6F925-06BD-7EA6-CA83-9AD2D0F0CCC3}"/>
                  </a:ext>
                </a:extLst>
              </p:cNvPr>
              <p:cNvSpPr/>
              <p:nvPr/>
            </p:nvSpPr>
            <p:spPr>
              <a:xfrm>
                <a:off x="-31816600" y="4062950"/>
                <a:ext cx="14415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24" extrusionOk="0">
                    <a:moveTo>
                      <a:pt x="4080" y="1504"/>
                    </a:moveTo>
                    <a:cubicBezTo>
                      <a:pt x="4167" y="1504"/>
                      <a:pt x="4253" y="1528"/>
                      <a:pt x="4316" y="1575"/>
                    </a:cubicBezTo>
                    <a:cubicBezTo>
                      <a:pt x="4442" y="1701"/>
                      <a:pt x="4442" y="1953"/>
                      <a:pt x="4316" y="2048"/>
                    </a:cubicBezTo>
                    <a:lnTo>
                      <a:pt x="2205" y="4159"/>
                    </a:lnTo>
                    <a:cubicBezTo>
                      <a:pt x="2158" y="4206"/>
                      <a:pt x="2072" y="4230"/>
                      <a:pt x="1985" y="4230"/>
                    </a:cubicBezTo>
                    <a:cubicBezTo>
                      <a:pt x="1898" y="4230"/>
                      <a:pt x="1812" y="4206"/>
                      <a:pt x="1764" y="4159"/>
                    </a:cubicBezTo>
                    <a:cubicBezTo>
                      <a:pt x="1638" y="4033"/>
                      <a:pt x="1638" y="3781"/>
                      <a:pt x="1764" y="3686"/>
                    </a:cubicBezTo>
                    <a:lnTo>
                      <a:pt x="3844" y="1575"/>
                    </a:lnTo>
                    <a:cubicBezTo>
                      <a:pt x="3907" y="1528"/>
                      <a:pt x="3993" y="1504"/>
                      <a:pt x="4080" y="1504"/>
                    </a:cubicBezTo>
                    <a:close/>
                    <a:moveTo>
                      <a:pt x="3844" y="0"/>
                    </a:moveTo>
                    <a:lnTo>
                      <a:pt x="567" y="3277"/>
                    </a:lnTo>
                    <a:cubicBezTo>
                      <a:pt x="0" y="3844"/>
                      <a:pt x="0" y="4694"/>
                      <a:pt x="567" y="5198"/>
                    </a:cubicBezTo>
                    <a:cubicBezTo>
                      <a:pt x="835" y="5482"/>
                      <a:pt x="1189" y="5624"/>
                      <a:pt x="1540" y="5624"/>
                    </a:cubicBezTo>
                    <a:cubicBezTo>
                      <a:pt x="1890" y="5624"/>
                      <a:pt x="2237" y="5482"/>
                      <a:pt x="2489" y="5198"/>
                    </a:cubicBezTo>
                    <a:lnTo>
                      <a:pt x="5766" y="1953"/>
                    </a:lnTo>
                    <a:lnTo>
                      <a:pt x="3844" y="0"/>
                    </a:ln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6797;p51">
                <a:extLst>
                  <a:ext uri="{FF2B5EF4-FFF2-40B4-BE49-F238E27FC236}">
                    <a16:creationId xmlns:a16="http://schemas.microsoft.com/office/drawing/2014/main" id="{D7D89EF3-5B90-AF73-C238-D104241B20DB}"/>
                  </a:ext>
                </a:extLst>
              </p:cNvPr>
              <p:cNvSpPr/>
              <p:nvPr/>
            </p:nvSpPr>
            <p:spPr>
              <a:xfrm>
                <a:off x="-31648050" y="3910025"/>
                <a:ext cx="1291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5109" extrusionOk="0">
                    <a:moveTo>
                      <a:pt x="4249" y="1"/>
                    </a:moveTo>
                    <a:cubicBezTo>
                      <a:pt x="4179" y="1"/>
                      <a:pt x="4106" y="24"/>
                      <a:pt x="4033" y="68"/>
                    </a:cubicBezTo>
                    <a:lnTo>
                      <a:pt x="2206" y="1171"/>
                    </a:lnTo>
                    <a:cubicBezTo>
                      <a:pt x="2017" y="1265"/>
                      <a:pt x="1985" y="1549"/>
                      <a:pt x="2143" y="1706"/>
                    </a:cubicBezTo>
                    <a:lnTo>
                      <a:pt x="2300" y="1864"/>
                    </a:lnTo>
                    <a:lnTo>
                      <a:pt x="0" y="4164"/>
                    </a:lnTo>
                    <a:lnTo>
                      <a:pt x="945" y="5109"/>
                    </a:lnTo>
                    <a:lnTo>
                      <a:pt x="3245" y="2809"/>
                    </a:lnTo>
                    <a:lnTo>
                      <a:pt x="3434" y="2998"/>
                    </a:lnTo>
                    <a:cubicBezTo>
                      <a:pt x="3502" y="3066"/>
                      <a:pt x="3594" y="3099"/>
                      <a:pt x="3684" y="3099"/>
                    </a:cubicBezTo>
                    <a:cubicBezTo>
                      <a:pt x="3802" y="3099"/>
                      <a:pt x="3916" y="3042"/>
                      <a:pt x="3970" y="2935"/>
                    </a:cubicBezTo>
                    <a:lnTo>
                      <a:pt x="5073" y="1108"/>
                    </a:lnTo>
                    <a:cubicBezTo>
                      <a:pt x="5167" y="1013"/>
                      <a:pt x="5167" y="793"/>
                      <a:pt x="5041" y="698"/>
                    </a:cubicBezTo>
                    <a:lnTo>
                      <a:pt x="4474" y="100"/>
                    </a:lnTo>
                    <a:cubicBezTo>
                      <a:pt x="4406" y="32"/>
                      <a:pt x="4330" y="1"/>
                      <a:pt x="4249" y="1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" name="Google Shape;6794;p51">
              <a:extLst>
                <a:ext uri="{FF2B5EF4-FFF2-40B4-BE49-F238E27FC236}">
                  <a16:creationId xmlns:a16="http://schemas.microsoft.com/office/drawing/2014/main" id="{87C4639D-AA00-86B9-4886-1A7FB4A823B8}"/>
                </a:ext>
              </a:extLst>
            </p:cNvPr>
            <p:cNvGrpSpPr/>
            <p:nvPr/>
          </p:nvGrpSpPr>
          <p:grpSpPr>
            <a:xfrm>
              <a:off x="3801176" y="4151543"/>
              <a:ext cx="220892" cy="209815"/>
              <a:chOff x="-31817400" y="3910025"/>
              <a:chExt cx="301675" cy="294075"/>
            </a:xfrm>
          </p:grpSpPr>
          <p:sp>
            <p:nvSpPr>
              <p:cNvPr id="111" name="Google Shape;6795;p51">
                <a:extLst>
                  <a:ext uri="{FF2B5EF4-FFF2-40B4-BE49-F238E27FC236}">
                    <a16:creationId xmlns:a16="http://schemas.microsoft.com/office/drawing/2014/main" id="{E5B83AA1-A514-C7E4-8AE9-BE0AC851CFFF}"/>
                  </a:ext>
                </a:extLst>
              </p:cNvPr>
              <p:cNvSpPr/>
              <p:nvPr/>
            </p:nvSpPr>
            <p:spPr>
              <a:xfrm>
                <a:off x="-31817400" y="3911550"/>
                <a:ext cx="301675" cy="292550"/>
              </a:xfrm>
              <a:custGeom>
                <a:avLst/>
                <a:gdLst/>
                <a:ahLst/>
                <a:cxnLst/>
                <a:rect l="l" t="t" r="r" b="b"/>
                <a:pathLst>
                  <a:path w="12067" h="11702" extrusionOk="0">
                    <a:moveTo>
                      <a:pt x="2558" y="0"/>
                    </a:moveTo>
                    <a:cubicBezTo>
                      <a:pt x="2357" y="0"/>
                      <a:pt x="2155" y="24"/>
                      <a:pt x="1954" y="70"/>
                    </a:cubicBezTo>
                    <a:cubicBezTo>
                      <a:pt x="1828" y="102"/>
                      <a:pt x="1733" y="196"/>
                      <a:pt x="1702" y="322"/>
                    </a:cubicBezTo>
                    <a:cubicBezTo>
                      <a:pt x="1670" y="448"/>
                      <a:pt x="1702" y="543"/>
                      <a:pt x="1796" y="637"/>
                    </a:cubicBezTo>
                    <a:lnTo>
                      <a:pt x="2679" y="1551"/>
                    </a:lnTo>
                    <a:cubicBezTo>
                      <a:pt x="2962" y="1803"/>
                      <a:pt x="2962" y="2244"/>
                      <a:pt x="2679" y="2528"/>
                    </a:cubicBezTo>
                    <a:cubicBezTo>
                      <a:pt x="2553" y="2669"/>
                      <a:pt x="2379" y="2740"/>
                      <a:pt x="2202" y="2740"/>
                    </a:cubicBezTo>
                    <a:cubicBezTo>
                      <a:pt x="2025" y="2740"/>
                      <a:pt x="1844" y="2669"/>
                      <a:pt x="1702" y="2528"/>
                    </a:cubicBezTo>
                    <a:lnTo>
                      <a:pt x="788" y="1614"/>
                    </a:lnTo>
                    <a:cubicBezTo>
                      <a:pt x="744" y="1569"/>
                      <a:pt x="668" y="1525"/>
                      <a:pt x="582" y="1525"/>
                    </a:cubicBezTo>
                    <a:cubicBezTo>
                      <a:pt x="547" y="1525"/>
                      <a:pt x="510" y="1532"/>
                      <a:pt x="473" y="1551"/>
                    </a:cubicBezTo>
                    <a:cubicBezTo>
                      <a:pt x="347" y="1582"/>
                      <a:pt x="284" y="1645"/>
                      <a:pt x="253" y="1771"/>
                    </a:cubicBezTo>
                    <a:cubicBezTo>
                      <a:pt x="1" y="2591"/>
                      <a:pt x="253" y="3473"/>
                      <a:pt x="883" y="4103"/>
                    </a:cubicBezTo>
                    <a:cubicBezTo>
                      <a:pt x="1366" y="4494"/>
                      <a:pt x="1932" y="4750"/>
                      <a:pt x="2619" y="4750"/>
                    </a:cubicBezTo>
                    <a:cubicBezTo>
                      <a:pt x="2874" y="4750"/>
                      <a:pt x="3145" y="4715"/>
                      <a:pt x="3435" y="4638"/>
                    </a:cubicBezTo>
                    <a:lnTo>
                      <a:pt x="7247" y="8482"/>
                    </a:lnTo>
                    <a:cubicBezTo>
                      <a:pt x="6963" y="9522"/>
                      <a:pt x="7215" y="10372"/>
                      <a:pt x="7814" y="10971"/>
                    </a:cubicBezTo>
                    <a:cubicBezTo>
                      <a:pt x="8291" y="11472"/>
                      <a:pt x="8895" y="11702"/>
                      <a:pt x="9516" y="11702"/>
                    </a:cubicBezTo>
                    <a:cubicBezTo>
                      <a:pt x="9714" y="11702"/>
                      <a:pt x="9915" y="11678"/>
                      <a:pt x="10114" y="11632"/>
                    </a:cubicBezTo>
                    <a:cubicBezTo>
                      <a:pt x="10240" y="11569"/>
                      <a:pt x="10334" y="11506"/>
                      <a:pt x="10366" y="11380"/>
                    </a:cubicBezTo>
                    <a:cubicBezTo>
                      <a:pt x="10397" y="11254"/>
                      <a:pt x="10366" y="11128"/>
                      <a:pt x="10271" y="11065"/>
                    </a:cubicBezTo>
                    <a:lnTo>
                      <a:pt x="9389" y="10152"/>
                    </a:lnTo>
                    <a:cubicBezTo>
                      <a:pt x="9106" y="9868"/>
                      <a:pt x="9106" y="9459"/>
                      <a:pt x="9389" y="9175"/>
                    </a:cubicBezTo>
                    <a:cubicBezTo>
                      <a:pt x="9515" y="9033"/>
                      <a:pt x="9688" y="8962"/>
                      <a:pt x="9866" y="8962"/>
                    </a:cubicBezTo>
                    <a:cubicBezTo>
                      <a:pt x="10043" y="8962"/>
                      <a:pt x="10224" y="9033"/>
                      <a:pt x="10366" y="9175"/>
                    </a:cubicBezTo>
                    <a:lnTo>
                      <a:pt x="11279" y="10089"/>
                    </a:lnTo>
                    <a:cubicBezTo>
                      <a:pt x="11326" y="10135"/>
                      <a:pt x="11405" y="10164"/>
                      <a:pt x="11494" y="10164"/>
                    </a:cubicBezTo>
                    <a:cubicBezTo>
                      <a:pt x="11527" y="10164"/>
                      <a:pt x="11561" y="10160"/>
                      <a:pt x="11594" y="10152"/>
                    </a:cubicBezTo>
                    <a:cubicBezTo>
                      <a:pt x="11720" y="10120"/>
                      <a:pt x="11783" y="10026"/>
                      <a:pt x="11815" y="9931"/>
                    </a:cubicBezTo>
                    <a:cubicBezTo>
                      <a:pt x="12067" y="9081"/>
                      <a:pt x="11815" y="8230"/>
                      <a:pt x="11185" y="7600"/>
                    </a:cubicBezTo>
                    <a:cubicBezTo>
                      <a:pt x="10778" y="7170"/>
                      <a:pt x="10224" y="6903"/>
                      <a:pt x="9537" y="6903"/>
                    </a:cubicBezTo>
                    <a:cubicBezTo>
                      <a:pt x="9266" y="6903"/>
                      <a:pt x="8975" y="6944"/>
                      <a:pt x="8665" y="7033"/>
                    </a:cubicBezTo>
                    <a:lnTo>
                      <a:pt x="4852" y="3221"/>
                    </a:lnTo>
                    <a:lnTo>
                      <a:pt x="4884" y="3032"/>
                    </a:lnTo>
                    <a:cubicBezTo>
                      <a:pt x="5136" y="2213"/>
                      <a:pt x="4884" y="1330"/>
                      <a:pt x="4254" y="700"/>
                    </a:cubicBezTo>
                    <a:cubicBezTo>
                      <a:pt x="3778" y="225"/>
                      <a:pt x="3177" y="0"/>
                      <a:pt x="2558" y="0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6796;p51">
                <a:extLst>
                  <a:ext uri="{FF2B5EF4-FFF2-40B4-BE49-F238E27FC236}">
                    <a16:creationId xmlns:a16="http://schemas.microsoft.com/office/drawing/2014/main" id="{DE069540-E003-5D45-2755-B6E6D1790CE1}"/>
                  </a:ext>
                </a:extLst>
              </p:cNvPr>
              <p:cNvSpPr/>
              <p:nvPr/>
            </p:nvSpPr>
            <p:spPr>
              <a:xfrm>
                <a:off x="-31816600" y="4062950"/>
                <a:ext cx="14415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24" extrusionOk="0">
                    <a:moveTo>
                      <a:pt x="4080" y="1504"/>
                    </a:moveTo>
                    <a:cubicBezTo>
                      <a:pt x="4167" y="1504"/>
                      <a:pt x="4253" y="1528"/>
                      <a:pt x="4316" y="1575"/>
                    </a:cubicBezTo>
                    <a:cubicBezTo>
                      <a:pt x="4442" y="1701"/>
                      <a:pt x="4442" y="1953"/>
                      <a:pt x="4316" y="2048"/>
                    </a:cubicBezTo>
                    <a:lnTo>
                      <a:pt x="2205" y="4159"/>
                    </a:lnTo>
                    <a:cubicBezTo>
                      <a:pt x="2158" y="4206"/>
                      <a:pt x="2072" y="4230"/>
                      <a:pt x="1985" y="4230"/>
                    </a:cubicBezTo>
                    <a:cubicBezTo>
                      <a:pt x="1898" y="4230"/>
                      <a:pt x="1812" y="4206"/>
                      <a:pt x="1764" y="4159"/>
                    </a:cubicBezTo>
                    <a:cubicBezTo>
                      <a:pt x="1638" y="4033"/>
                      <a:pt x="1638" y="3781"/>
                      <a:pt x="1764" y="3686"/>
                    </a:cubicBezTo>
                    <a:lnTo>
                      <a:pt x="3844" y="1575"/>
                    </a:lnTo>
                    <a:cubicBezTo>
                      <a:pt x="3907" y="1528"/>
                      <a:pt x="3993" y="1504"/>
                      <a:pt x="4080" y="1504"/>
                    </a:cubicBezTo>
                    <a:close/>
                    <a:moveTo>
                      <a:pt x="3844" y="0"/>
                    </a:moveTo>
                    <a:lnTo>
                      <a:pt x="567" y="3277"/>
                    </a:lnTo>
                    <a:cubicBezTo>
                      <a:pt x="0" y="3844"/>
                      <a:pt x="0" y="4694"/>
                      <a:pt x="567" y="5198"/>
                    </a:cubicBezTo>
                    <a:cubicBezTo>
                      <a:pt x="835" y="5482"/>
                      <a:pt x="1189" y="5624"/>
                      <a:pt x="1540" y="5624"/>
                    </a:cubicBezTo>
                    <a:cubicBezTo>
                      <a:pt x="1890" y="5624"/>
                      <a:pt x="2237" y="5482"/>
                      <a:pt x="2489" y="5198"/>
                    </a:cubicBezTo>
                    <a:lnTo>
                      <a:pt x="5766" y="1953"/>
                    </a:lnTo>
                    <a:lnTo>
                      <a:pt x="3844" y="0"/>
                    </a:ln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6797;p51">
                <a:extLst>
                  <a:ext uri="{FF2B5EF4-FFF2-40B4-BE49-F238E27FC236}">
                    <a16:creationId xmlns:a16="http://schemas.microsoft.com/office/drawing/2014/main" id="{E6671F17-0588-D4CB-DFB4-1F9D74E7606C}"/>
                  </a:ext>
                </a:extLst>
              </p:cNvPr>
              <p:cNvSpPr/>
              <p:nvPr/>
            </p:nvSpPr>
            <p:spPr>
              <a:xfrm>
                <a:off x="-31648050" y="3910025"/>
                <a:ext cx="1291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5109" extrusionOk="0">
                    <a:moveTo>
                      <a:pt x="4249" y="1"/>
                    </a:moveTo>
                    <a:cubicBezTo>
                      <a:pt x="4179" y="1"/>
                      <a:pt x="4106" y="24"/>
                      <a:pt x="4033" y="68"/>
                    </a:cubicBezTo>
                    <a:lnTo>
                      <a:pt x="2206" y="1171"/>
                    </a:lnTo>
                    <a:cubicBezTo>
                      <a:pt x="2017" y="1265"/>
                      <a:pt x="1985" y="1549"/>
                      <a:pt x="2143" y="1706"/>
                    </a:cubicBezTo>
                    <a:lnTo>
                      <a:pt x="2300" y="1864"/>
                    </a:lnTo>
                    <a:lnTo>
                      <a:pt x="0" y="4164"/>
                    </a:lnTo>
                    <a:lnTo>
                      <a:pt x="945" y="5109"/>
                    </a:lnTo>
                    <a:lnTo>
                      <a:pt x="3245" y="2809"/>
                    </a:lnTo>
                    <a:lnTo>
                      <a:pt x="3434" y="2998"/>
                    </a:lnTo>
                    <a:cubicBezTo>
                      <a:pt x="3502" y="3066"/>
                      <a:pt x="3594" y="3099"/>
                      <a:pt x="3684" y="3099"/>
                    </a:cubicBezTo>
                    <a:cubicBezTo>
                      <a:pt x="3802" y="3099"/>
                      <a:pt x="3916" y="3042"/>
                      <a:pt x="3970" y="2935"/>
                    </a:cubicBezTo>
                    <a:lnTo>
                      <a:pt x="5073" y="1108"/>
                    </a:lnTo>
                    <a:cubicBezTo>
                      <a:pt x="5167" y="1013"/>
                      <a:pt x="5167" y="793"/>
                      <a:pt x="5041" y="698"/>
                    </a:cubicBezTo>
                    <a:lnTo>
                      <a:pt x="4474" y="100"/>
                    </a:lnTo>
                    <a:cubicBezTo>
                      <a:pt x="4406" y="32"/>
                      <a:pt x="4330" y="1"/>
                      <a:pt x="4249" y="1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" name="Google Shape;6794;p51">
              <a:extLst>
                <a:ext uri="{FF2B5EF4-FFF2-40B4-BE49-F238E27FC236}">
                  <a16:creationId xmlns:a16="http://schemas.microsoft.com/office/drawing/2014/main" id="{A91A103B-0BB5-D2EA-808E-7D60CA46687E}"/>
                </a:ext>
              </a:extLst>
            </p:cNvPr>
            <p:cNvGrpSpPr/>
            <p:nvPr/>
          </p:nvGrpSpPr>
          <p:grpSpPr>
            <a:xfrm>
              <a:off x="3378430" y="3888632"/>
              <a:ext cx="220892" cy="209815"/>
              <a:chOff x="-31817400" y="3910025"/>
              <a:chExt cx="301675" cy="294075"/>
            </a:xfrm>
          </p:grpSpPr>
          <p:sp>
            <p:nvSpPr>
              <p:cNvPr id="108" name="Google Shape;6795;p51">
                <a:extLst>
                  <a:ext uri="{FF2B5EF4-FFF2-40B4-BE49-F238E27FC236}">
                    <a16:creationId xmlns:a16="http://schemas.microsoft.com/office/drawing/2014/main" id="{994675C6-748F-8BFF-E283-68FAA81D2503}"/>
                  </a:ext>
                </a:extLst>
              </p:cNvPr>
              <p:cNvSpPr/>
              <p:nvPr/>
            </p:nvSpPr>
            <p:spPr>
              <a:xfrm>
                <a:off x="-31817400" y="3911550"/>
                <a:ext cx="301675" cy="292550"/>
              </a:xfrm>
              <a:custGeom>
                <a:avLst/>
                <a:gdLst/>
                <a:ahLst/>
                <a:cxnLst/>
                <a:rect l="l" t="t" r="r" b="b"/>
                <a:pathLst>
                  <a:path w="12067" h="11702" extrusionOk="0">
                    <a:moveTo>
                      <a:pt x="2558" y="0"/>
                    </a:moveTo>
                    <a:cubicBezTo>
                      <a:pt x="2357" y="0"/>
                      <a:pt x="2155" y="24"/>
                      <a:pt x="1954" y="70"/>
                    </a:cubicBezTo>
                    <a:cubicBezTo>
                      <a:pt x="1828" y="102"/>
                      <a:pt x="1733" y="196"/>
                      <a:pt x="1702" y="322"/>
                    </a:cubicBezTo>
                    <a:cubicBezTo>
                      <a:pt x="1670" y="448"/>
                      <a:pt x="1702" y="543"/>
                      <a:pt x="1796" y="637"/>
                    </a:cubicBezTo>
                    <a:lnTo>
                      <a:pt x="2679" y="1551"/>
                    </a:lnTo>
                    <a:cubicBezTo>
                      <a:pt x="2962" y="1803"/>
                      <a:pt x="2962" y="2244"/>
                      <a:pt x="2679" y="2528"/>
                    </a:cubicBezTo>
                    <a:cubicBezTo>
                      <a:pt x="2553" y="2669"/>
                      <a:pt x="2379" y="2740"/>
                      <a:pt x="2202" y="2740"/>
                    </a:cubicBezTo>
                    <a:cubicBezTo>
                      <a:pt x="2025" y="2740"/>
                      <a:pt x="1844" y="2669"/>
                      <a:pt x="1702" y="2528"/>
                    </a:cubicBezTo>
                    <a:lnTo>
                      <a:pt x="788" y="1614"/>
                    </a:lnTo>
                    <a:cubicBezTo>
                      <a:pt x="744" y="1569"/>
                      <a:pt x="668" y="1525"/>
                      <a:pt x="582" y="1525"/>
                    </a:cubicBezTo>
                    <a:cubicBezTo>
                      <a:pt x="547" y="1525"/>
                      <a:pt x="510" y="1532"/>
                      <a:pt x="473" y="1551"/>
                    </a:cubicBezTo>
                    <a:cubicBezTo>
                      <a:pt x="347" y="1582"/>
                      <a:pt x="284" y="1645"/>
                      <a:pt x="253" y="1771"/>
                    </a:cubicBezTo>
                    <a:cubicBezTo>
                      <a:pt x="1" y="2591"/>
                      <a:pt x="253" y="3473"/>
                      <a:pt x="883" y="4103"/>
                    </a:cubicBezTo>
                    <a:cubicBezTo>
                      <a:pt x="1366" y="4494"/>
                      <a:pt x="1932" y="4750"/>
                      <a:pt x="2619" y="4750"/>
                    </a:cubicBezTo>
                    <a:cubicBezTo>
                      <a:pt x="2874" y="4750"/>
                      <a:pt x="3145" y="4715"/>
                      <a:pt x="3435" y="4638"/>
                    </a:cubicBezTo>
                    <a:lnTo>
                      <a:pt x="7247" y="8482"/>
                    </a:lnTo>
                    <a:cubicBezTo>
                      <a:pt x="6963" y="9522"/>
                      <a:pt x="7215" y="10372"/>
                      <a:pt x="7814" y="10971"/>
                    </a:cubicBezTo>
                    <a:cubicBezTo>
                      <a:pt x="8291" y="11472"/>
                      <a:pt x="8895" y="11702"/>
                      <a:pt x="9516" y="11702"/>
                    </a:cubicBezTo>
                    <a:cubicBezTo>
                      <a:pt x="9714" y="11702"/>
                      <a:pt x="9915" y="11678"/>
                      <a:pt x="10114" y="11632"/>
                    </a:cubicBezTo>
                    <a:cubicBezTo>
                      <a:pt x="10240" y="11569"/>
                      <a:pt x="10334" y="11506"/>
                      <a:pt x="10366" y="11380"/>
                    </a:cubicBezTo>
                    <a:cubicBezTo>
                      <a:pt x="10397" y="11254"/>
                      <a:pt x="10366" y="11128"/>
                      <a:pt x="10271" y="11065"/>
                    </a:cubicBezTo>
                    <a:lnTo>
                      <a:pt x="9389" y="10152"/>
                    </a:lnTo>
                    <a:cubicBezTo>
                      <a:pt x="9106" y="9868"/>
                      <a:pt x="9106" y="9459"/>
                      <a:pt x="9389" y="9175"/>
                    </a:cubicBezTo>
                    <a:cubicBezTo>
                      <a:pt x="9515" y="9033"/>
                      <a:pt x="9688" y="8962"/>
                      <a:pt x="9866" y="8962"/>
                    </a:cubicBezTo>
                    <a:cubicBezTo>
                      <a:pt x="10043" y="8962"/>
                      <a:pt x="10224" y="9033"/>
                      <a:pt x="10366" y="9175"/>
                    </a:cubicBezTo>
                    <a:lnTo>
                      <a:pt x="11279" y="10089"/>
                    </a:lnTo>
                    <a:cubicBezTo>
                      <a:pt x="11326" y="10135"/>
                      <a:pt x="11405" y="10164"/>
                      <a:pt x="11494" y="10164"/>
                    </a:cubicBezTo>
                    <a:cubicBezTo>
                      <a:pt x="11527" y="10164"/>
                      <a:pt x="11561" y="10160"/>
                      <a:pt x="11594" y="10152"/>
                    </a:cubicBezTo>
                    <a:cubicBezTo>
                      <a:pt x="11720" y="10120"/>
                      <a:pt x="11783" y="10026"/>
                      <a:pt x="11815" y="9931"/>
                    </a:cubicBezTo>
                    <a:cubicBezTo>
                      <a:pt x="12067" y="9081"/>
                      <a:pt x="11815" y="8230"/>
                      <a:pt x="11185" y="7600"/>
                    </a:cubicBezTo>
                    <a:cubicBezTo>
                      <a:pt x="10778" y="7170"/>
                      <a:pt x="10224" y="6903"/>
                      <a:pt x="9537" y="6903"/>
                    </a:cubicBezTo>
                    <a:cubicBezTo>
                      <a:pt x="9266" y="6903"/>
                      <a:pt x="8975" y="6944"/>
                      <a:pt x="8665" y="7033"/>
                    </a:cubicBezTo>
                    <a:lnTo>
                      <a:pt x="4852" y="3221"/>
                    </a:lnTo>
                    <a:lnTo>
                      <a:pt x="4884" y="3032"/>
                    </a:lnTo>
                    <a:cubicBezTo>
                      <a:pt x="5136" y="2213"/>
                      <a:pt x="4884" y="1330"/>
                      <a:pt x="4254" y="700"/>
                    </a:cubicBezTo>
                    <a:cubicBezTo>
                      <a:pt x="3778" y="225"/>
                      <a:pt x="3177" y="0"/>
                      <a:pt x="2558" y="0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6796;p51">
                <a:extLst>
                  <a:ext uri="{FF2B5EF4-FFF2-40B4-BE49-F238E27FC236}">
                    <a16:creationId xmlns:a16="http://schemas.microsoft.com/office/drawing/2014/main" id="{F5F52203-5172-694B-91B7-74BFE780C968}"/>
                  </a:ext>
                </a:extLst>
              </p:cNvPr>
              <p:cNvSpPr/>
              <p:nvPr/>
            </p:nvSpPr>
            <p:spPr>
              <a:xfrm>
                <a:off x="-31816600" y="4062950"/>
                <a:ext cx="14415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24" extrusionOk="0">
                    <a:moveTo>
                      <a:pt x="4080" y="1504"/>
                    </a:moveTo>
                    <a:cubicBezTo>
                      <a:pt x="4167" y="1504"/>
                      <a:pt x="4253" y="1528"/>
                      <a:pt x="4316" y="1575"/>
                    </a:cubicBezTo>
                    <a:cubicBezTo>
                      <a:pt x="4442" y="1701"/>
                      <a:pt x="4442" y="1953"/>
                      <a:pt x="4316" y="2048"/>
                    </a:cubicBezTo>
                    <a:lnTo>
                      <a:pt x="2205" y="4159"/>
                    </a:lnTo>
                    <a:cubicBezTo>
                      <a:pt x="2158" y="4206"/>
                      <a:pt x="2072" y="4230"/>
                      <a:pt x="1985" y="4230"/>
                    </a:cubicBezTo>
                    <a:cubicBezTo>
                      <a:pt x="1898" y="4230"/>
                      <a:pt x="1812" y="4206"/>
                      <a:pt x="1764" y="4159"/>
                    </a:cubicBezTo>
                    <a:cubicBezTo>
                      <a:pt x="1638" y="4033"/>
                      <a:pt x="1638" y="3781"/>
                      <a:pt x="1764" y="3686"/>
                    </a:cubicBezTo>
                    <a:lnTo>
                      <a:pt x="3844" y="1575"/>
                    </a:lnTo>
                    <a:cubicBezTo>
                      <a:pt x="3907" y="1528"/>
                      <a:pt x="3993" y="1504"/>
                      <a:pt x="4080" y="1504"/>
                    </a:cubicBezTo>
                    <a:close/>
                    <a:moveTo>
                      <a:pt x="3844" y="0"/>
                    </a:moveTo>
                    <a:lnTo>
                      <a:pt x="567" y="3277"/>
                    </a:lnTo>
                    <a:cubicBezTo>
                      <a:pt x="0" y="3844"/>
                      <a:pt x="0" y="4694"/>
                      <a:pt x="567" y="5198"/>
                    </a:cubicBezTo>
                    <a:cubicBezTo>
                      <a:pt x="835" y="5482"/>
                      <a:pt x="1189" y="5624"/>
                      <a:pt x="1540" y="5624"/>
                    </a:cubicBezTo>
                    <a:cubicBezTo>
                      <a:pt x="1890" y="5624"/>
                      <a:pt x="2237" y="5482"/>
                      <a:pt x="2489" y="5198"/>
                    </a:cubicBezTo>
                    <a:lnTo>
                      <a:pt x="5766" y="1953"/>
                    </a:lnTo>
                    <a:lnTo>
                      <a:pt x="3844" y="0"/>
                    </a:ln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6797;p51">
                <a:extLst>
                  <a:ext uri="{FF2B5EF4-FFF2-40B4-BE49-F238E27FC236}">
                    <a16:creationId xmlns:a16="http://schemas.microsoft.com/office/drawing/2014/main" id="{5D0C3C91-C949-C065-DE90-5410175A2FA8}"/>
                  </a:ext>
                </a:extLst>
              </p:cNvPr>
              <p:cNvSpPr/>
              <p:nvPr/>
            </p:nvSpPr>
            <p:spPr>
              <a:xfrm>
                <a:off x="-31648050" y="3910025"/>
                <a:ext cx="1291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5109" extrusionOk="0">
                    <a:moveTo>
                      <a:pt x="4249" y="1"/>
                    </a:moveTo>
                    <a:cubicBezTo>
                      <a:pt x="4179" y="1"/>
                      <a:pt x="4106" y="24"/>
                      <a:pt x="4033" y="68"/>
                    </a:cubicBezTo>
                    <a:lnTo>
                      <a:pt x="2206" y="1171"/>
                    </a:lnTo>
                    <a:cubicBezTo>
                      <a:pt x="2017" y="1265"/>
                      <a:pt x="1985" y="1549"/>
                      <a:pt x="2143" y="1706"/>
                    </a:cubicBezTo>
                    <a:lnTo>
                      <a:pt x="2300" y="1864"/>
                    </a:lnTo>
                    <a:lnTo>
                      <a:pt x="0" y="4164"/>
                    </a:lnTo>
                    <a:lnTo>
                      <a:pt x="945" y="5109"/>
                    </a:lnTo>
                    <a:lnTo>
                      <a:pt x="3245" y="2809"/>
                    </a:lnTo>
                    <a:lnTo>
                      <a:pt x="3434" y="2998"/>
                    </a:lnTo>
                    <a:cubicBezTo>
                      <a:pt x="3502" y="3066"/>
                      <a:pt x="3594" y="3099"/>
                      <a:pt x="3684" y="3099"/>
                    </a:cubicBezTo>
                    <a:cubicBezTo>
                      <a:pt x="3802" y="3099"/>
                      <a:pt x="3916" y="3042"/>
                      <a:pt x="3970" y="2935"/>
                    </a:cubicBezTo>
                    <a:lnTo>
                      <a:pt x="5073" y="1108"/>
                    </a:lnTo>
                    <a:cubicBezTo>
                      <a:pt x="5167" y="1013"/>
                      <a:pt x="5167" y="793"/>
                      <a:pt x="5041" y="698"/>
                    </a:cubicBezTo>
                    <a:lnTo>
                      <a:pt x="4474" y="100"/>
                    </a:lnTo>
                    <a:cubicBezTo>
                      <a:pt x="4406" y="32"/>
                      <a:pt x="4330" y="1"/>
                      <a:pt x="4249" y="1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3AEEFBD-BF91-5468-5A79-43E25BD43F58}"/>
                </a:ext>
              </a:extLst>
            </p:cNvPr>
            <p:cNvGrpSpPr/>
            <p:nvPr/>
          </p:nvGrpSpPr>
          <p:grpSpPr>
            <a:xfrm>
              <a:off x="3738706" y="715815"/>
              <a:ext cx="351294" cy="310532"/>
              <a:chOff x="3263562" y="628231"/>
              <a:chExt cx="379745" cy="330479"/>
            </a:xfrm>
          </p:grpSpPr>
          <p:sp>
            <p:nvSpPr>
              <p:cNvPr id="105" name="Google Shape;5645;p48">
                <a:extLst>
                  <a:ext uri="{FF2B5EF4-FFF2-40B4-BE49-F238E27FC236}">
                    <a16:creationId xmlns:a16="http://schemas.microsoft.com/office/drawing/2014/main" id="{172EC3B5-D96F-BEE7-9A64-C5A7872D04F2}"/>
                  </a:ext>
                </a:extLst>
              </p:cNvPr>
              <p:cNvSpPr/>
              <p:nvPr/>
            </p:nvSpPr>
            <p:spPr>
              <a:xfrm>
                <a:off x="3350961" y="812728"/>
                <a:ext cx="268967" cy="145982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606" extrusionOk="0">
                    <a:moveTo>
                      <a:pt x="8589" y="0"/>
                    </a:moveTo>
                    <a:cubicBezTo>
                      <a:pt x="7469" y="3"/>
                      <a:pt x="6385" y="407"/>
                      <a:pt x="5536" y="1138"/>
                    </a:cubicBezTo>
                    <a:cubicBezTo>
                      <a:pt x="4819" y="1759"/>
                      <a:pt x="4289" y="2566"/>
                      <a:pt x="4006" y="3469"/>
                    </a:cubicBezTo>
                    <a:lnTo>
                      <a:pt x="3891" y="3469"/>
                    </a:lnTo>
                    <a:cubicBezTo>
                      <a:pt x="1747" y="3469"/>
                      <a:pt x="1" y="5294"/>
                      <a:pt x="1" y="7537"/>
                    </a:cubicBezTo>
                    <a:cubicBezTo>
                      <a:pt x="1" y="9781"/>
                      <a:pt x="1744" y="11605"/>
                      <a:pt x="3891" y="11605"/>
                    </a:cubicBezTo>
                    <a:lnTo>
                      <a:pt x="14798" y="11605"/>
                    </a:lnTo>
                    <a:cubicBezTo>
                      <a:pt x="17264" y="11605"/>
                      <a:pt x="19273" y="9507"/>
                      <a:pt x="19273" y="6923"/>
                    </a:cubicBezTo>
                    <a:cubicBezTo>
                      <a:pt x="19273" y="6044"/>
                      <a:pt x="19035" y="5182"/>
                      <a:pt x="18583" y="4430"/>
                    </a:cubicBezTo>
                    <a:cubicBezTo>
                      <a:pt x="18153" y="3707"/>
                      <a:pt x="17529" y="3117"/>
                      <a:pt x="16783" y="2728"/>
                    </a:cubicBezTo>
                    <a:cubicBezTo>
                      <a:pt x="16161" y="2404"/>
                      <a:pt x="15479" y="2243"/>
                      <a:pt x="14797" y="2243"/>
                    </a:cubicBezTo>
                    <a:cubicBezTo>
                      <a:pt x="14134" y="2243"/>
                      <a:pt x="13470" y="2395"/>
                      <a:pt x="12862" y="2701"/>
                    </a:cubicBezTo>
                    <a:cubicBezTo>
                      <a:pt x="12233" y="1442"/>
                      <a:pt x="11118" y="512"/>
                      <a:pt x="9784" y="157"/>
                    </a:cubicBezTo>
                    <a:cubicBezTo>
                      <a:pt x="9393" y="54"/>
                      <a:pt x="8992" y="0"/>
                      <a:pt x="8589" y="0"/>
                    </a:cubicBezTo>
                    <a:close/>
                  </a:path>
                </a:pathLst>
              </a:custGeom>
              <a:solidFill>
                <a:schemeClr val="accent6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pic>
            <p:nvPicPr>
              <p:cNvPr id="106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233BEFD1-7CCD-4472-35CD-FC136B4D42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20440384">
                <a:off x="3501768" y="628231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9E820B3C-BE45-0B4C-9CDF-8A3DFD24FD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6200000">
                <a:off x="3264792" y="657854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520BD71-F80E-1AB8-2FE4-D180C86F2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73" t="15645" r="5527" b="18356"/>
            <a:stretch/>
          </p:blipFill>
          <p:spPr>
            <a:xfrm>
              <a:off x="4284036" y="773635"/>
              <a:ext cx="214202" cy="161710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101D040-2992-0D56-463B-C9EF4FB67A9F}"/>
                </a:ext>
              </a:extLst>
            </p:cNvPr>
            <p:cNvGrpSpPr/>
            <p:nvPr/>
          </p:nvGrpSpPr>
          <p:grpSpPr>
            <a:xfrm>
              <a:off x="4671995" y="674790"/>
              <a:ext cx="311013" cy="262153"/>
              <a:chOff x="4288062" y="575620"/>
              <a:chExt cx="336202" cy="278993"/>
            </a:xfrm>
          </p:grpSpPr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7F0A6C51-3212-A00C-AE9F-02683B4DB1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673" t="41448" r="5527" b="18356"/>
              <a:stretch/>
            </p:blipFill>
            <p:spPr>
              <a:xfrm>
                <a:off x="4339968" y="749799"/>
                <a:ext cx="231550" cy="104814"/>
              </a:xfrm>
              <a:prstGeom prst="rect">
                <a:avLst/>
              </a:prstGeom>
            </p:spPr>
          </p:pic>
          <p:pic>
            <p:nvPicPr>
              <p:cNvPr id="103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59749751-3414-841A-9781-C1753591EB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21079353">
                <a:off x="4482725" y="575620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8A009866-9E1E-03E0-4B96-277F28951D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6200000">
                <a:off x="4289292" y="578440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8" name="Picture 10" descr="Transparent Moon And Stars Clipart Black And White - Full Moon And Stars  Icon, HD Png Download , Transparent Png Image | PNG.ToolXoX.com">
              <a:extLst>
                <a:ext uri="{FF2B5EF4-FFF2-40B4-BE49-F238E27FC236}">
                  <a16:creationId xmlns:a16="http://schemas.microsoft.com/office/drawing/2014/main" id="{6E2369EB-3EA8-BC44-4337-21DDC95CD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033" y="854491"/>
              <a:ext cx="209559" cy="185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6D6827F-0F29-FF7D-B5F8-8D2B19B177D9}"/>
                </a:ext>
              </a:extLst>
            </p:cNvPr>
            <p:cNvGrpSpPr/>
            <p:nvPr/>
          </p:nvGrpSpPr>
          <p:grpSpPr>
            <a:xfrm>
              <a:off x="5558965" y="916206"/>
              <a:ext cx="341554" cy="328234"/>
              <a:chOff x="5231241" y="841495"/>
              <a:chExt cx="369216" cy="349318"/>
            </a:xfrm>
          </p:grpSpPr>
          <p:pic>
            <p:nvPicPr>
              <p:cNvPr id="99" name="Picture 10" descr="Transparent Moon And Stars Clipart Black And White - Full Moon And Stars  Icon, HD Png Download , Transparent Png Image | PNG.ToolXoX.com">
                <a:extLst>
                  <a:ext uri="{FF2B5EF4-FFF2-40B4-BE49-F238E27FC236}">
                    <a16:creationId xmlns:a16="http://schemas.microsoft.com/office/drawing/2014/main" id="{A61B311C-8C6C-399C-FF04-DF1908AFB6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1241" y="993421"/>
                <a:ext cx="226531" cy="197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33681442-3295-9C50-0554-E4AC738687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349485">
                <a:off x="5458918" y="962636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AB27EBFB-B48B-977E-185C-F439B71F53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8144797">
                <a:off x="5255289" y="840265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55C37F-17CB-D364-7290-3568E7212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209" b="22069"/>
            <a:stretch/>
          </p:blipFill>
          <p:spPr>
            <a:xfrm rot="21264185">
              <a:off x="5871558" y="1394308"/>
              <a:ext cx="248223" cy="140492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EF8B837-96E4-86F9-1A52-525E6AD6C91C}"/>
                </a:ext>
              </a:extLst>
            </p:cNvPr>
            <p:cNvGrpSpPr/>
            <p:nvPr/>
          </p:nvGrpSpPr>
          <p:grpSpPr>
            <a:xfrm>
              <a:off x="6044264" y="1680134"/>
              <a:ext cx="321143" cy="331646"/>
              <a:chOff x="5755844" y="1654494"/>
              <a:chExt cx="347152" cy="352949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6896F02F-C860-1BBA-0042-D1A6240406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22209" b="22069"/>
              <a:stretch/>
            </p:blipFill>
            <p:spPr>
              <a:xfrm rot="21264185">
                <a:off x="5826809" y="1857926"/>
                <a:ext cx="268326" cy="149517"/>
              </a:xfrm>
              <a:prstGeom prst="rect">
                <a:avLst/>
              </a:prstGeom>
            </p:spPr>
          </p:pic>
          <p:pic>
            <p:nvPicPr>
              <p:cNvPr id="97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B4CAB811-97FE-C5DB-7061-558D40E822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20385204">
                <a:off x="5961457" y="1654494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E7C8624F-250E-6A24-DF79-509221BCA6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5781844">
                <a:off x="5757074" y="1686858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Google Shape;5645;p48">
              <a:extLst>
                <a:ext uri="{FF2B5EF4-FFF2-40B4-BE49-F238E27FC236}">
                  <a16:creationId xmlns:a16="http://schemas.microsoft.com/office/drawing/2014/main" id="{AC912EC2-01DB-23B7-6662-4495AA446AEE}"/>
                </a:ext>
              </a:extLst>
            </p:cNvPr>
            <p:cNvSpPr/>
            <p:nvPr/>
          </p:nvSpPr>
          <p:spPr>
            <a:xfrm>
              <a:off x="3407527" y="1110243"/>
              <a:ext cx="248816" cy="137171"/>
            </a:xfrm>
            <a:custGeom>
              <a:avLst/>
              <a:gdLst/>
              <a:ahLst/>
              <a:cxnLst/>
              <a:rect l="l" t="t" r="r" b="b"/>
              <a:pathLst>
                <a:path w="19273" h="11606" extrusionOk="0">
                  <a:moveTo>
                    <a:pt x="8589" y="0"/>
                  </a:moveTo>
                  <a:cubicBezTo>
                    <a:pt x="7469" y="3"/>
                    <a:pt x="6385" y="407"/>
                    <a:pt x="5536" y="1138"/>
                  </a:cubicBezTo>
                  <a:cubicBezTo>
                    <a:pt x="4819" y="1759"/>
                    <a:pt x="4289" y="2566"/>
                    <a:pt x="4006" y="3469"/>
                  </a:cubicBezTo>
                  <a:lnTo>
                    <a:pt x="3891" y="3469"/>
                  </a:lnTo>
                  <a:cubicBezTo>
                    <a:pt x="1747" y="3469"/>
                    <a:pt x="1" y="5294"/>
                    <a:pt x="1" y="7537"/>
                  </a:cubicBezTo>
                  <a:cubicBezTo>
                    <a:pt x="1" y="9781"/>
                    <a:pt x="1744" y="11605"/>
                    <a:pt x="3891" y="11605"/>
                  </a:cubicBezTo>
                  <a:lnTo>
                    <a:pt x="14798" y="11605"/>
                  </a:lnTo>
                  <a:cubicBezTo>
                    <a:pt x="17264" y="11605"/>
                    <a:pt x="19273" y="9507"/>
                    <a:pt x="19273" y="6923"/>
                  </a:cubicBezTo>
                  <a:cubicBezTo>
                    <a:pt x="19273" y="6044"/>
                    <a:pt x="19035" y="5182"/>
                    <a:pt x="18583" y="4430"/>
                  </a:cubicBezTo>
                  <a:cubicBezTo>
                    <a:pt x="18153" y="3707"/>
                    <a:pt x="17529" y="3117"/>
                    <a:pt x="16783" y="2728"/>
                  </a:cubicBezTo>
                  <a:cubicBezTo>
                    <a:pt x="16161" y="2404"/>
                    <a:pt x="15479" y="2243"/>
                    <a:pt x="14797" y="2243"/>
                  </a:cubicBezTo>
                  <a:cubicBezTo>
                    <a:pt x="14134" y="2243"/>
                    <a:pt x="13470" y="2395"/>
                    <a:pt x="12862" y="2701"/>
                  </a:cubicBezTo>
                  <a:cubicBezTo>
                    <a:pt x="12233" y="1442"/>
                    <a:pt x="11118" y="512"/>
                    <a:pt x="9784" y="157"/>
                  </a:cubicBezTo>
                  <a:cubicBezTo>
                    <a:pt x="9393" y="54"/>
                    <a:pt x="8992" y="0"/>
                    <a:pt x="8589" y="0"/>
                  </a:cubicBezTo>
                  <a:close/>
                </a:path>
              </a:pathLst>
            </a:custGeom>
            <a:solidFill>
              <a:schemeClr val="accent6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0CF4868-3BB2-C2F4-AE6E-747983C407E3}"/>
                </a:ext>
              </a:extLst>
            </p:cNvPr>
            <p:cNvGrpSpPr/>
            <p:nvPr/>
          </p:nvGrpSpPr>
          <p:grpSpPr>
            <a:xfrm>
              <a:off x="5764026" y="3418774"/>
              <a:ext cx="344604" cy="340134"/>
              <a:chOff x="5452910" y="3504817"/>
              <a:chExt cx="372513" cy="361983"/>
            </a:xfrm>
          </p:grpSpPr>
          <p:pic>
            <p:nvPicPr>
              <p:cNvPr id="93" name="Picture 18" descr="Antarctica Icons - Free SVG &amp; PNG Antarctica Images - Noun Project">
                <a:extLst>
                  <a:ext uri="{FF2B5EF4-FFF2-40B4-BE49-F238E27FC236}">
                    <a16:creationId xmlns:a16="http://schemas.microsoft.com/office/drawing/2014/main" id="{52502002-7B43-2833-264B-F95B62CC11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96" t="26912" r="24638" b="26649"/>
              <a:stretch/>
            </p:blipFill>
            <p:spPr bwMode="auto">
              <a:xfrm>
                <a:off x="5554402" y="3651791"/>
                <a:ext cx="242457" cy="215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1F1FBADE-83A0-BC64-6907-1A9ACC009F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20385204">
                <a:off x="5683884" y="3504817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2750F28C-20B9-8141-401A-DE9E5FAE18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5781844">
                <a:off x="5454140" y="3547436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4" name="Picture 20" descr="forecast Icon">
              <a:extLst>
                <a:ext uri="{FF2B5EF4-FFF2-40B4-BE49-F238E27FC236}">
                  <a16:creationId xmlns:a16="http://schemas.microsoft.com/office/drawing/2014/main" id="{61A9BA13-33F8-1FF1-F941-7F1835E49A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750" y="2198201"/>
              <a:ext cx="226549" cy="230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5452FEB-EF10-F4D6-516E-1A1DC28F28A0}"/>
                </a:ext>
              </a:extLst>
            </p:cNvPr>
            <p:cNvGrpSpPr/>
            <p:nvPr/>
          </p:nvGrpSpPr>
          <p:grpSpPr>
            <a:xfrm>
              <a:off x="2985387" y="1297990"/>
              <a:ext cx="462258" cy="320503"/>
              <a:chOff x="7931209" y="3385290"/>
              <a:chExt cx="1029911" cy="577478"/>
            </a:xfrm>
          </p:grpSpPr>
          <p:pic>
            <p:nvPicPr>
              <p:cNvPr id="90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BF4FE3AE-C315-796F-0B79-3D0BC15CDF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6675708">
                <a:off x="8257902" y="3384277"/>
                <a:ext cx="116477" cy="1185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4" descr="Satellite Orbiting the Earth Icon or Logo Stock Vector - Illustration of  flat, graphic: 138217795">
                <a:extLst>
                  <a:ext uri="{FF2B5EF4-FFF2-40B4-BE49-F238E27FC236}">
                    <a16:creationId xmlns:a16="http://schemas.microsoft.com/office/drawing/2014/main" id="{21196F16-AB81-5903-62E8-6CD4C417A8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87" t="31784" r="6567" b="31729"/>
              <a:stretch/>
            </p:blipFill>
            <p:spPr bwMode="auto">
              <a:xfrm>
                <a:off x="7931209" y="3492749"/>
                <a:ext cx="1029911" cy="397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B524679-9DF5-5A93-F6B4-03109F2F5275}"/>
                  </a:ext>
                </a:extLst>
              </p:cNvPr>
              <p:cNvSpPr/>
              <p:nvPr/>
            </p:nvSpPr>
            <p:spPr>
              <a:xfrm rot="20111990">
                <a:off x="8353368" y="3398952"/>
                <a:ext cx="205491" cy="563816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6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D977BF7-46BB-BEB3-A60E-5288B4FCE3E2}"/>
                </a:ext>
              </a:extLst>
            </p:cNvPr>
            <p:cNvGrpSpPr/>
            <p:nvPr/>
          </p:nvGrpSpPr>
          <p:grpSpPr>
            <a:xfrm>
              <a:off x="2756306" y="1749977"/>
              <a:ext cx="484044" cy="246870"/>
              <a:chOff x="6612480" y="880368"/>
              <a:chExt cx="1991069" cy="812857"/>
            </a:xfrm>
          </p:grpSpPr>
          <p:pic>
            <p:nvPicPr>
              <p:cNvPr id="88" name="Picture 24" descr="Satellite Orbiting the Earth Icon or Logo Stock Vector - Illustration of  flat, graphic: 138217795">
                <a:extLst>
                  <a:ext uri="{FF2B5EF4-FFF2-40B4-BE49-F238E27FC236}">
                    <a16:creationId xmlns:a16="http://schemas.microsoft.com/office/drawing/2014/main" id="{46276371-33DB-DE4F-65B8-8FC659D052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87" t="31784" r="6567" b="31729"/>
              <a:stretch/>
            </p:blipFill>
            <p:spPr bwMode="auto">
              <a:xfrm>
                <a:off x="6612480" y="880368"/>
                <a:ext cx="1991069" cy="812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29EAE36B-5137-AA26-CA1D-66A246240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1257158">
                <a:off x="7979890" y="1098541"/>
                <a:ext cx="318660" cy="548385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C47D986-EC80-38AB-45A2-B1D71BF7E6FC}"/>
                </a:ext>
              </a:extLst>
            </p:cNvPr>
            <p:cNvGrpSpPr/>
            <p:nvPr/>
          </p:nvGrpSpPr>
          <p:grpSpPr>
            <a:xfrm>
              <a:off x="2674254" y="2585357"/>
              <a:ext cx="350184" cy="322117"/>
              <a:chOff x="2112901" y="2617865"/>
              <a:chExt cx="378545" cy="342808"/>
            </a:xfrm>
          </p:grpSpPr>
          <p:pic>
            <p:nvPicPr>
              <p:cNvPr id="85" name="Picture 20" descr="forecast Icon">
                <a:extLst>
                  <a:ext uri="{FF2B5EF4-FFF2-40B4-BE49-F238E27FC236}">
                    <a16:creationId xmlns:a16="http://schemas.microsoft.com/office/drawing/2014/main" id="{1FE5CF5D-D34D-328E-5357-80CE576647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3734" y="2715776"/>
                <a:ext cx="244897" cy="24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7F9C0AA2-D13E-68DD-1A49-6C756F2367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20440384">
                <a:off x="2349907" y="2617865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30B87B4A-47B0-465F-A6BC-AF46837269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6200000">
                <a:off x="2114131" y="2631762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BCB33BC-9BE5-F9B2-59D9-3D313CB8B6C0}"/>
                </a:ext>
              </a:extLst>
            </p:cNvPr>
            <p:cNvGrpSpPr/>
            <p:nvPr/>
          </p:nvGrpSpPr>
          <p:grpSpPr>
            <a:xfrm>
              <a:off x="6065569" y="3097346"/>
              <a:ext cx="387380" cy="297418"/>
              <a:chOff x="5691141" y="3124964"/>
              <a:chExt cx="418754" cy="316523"/>
            </a:xfrm>
          </p:grpSpPr>
          <p:pic>
            <p:nvPicPr>
              <p:cNvPr id="70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58872470-1E08-27CD-71F4-F032AAD995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20385204">
                <a:off x="5968356" y="3124964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4" descr="Templat Design Vector Hd PNG Images, Satellite Icon Design Template Vector  Isolated, Template Icons, Satellite Icons, Icon PNG Image For Free Download  | Disenos de unas, Arte en lienzo de bricolaje, Iconos">
                <a:extLst>
                  <a:ext uri="{FF2B5EF4-FFF2-40B4-BE49-F238E27FC236}">
                    <a16:creationId xmlns:a16="http://schemas.microsoft.com/office/drawing/2014/main" id="{36A64FAA-0760-3E35-7A27-20DC286DBA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9" t="23648" r="23929" b="24087"/>
              <a:stretch/>
            </p:blipFill>
            <p:spPr bwMode="auto">
              <a:xfrm rot="16200000">
                <a:off x="5692371" y="3139324"/>
                <a:ext cx="141539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2" name="Google Shape;7912;p53">
                <a:extLst>
                  <a:ext uri="{FF2B5EF4-FFF2-40B4-BE49-F238E27FC236}">
                    <a16:creationId xmlns:a16="http://schemas.microsoft.com/office/drawing/2014/main" id="{2641F62B-B9FD-99B4-5FA3-A85823A51C4A}"/>
                  </a:ext>
                </a:extLst>
              </p:cNvPr>
              <p:cNvGrpSpPr/>
              <p:nvPr/>
            </p:nvGrpSpPr>
            <p:grpSpPr>
              <a:xfrm>
                <a:off x="5820157" y="3277109"/>
                <a:ext cx="185434" cy="164378"/>
                <a:chOff x="-21322300" y="4077125"/>
                <a:chExt cx="307200" cy="285925"/>
              </a:xfrm>
              <a:solidFill>
                <a:schemeClr val="accent6">
                  <a:lumMod val="10000"/>
                </a:schemeClr>
              </a:solidFill>
            </p:grpSpPr>
            <p:sp>
              <p:nvSpPr>
                <p:cNvPr id="73" name="Google Shape;7913;p53">
                  <a:extLst>
                    <a:ext uri="{FF2B5EF4-FFF2-40B4-BE49-F238E27FC236}">
                      <a16:creationId xmlns:a16="http://schemas.microsoft.com/office/drawing/2014/main" id="{64574C84-A091-08FE-78D3-EC994371F414}"/>
                    </a:ext>
                  </a:extLst>
                </p:cNvPr>
                <p:cNvSpPr/>
                <p:nvPr/>
              </p:nvSpPr>
              <p:spPr>
                <a:xfrm>
                  <a:off x="-21177375" y="4077125"/>
                  <a:ext cx="17350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112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lnTo>
                        <a:pt x="0" y="1764"/>
                      </a:lnTo>
                      <a:cubicBezTo>
                        <a:pt x="0" y="1953"/>
                        <a:pt x="158" y="2111"/>
                        <a:pt x="347" y="2111"/>
                      </a:cubicBezTo>
                      <a:cubicBezTo>
                        <a:pt x="536" y="2111"/>
                        <a:pt x="693" y="1953"/>
                        <a:pt x="693" y="1764"/>
                      </a:cubicBezTo>
                      <a:lnTo>
                        <a:pt x="693" y="347"/>
                      </a:lnTo>
                      <a:cubicBezTo>
                        <a:pt x="693" y="158"/>
                        <a:pt x="536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914;p53">
                  <a:extLst>
                    <a:ext uri="{FF2B5EF4-FFF2-40B4-BE49-F238E27FC236}">
                      <a16:creationId xmlns:a16="http://schemas.microsoft.com/office/drawing/2014/main" id="{A281F5A5-9BED-43BB-BDA3-096DC6B46733}"/>
                    </a:ext>
                  </a:extLst>
                </p:cNvPr>
                <p:cNvSpPr/>
                <p:nvPr/>
              </p:nvSpPr>
              <p:spPr>
                <a:xfrm>
                  <a:off x="-21279775" y="4117475"/>
                  <a:ext cx="46500" cy="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" h="1781" extrusionOk="0">
                      <a:moveTo>
                        <a:pt x="410" y="1"/>
                      </a:moveTo>
                      <a:cubicBezTo>
                        <a:pt x="323" y="1"/>
                        <a:pt x="237" y="40"/>
                        <a:pt x="158" y="119"/>
                      </a:cubicBezTo>
                      <a:cubicBezTo>
                        <a:pt x="0" y="276"/>
                        <a:pt x="0" y="466"/>
                        <a:pt x="158" y="623"/>
                      </a:cubicBezTo>
                      <a:lnTo>
                        <a:pt x="1166" y="1663"/>
                      </a:lnTo>
                      <a:cubicBezTo>
                        <a:pt x="1261" y="1741"/>
                        <a:pt x="1355" y="1781"/>
                        <a:pt x="1446" y="1781"/>
                      </a:cubicBezTo>
                      <a:cubicBezTo>
                        <a:pt x="1536" y="1781"/>
                        <a:pt x="1623" y="1741"/>
                        <a:pt x="1702" y="1663"/>
                      </a:cubicBezTo>
                      <a:cubicBezTo>
                        <a:pt x="1859" y="1505"/>
                        <a:pt x="1859" y="1285"/>
                        <a:pt x="1702" y="1127"/>
                      </a:cubicBezTo>
                      <a:lnTo>
                        <a:pt x="662" y="119"/>
                      </a:lnTo>
                      <a:cubicBezTo>
                        <a:pt x="583" y="40"/>
                        <a:pt x="497" y="1"/>
                        <a:pt x="4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915;p53">
                  <a:extLst>
                    <a:ext uri="{FF2B5EF4-FFF2-40B4-BE49-F238E27FC236}">
                      <a16:creationId xmlns:a16="http://schemas.microsoft.com/office/drawing/2014/main" id="{C036F52D-CEA1-0D09-45C5-B3A7576D290D}"/>
                    </a:ext>
                  </a:extLst>
                </p:cNvPr>
                <p:cNvSpPr/>
                <p:nvPr/>
              </p:nvSpPr>
              <p:spPr>
                <a:xfrm>
                  <a:off x="-21103350" y="4117475"/>
                  <a:ext cx="45700" cy="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" h="1781" extrusionOk="0">
                      <a:moveTo>
                        <a:pt x="1418" y="1"/>
                      </a:moveTo>
                      <a:cubicBezTo>
                        <a:pt x="1332" y="1"/>
                        <a:pt x="1245" y="40"/>
                        <a:pt x="1166" y="119"/>
                      </a:cubicBezTo>
                      <a:lnTo>
                        <a:pt x="158" y="1127"/>
                      </a:lnTo>
                      <a:cubicBezTo>
                        <a:pt x="1" y="1285"/>
                        <a:pt x="1" y="1474"/>
                        <a:pt x="158" y="1663"/>
                      </a:cubicBezTo>
                      <a:cubicBezTo>
                        <a:pt x="237" y="1741"/>
                        <a:pt x="331" y="1781"/>
                        <a:pt x="422" y="1781"/>
                      </a:cubicBezTo>
                      <a:cubicBezTo>
                        <a:pt x="513" y="1781"/>
                        <a:pt x="599" y="1741"/>
                        <a:pt x="662" y="1663"/>
                      </a:cubicBezTo>
                      <a:lnTo>
                        <a:pt x="1670" y="623"/>
                      </a:lnTo>
                      <a:cubicBezTo>
                        <a:pt x="1828" y="466"/>
                        <a:pt x="1828" y="276"/>
                        <a:pt x="1670" y="119"/>
                      </a:cubicBezTo>
                      <a:cubicBezTo>
                        <a:pt x="1592" y="40"/>
                        <a:pt x="1505" y="1"/>
                        <a:pt x="14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916;p53">
                  <a:extLst>
                    <a:ext uri="{FF2B5EF4-FFF2-40B4-BE49-F238E27FC236}">
                      <a16:creationId xmlns:a16="http://schemas.microsoft.com/office/drawing/2014/main" id="{0AB26330-ACB4-B14D-9082-9C65DCFBB547}"/>
                    </a:ext>
                  </a:extLst>
                </p:cNvPr>
                <p:cNvSpPr/>
                <p:nvPr/>
              </p:nvSpPr>
              <p:spPr>
                <a:xfrm>
                  <a:off x="-21137225" y="4103750"/>
                  <a:ext cx="27600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399" extrusionOk="0">
                      <a:moveTo>
                        <a:pt x="670" y="1"/>
                      </a:moveTo>
                      <a:cubicBezTo>
                        <a:pt x="536" y="1"/>
                        <a:pt x="417" y="89"/>
                        <a:pt x="347" y="227"/>
                      </a:cubicBezTo>
                      <a:lnTo>
                        <a:pt x="95" y="888"/>
                      </a:lnTo>
                      <a:cubicBezTo>
                        <a:pt x="1" y="1109"/>
                        <a:pt x="127" y="1298"/>
                        <a:pt x="284" y="1361"/>
                      </a:cubicBezTo>
                      <a:cubicBezTo>
                        <a:pt x="335" y="1386"/>
                        <a:pt x="386" y="1398"/>
                        <a:pt x="435" y="1398"/>
                      </a:cubicBezTo>
                      <a:cubicBezTo>
                        <a:pt x="568" y="1398"/>
                        <a:pt x="688" y="1310"/>
                        <a:pt x="757" y="1172"/>
                      </a:cubicBezTo>
                      <a:lnTo>
                        <a:pt x="1041" y="510"/>
                      </a:lnTo>
                      <a:cubicBezTo>
                        <a:pt x="1104" y="321"/>
                        <a:pt x="1041" y="101"/>
                        <a:pt x="820" y="38"/>
                      </a:cubicBezTo>
                      <a:cubicBezTo>
                        <a:pt x="769" y="13"/>
                        <a:pt x="719" y="1"/>
                        <a:pt x="67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917;p53">
                  <a:extLst>
                    <a:ext uri="{FF2B5EF4-FFF2-40B4-BE49-F238E27FC236}">
                      <a16:creationId xmlns:a16="http://schemas.microsoft.com/office/drawing/2014/main" id="{F64E5970-955B-165A-1EF5-8B251F8AFF97}"/>
                    </a:ext>
                  </a:extLst>
                </p:cNvPr>
                <p:cNvSpPr/>
                <p:nvPr/>
              </p:nvSpPr>
              <p:spPr>
                <a:xfrm>
                  <a:off x="-21227800" y="4103750"/>
                  <a:ext cx="27600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399" extrusionOk="0">
                      <a:moveTo>
                        <a:pt x="434" y="1"/>
                      </a:moveTo>
                      <a:cubicBezTo>
                        <a:pt x="386" y="1"/>
                        <a:pt x="335" y="13"/>
                        <a:pt x="284" y="38"/>
                      </a:cubicBezTo>
                      <a:cubicBezTo>
                        <a:pt x="95" y="101"/>
                        <a:pt x="1" y="321"/>
                        <a:pt x="95" y="510"/>
                      </a:cubicBezTo>
                      <a:lnTo>
                        <a:pt x="347" y="1172"/>
                      </a:lnTo>
                      <a:cubicBezTo>
                        <a:pt x="417" y="1310"/>
                        <a:pt x="536" y="1398"/>
                        <a:pt x="670" y="1398"/>
                      </a:cubicBezTo>
                      <a:cubicBezTo>
                        <a:pt x="719" y="1398"/>
                        <a:pt x="769" y="1386"/>
                        <a:pt x="820" y="1361"/>
                      </a:cubicBezTo>
                      <a:cubicBezTo>
                        <a:pt x="1040" y="1298"/>
                        <a:pt x="1103" y="1109"/>
                        <a:pt x="1040" y="888"/>
                      </a:cubicBezTo>
                      <a:lnTo>
                        <a:pt x="757" y="227"/>
                      </a:lnTo>
                      <a:cubicBezTo>
                        <a:pt x="688" y="89"/>
                        <a:pt x="568" y="1"/>
                        <a:pt x="43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918;p53">
                  <a:extLst>
                    <a:ext uri="{FF2B5EF4-FFF2-40B4-BE49-F238E27FC236}">
                      <a16:creationId xmlns:a16="http://schemas.microsoft.com/office/drawing/2014/main" id="{3D47224C-9D41-5F21-CB76-0EEBF5D1B284}"/>
                    </a:ext>
                  </a:extLst>
                </p:cNvPr>
                <p:cNvSpPr/>
                <p:nvPr/>
              </p:nvSpPr>
              <p:spPr>
                <a:xfrm>
                  <a:off x="-21319950" y="4219675"/>
                  <a:ext cx="5360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1797" y="725"/>
                      </a:lnTo>
                      <a:cubicBezTo>
                        <a:pt x="1986" y="725"/>
                        <a:pt x="2143" y="568"/>
                        <a:pt x="2143" y="347"/>
                      </a:cubicBezTo>
                      <a:cubicBezTo>
                        <a:pt x="2143" y="158"/>
                        <a:pt x="1986" y="1"/>
                        <a:pt x="17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19;p53">
                  <a:extLst>
                    <a:ext uri="{FF2B5EF4-FFF2-40B4-BE49-F238E27FC236}">
                      <a16:creationId xmlns:a16="http://schemas.microsoft.com/office/drawing/2014/main" id="{4961867A-ADC3-58A1-4BE1-73BB85C28170}"/>
                    </a:ext>
                  </a:extLst>
                </p:cNvPr>
                <p:cNvSpPr/>
                <p:nvPr/>
              </p:nvSpPr>
              <p:spPr>
                <a:xfrm>
                  <a:off x="-21070275" y="4219675"/>
                  <a:ext cx="543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1828" y="725"/>
                      </a:lnTo>
                      <a:cubicBezTo>
                        <a:pt x="2017" y="725"/>
                        <a:pt x="2175" y="568"/>
                        <a:pt x="2175" y="347"/>
                      </a:cubicBezTo>
                      <a:cubicBezTo>
                        <a:pt x="2175" y="158"/>
                        <a:pt x="2017" y="1"/>
                        <a:pt x="182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920;p53">
                  <a:extLst>
                    <a:ext uri="{FF2B5EF4-FFF2-40B4-BE49-F238E27FC236}">
                      <a16:creationId xmlns:a16="http://schemas.microsoft.com/office/drawing/2014/main" id="{805D0FF8-0AE9-B6F5-F624-EADD7A6EF788}"/>
                    </a:ext>
                  </a:extLst>
                </p:cNvPr>
                <p:cNvSpPr/>
                <p:nvPr/>
              </p:nvSpPr>
              <p:spPr>
                <a:xfrm>
                  <a:off x="-21078925" y="4171825"/>
                  <a:ext cx="37025" cy="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1" h="1007" extrusionOk="0">
                      <a:moveTo>
                        <a:pt x="1086" y="1"/>
                      </a:moveTo>
                      <a:cubicBezTo>
                        <a:pt x="1040" y="1"/>
                        <a:pt x="993" y="9"/>
                        <a:pt x="945" y="24"/>
                      </a:cubicBezTo>
                      <a:lnTo>
                        <a:pt x="284" y="308"/>
                      </a:lnTo>
                      <a:cubicBezTo>
                        <a:pt x="63" y="371"/>
                        <a:pt x="0" y="623"/>
                        <a:pt x="63" y="780"/>
                      </a:cubicBezTo>
                      <a:cubicBezTo>
                        <a:pt x="132" y="919"/>
                        <a:pt x="252" y="1006"/>
                        <a:pt x="386" y="1006"/>
                      </a:cubicBezTo>
                      <a:cubicBezTo>
                        <a:pt x="435" y="1006"/>
                        <a:pt x="485" y="995"/>
                        <a:pt x="536" y="969"/>
                      </a:cubicBezTo>
                      <a:lnTo>
                        <a:pt x="1229" y="686"/>
                      </a:lnTo>
                      <a:cubicBezTo>
                        <a:pt x="1418" y="623"/>
                        <a:pt x="1481" y="434"/>
                        <a:pt x="1418" y="213"/>
                      </a:cubicBezTo>
                      <a:cubicBezTo>
                        <a:pt x="1347" y="72"/>
                        <a:pt x="1223" y="1"/>
                        <a:pt x="108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921;p53">
                  <a:extLst>
                    <a:ext uri="{FF2B5EF4-FFF2-40B4-BE49-F238E27FC236}">
                      <a16:creationId xmlns:a16="http://schemas.microsoft.com/office/drawing/2014/main" id="{7B3F6484-AD16-54FE-903A-1A55E7D05E6B}"/>
                    </a:ext>
                  </a:extLst>
                </p:cNvPr>
                <p:cNvSpPr/>
                <p:nvPr/>
              </p:nvSpPr>
              <p:spPr>
                <a:xfrm>
                  <a:off x="-21294750" y="4172625"/>
                  <a:ext cx="37850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" h="1006" extrusionOk="0">
                      <a:moveTo>
                        <a:pt x="414" y="1"/>
                      </a:moveTo>
                      <a:cubicBezTo>
                        <a:pt x="263" y="1"/>
                        <a:pt x="143" y="77"/>
                        <a:pt x="95" y="244"/>
                      </a:cubicBezTo>
                      <a:cubicBezTo>
                        <a:pt x="1" y="402"/>
                        <a:pt x="127" y="622"/>
                        <a:pt x="284" y="717"/>
                      </a:cubicBezTo>
                      <a:lnTo>
                        <a:pt x="946" y="969"/>
                      </a:lnTo>
                      <a:cubicBezTo>
                        <a:pt x="997" y="994"/>
                        <a:pt x="1050" y="1006"/>
                        <a:pt x="1101" y="1006"/>
                      </a:cubicBezTo>
                      <a:cubicBezTo>
                        <a:pt x="1242" y="1006"/>
                        <a:pt x="1372" y="918"/>
                        <a:pt x="1419" y="780"/>
                      </a:cubicBezTo>
                      <a:cubicBezTo>
                        <a:pt x="1513" y="591"/>
                        <a:pt x="1419" y="402"/>
                        <a:pt x="1230" y="307"/>
                      </a:cubicBezTo>
                      <a:lnTo>
                        <a:pt x="568" y="24"/>
                      </a:lnTo>
                      <a:cubicBezTo>
                        <a:pt x="514" y="8"/>
                        <a:pt x="463" y="1"/>
                        <a:pt x="4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922;p53">
                  <a:extLst>
                    <a:ext uri="{FF2B5EF4-FFF2-40B4-BE49-F238E27FC236}">
                      <a16:creationId xmlns:a16="http://schemas.microsoft.com/office/drawing/2014/main" id="{463C5512-56C8-0285-A79E-5C931924266E}"/>
                    </a:ext>
                  </a:extLst>
                </p:cNvPr>
                <p:cNvSpPr/>
                <p:nvPr/>
              </p:nvSpPr>
              <p:spPr>
                <a:xfrm>
                  <a:off x="-21321525" y="4328375"/>
                  <a:ext cx="306425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7" h="1387" extrusionOk="0">
                      <a:moveTo>
                        <a:pt x="1844" y="0"/>
                      </a:moveTo>
                      <a:cubicBezTo>
                        <a:pt x="1403" y="0"/>
                        <a:pt x="962" y="126"/>
                        <a:pt x="568" y="378"/>
                      </a:cubicBezTo>
                      <a:cubicBezTo>
                        <a:pt x="473" y="410"/>
                        <a:pt x="379" y="504"/>
                        <a:pt x="284" y="536"/>
                      </a:cubicBezTo>
                      <a:cubicBezTo>
                        <a:pt x="95" y="630"/>
                        <a:pt x="1" y="819"/>
                        <a:pt x="95" y="1008"/>
                      </a:cubicBezTo>
                      <a:cubicBezTo>
                        <a:pt x="141" y="1147"/>
                        <a:pt x="272" y="1234"/>
                        <a:pt x="413" y="1234"/>
                      </a:cubicBezTo>
                      <a:cubicBezTo>
                        <a:pt x="464" y="1234"/>
                        <a:pt x="517" y="1223"/>
                        <a:pt x="568" y="1197"/>
                      </a:cubicBezTo>
                      <a:cubicBezTo>
                        <a:pt x="725" y="1166"/>
                        <a:pt x="883" y="1103"/>
                        <a:pt x="1009" y="1008"/>
                      </a:cubicBezTo>
                      <a:cubicBezTo>
                        <a:pt x="1261" y="835"/>
                        <a:pt x="1560" y="748"/>
                        <a:pt x="1863" y="748"/>
                      </a:cubicBezTo>
                      <a:cubicBezTo>
                        <a:pt x="2167" y="748"/>
                        <a:pt x="2474" y="835"/>
                        <a:pt x="2742" y="1008"/>
                      </a:cubicBezTo>
                      <a:cubicBezTo>
                        <a:pt x="3135" y="1260"/>
                        <a:pt x="3577" y="1386"/>
                        <a:pt x="4014" y="1386"/>
                      </a:cubicBezTo>
                      <a:cubicBezTo>
                        <a:pt x="4451" y="1386"/>
                        <a:pt x="4884" y="1260"/>
                        <a:pt x="5262" y="1008"/>
                      </a:cubicBezTo>
                      <a:cubicBezTo>
                        <a:pt x="5514" y="835"/>
                        <a:pt x="5813" y="748"/>
                        <a:pt x="6117" y="748"/>
                      </a:cubicBezTo>
                      <a:cubicBezTo>
                        <a:pt x="6420" y="748"/>
                        <a:pt x="6727" y="835"/>
                        <a:pt x="6995" y="1008"/>
                      </a:cubicBezTo>
                      <a:cubicBezTo>
                        <a:pt x="7389" y="1260"/>
                        <a:pt x="7830" y="1386"/>
                        <a:pt x="8267" y="1386"/>
                      </a:cubicBezTo>
                      <a:cubicBezTo>
                        <a:pt x="8704" y="1386"/>
                        <a:pt x="9137" y="1260"/>
                        <a:pt x="9515" y="1008"/>
                      </a:cubicBezTo>
                      <a:cubicBezTo>
                        <a:pt x="9767" y="835"/>
                        <a:pt x="10067" y="748"/>
                        <a:pt x="10374" y="748"/>
                      </a:cubicBezTo>
                      <a:cubicBezTo>
                        <a:pt x="10681" y="748"/>
                        <a:pt x="10996" y="835"/>
                        <a:pt x="11279" y="1008"/>
                      </a:cubicBezTo>
                      <a:cubicBezTo>
                        <a:pt x="11437" y="1103"/>
                        <a:pt x="11563" y="1166"/>
                        <a:pt x="11721" y="1260"/>
                      </a:cubicBezTo>
                      <a:cubicBezTo>
                        <a:pt x="11766" y="1276"/>
                        <a:pt x="11812" y="1284"/>
                        <a:pt x="11857" y="1284"/>
                      </a:cubicBezTo>
                      <a:cubicBezTo>
                        <a:pt x="11996" y="1284"/>
                        <a:pt x="12122" y="1207"/>
                        <a:pt x="12193" y="1040"/>
                      </a:cubicBezTo>
                      <a:cubicBezTo>
                        <a:pt x="12256" y="819"/>
                        <a:pt x="12193" y="567"/>
                        <a:pt x="11973" y="536"/>
                      </a:cubicBezTo>
                      <a:cubicBezTo>
                        <a:pt x="11878" y="504"/>
                        <a:pt x="11784" y="473"/>
                        <a:pt x="11658" y="378"/>
                      </a:cubicBezTo>
                      <a:cubicBezTo>
                        <a:pt x="11264" y="126"/>
                        <a:pt x="10823" y="0"/>
                        <a:pt x="10382" y="0"/>
                      </a:cubicBezTo>
                      <a:cubicBezTo>
                        <a:pt x="9941" y="0"/>
                        <a:pt x="9499" y="126"/>
                        <a:pt x="9106" y="378"/>
                      </a:cubicBezTo>
                      <a:cubicBezTo>
                        <a:pt x="8854" y="552"/>
                        <a:pt x="8546" y="638"/>
                        <a:pt x="8239" y="638"/>
                      </a:cubicBezTo>
                      <a:cubicBezTo>
                        <a:pt x="7932" y="638"/>
                        <a:pt x="7625" y="552"/>
                        <a:pt x="7373" y="378"/>
                      </a:cubicBezTo>
                      <a:cubicBezTo>
                        <a:pt x="6979" y="126"/>
                        <a:pt x="6538" y="0"/>
                        <a:pt x="6101" y="0"/>
                      </a:cubicBezTo>
                      <a:cubicBezTo>
                        <a:pt x="5664" y="0"/>
                        <a:pt x="5231" y="126"/>
                        <a:pt x="4852" y="378"/>
                      </a:cubicBezTo>
                      <a:cubicBezTo>
                        <a:pt x="4600" y="552"/>
                        <a:pt x="4293" y="638"/>
                        <a:pt x="3986" y="638"/>
                      </a:cubicBezTo>
                      <a:cubicBezTo>
                        <a:pt x="3679" y="638"/>
                        <a:pt x="3372" y="552"/>
                        <a:pt x="3120" y="378"/>
                      </a:cubicBezTo>
                      <a:cubicBezTo>
                        <a:pt x="2726" y="126"/>
                        <a:pt x="2285" y="0"/>
                        <a:pt x="18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923;p53">
                  <a:extLst>
                    <a:ext uri="{FF2B5EF4-FFF2-40B4-BE49-F238E27FC236}">
                      <a16:creationId xmlns:a16="http://schemas.microsoft.com/office/drawing/2014/main" id="{1839121D-A432-974B-0B78-E1FC8F29505A}"/>
                    </a:ext>
                  </a:extLst>
                </p:cNvPr>
                <p:cNvSpPr/>
                <p:nvPr/>
              </p:nvSpPr>
              <p:spPr>
                <a:xfrm>
                  <a:off x="-21321525" y="4292150"/>
                  <a:ext cx="306425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7" h="1387" extrusionOk="0">
                      <a:moveTo>
                        <a:pt x="1844" y="0"/>
                      </a:moveTo>
                      <a:cubicBezTo>
                        <a:pt x="1403" y="0"/>
                        <a:pt x="962" y="126"/>
                        <a:pt x="568" y="378"/>
                      </a:cubicBezTo>
                      <a:cubicBezTo>
                        <a:pt x="473" y="410"/>
                        <a:pt x="379" y="504"/>
                        <a:pt x="284" y="536"/>
                      </a:cubicBezTo>
                      <a:cubicBezTo>
                        <a:pt x="95" y="599"/>
                        <a:pt x="1" y="819"/>
                        <a:pt x="95" y="1008"/>
                      </a:cubicBezTo>
                      <a:cubicBezTo>
                        <a:pt x="141" y="1147"/>
                        <a:pt x="272" y="1234"/>
                        <a:pt x="413" y="1234"/>
                      </a:cubicBezTo>
                      <a:cubicBezTo>
                        <a:pt x="464" y="1234"/>
                        <a:pt x="517" y="1223"/>
                        <a:pt x="568" y="1197"/>
                      </a:cubicBezTo>
                      <a:cubicBezTo>
                        <a:pt x="725" y="1166"/>
                        <a:pt x="883" y="1071"/>
                        <a:pt x="1009" y="1008"/>
                      </a:cubicBezTo>
                      <a:cubicBezTo>
                        <a:pt x="1261" y="835"/>
                        <a:pt x="1560" y="748"/>
                        <a:pt x="1863" y="748"/>
                      </a:cubicBezTo>
                      <a:cubicBezTo>
                        <a:pt x="2167" y="748"/>
                        <a:pt x="2474" y="835"/>
                        <a:pt x="2742" y="1008"/>
                      </a:cubicBezTo>
                      <a:cubicBezTo>
                        <a:pt x="3135" y="1260"/>
                        <a:pt x="3577" y="1386"/>
                        <a:pt x="4014" y="1386"/>
                      </a:cubicBezTo>
                      <a:cubicBezTo>
                        <a:pt x="4451" y="1386"/>
                        <a:pt x="4884" y="1260"/>
                        <a:pt x="5262" y="1008"/>
                      </a:cubicBezTo>
                      <a:cubicBezTo>
                        <a:pt x="5514" y="835"/>
                        <a:pt x="5813" y="748"/>
                        <a:pt x="6117" y="748"/>
                      </a:cubicBezTo>
                      <a:cubicBezTo>
                        <a:pt x="6420" y="748"/>
                        <a:pt x="6727" y="835"/>
                        <a:pt x="6995" y="1008"/>
                      </a:cubicBezTo>
                      <a:cubicBezTo>
                        <a:pt x="7389" y="1260"/>
                        <a:pt x="7830" y="1386"/>
                        <a:pt x="8267" y="1386"/>
                      </a:cubicBezTo>
                      <a:cubicBezTo>
                        <a:pt x="8704" y="1386"/>
                        <a:pt x="9137" y="1260"/>
                        <a:pt x="9515" y="1008"/>
                      </a:cubicBezTo>
                      <a:cubicBezTo>
                        <a:pt x="9767" y="835"/>
                        <a:pt x="10067" y="748"/>
                        <a:pt x="10374" y="748"/>
                      </a:cubicBezTo>
                      <a:cubicBezTo>
                        <a:pt x="10681" y="748"/>
                        <a:pt x="10996" y="835"/>
                        <a:pt x="11279" y="1008"/>
                      </a:cubicBezTo>
                      <a:cubicBezTo>
                        <a:pt x="11437" y="1071"/>
                        <a:pt x="11563" y="1166"/>
                        <a:pt x="11721" y="1229"/>
                      </a:cubicBezTo>
                      <a:cubicBezTo>
                        <a:pt x="11771" y="1254"/>
                        <a:pt x="11822" y="1266"/>
                        <a:pt x="11871" y="1266"/>
                      </a:cubicBezTo>
                      <a:cubicBezTo>
                        <a:pt x="12004" y="1266"/>
                        <a:pt x="12124" y="1178"/>
                        <a:pt x="12193" y="1040"/>
                      </a:cubicBezTo>
                      <a:cubicBezTo>
                        <a:pt x="12256" y="819"/>
                        <a:pt x="12193" y="599"/>
                        <a:pt x="11973" y="536"/>
                      </a:cubicBezTo>
                      <a:cubicBezTo>
                        <a:pt x="11878" y="504"/>
                        <a:pt x="11784" y="441"/>
                        <a:pt x="11658" y="378"/>
                      </a:cubicBezTo>
                      <a:cubicBezTo>
                        <a:pt x="11264" y="126"/>
                        <a:pt x="10823" y="0"/>
                        <a:pt x="10382" y="0"/>
                      </a:cubicBezTo>
                      <a:cubicBezTo>
                        <a:pt x="9941" y="0"/>
                        <a:pt x="9499" y="126"/>
                        <a:pt x="9106" y="378"/>
                      </a:cubicBezTo>
                      <a:cubicBezTo>
                        <a:pt x="8854" y="551"/>
                        <a:pt x="8546" y="638"/>
                        <a:pt x="8239" y="638"/>
                      </a:cubicBezTo>
                      <a:cubicBezTo>
                        <a:pt x="7932" y="638"/>
                        <a:pt x="7625" y="551"/>
                        <a:pt x="7373" y="378"/>
                      </a:cubicBezTo>
                      <a:cubicBezTo>
                        <a:pt x="6979" y="126"/>
                        <a:pt x="6538" y="0"/>
                        <a:pt x="6101" y="0"/>
                      </a:cubicBezTo>
                      <a:cubicBezTo>
                        <a:pt x="5664" y="0"/>
                        <a:pt x="5231" y="126"/>
                        <a:pt x="4852" y="378"/>
                      </a:cubicBezTo>
                      <a:cubicBezTo>
                        <a:pt x="4600" y="551"/>
                        <a:pt x="4293" y="638"/>
                        <a:pt x="3986" y="638"/>
                      </a:cubicBezTo>
                      <a:cubicBezTo>
                        <a:pt x="3679" y="638"/>
                        <a:pt x="3372" y="551"/>
                        <a:pt x="3120" y="378"/>
                      </a:cubicBezTo>
                      <a:cubicBezTo>
                        <a:pt x="2726" y="126"/>
                        <a:pt x="2285" y="0"/>
                        <a:pt x="18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924;p53">
                  <a:extLst>
                    <a:ext uri="{FF2B5EF4-FFF2-40B4-BE49-F238E27FC236}">
                      <a16:creationId xmlns:a16="http://schemas.microsoft.com/office/drawing/2014/main" id="{A151E9CC-2BB3-A064-5051-5FE72F67DA99}"/>
                    </a:ext>
                  </a:extLst>
                </p:cNvPr>
                <p:cNvSpPr/>
                <p:nvPr/>
              </p:nvSpPr>
              <p:spPr>
                <a:xfrm>
                  <a:off x="-21322300" y="4148000"/>
                  <a:ext cx="307200" cy="14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8" h="5735" extrusionOk="0">
                      <a:moveTo>
                        <a:pt x="6175" y="1"/>
                      </a:moveTo>
                      <a:cubicBezTo>
                        <a:pt x="4411" y="1"/>
                        <a:pt x="2962" y="1450"/>
                        <a:pt x="2962" y="3214"/>
                      </a:cubicBezTo>
                      <a:cubicBezTo>
                        <a:pt x="2962" y="3813"/>
                        <a:pt x="3151" y="4380"/>
                        <a:pt x="3434" y="4884"/>
                      </a:cubicBezTo>
                      <a:cubicBezTo>
                        <a:pt x="3308" y="4852"/>
                        <a:pt x="3245" y="4789"/>
                        <a:pt x="3119" y="4726"/>
                      </a:cubicBezTo>
                      <a:cubicBezTo>
                        <a:pt x="2725" y="4474"/>
                        <a:pt x="2284" y="4348"/>
                        <a:pt x="1843" y="4348"/>
                      </a:cubicBezTo>
                      <a:cubicBezTo>
                        <a:pt x="1402" y="4348"/>
                        <a:pt x="961" y="4474"/>
                        <a:pt x="567" y="4726"/>
                      </a:cubicBezTo>
                      <a:cubicBezTo>
                        <a:pt x="473" y="4758"/>
                        <a:pt x="347" y="4852"/>
                        <a:pt x="284" y="4884"/>
                      </a:cubicBezTo>
                      <a:cubicBezTo>
                        <a:pt x="95" y="4947"/>
                        <a:pt x="0" y="5167"/>
                        <a:pt x="95" y="5356"/>
                      </a:cubicBezTo>
                      <a:cubicBezTo>
                        <a:pt x="141" y="5495"/>
                        <a:pt x="255" y="5583"/>
                        <a:pt x="399" y="5583"/>
                      </a:cubicBezTo>
                      <a:cubicBezTo>
                        <a:pt x="451" y="5583"/>
                        <a:pt x="508" y="5571"/>
                        <a:pt x="567" y="5545"/>
                      </a:cubicBezTo>
                      <a:cubicBezTo>
                        <a:pt x="725" y="5514"/>
                        <a:pt x="882" y="5419"/>
                        <a:pt x="977" y="5356"/>
                      </a:cubicBezTo>
                      <a:cubicBezTo>
                        <a:pt x="1245" y="5183"/>
                        <a:pt x="1552" y="5097"/>
                        <a:pt x="1855" y="5097"/>
                      </a:cubicBezTo>
                      <a:cubicBezTo>
                        <a:pt x="2158" y="5097"/>
                        <a:pt x="2458" y="5183"/>
                        <a:pt x="2710" y="5356"/>
                      </a:cubicBezTo>
                      <a:cubicBezTo>
                        <a:pt x="3103" y="5608"/>
                        <a:pt x="3552" y="5735"/>
                        <a:pt x="3993" y="5735"/>
                      </a:cubicBezTo>
                      <a:cubicBezTo>
                        <a:pt x="4435" y="5735"/>
                        <a:pt x="4868" y="5608"/>
                        <a:pt x="5230" y="5356"/>
                      </a:cubicBezTo>
                      <a:cubicBezTo>
                        <a:pt x="5498" y="5183"/>
                        <a:pt x="5805" y="5097"/>
                        <a:pt x="6108" y="5097"/>
                      </a:cubicBezTo>
                      <a:cubicBezTo>
                        <a:pt x="6411" y="5097"/>
                        <a:pt x="6711" y="5183"/>
                        <a:pt x="6963" y="5356"/>
                      </a:cubicBezTo>
                      <a:cubicBezTo>
                        <a:pt x="7341" y="5608"/>
                        <a:pt x="7790" y="5735"/>
                        <a:pt x="8235" y="5735"/>
                      </a:cubicBezTo>
                      <a:cubicBezTo>
                        <a:pt x="8680" y="5735"/>
                        <a:pt x="9121" y="5608"/>
                        <a:pt x="9483" y="5356"/>
                      </a:cubicBezTo>
                      <a:cubicBezTo>
                        <a:pt x="9751" y="5183"/>
                        <a:pt x="10058" y="5097"/>
                        <a:pt x="10369" y="5097"/>
                      </a:cubicBezTo>
                      <a:cubicBezTo>
                        <a:pt x="10680" y="5097"/>
                        <a:pt x="10995" y="5183"/>
                        <a:pt x="11279" y="5356"/>
                      </a:cubicBezTo>
                      <a:cubicBezTo>
                        <a:pt x="11437" y="5419"/>
                        <a:pt x="11531" y="5514"/>
                        <a:pt x="11689" y="5577"/>
                      </a:cubicBezTo>
                      <a:cubicBezTo>
                        <a:pt x="11748" y="5602"/>
                        <a:pt x="11804" y="5614"/>
                        <a:pt x="11857" y="5614"/>
                      </a:cubicBezTo>
                      <a:cubicBezTo>
                        <a:pt x="12001" y="5614"/>
                        <a:pt x="12115" y="5526"/>
                        <a:pt x="12161" y="5388"/>
                      </a:cubicBezTo>
                      <a:cubicBezTo>
                        <a:pt x="12287" y="5167"/>
                        <a:pt x="12224" y="4947"/>
                        <a:pt x="12004" y="4884"/>
                      </a:cubicBezTo>
                      <a:cubicBezTo>
                        <a:pt x="11909" y="4852"/>
                        <a:pt x="11815" y="4789"/>
                        <a:pt x="11689" y="4726"/>
                      </a:cubicBezTo>
                      <a:cubicBezTo>
                        <a:pt x="11295" y="4474"/>
                        <a:pt x="10854" y="4348"/>
                        <a:pt x="10413" y="4348"/>
                      </a:cubicBezTo>
                      <a:cubicBezTo>
                        <a:pt x="9972" y="4348"/>
                        <a:pt x="9530" y="4474"/>
                        <a:pt x="9137" y="4726"/>
                      </a:cubicBezTo>
                      <a:lnTo>
                        <a:pt x="8916" y="4852"/>
                      </a:lnTo>
                      <a:cubicBezTo>
                        <a:pt x="9168" y="4380"/>
                        <a:pt x="9389" y="3781"/>
                        <a:pt x="9389" y="3214"/>
                      </a:cubicBezTo>
                      <a:cubicBezTo>
                        <a:pt x="9389" y="1450"/>
                        <a:pt x="7971" y="1"/>
                        <a:pt x="617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49" name="Picture 36" descr="Blender Svg Png Icon Free Download (#481521) - OnlineWebFonts.COM">
              <a:extLst>
                <a:ext uri="{FF2B5EF4-FFF2-40B4-BE49-F238E27FC236}">
                  <a16:creationId xmlns:a16="http://schemas.microsoft.com/office/drawing/2014/main" id="{B0930032-885A-6F9F-D22F-3E467D4239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97" t="3556" r="22148" b="2889"/>
            <a:stretch/>
          </p:blipFill>
          <p:spPr bwMode="auto">
            <a:xfrm>
              <a:off x="6266761" y="2651059"/>
              <a:ext cx="159732" cy="27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Templat Design Vector Hd PNG Images, Satellite Icon Design Template Vector  Isolated, Template Icons, Satellite Icons, Icon PNG Image For Free Download  | Disenos de unas, Arte en lienzo de bricolaje, Iconos">
              <a:extLst>
                <a:ext uri="{FF2B5EF4-FFF2-40B4-BE49-F238E27FC236}">
                  <a16:creationId xmlns:a16="http://schemas.microsoft.com/office/drawing/2014/main" id="{52C94AC6-D119-4738-7FE2-8CBE7916DF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9" t="23648" r="23929" b="24087"/>
            <a:stretch/>
          </p:blipFill>
          <p:spPr bwMode="auto">
            <a:xfrm rot="20385204">
              <a:off x="6281263" y="2622294"/>
              <a:ext cx="130935" cy="135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9EA8487-2AB8-A3DC-2832-C37C19B390CD}"/>
                </a:ext>
              </a:extLst>
            </p:cNvPr>
            <p:cNvSpPr/>
            <p:nvPr/>
          </p:nvSpPr>
          <p:spPr>
            <a:xfrm rot="19461979">
              <a:off x="3821444" y="1652057"/>
              <a:ext cx="483724" cy="20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SEVIRI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468B29F-9CD1-16F2-F317-2D1B56EB9B56}"/>
                </a:ext>
              </a:extLst>
            </p:cNvPr>
            <p:cNvSpPr/>
            <p:nvPr/>
          </p:nvSpPr>
          <p:spPr>
            <a:xfrm rot="20840411">
              <a:off x="4227720" y="1504686"/>
              <a:ext cx="323570" cy="20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FCI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017445D-D43F-6395-D607-FBB02DD6C56C}"/>
                </a:ext>
              </a:extLst>
            </p:cNvPr>
            <p:cNvSpPr/>
            <p:nvPr/>
          </p:nvSpPr>
          <p:spPr>
            <a:xfrm>
              <a:off x="4469255" y="1477501"/>
              <a:ext cx="250907" cy="20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LI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6534F28-2B59-C399-1631-23DBB914E458}"/>
                </a:ext>
              </a:extLst>
            </p:cNvPr>
            <p:cNvSpPr/>
            <p:nvPr/>
          </p:nvSpPr>
          <p:spPr>
            <a:xfrm rot="823197">
              <a:off x="4634112" y="1512964"/>
              <a:ext cx="477792" cy="20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SLSTR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898C346-B681-F304-A749-CB9F6E9E0F01}"/>
                </a:ext>
              </a:extLst>
            </p:cNvPr>
            <p:cNvSpPr/>
            <p:nvPr/>
          </p:nvSpPr>
          <p:spPr>
            <a:xfrm rot="2353504">
              <a:off x="4998021" y="1666762"/>
              <a:ext cx="393266" cy="20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OLCI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BFD62A4-16DC-7228-05EE-AD56999793FD}"/>
                </a:ext>
              </a:extLst>
            </p:cNvPr>
            <p:cNvSpPr/>
            <p:nvPr/>
          </p:nvSpPr>
          <p:spPr>
            <a:xfrm rot="3683975">
              <a:off x="5145778" y="2021745"/>
              <a:ext cx="640457" cy="199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METimage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480D828-6FD4-CD69-CD2D-1F0B4653629A}"/>
                </a:ext>
              </a:extLst>
            </p:cNvPr>
            <p:cNvSpPr/>
            <p:nvPr/>
          </p:nvSpPr>
          <p:spPr>
            <a:xfrm rot="5608082">
              <a:off x="5309342" y="2524064"/>
              <a:ext cx="510920" cy="199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AVHRR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2D76168-356E-EC67-B37E-EB4EE2AC8606}"/>
                </a:ext>
              </a:extLst>
            </p:cNvPr>
            <p:cNvSpPr/>
            <p:nvPr/>
          </p:nvSpPr>
          <p:spPr>
            <a:xfrm rot="7055292">
              <a:off x="5321466" y="2870781"/>
              <a:ext cx="334689" cy="199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3MI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4D7152C-BAA5-9C12-0AD2-04454E7E2075}"/>
                </a:ext>
              </a:extLst>
            </p:cNvPr>
            <p:cNvSpPr/>
            <p:nvPr/>
          </p:nvSpPr>
          <p:spPr>
            <a:xfrm rot="7707375">
              <a:off x="5146983" y="3112984"/>
              <a:ext cx="403976" cy="199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CLIM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5C083DB-BB3D-02DA-D45A-E96B06D30CC5}"/>
                </a:ext>
              </a:extLst>
            </p:cNvPr>
            <p:cNvSpPr/>
            <p:nvPr/>
          </p:nvSpPr>
          <p:spPr>
            <a:xfrm rot="8829512">
              <a:off x="4958149" y="3299270"/>
              <a:ext cx="376955" cy="20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MAP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339573C-1796-626B-6BBC-42F03D3C9DE6}"/>
                </a:ext>
              </a:extLst>
            </p:cNvPr>
            <p:cNvSpPr/>
            <p:nvPr/>
          </p:nvSpPr>
          <p:spPr>
            <a:xfrm rot="15839416">
              <a:off x="3412135" y="2570762"/>
              <a:ext cx="491339" cy="199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FF0000"/>
                  </a:solidFill>
                  <a:latin typeface="Oxygen"/>
                  <a:sym typeface="Oxygen"/>
                </a:rPr>
                <a:t>SEVIRI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A8CB6C4-FB76-2211-E0E8-2380D36B58B5}"/>
                </a:ext>
              </a:extLst>
            </p:cNvPr>
            <p:cNvSpPr/>
            <p:nvPr/>
          </p:nvSpPr>
          <p:spPr>
            <a:xfrm rot="17051535">
              <a:off x="3498705" y="2266719"/>
              <a:ext cx="328664" cy="199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FF0000"/>
                  </a:solidFill>
                  <a:latin typeface="Oxygen"/>
                  <a:sym typeface="Oxygen"/>
                </a:rPr>
                <a:t>FCI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110DCA0-08B2-E34E-F3C0-14556DCA6857}"/>
                </a:ext>
              </a:extLst>
            </p:cNvPr>
            <p:cNvSpPr/>
            <p:nvPr/>
          </p:nvSpPr>
          <p:spPr>
            <a:xfrm rot="17675616">
              <a:off x="3514422" y="2000718"/>
              <a:ext cx="485314" cy="199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FF0000"/>
                  </a:solidFill>
                  <a:latin typeface="Oxygen"/>
                  <a:sym typeface="Oxygen"/>
                </a:rPr>
                <a:t>SLSTR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7845E1C-F2B7-A854-1F7C-E9AE5F6FDECA}"/>
                </a:ext>
              </a:extLst>
            </p:cNvPr>
            <p:cNvSpPr/>
            <p:nvPr/>
          </p:nvSpPr>
          <p:spPr>
            <a:xfrm rot="14213557">
              <a:off x="3478078" y="3000712"/>
              <a:ext cx="640457" cy="199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FF0000"/>
                  </a:solidFill>
                  <a:latin typeface="Oxygen"/>
                  <a:sym typeface="Oxygen"/>
                </a:rPr>
                <a:t>METimage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  <p:sp>
          <p:nvSpPr>
            <p:cNvPr id="65" name="Google Shape;311;p25">
              <a:extLst>
                <a:ext uri="{FF2B5EF4-FFF2-40B4-BE49-F238E27FC236}">
                  <a16:creationId xmlns:a16="http://schemas.microsoft.com/office/drawing/2014/main" id="{549A7E04-7265-7542-C6C9-C3A8C7D0E04D}"/>
                </a:ext>
              </a:extLst>
            </p:cNvPr>
            <p:cNvSpPr txBox="1"/>
            <p:nvPr/>
          </p:nvSpPr>
          <p:spPr>
            <a:xfrm>
              <a:off x="6662673" y="2091238"/>
              <a:ext cx="922013" cy="356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buSzPts val="1100"/>
                <a:defRPr sz="900">
                  <a:solidFill>
                    <a:schemeClr val="dk1"/>
                  </a:solidFill>
                  <a:latin typeface="Oxygen"/>
                  <a:ea typeface="Oxygen"/>
                  <a:cs typeface="Oxygen"/>
                </a:defRPr>
              </a:lvl1pPr>
            </a:lstStyle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Ray-Matching </a:t>
              </a:r>
            </a:p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  <a:sym typeface="Oxygen"/>
                </a:rPr>
                <a:t>Inter-Calibration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2B7B629-CE95-3EB6-25CE-FA4C2EBD6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21438" y="2186901"/>
              <a:ext cx="264913" cy="226514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4EA1F2E7-D396-0D6B-78CA-3603087A8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420"/>
            <a:stretch/>
          </p:blipFill>
          <p:spPr>
            <a:xfrm>
              <a:off x="5543290" y="3893373"/>
              <a:ext cx="354547" cy="197062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6CEB177-D257-7C1E-7B9C-3D6D0D3C8DDB}"/>
                </a:ext>
              </a:extLst>
            </p:cNvPr>
            <p:cNvSpPr/>
            <p:nvPr/>
          </p:nvSpPr>
          <p:spPr>
            <a:xfrm rot="9811702">
              <a:off x="4698535" y="3404101"/>
              <a:ext cx="40107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UVN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0305784-D919-C326-E875-C8A540922400}"/>
                </a:ext>
              </a:extLst>
            </p:cNvPr>
            <p:cNvSpPr/>
            <p:nvPr/>
          </p:nvSpPr>
          <p:spPr>
            <a:xfrm rot="10800000">
              <a:off x="4382747" y="3447569"/>
              <a:ext cx="4700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70C0"/>
                  </a:solidFill>
                  <a:latin typeface="Oxygen"/>
                  <a:sym typeface="Oxygen"/>
                </a:rPr>
                <a:t>UVNS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8767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MICMICS DCCICS workflow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30035" y="1097557"/>
            <a:ext cx="11731516" cy="4982818"/>
            <a:chOff x="156883" y="1582189"/>
            <a:chExt cx="11731516" cy="4982818"/>
          </a:xfrm>
        </p:grpSpPr>
        <p:sp>
          <p:nvSpPr>
            <p:cNvPr id="6" name="TextBox 169"/>
            <p:cNvSpPr txBox="1">
              <a:spLocks noChangeArrowheads="1"/>
            </p:cNvSpPr>
            <p:nvPr/>
          </p:nvSpPr>
          <p:spPr bwMode="auto">
            <a:xfrm>
              <a:off x="1998283" y="1799251"/>
              <a:ext cx="1123625" cy="461665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200" b="0" kern="0" dirty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Data </a:t>
              </a:r>
              <a:r>
                <a:rPr lang="en-GB" sz="1200" b="0" kern="0" dirty="0" err="1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subsetter</a:t>
              </a:r>
              <a:endParaRPr lang="en-US" altLang="en-US" sz="1200" b="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6" idx="1"/>
            </p:cNvCxnSpPr>
            <p:nvPr/>
          </p:nvCxnSpPr>
          <p:spPr>
            <a:xfrm flipH="1">
              <a:off x="359541" y="2030084"/>
              <a:ext cx="1638742" cy="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15" name="Parallelogram 14"/>
            <p:cNvSpPr/>
            <p:nvPr/>
          </p:nvSpPr>
          <p:spPr bwMode="auto">
            <a:xfrm>
              <a:off x="3426051" y="1730422"/>
              <a:ext cx="1569149" cy="572997"/>
            </a:xfrm>
            <a:prstGeom prst="parallelogram">
              <a:avLst/>
            </a:prstGeom>
            <a:solidFill>
              <a:srgbClr val="E7E6E6">
                <a:lumMod val="40000"/>
                <a:lumOff val="60000"/>
              </a:srgbClr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kern="0" dirty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Subsets of L1C products over ROI</a:t>
              </a:r>
            </a:p>
          </p:txBody>
        </p:sp>
        <p:cxnSp>
          <p:nvCxnSpPr>
            <p:cNvPr id="16" name="Straight Arrow Connector 15"/>
            <p:cNvCxnSpPr>
              <a:stCxn id="15" idx="5"/>
              <a:endCxn id="6" idx="3"/>
            </p:cNvCxnSpPr>
            <p:nvPr/>
          </p:nvCxnSpPr>
          <p:spPr>
            <a:xfrm flipH="1">
              <a:off x="3121908" y="2016921"/>
              <a:ext cx="375768" cy="13163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17" name="Flowchart: Multidocument 16"/>
            <p:cNvSpPr/>
            <p:nvPr/>
          </p:nvSpPr>
          <p:spPr bwMode="auto">
            <a:xfrm>
              <a:off x="156883" y="1639253"/>
              <a:ext cx="1517716" cy="1052083"/>
            </a:xfrm>
            <a:prstGeom prst="flowChartMulti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Level 1C products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538513" y="5699128"/>
              <a:ext cx="1182055" cy="865879"/>
              <a:chOff x="373194" y="3184070"/>
              <a:chExt cx="4141708" cy="1235658"/>
            </a:xfrm>
          </p:grpSpPr>
          <p:sp>
            <p:nvSpPr>
              <p:cNvPr id="37" name="Can 36"/>
              <p:cNvSpPr/>
              <p:nvPr/>
            </p:nvSpPr>
            <p:spPr>
              <a:xfrm>
                <a:off x="373194" y="3184070"/>
                <a:ext cx="4141708" cy="1235658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TextBox 154"/>
              <p:cNvSpPr txBox="1"/>
              <p:nvPr/>
            </p:nvSpPr>
            <p:spPr>
              <a:xfrm>
                <a:off x="373198" y="3510705"/>
                <a:ext cx="4107037" cy="6077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Calibration Output Database</a:t>
                </a:r>
                <a:endParaRPr kumimoji="0" lang="en-GB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46" name="TextBox 169"/>
            <p:cNvSpPr txBox="1">
              <a:spLocks noChangeArrowheads="1"/>
            </p:cNvSpPr>
            <p:nvPr/>
          </p:nvSpPr>
          <p:spPr bwMode="auto">
            <a:xfrm>
              <a:off x="7704794" y="1786087"/>
              <a:ext cx="1455676" cy="461665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200" b="0" kern="0" dirty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DCCXTRM</a:t>
              </a:r>
            </a:p>
            <a:p>
              <a:pPr algn="ctr" eaLnBrk="0" hangingPunct="0"/>
              <a:r>
                <a:rPr lang="en-GB" altLang="en-US" sz="1200" b="0" kern="0" dirty="0">
                  <a:solidFill>
                    <a:prstClr val="black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(DCC extraction)</a:t>
              </a:r>
              <a:endParaRPr lang="en-US" altLang="en-US" sz="1200" b="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7" name="Straight Arrow Connector 46"/>
            <p:cNvCxnSpPr>
              <a:stCxn id="55" idx="1"/>
              <a:endCxn id="15" idx="2"/>
            </p:cNvCxnSpPr>
            <p:nvPr/>
          </p:nvCxnSpPr>
          <p:spPr>
            <a:xfrm flipH="1" flipV="1">
              <a:off x="4923575" y="2016921"/>
              <a:ext cx="455390" cy="658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55" name="Diamond 54"/>
            <p:cNvSpPr/>
            <p:nvPr/>
          </p:nvSpPr>
          <p:spPr bwMode="auto">
            <a:xfrm>
              <a:off x="5378965" y="1582189"/>
              <a:ext cx="1678884" cy="882626"/>
            </a:xfrm>
            <a:prstGeom prst="diamond">
              <a:avLst/>
            </a:prstGeom>
            <a:solidFill>
              <a:srgbClr val="FFFF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b="0" dirty="0"/>
                <a:t>11</a:t>
              </a:r>
              <a:r>
                <a:rPr lang="en-GB" sz="1200" b="0" dirty="0">
                  <a:sym typeface="Symbol" panose="05050102010706020507" pitchFamily="18" charset="2"/>
                </a:rPr>
                <a:t>m band available ?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57" name="Straight Arrow Connector 56"/>
            <p:cNvCxnSpPr>
              <a:stCxn id="46" idx="1"/>
              <a:endCxn id="55" idx="3"/>
            </p:cNvCxnSpPr>
            <p:nvPr/>
          </p:nvCxnSpPr>
          <p:spPr>
            <a:xfrm flipH="1">
              <a:off x="7057849" y="2016920"/>
              <a:ext cx="646945" cy="658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6974252" y="2030083"/>
              <a:ext cx="700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Yes</a:t>
              </a:r>
            </a:p>
          </p:txBody>
        </p:sp>
        <p:cxnSp>
          <p:nvCxnSpPr>
            <p:cNvPr id="42" name="Straight Arrow Connector 41"/>
            <p:cNvCxnSpPr>
              <a:stCxn id="45" idx="1"/>
              <a:endCxn id="46" idx="3"/>
            </p:cNvCxnSpPr>
            <p:nvPr/>
          </p:nvCxnSpPr>
          <p:spPr>
            <a:xfrm flipH="1">
              <a:off x="9160470" y="2016919"/>
              <a:ext cx="535260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45" name="TextBox 169"/>
            <p:cNvSpPr txBox="1">
              <a:spLocks noChangeArrowheads="1"/>
            </p:cNvSpPr>
            <p:nvPr/>
          </p:nvSpPr>
          <p:spPr bwMode="auto">
            <a:xfrm>
              <a:off x="9695730" y="1878419"/>
              <a:ext cx="1123625" cy="276999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altLang="en-US" sz="1200" b="0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DCCICS</a:t>
              </a:r>
              <a:endParaRPr lang="en-US" altLang="en-US" sz="1200" b="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lowchart: Multidocument 47"/>
            <p:cNvSpPr/>
            <p:nvPr/>
          </p:nvSpPr>
          <p:spPr bwMode="auto">
            <a:xfrm>
              <a:off x="10370683" y="2893871"/>
              <a:ext cx="1517716" cy="1052083"/>
            </a:xfrm>
            <a:prstGeom prst="flowChartMulti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GSICS DCC products</a:t>
              </a:r>
            </a:p>
          </p:txBody>
        </p:sp>
        <p:cxnSp>
          <p:nvCxnSpPr>
            <p:cNvPr id="49" name="Straight Arrow Connector 50"/>
            <p:cNvCxnSpPr>
              <a:stCxn id="48" idx="0"/>
              <a:endCxn id="45" idx="3"/>
            </p:cNvCxnSpPr>
            <p:nvPr/>
          </p:nvCxnSpPr>
          <p:spPr>
            <a:xfrm rot="16200000" flipV="1">
              <a:off x="10588179" y="2248095"/>
              <a:ext cx="876952" cy="414599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52" name="Straight Arrow Connector 51"/>
            <p:cNvCxnSpPr>
              <a:stCxn id="37" idx="1"/>
            </p:cNvCxnSpPr>
            <p:nvPr/>
          </p:nvCxnSpPr>
          <p:spPr>
            <a:xfrm flipH="1" flipV="1">
              <a:off x="11124594" y="3881876"/>
              <a:ext cx="4947" cy="181725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58" name="Straight Arrow Connector 50"/>
            <p:cNvCxnSpPr>
              <a:stCxn id="61" idx="0"/>
              <a:endCxn id="48" idx="1"/>
            </p:cNvCxnSpPr>
            <p:nvPr/>
          </p:nvCxnSpPr>
          <p:spPr>
            <a:xfrm rot="5400000" flipH="1" flipV="1">
              <a:off x="9418984" y="3823599"/>
              <a:ext cx="1355384" cy="548013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61" name="TextBox 169"/>
            <p:cNvSpPr txBox="1">
              <a:spLocks noChangeArrowheads="1"/>
            </p:cNvSpPr>
            <p:nvPr/>
          </p:nvSpPr>
          <p:spPr bwMode="auto">
            <a:xfrm>
              <a:off x="9025127" y="4775297"/>
              <a:ext cx="1595085" cy="461665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altLang="en-US" sz="1200" b="0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Inter-Calibration Blender</a:t>
              </a:r>
              <a:endParaRPr lang="en-US" altLang="en-US" sz="1200" b="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65" name="Straight Arrow Connector 50"/>
            <p:cNvCxnSpPr>
              <a:stCxn id="38" idx="1"/>
              <a:endCxn id="61" idx="2"/>
            </p:cNvCxnSpPr>
            <p:nvPr/>
          </p:nvCxnSpPr>
          <p:spPr>
            <a:xfrm rot="10800000">
              <a:off x="9822670" y="5236963"/>
              <a:ext cx="715844" cy="904009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38" y="1993954"/>
            <a:ext cx="3584448" cy="2368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20" y="4358017"/>
            <a:ext cx="3584448" cy="2368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8439" y="2565227"/>
            <a:ext cx="3605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GEO imagers such as SEVIRI, FCI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Polar radiometers such as AVHRR, SLSTR, </a:t>
            </a:r>
            <a:r>
              <a:rPr lang="en-GB" sz="18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METimage</a:t>
            </a:r>
            <a:endParaRPr lang="en-GB" sz="1800" b="0" kern="100" spc="-100" dirty="0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503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230035" y="1097557"/>
            <a:ext cx="11731516" cy="4982818"/>
            <a:chOff x="156883" y="1582189"/>
            <a:chExt cx="11731516" cy="4982818"/>
          </a:xfrm>
        </p:grpSpPr>
        <p:sp>
          <p:nvSpPr>
            <p:cNvPr id="6" name="TextBox 169"/>
            <p:cNvSpPr txBox="1">
              <a:spLocks noChangeArrowheads="1"/>
            </p:cNvSpPr>
            <p:nvPr/>
          </p:nvSpPr>
          <p:spPr bwMode="auto">
            <a:xfrm>
              <a:off x="1998283" y="1799251"/>
              <a:ext cx="1123625" cy="461665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200" b="0" kern="0" dirty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Data </a:t>
              </a:r>
              <a:r>
                <a:rPr lang="en-GB" sz="1200" b="0" kern="0" dirty="0" err="1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subsetter</a:t>
              </a:r>
              <a:endParaRPr lang="en-US" altLang="en-US" sz="1200" b="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6" idx="1"/>
            </p:cNvCxnSpPr>
            <p:nvPr/>
          </p:nvCxnSpPr>
          <p:spPr>
            <a:xfrm flipH="1">
              <a:off x="359541" y="2030084"/>
              <a:ext cx="1638742" cy="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15" name="Parallelogram 14"/>
            <p:cNvSpPr/>
            <p:nvPr/>
          </p:nvSpPr>
          <p:spPr bwMode="auto">
            <a:xfrm>
              <a:off x="3426051" y="1730422"/>
              <a:ext cx="1569149" cy="572997"/>
            </a:xfrm>
            <a:prstGeom prst="parallelogram">
              <a:avLst/>
            </a:prstGeom>
            <a:solidFill>
              <a:srgbClr val="E7E6E6">
                <a:lumMod val="40000"/>
                <a:lumOff val="60000"/>
              </a:srgbClr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kern="0" dirty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Subsets of L1C products over ROI</a:t>
              </a:r>
            </a:p>
          </p:txBody>
        </p:sp>
        <p:cxnSp>
          <p:nvCxnSpPr>
            <p:cNvPr id="16" name="Straight Arrow Connector 15"/>
            <p:cNvCxnSpPr>
              <a:stCxn id="15" idx="5"/>
              <a:endCxn id="6" idx="3"/>
            </p:cNvCxnSpPr>
            <p:nvPr/>
          </p:nvCxnSpPr>
          <p:spPr>
            <a:xfrm flipH="1">
              <a:off x="3121908" y="2016921"/>
              <a:ext cx="375768" cy="13163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17" name="Flowchart: Multidocument 16"/>
            <p:cNvSpPr/>
            <p:nvPr/>
          </p:nvSpPr>
          <p:spPr bwMode="auto">
            <a:xfrm>
              <a:off x="156883" y="1639253"/>
              <a:ext cx="1517716" cy="1052083"/>
            </a:xfrm>
            <a:prstGeom prst="flowChartMulti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Level 1C products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538513" y="5699128"/>
              <a:ext cx="1182055" cy="865879"/>
              <a:chOff x="373194" y="3184070"/>
              <a:chExt cx="4141708" cy="1235658"/>
            </a:xfrm>
          </p:grpSpPr>
          <p:sp>
            <p:nvSpPr>
              <p:cNvPr id="37" name="Can 36"/>
              <p:cNvSpPr/>
              <p:nvPr/>
            </p:nvSpPr>
            <p:spPr>
              <a:xfrm>
                <a:off x="373194" y="3184070"/>
                <a:ext cx="4141708" cy="1235658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TextBox 154"/>
              <p:cNvSpPr txBox="1"/>
              <p:nvPr/>
            </p:nvSpPr>
            <p:spPr>
              <a:xfrm>
                <a:off x="373198" y="3510705"/>
                <a:ext cx="4107037" cy="6077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Calibration Output Database</a:t>
                </a:r>
                <a:endParaRPr kumimoji="0" lang="en-GB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46" name="TextBox 169"/>
            <p:cNvSpPr txBox="1">
              <a:spLocks noChangeArrowheads="1"/>
            </p:cNvSpPr>
            <p:nvPr/>
          </p:nvSpPr>
          <p:spPr bwMode="auto">
            <a:xfrm>
              <a:off x="7704794" y="1786087"/>
              <a:ext cx="1455676" cy="461665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200" b="0" kern="0" dirty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DCCXTRM</a:t>
              </a:r>
            </a:p>
            <a:p>
              <a:pPr algn="ctr" eaLnBrk="0" hangingPunct="0"/>
              <a:r>
                <a:rPr lang="en-GB" altLang="en-US" sz="1200" b="0" kern="0" dirty="0">
                  <a:solidFill>
                    <a:prstClr val="black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(DCC extraction)</a:t>
              </a:r>
              <a:endParaRPr lang="en-US" altLang="en-US" sz="1200" b="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7" name="Straight Arrow Connector 46"/>
            <p:cNvCxnSpPr>
              <a:stCxn id="55" idx="1"/>
              <a:endCxn id="15" idx="2"/>
            </p:cNvCxnSpPr>
            <p:nvPr/>
          </p:nvCxnSpPr>
          <p:spPr>
            <a:xfrm flipH="1" flipV="1">
              <a:off x="4923575" y="2016921"/>
              <a:ext cx="455390" cy="658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51" name="Straight Arrow Connector 50"/>
            <p:cNvCxnSpPr>
              <a:stCxn id="54" idx="1"/>
              <a:endCxn id="55" idx="2"/>
            </p:cNvCxnSpPr>
            <p:nvPr/>
          </p:nvCxnSpPr>
          <p:spPr>
            <a:xfrm rot="10800000">
              <a:off x="6218408" y="2464816"/>
              <a:ext cx="1067449" cy="1228871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54" name="TextBox 169"/>
            <p:cNvSpPr txBox="1">
              <a:spLocks noChangeArrowheads="1"/>
            </p:cNvSpPr>
            <p:nvPr/>
          </p:nvSpPr>
          <p:spPr bwMode="auto">
            <a:xfrm>
              <a:off x="7285856" y="3370520"/>
              <a:ext cx="2293552" cy="646331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200" b="0" kern="0" dirty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Data fusion</a:t>
              </a:r>
            </a:p>
            <a:p>
              <a:pPr algn="ctr" eaLnBrk="0" hangingPunct="0"/>
              <a:r>
                <a:rPr lang="en-GB" altLang="en-US" sz="1200" b="0" kern="0" dirty="0">
                  <a:solidFill>
                    <a:prstClr val="black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(Remapping of IR sensor to monitored instrument grid)</a:t>
              </a:r>
              <a:endParaRPr lang="en-US" altLang="en-US" sz="1200" b="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Diamond 54"/>
            <p:cNvSpPr/>
            <p:nvPr/>
          </p:nvSpPr>
          <p:spPr bwMode="auto">
            <a:xfrm>
              <a:off x="5378965" y="1582189"/>
              <a:ext cx="1678884" cy="882626"/>
            </a:xfrm>
            <a:prstGeom prst="diamond">
              <a:avLst/>
            </a:prstGeom>
            <a:solidFill>
              <a:srgbClr val="FFFF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b="0" dirty="0"/>
                <a:t>11</a:t>
              </a:r>
              <a:r>
                <a:rPr lang="en-GB" sz="1200" b="0" dirty="0">
                  <a:sym typeface="Symbol" panose="05050102010706020507" pitchFamily="18" charset="2"/>
                </a:rPr>
                <a:t>m band available ?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55451" y="2913401"/>
              <a:ext cx="700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No</a:t>
              </a:r>
            </a:p>
          </p:txBody>
        </p:sp>
        <p:cxnSp>
          <p:nvCxnSpPr>
            <p:cNvPr id="66" name="Straight Arrow Connector 65"/>
            <p:cNvCxnSpPr>
              <a:stCxn id="46" idx="2"/>
              <a:endCxn id="69" idx="0"/>
            </p:cNvCxnSpPr>
            <p:nvPr/>
          </p:nvCxnSpPr>
          <p:spPr>
            <a:xfrm>
              <a:off x="8432632" y="2247752"/>
              <a:ext cx="1" cy="25850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69" name="Parallelogram 68"/>
            <p:cNvSpPr/>
            <p:nvPr/>
          </p:nvSpPr>
          <p:spPr bwMode="auto">
            <a:xfrm>
              <a:off x="7648058" y="2506254"/>
              <a:ext cx="1569149" cy="572997"/>
            </a:xfrm>
            <a:prstGeom prst="parallelogram">
              <a:avLst/>
            </a:prstGeom>
            <a:solidFill>
              <a:srgbClr val="E7E6E6">
                <a:lumMod val="40000"/>
                <a:lumOff val="60000"/>
              </a:srgbClr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kern="0" dirty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Data-fused products over ROI</a:t>
              </a:r>
            </a:p>
          </p:txBody>
        </p:sp>
        <p:cxnSp>
          <p:nvCxnSpPr>
            <p:cNvPr id="39" name="Straight Arrow Connector 38"/>
            <p:cNvCxnSpPr>
              <a:stCxn id="69" idx="4"/>
              <a:endCxn id="54" idx="0"/>
            </p:cNvCxnSpPr>
            <p:nvPr/>
          </p:nvCxnSpPr>
          <p:spPr>
            <a:xfrm flipH="1">
              <a:off x="8432632" y="3079251"/>
              <a:ext cx="1" cy="29126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42" name="Straight Arrow Connector 41"/>
            <p:cNvCxnSpPr>
              <a:stCxn id="45" idx="1"/>
              <a:endCxn id="46" idx="3"/>
            </p:cNvCxnSpPr>
            <p:nvPr/>
          </p:nvCxnSpPr>
          <p:spPr>
            <a:xfrm flipH="1">
              <a:off x="9160470" y="2016919"/>
              <a:ext cx="535260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45" name="TextBox 169"/>
            <p:cNvSpPr txBox="1">
              <a:spLocks noChangeArrowheads="1"/>
            </p:cNvSpPr>
            <p:nvPr/>
          </p:nvSpPr>
          <p:spPr bwMode="auto">
            <a:xfrm>
              <a:off x="9695730" y="1878419"/>
              <a:ext cx="1123625" cy="276999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altLang="en-US" sz="1200" b="0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DCCICS</a:t>
              </a:r>
              <a:endParaRPr lang="en-US" altLang="en-US" sz="1200" b="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lowchart: Multidocument 47"/>
            <p:cNvSpPr/>
            <p:nvPr/>
          </p:nvSpPr>
          <p:spPr bwMode="auto">
            <a:xfrm>
              <a:off x="10370683" y="2893871"/>
              <a:ext cx="1517716" cy="1052083"/>
            </a:xfrm>
            <a:prstGeom prst="flowChartMulti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GSICS DCC products</a:t>
              </a:r>
            </a:p>
          </p:txBody>
        </p:sp>
        <p:cxnSp>
          <p:nvCxnSpPr>
            <p:cNvPr id="49" name="Straight Arrow Connector 50"/>
            <p:cNvCxnSpPr>
              <a:stCxn id="48" idx="0"/>
              <a:endCxn id="45" idx="3"/>
            </p:cNvCxnSpPr>
            <p:nvPr/>
          </p:nvCxnSpPr>
          <p:spPr>
            <a:xfrm rot="16200000" flipV="1">
              <a:off x="10588179" y="2248095"/>
              <a:ext cx="876952" cy="414599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52" name="Straight Arrow Connector 51"/>
            <p:cNvCxnSpPr>
              <a:stCxn id="37" idx="1"/>
            </p:cNvCxnSpPr>
            <p:nvPr/>
          </p:nvCxnSpPr>
          <p:spPr>
            <a:xfrm flipH="1" flipV="1">
              <a:off x="11124594" y="3881876"/>
              <a:ext cx="4947" cy="181725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58" name="Straight Arrow Connector 50"/>
            <p:cNvCxnSpPr>
              <a:stCxn id="61" idx="0"/>
              <a:endCxn id="48" idx="1"/>
            </p:cNvCxnSpPr>
            <p:nvPr/>
          </p:nvCxnSpPr>
          <p:spPr>
            <a:xfrm rot="5400000" flipH="1" flipV="1">
              <a:off x="9418984" y="3823599"/>
              <a:ext cx="1355384" cy="548013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61" name="TextBox 169"/>
            <p:cNvSpPr txBox="1">
              <a:spLocks noChangeArrowheads="1"/>
            </p:cNvSpPr>
            <p:nvPr/>
          </p:nvSpPr>
          <p:spPr bwMode="auto">
            <a:xfrm>
              <a:off x="9025127" y="4775297"/>
              <a:ext cx="1595085" cy="461665"/>
            </a:xfrm>
            <a:prstGeom prst="rect">
              <a:avLst/>
            </a:prstGeom>
            <a:solidFill>
              <a:srgbClr val="BDD6EE"/>
            </a:solidFill>
            <a:ln w="254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altLang="en-US" sz="1200" b="0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Inter-Calibration Blender</a:t>
              </a:r>
              <a:endParaRPr lang="en-US" altLang="en-US" sz="1200" b="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65" name="Straight Arrow Connector 50"/>
            <p:cNvCxnSpPr>
              <a:stCxn id="38" idx="1"/>
              <a:endCxn id="61" idx="2"/>
            </p:cNvCxnSpPr>
            <p:nvPr/>
          </p:nvCxnSpPr>
          <p:spPr>
            <a:xfrm rot="10800000">
              <a:off x="9822670" y="5236963"/>
              <a:ext cx="715844" cy="904009"/>
            </a:xfrm>
            <a:prstGeom prst="bentConnector2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0" y="893741"/>
            <a:ext cx="7454473" cy="5900928"/>
            <a:chOff x="0" y="893741"/>
            <a:chExt cx="7454473" cy="59009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2" r="7972"/>
            <a:stretch/>
          </p:blipFill>
          <p:spPr>
            <a:xfrm>
              <a:off x="0" y="893741"/>
              <a:ext cx="7376214" cy="590092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451501" y="3149807"/>
              <a:ext cx="2002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OLCI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947" y="893741"/>
            <a:ext cx="7499983" cy="5900928"/>
            <a:chOff x="14947" y="893741"/>
            <a:chExt cx="7499983" cy="59009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6" r="8103"/>
            <a:stretch/>
          </p:blipFill>
          <p:spPr>
            <a:xfrm>
              <a:off x="14947" y="893741"/>
              <a:ext cx="7352241" cy="59009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11958" y="3165770"/>
              <a:ext cx="2002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SLSTR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10351" y="1768035"/>
            <a:ext cx="7524046" cy="5900928"/>
            <a:chOff x="-10351" y="1757149"/>
            <a:chExt cx="7524046" cy="590092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2" t="14758" r="7959" b="-14758"/>
            <a:stretch/>
          </p:blipFill>
          <p:spPr>
            <a:xfrm>
              <a:off x="-10351" y="1757149"/>
              <a:ext cx="7391401" cy="590092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510723" y="3154655"/>
              <a:ext cx="2002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SLSTR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32693" y="4105999"/>
            <a:ext cx="388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GEO imagers such as 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Polar radiometers such as OLCI, 3MI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/>
          <a:p>
            <a:r>
              <a:rPr lang="en-GB" dirty="0"/>
              <a:t>MICMICS DCCICS workflow</a:t>
            </a:r>
          </a:p>
        </p:txBody>
      </p:sp>
    </p:spTree>
    <p:extLst>
      <p:ext uri="{BB962C8B-B14F-4D97-AF65-F5344CB8AC3E}">
        <p14:creationId xmlns:p14="http://schemas.microsoft.com/office/powerpoint/2010/main" val="1595721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Set-up for MSG/SEVIRI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928414"/>
            <a:ext cx="11706052" cy="5616765"/>
          </a:xfrm>
        </p:spPr>
        <p:txBody>
          <a:bodyPr>
            <a:noAutofit/>
          </a:bodyPr>
          <a:lstStyle/>
          <a:p>
            <a:r>
              <a:rPr lang="en-GB" sz="2600" dirty="0"/>
              <a:t>Reference channels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Reference radiance: as per the GSICS ATBD (for Lon 45.5E, same as for Lon 41.5E)</a:t>
            </a:r>
          </a:p>
          <a:p>
            <a:r>
              <a:rPr lang="en-GB" sz="2600" dirty="0"/>
              <a:t>For SWIR, no reference value from VIIRS </a:t>
            </a:r>
            <a:r>
              <a:rPr lang="en-GB" sz="2600" dirty="0">
                <a:sym typeface="Wingdings" panose="05000000000000000000" pitchFamily="2" charset="2"/>
              </a:rPr>
              <a:t> based on typical radiance for SEVIRI</a:t>
            </a:r>
          </a:p>
          <a:p>
            <a:r>
              <a:rPr lang="en-GB" sz="2600" dirty="0">
                <a:sym typeface="Wingdings" panose="05000000000000000000" pitchFamily="2" charset="2"/>
              </a:rPr>
              <a:t>Homogeneity test done on all channels (not only on VIS0.6)</a:t>
            </a:r>
            <a:endParaRPr lang="en-GB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4722" y="1683742"/>
          <a:ext cx="8128000" cy="21450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93686">
                  <a:extLst>
                    <a:ext uri="{9D8B030D-6E8A-4147-A177-3AD203B41FA5}">
                      <a16:colId xmlns:a16="http://schemas.microsoft.com/office/drawing/2014/main" val="4283619463"/>
                    </a:ext>
                  </a:extLst>
                </a:gridCol>
                <a:gridCol w="4934314">
                  <a:extLst>
                    <a:ext uri="{9D8B030D-6E8A-4147-A177-3AD203B41FA5}">
                      <a16:colId xmlns:a16="http://schemas.microsoft.com/office/drawing/2014/main" val="3511250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SEVIRI</a:t>
                      </a:r>
                      <a:r>
                        <a:rPr lang="en-GB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channel</a:t>
                      </a:r>
                      <a:endParaRPr lang="en-GB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VIIRS reference 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41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3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62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NIR1.6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M10 (only for SBAF –</a:t>
                      </a:r>
                      <a:r>
                        <a:rPr lang="en-GB" b="0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no ref value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91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15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6903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SEVIRI – timeseries – calibration gains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D9D6B-50F8-EBD0-E55B-053528A97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750"/>
            <a:ext cx="12056572" cy="56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A089D-C4CB-2949-1C2B-7CE5EB8E2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MSG/SEVIRI warm stability radiometric stability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9544D-0D74-4DC8-9A38-351AA7DA1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" y="1075894"/>
            <a:ext cx="11979678" cy="2578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7663F7-A2DF-0A7D-CDBB-7D481F14F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1" y="3791102"/>
            <a:ext cx="4883319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864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Set-up for OLCI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640079"/>
            <a:ext cx="11706052" cy="6217919"/>
          </a:xfrm>
        </p:spPr>
        <p:txBody>
          <a:bodyPr>
            <a:noAutofit/>
          </a:bodyPr>
          <a:lstStyle/>
          <a:p>
            <a:r>
              <a:rPr lang="en-GB" sz="2000" dirty="0"/>
              <a:t>Reference channels for OLCI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pPr marL="0" indent="0">
              <a:buNone/>
            </a:pPr>
            <a:endParaRPr lang="en-GB" sz="1200" dirty="0"/>
          </a:p>
          <a:p>
            <a:r>
              <a:rPr lang="en-GB" sz="2000" dirty="0"/>
              <a:t>Reference radiance: as per the GSICS ATBD (at Lon 0.0)</a:t>
            </a:r>
          </a:p>
          <a:p>
            <a:r>
              <a:rPr lang="en-GB" sz="2000" dirty="0">
                <a:sym typeface="Wingdings" panose="05000000000000000000" pitchFamily="2" charset="2"/>
              </a:rPr>
              <a:t>Homogeneity test done on all channels (including SLSTR)</a:t>
            </a:r>
          </a:p>
          <a:p>
            <a:r>
              <a:rPr lang="en-GB" sz="2000" dirty="0">
                <a:sym typeface="Wingdings" panose="05000000000000000000" pitchFamily="2" charset="2"/>
              </a:rPr>
              <a:t>Issue of the DCC very cold temperature (SLSTR cold end)</a:t>
            </a:r>
          </a:p>
          <a:p>
            <a:r>
              <a:rPr lang="en-GB" sz="2000" dirty="0">
                <a:sym typeface="Wingdings" panose="05000000000000000000" pitchFamily="2" charset="2"/>
              </a:rPr>
              <a:t>Data filtered using saturation flags</a:t>
            </a:r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47209"/>
              </p:ext>
            </p:extLst>
          </p:nvPr>
        </p:nvGraphicFramePr>
        <p:xfrm>
          <a:off x="1069774" y="1015585"/>
          <a:ext cx="4734678" cy="3962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0369">
                  <a:extLst>
                    <a:ext uri="{9D8B030D-6E8A-4147-A177-3AD203B41FA5}">
                      <a16:colId xmlns:a16="http://schemas.microsoft.com/office/drawing/2014/main" val="4283619463"/>
                    </a:ext>
                  </a:extLst>
                </a:gridCol>
                <a:gridCol w="2874309">
                  <a:extLst>
                    <a:ext uri="{9D8B030D-6E8A-4147-A177-3AD203B41FA5}">
                      <a16:colId xmlns:a16="http://schemas.microsoft.com/office/drawing/2014/main" val="3511250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OLCI</a:t>
                      </a:r>
                      <a:r>
                        <a:rPr lang="en-GB" sz="20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channel</a:t>
                      </a:r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VIIRS reference 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41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3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62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91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15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636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50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68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34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97976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AF69E3-B5B0-3A03-0501-359492313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263456"/>
              </p:ext>
            </p:extLst>
          </p:nvPr>
        </p:nvGraphicFramePr>
        <p:xfrm>
          <a:off x="6387548" y="1015585"/>
          <a:ext cx="4734678" cy="3962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0369">
                  <a:extLst>
                    <a:ext uri="{9D8B030D-6E8A-4147-A177-3AD203B41FA5}">
                      <a16:colId xmlns:a16="http://schemas.microsoft.com/office/drawing/2014/main" val="4283619463"/>
                    </a:ext>
                  </a:extLst>
                </a:gridCol>
                <a:gridCol w="2874309">
                  <a:extLst>
                    <a:ext uri="{9D8B030D-6E8A-4147-A177-3AD203B41FA5}">
                      <a16:colId xmlns:a16="http://schemas.microsoft.com/office/drawing/2014/main" val="3511250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OLCI</a:t>
                      </a:r>
                      <a:r>
                        <a:rPr lang="en-GB" sz="20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channel</a:t>
                      </a:r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VIIRS reference 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41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3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62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91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15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636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50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68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34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979762"/>
                  </a:ext>
                </a:extLst>
              </a:tr>
            </a:tbl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6B2324-5440-C5E4-7231-77ACF99E00EE}"/>
              </a:ext>
            </a:extLst>
          </p:cNvPr>
          <p:cNvSpPr txBox="1">
            <a:spLocks/>
          </p:cNvSpPr>
          <p:nvPr/>
        </p:nvSpPr>
        <p:spPr bwMode="auto">
          <a:xfrm>
            <a:off x="7032170" y="5032415"/>
            <a:ext cx="5105400" cy="182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2000" b="0" kern="0" dirty="0"/>
              <a:t>Difference in the overpassing time between S3 and NOAA-20</a:t>
            </a:r>
          </a:p>
          <a:p>
            <a:r>
              <a:rPr lang="en-GB" sz="2000" b="0" kern="0" dirty="0"/>
              <a:t>Purpose is to monitor the radiometric stability</a:t>
            </a:r>
          </a:p>
          <a:p>
            <a:r>
              <a:rPr lang="en-GB" sz="2000" b="0" kern="0" dirty="0">
                <a:solidFill>
                  <a:srgbClr val="FF0000"/>
                </a:solidFill>
              </a:rPr>
              <a:t>Brute force: we extract everything and see what comes out!</a:t>
            </a:r>
          </a:p>
        </p:txBody>
      </p:sp>
    </p:spTree>
    <p:extLst>
      <p:ext uri="{BB962C8B-B14F-4D97-AF65-F5344CB8AC3E}">
        <p14:creationId xmlns:p14="http://schemas.microsoft.com/office/powerpoint/2010/main" val="34838802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eperator Slides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ll Designs).pptx" id="{12443F55-906A-4ACB-9A2F-98B2EB5A6081}" vid="{34CB0787-89DC-4D21-9BBE-BF3E5B2193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0d32b7-afc5-4577-b835-8ee209ff46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E6A351B58E744BDF5DE913D9738F4" ma:contentTypeVersion="13" ma:contentTypeDescription="Create a new document." ma:contentTypeScope="" ma:versionID="3f7dbbcd3ac9e77d910f14ccc7df6434">
  <xsd:schema xmlns:xsd="http://www.w3.org/2001/XMLSchema" xmlns:xs="http://www.w3.org/2001/XMLSchema" xmlns:p="http://schemas.microsoft.com/office/2006/metadata/properties" xmlns:ns3="3434cde1-f776-4c3f-9525-3f132e87b814" xmlns:ns4="4c0d32b7-afc5-4577-b835-8ee209ff46e1" targetNamespace="http://schemas.microsoft.com/office/2006/metadata/properties" ma:root="true" ma:fieldsID="d10fb32dcf1859980f0078748871d33e" ns3:_="" ns4:_="">
    <xsd:import namespace="3434cde1-f776-4c3f-9525-3f132e87b814"/>
    <xsd:import namespace="4c0d32b7-afc5-4577-b835-8ee209ff46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_activity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4cde1-f776-4c3f-9525-3f132e87b8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d32b7-afc5-4577-b835-8ee209ff4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FCFFA2-E922-41DC-860B-821ED93E46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F162B5-2E6E-4C8D-881A-803D0DC84FC9}">
  <ds:schemaRefs>
    <ds:schemaRef ds:uri="http://purl.org/dc/terms/"/>
    <ds:schemaRef ds:uri="3434cde1-f776-4c3f-9525-3f132e87b814"/>
    <ds:schemaRef ds:uri="http://schemas.microsoft.com/office/2006/documentManagement/types"/>
    <ds:schemaRef ds:uri="http://purl.org/dc/dcmitype/"/>
    <ds:schemaRef ds:uri="4c0d32b7-afc5-4577-b835-8ee209ff46e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F3EC2B-49BA-4515-A079-BB8643958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4cde1-f776-4c3f-9525-3f132e87b814"/>
    <ds:schemaRef ds:uri="4c0d32b7-afc5-4577-b835-8ee209ff4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(All Designs)</Template>
  <TotalTime>3797</TotalTime>
  <Words>968</Words>
  <Application>Microsoft Office PowerPoint</Application>
  <PresentationFormat>Widescreen</PresentationFormat>
  <Paragraphs>348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Bahnschrift Light</vt:lpstr>
      <vt:lpstr>Bahnschrift SemiLight</vt:lpstr>
      <vt:lpstr>Calibri</vt:lpstr>
      <vt:lpstr>Century Gothic</vt:lpstr>
      <vt:lpstr>Helvetica</vt:lpstr>
      <vt:lpstr>Oxygen</vt:lpstr>
      <vt:lpstr>Roboto</vt:lpstr>
      <vt:lpstr>Roboto Light</vt:lpstr>
      <vt:lpstr>Symbol</vt:lpstr>
      <vt:lpstr>Tahoma</vt:lpstr>
      <vt:lpstr>Times New Roman</vt:lpstr>
      <vt:lpstr>Wingdings</vt:lpstr>
      <vt:lpstr>Title &amp; Seperator Slides</vt:lpstr>
      <vt:lpstr>PowerPoint Presentation</vt:lpstr>
      <vt:lpstr>GSICS DCC and MICMICS</vt:lpstr>
      <vt:lpstr>GSICS DCC and MICMICS</vt:lpstr>
      <vt:lpstr>MICMICS DCCICS workflow</vt:lpstr>
      <vt:lpstr>MICMICS DCCICS workflow</vt:lpstr>
      <vt:lpstr>Set-up for MSG/SEVIRI</vt:lpstr>
      <vt:lpstr>SEVIRI – timeseries – calibration gains</vt:lpstr>
      <vt:lpstr>MSG/SEVIRI warm stability radiometric stability</vt:lpstr>
      <vt:lpstr>Set-up for OLCI</vt:lpstr>
      <vt:lpstr>PowerPoint Presentation</vt:lpstr>
      <vt:lpstr>OLCI-A – Timeseries / PDF mode </vt:lpstr>
      <vt:lpstr>OLCI-A – Timeseries / Correction </vt:lpstr>
      <vt:lpstr>Set-up for SLSTR</vt:lpstr>
      <vt:lpstr>PowerPoint Presentation</vt:lpstr>
      <vt:lpstr>SLSTR-A – Timeseries / PDF mode </vt:lpstr>
      <vt:lpstr>SLSTR-A – Timeseries / Correction </vt:lpstr>
      <vt:lpstr>Summary for OLCI-A and SLSTR-A</vt:lpstr>
      <vt:lpstr>Conclusion and future work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Sebastien Wagner</cp:lastModifiedBy>
  <cp:revision>1</cp:revision>
  <cp:lastPrinted>2006-03-06T14:11:17Z</cp:lastPrinted>
  <dcterms:created xsi:type="dcterms:W3CDTF">2024-02-29T15:37:25Z</dcterms:created>
  <dcterms:modified xsi:type="dcterms:W3CDTF">2024-03-14T07:21:11Z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0x010100420E6A351B58E744BDF5DE913D9738F4</vt:lpwstr>
  </property>
  <property fmtid="{D5CDD505-2E9C-101B-9397-08002B2CF9AE}" pid="3" name="DM_DOCNUM">
    <vt:lpwstr>153450</vt:lpwstr>
  </property>
  <property fmtid="{D5CDD505-2E9C-101B-9397-08002B2CF9AE}" pid="4" name="DM_DOCNAME">
    <vt:lpwstr>Presentation Landscape Template (All Designs)</vt:lpwstr>
  </property>
  <property fmtid="{D5CDD505-2E9C-101B-9397-08002B2CF9AE}" pid="5" name="DM_AUTHOR">
    <vt:lpwstr>Anne-Flore Laloe</vt:lpwstr>
  </property>
  <property fmtid="{D5CDD505-2E9C-101B-9397-08002B2CF9AE}" pid="6" name="DM_E_DOC_NO">
    <vt:lpwstr>EUM/GES/TEM/07/2025</vt:lpwstr>
  </property>
  <property fmtid="{D5CDD505-2E9C-101B-9397-08002B2CF9AE}" pid="7" name="DM_E_VER_NO">
    <vt:lpwstr>4</vt:lpwstr>
  </property>
  <property fmtid="{D5CDD505-2E9C-101B-9397-08002B2CF9AE}" pid="8" name="DM_E_ISS_DATE">
    <vt:lpwstr>26 September 2023</vt:lpwstr>
  </property>
  <property fmtid="{D5CDD505-2E9C-101B-9397-08002B2CF9AE}" pid="9" name="DM_E_FROM_PERS2">
    <vt:lpwstr/>
  </property>
  <property fmtid="{D5CDD505-2E9C-101B-9397-08002B2CF9AE}" pid="10" name="DM_E_CONFID">
    <vt:lpwstr/>
  </property>
  <property fmtid="{D5CDD505-2E9C-101B-9397-08002B2CF9AE}" pid="11" name="DM_E_WBS_CODE">
    <vt:lpwstr/>
  </property>
  <property fmtid="{D5CDD505-2E9C-101B-9397-08002B2CF9AE}" pid="12" name="DM_E_DISTRIB">
    <vt:lpwstr/>
  </property>
  <property fmtid="{D5CDD505-2E9C-101B-9397-08002B2CF9AE}" pid="13" name="DIGITAL_SIGNATURE">
    <vt:lpwstr/>
  </property>
</Properties>
</file>