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6A4C-1AA8-9BF3-0B27-9EDD18318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F26D3-F27A-194E-18E7-09DACA1B2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0EB6C-C92A-ACF6-EC86-1FC35142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699B1-BC58-DD2A-7461-E6C5F986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AD18A-B21F-2085-AE09-AB9B546A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5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35A9-C0BB-AEC0-F22B-761F6A7AA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B9DC1-9BBF-3CAB-76CE-65046999A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6A227-1DC0-22D4-E69C-50AD8774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4F51A-6BDC-C2D2-21F3-1D9EDA81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26AD4-0A92-E447-73F2-34FC3F4A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4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5B5936-482E-DF7F-4473-366A30E8C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F38AD-5784-69D3-24FA-99924F5E2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5E20-9FE6-1629-697D-6FDAF849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3596-647D-0155-B9D6-39ECDCCD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40779-6D6C-1699-0A28-79A33B7D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23D0-7A7D-6BBF-DD78-C1F78AB5B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76CB4-43FB-D39B-04F8-3708FC5F7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18056-4DA5-1ED2-75D2-D39AEC74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018CE-39DA-DAC6-DD0E-BFF2918E6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FA9DF-9EBD-E76F-26A9-85445C2E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41B6-E95D-49BA-4F8F-C5605E3C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0E25A-55BB-F1BE-8B14-4394E505E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64CD3-5A21-1B3F-B35B-6C43AB14A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E2140-8871-EC5E-8A07-4E4E039E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B00FF-04FD-36F2-4E2D-BBAA705A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6E00-5D60-6374-74E8-7F6F6A8C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6A251-B5A6-A686-F20B-3DCED0E60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639E5-3C62-68D3-8AC8-6E7BAE1A5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38687-734A-AF7E-4CFD-963C9290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CC7CC-0096-8DCE-436B-FFF82BF4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BF305-E38F-8EBE-DA08-DFD30D93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8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EA11-3C34-9032-B3E9-9CCA10EF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EC494-6B33-D7D0-9B5F-38C2C27AB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9D6D1-CA04-5160-44E9-4F2E7C10B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0C582-43AC-6854-CC03-4F6DEF9FD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A270B-B843-0223-9A01-68C6586B0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2B8D3A-BD0C-AD6D-4891-D70E566A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5C3C14-53EA-88B5-03E6-8658EF3AE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366C0-B66E-4F5A-DEBB-82904014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3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339C6-6473-3001-0E75-F0746F0B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95E4D-344F-4587-AC6C-81296EBE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1BC3F-D711-D650-ACC7-CD639785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E7529-D28D-24D9-F584-A8C4DB80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3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A943A9-BE12-4C12-EF4A-4691A799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BD60A-E298-7B1E-8FCB-E63425FB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A75AE-5982-F55A-A03C-53F3E0943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8723-1BA3-C1BB-C485-DA76CD20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051DC-35A5-5EA3-AB3F-F41642146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DC151-0822-107E-F285-29D96D459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2CFCD-412C-030D-EA9E-D1D5EB8C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86084-F8B9-6EFB-A902-9E47E334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055F4-5682-8DB2-F445-1773E78B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4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2C60-51CA-8DBB-A8EC-B96C4007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0CB0B-D615-3436-17DF-3906F557D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486B0-34DC-CC18-A059-D92890E47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E4A4E-6644-16B1-701D-8E91041C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126F1-AA6F-5BD7-2B4D-43AC42525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51D30-4200-8C04-674B-84CDBF1F1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2E9921-4F7C-C11C-1FBA-4DC23DCBF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862A3-61DF-BA4C-EE69-5742FC0CF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378EE-3E17-4B6B-01FA-989EE8EF5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C3B10E-6AB7-3B44-84EE-50D0AD685E8D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F3172-5084-A36F-8437-CB104389B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3F89F-A6CD-F267-6D9E-B737295EE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17161B-97F4-C24F-8AAD-95780A64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4E5E-9792-1F94-3BAB-A05AC15D4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VIS/NIR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F2B95-776F-6838-C8EB-7051276AD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14, 2024</a:t>
            </a:r>
          </a:p>
        </p:txBody>
      </p:sp>
    </p:spTree>
    <p:extLst>
      <p:ext uri="{BB962C8B-B14F-4D97-AF65-F5344CB8AC3E}">
        <p14:creationId xmlns:p14="http://schemas.microsoft.com/office/powerpoint/2010/main" val="117478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A0B35-0EB9-00F1-EF1F-C6F23967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703F4-5386-A452-BF99-A416BA0AC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VIS/NIR calibration approach is to use as many methods as possible</a:t>
            </a:r>
          </a:p>
          <a:p>
            <a:pPr lvl="1"/>
            <a:r>
              <a:rPr lang="en-US" dirty="0"/>
              <a:t>Combine calibration coefficients by the inverse of the uncertainty</a:t>
            </a:r>
          </a:p>
          <a:p>
            <a:pPr lvl="1"/>
            <a:r>
              <a:rPr lang="en-US" dirty="0"/>
              <a:t>Clear-sky ocean retrievals require different inter-calibrations method than bright cloud retrievals</a:t>
            </a:r>
          </a:p>
          <a:p>
            <a:r>
              <a:rPr lang="en-US" dirty="0"/>
              <a:t>For a GSICS VIS/NIR calibration method</a:t>
            </a:r>
          </a:p>
          <a:p>
            <a:pPr lvl="1"/>
            <a:r>
              <a:rPr lang="en-US" dirty="0"/>
              <a:t>Need a lead to combine best practices, organize web meetings,</a:t>
            </a:r>
          </a:p>
          <a:p>
            <a:pPr lvl="1"/>
            <a:r>
              <a:rPr lang="en-US" dirty="0"/>
              <a:t>Write a detailed ATBD of how other agencies can apply method</a:t>
            </a:r>
          </a:p>
          <a:p>
            <a:pPr lvl="1"/>
            <a:r>
              <a:rPr lang="en-US" dirty="0"/>
              <a:t>Define GSICS product</a:t>
            </a:r>
          </a:p>
        </p:txBody>
      </p:sp>
    </p:spTree>
    <p:extLst>
      <p:ext uri="{BB962C8B-B14F-4D97-AF65-F5344CB8AC3E}">
        <p14:creationId xmlns:p14="http://schemas.microsoft.com/office/powerpoint/2010/main" val="211381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5578-B0BF-2145-EF82-9CAD97E49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monthly web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2967-FBB6-B154-FCF1-5ED891C06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VIS/NIR meetings are held the 2</a:t>
            </a:r>
            <a:r>
              <a:rPr lang="en-US" baseline="30000" dirty="0"/>
              <a:t>nd</a:t>
            </a:r>
            <a:r>
              <a:rPr lang="en-US" dirty="0"/>
              <a:t> Thursday in the month and are 2 hours.</a:t>
            </a:r>
          </a:p>
          <a:p>
            <a:pPr lvl="1"/>
            <a:r>
              <a:rPr lang="en-US" dirty="0"/>
              <a:t>We would have from 2-4 presentations</a:t>
            </a:r>
          </a:p>
          <a:p>
            <a:pPr lvl="1"/>
            <a:r>
              <a:rPr lang="en-US" dirty="0"/>
              <a:t>We have </a:t>
            </a:r>
            <a:r>
              <a:rPr lang="en-US" dirty="0" err="1"/>
              <a:t>Hyanbul</a:t>
            </a:r>
            <a:r>
              <a:rPr lang="en-US" dirty="0"/>
              <a:t> Lee (KMA)  to discuss the lunar </a:t>
            </a:r>
            <a:r>
              <a:rPr lang="en-US" dirty="0" err="1"/>
              <a:t>cal</a:t>
            </a:r>
            <a:r>
              <a:rPr lang="en-US" dirty="0"/>
              <a:t>, and the ray-matching and DCC calibration methods to </a:t>
            </a:r>
            <a:r>
              <a:rPr lang="en-US" dirty="0" err="1"/>
              <a:t>adress</a:t>
            </a:r>
            <a:r>
              <a:rPr lang="en-US" dirty="0"/>
              <a:t> the seasonal variation</a:t>
            </a:r>
          </a:p>
          <a:p>
            <a:pPr lvl="1"/>
            <a:r>
              <a:rPr lang="en-US" dirty="0"/>
              <a:t>We have Scott Hu to talk about the PIP intercalibration method,</a:t>
            </a:r>
          </a:p>
          <a:p>
            <a:pPr lvl="1"/>
            <a:r>
              <a:rPr lang="en-US" dirty="0"/>
              <a:t>We have </a:t>
            </a:r>
            <a:r>
              <a:rPr lang="en-US" dirty="0" err="1"/>
              <a:t>Kuzuki</a:t>
            </a:r>
            <a:r>
              <a:rPr lang="en-US" dirty="0"/>
              <a:t> Kodera, to discuss improvements in the ray-matching of low radiances. </a:t>
            </a:r>
          </a:p>
          <a:p>
            <a:pPr lvl="1"/>
            <a:r>
              <a:rPr lang="en-US" dirty="0"/>
              <a:t>CLARREO and TRUTHS GSICS recommended inter-calibration satellites</a:t>
            </a:r>
            <a:r>
              <a:rPr lang="en-US"/>
              <a:t>, Earth targets</a:t>
            </a:r>
            <a:endParaRPr lang="en-US" dirty="0"/>
          </a:p>
          <a:p>
            <a:r>
              <a:rPr lang="en-US" dirty="0"/>
              <a:t>The web meetings allow for long discussions for a deep understanding of the concept and formulate solution and best practices.</a:t>
            </a:r>
          </a:p>
        </p:txBody>
      </p:sp>
    </p:spTree>
    <p:extLst>
      <p:ext uri="{BB962C8B-B14F-4D97-AF65-F5344CB8AC3E}">
        <p14:creationId xmlns:p14="http://schemas.microsoft.com/office/powerpoint/2010/main" val="119492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40BD-E601-A4F1-86F5-A69FCFD19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methods that need leads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2F0D3-E811-6C31-6653-40CDDA54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Earth invariant targets or PICS</a:t>
            </a:r>
          </a:p>
          <a:p>
            <a:r>
              <a:rPr lang="en-US" dirty="0"/>
              <a:t>Rayleigh scattering</a:t>
            </a:r>
          </a:p>
          <a:p>
            <a:r>
              <a:rPr lang="en-US" dirty="0"/>
              <a:t>PIPs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76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203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VIS/NIR discussion</vt:lpstr>
      <vt:lpstr>VIS/NIR methods</vt:lpstr>
      <vt:lpstr>GSICS monthly web meetings</vt:lpstr>
      <vt:lpstr>Calibration methods that need leads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discussion</dc:title>
  <dc:creator>Doelling, David Robert (LARC-E302)</dc:creator>
  <cp:lastModifiedBy>Doelling, David Robert (LARC-E302)</cp:lastModifiedBy>
  <cp:revision>11</cp:revision>
  <dcterms:created xsi:type="dcterms:W3CDTF">2024-03-14T08:43:19Z</dcterms:created>
  <dcterms:modified xsi:type="dcterms:W3CDTF">2024-03-14T11:23:28Z</dcterms:modified>
</cp:coreProperties>
</file>