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733" r:id="rId2"/>
    <p:sldId id="793" r:id="rId3"/>
    <p:sldId id="845" r:id="rId4"/>
    <p:sldId id="833" r:id="rId5"/>
    <p:sldId id="834" r:id="rId6"/>
    <p:sldId id="839" r:id="rId7"/>
    <p:sldId id="846" r:id="rId8"/>
    <p:sldId id="270" r:id="rId9"/>
    <p:sldId id="271" r:id="rId10"/>
    <p:sldId id="835" r:id="rId11"/>
    <p:sldId id="837" r:id="rId12"/>
    <p:sldId id="838" r:id="rId13"/>
    <p:sldId id="840" r:id="rId14"/>
    <p:sldId id="841" r:id="rId15"/>
    <p:sldId id="842" r:id="rId16"/>
    <p:sldId id="843" r:id="rId17"/>
    <p:sldId id="844" r:id="rId18"/>
    <p:sldId id="704" r:id="rId19"/>
    <p:sldId id="373" r:id="rId20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D2105-0C92-DD46-84F6-E1963B804D66}" v="51" dt="2024-03-09T11:22:41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1" autoAdjust="0"/>
    <p:restoredTop sz="87836" autoAdjust="0"/>
  </p:normalViewPr>
  <p:slideViewPr>
    <p:cSldViewPr snapToGrid="0">
      <p:cViewPr varScale="1">
        <p:scale>
          <a:sx n="58" d="100"/>
          <a:sy n="58" d="100"/>
        </p:scale>
        <p:origin x="224" y="1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astracane" userId="79409e68-a20d-42e3-af0c-ad1c5702f6f2" providerId="ADAL" clId="{B86E509E-5A0A-744B-A2B2-E5C4A09EC777}"/>
    <pc:docChg chg="undo custSel addSld delSld modSld sldOrd modMainMaster">
      <pc:chgData name="Paolo Castracane" userId="79409e68-a20d-42e3-af0c-ad1c5702f6f2" providerId="ADAL" clId="{B86E509E-5A0A-744B-A2B2-E5C4A09EC777}" dt="2023-02-22T14:16:33.462" v="1112" actId="20577"/>
      <pc:docMkLst>
        <pc:docMk/>
      </pc:docMkLst>
      <pc:sldChg chg="modSp add mod ord">
        <pc:chgData name="Paolo Castracane" userId="79409e68-a20d-42e3-af0c-ad1c5702f6f2" providerId="ADAL" clId="{B86E509E-5A0A-744B-A2B2-E5C4A09EC777}" dt="2023-02-21T09:14:37.037" v="1109" actId="20577"/>
        <pc:sldMkLst>
          <pc:docMk/>
          <pc:sldMk cId="1927768986" sldId="270"/>
        </pc:sldMkLst>
        <pc:spChg chg="mod">
          <ac:chgData name="Paolo Castracane" userId="79409e68-a20d-42e3-af0c-ad1c5702f6f2" providerId="ADAL" clId="{B86E509E-5A0A-744B-A2B2-E5C4A09EC777}" dt="2023-02-20T14:40:56.790" v="733" actId="255"/>
          <ac:spMkLst>
            <pc:docMk/>
            <pc:sldMk cId="1927768986" sldId="270"/>
            <ac:spMk id="2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1T09:14:37.037" v="1109" actId="20577"/>
          <ac:spMkLst>
            <pc:docMk/>
            <pc:sldMk cId="1927768986" sldId="270"/>
            <ac:spMk id="3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0T14:47:17.790" v="848" actId="1038"/>
          <ac:spMkLst>
            <pc:docMk/>
            <pc:sldMk cId="1927768986" sldId="270"/>
            <ac:spMk id="14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0T14:47:17.790" v="848" actId="1038"/>
          <ac:spMkLst>
            <pc:docMk/>
            <pc:sldMk cId="1927768986" sldId="270"/>
            <ac:spMk id="15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0T14:47:17.790" v="848" actId="1038"/>
          <ac:spMkLst>
            <pc:docMk/>
            <pc:sldMk cId="1927768986" sldId="270"/>
            <ac:spMk id="16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0T14:47:17.790" v="848" actId="1038"/>
          <ac:spMkLst>
            <pc:docMk/>
            <pc:sldMk cId="1927768986" sldId="270"/>
            <ac:spMk id="19" creationId="{00000000-0000-0000-0000-000000000000}"/>
          </ac:spMkLst>
        </pc:spChg>
        <pc:grpChg chg="mod">
          <ac:chgData name="Paolo Castracane" userId="79409e68-a20d-42e3-af0c-ad1c5702f6f2" providerId="ADAL" clId="{B86E509E-5A0A-744B-A2B2-E5C4A09EC777}" dt="2023-02-20T14:47:17.790" v="848" actId="1038"/>
          <ac:grpSpMkLst>
            <pc:docMk/>
            <pc:sldMk cId="1927768986" sldId="270"/>
            <ac:grpSpMk id="4" creationId="{00000000-0000-0000-0000-000000000000}"/>
          </ac:grpSpMkLst>
        </pc:grp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5" creationId="{00000000-0000-0000-0000-000000000000}"/>
          </ac:picMkLst>
        </pc:pic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6" creationId="{00000000-0000-0000-0000-000000000000}"/>
          </ac:picMkLst>
        </pc:pic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7" creationId="{00000000-0000-0000-0000-000000000000}"/>
          </ac:picMkLst>
        </pc:pic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8" creationId="{00000000-0000-0000-0000-000000000000}"/>
          </ac:picMkLst>
        </pc:pic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9" creationId="{00000000-0000-0000-0000-000000000000}"/>
          </ac:picMkLst>
        </pc:picChg>
        <pc:picChg chg="mod">
          <ac:chgData name="Paolo Castracane" userId="79409e68-a20d-42e3-af0c-ad1c5702f6f2" providerId="ADAL" clId="{B86E509E-5A0A-744B-A2B2-E5C4A09EC777}" dt="2023-02-20T14:47:17.790" v="848" actId="1038"/>
          <ac:picMkLst>
            <pc:docMk/>
            <pc:sldMk cId="1927768986" sldId="270"/>
            <ac:picMk id="10" creationId="{00000000-0000-0000-0000-000000000000}"/>
          </ac:picMkLst>
        </pc:picChg>
        <pc:cxnChg chg="mod">
          <ac:chgData name="Paolo Castracane" userId="79409e68-a20d-42e3-af0c-ad1c5702f6f2" providerId="ADAL" clId="{B86E509E-5A0A-744B-A2B2-E5C4A09EC777}" dt="2023-02-20T14:47:17.790" v="848" actId="1038"/>
          <ac:cxnSpMkLst>
            <pc:docMk/>
            <pc:sldMk cId="1927768986" sldId="270"/>
            <ac:cxnSpMk id="11" creationId="{00000000-0000-0000-0000-000000000000}"/>
          </ac:cxnSpMkLst>
        </pc:cxnChg>
        <pc:cxnChg chg="mod">
          <ac:chgData name="Paolo Castracane" userId="79409e68-a20d-42e3-af0c-ad1c5702f6f2" providerId="ADAL" clId="{B86E509E-5A0A-744B-A2B2-E5C4A09EC777}" dt="2023-02-20T14:47:17.790" v="848" actId="1038"/>
          <ac:cxnSpMkLst>
            <pc:docMk/>
            <pc:sldMk cId="1927768986" sldId="270"/>
            <ac:cxnSpMk id="12" creationId="{00000000-0000-0000-0000-000000000000}"/>
          </ac:cxnSpMkLst>
        </pc:cxnChg>
        <pc:cxnChg chg="mod">
          <ac:chgData name="Paolo Castracane" userId="79409e68-a20d-42e3-af0c-ad1c5702f6f2" providerId="ADAL" clId="{B86E509E-5A0A-744B-A2B2-E5C4A09EC777}" dt="2023-02-20T14:47:17.790" v="848" actId="1038"/>
          <ac:cxnSpMkLst>
            <pc:docMk/>
            <pc:sldMk cId="1927768986" sldId="270"/>
            <ac:cxnSpMk id="13" creationId="{00000000-0000-0000-0000-000000000000}"/>
          </ac:cxnSpMkLst>
        </pc:cxnChg>
        <pc:cxnChg chg="mod">
          <ac:chgData name="Paolo Castracane" userId="79409e68-a20d-42e3-af0c-ad1c5702f6f2" providerId="ADAL" clId="{B86E509E-5A0A-744B-A2B2-E5C4A09EC777}" dt="2023-02-20T14:47:17.790" v="848" actId="1038"/>
          <ac:cxnSpMkLst>
            <pc:docMk/>
            <pc:sldMk cId="1927768986" sldId="270"/>
            <ac:cxnSpMk id="17" creationId="{00000000-0000-0000-0000-000000000000}"/>
          </ac:cxnSpMkLst>
        </pc:cxnChg>
        <pc:cxnChg chg="mod">
          <ac:chgData name="Paolo Castracane" userId="79409e68-a20d-42e3-af0c-ad1c5702f6f2" providerId="ADAL" clId="{B86E509E-5A0A-744B-A2B2-E5C4A09EC777}" dt="2023-02-20T14:47:17.790" v="848" actId="1038"/>
          <ac:cxnSpMkLst>
            <pc:docMk/>
            <pc:sldMk cId="1927768986" sldId="270"/>
            <ac:cxnSpMk id="18" creationId="{00000000-0000-0000-0000-000000000000}"/>
          </ac:cxnSpMkLst>
        </pc:cxnChg>
      </pc:sldChg>
      <pc:sldChg chg="modSp add mod">
        <pc:chgData name="Paolo Castracane" userId="79409e68-a20d-42e3-af0c-ad1c5702f6f2" providerId="ADAL" clId="{B86E509E-5A0A-744B-A2B2-E5C4A09EC777}" dt="2023-02-20T14:49:39.588" v="888" actId="255"/>
        <pc:sldMkLst>
          <pc:docMk/>
          <pc:sldMk cId="3651795663" sldId="271"/>
        </pc:sldMkLst>
        <pc:spChg chg="mod">
          <ac:chgData name="Paolo Castracane" userId="79409e68-a20d-42e3-af0c-ad1c5702f6f2" providerId="ADAL" clId="{B86E509E-5A0A-744B-A2B2-E5C4A09EC777}" dt="2023-02-20T14:49:39.588" v="888" actId="255"/>
          <ac:spMkLst>
            <pc:docMk/>
            <pc:sldMk cId="3651795663" sldId="271"/>
            <ac:spMk id="2" creationId="{00000000-0000-0000-0000-000000000000}"/>
          </ac:spMkLst>
        </pc:spChg>
      </pc:sldChg>
      <pc:sldChg chg="modSp add mod modNotes">
        <pc:chgData name="Paolo Castracane" userId="79409e68-a20d-42e3-af0c-ad1c5702f6f2" providerId="ADAL" clId="{B86E509E-5A0A-744B-A2B2-E5C4A09EC777}" dt="2023-02-20T12:38:00.069" v="443" actId="1076"/>
        <pc:sldMkLst>
          <pc:docMk/>
          <pc:sldMk cId="2943267030" sldId="332"/>
        </pc:sldMkLst>
        <pc:spChg chg="mod">
          <ac:chgData name="Paolo Castracane" userId="79409e68-a20d-42e3-af0c-ad1c5702f6f2" providerId="ADAL" clId="{B86E509E-5A0A-744B-A2B2-E5C4A09EC777}" dt="2023-02-20T12:34:45.396" v="274" actId="14100"/>
          <ac:spMkLst>
            <pc:docMk/>
            <pc:sldMk cId="2943267030" sldId="332"/>
            <ac:spMk id="3" creationId="{00000000-0000-0000-0000-000000000000}"/>
          </ac:spMkLst>
        </pc:spChg>
        <pc:spChg chg="mod">
          <ac:chgData name="Paolo Castracane" userId="79409e68-a20d-42e3-af0c-ad1c5702f6f2" providerId="ADAL" clId="{B86E509E-5A0A-744B-A2B2-E5C4A09EC777}" dt="2023-02-20T12:36:02.758" v="392" actId="255"/>
          <ac:spMkLst>
            <pc:docMk/>
            <pc:sldMk cId="2943267030" sldId="332"/>
            <ac:spMk id="14" creationId="{B723FEA5-6CB6-E743-B66E-EFDB4D6A51C4}"/>
          </ac:spMkLst>
        </pc:spChg>
        <pc:spChg chg="mod">
          <ac:chgData name="Paolo Castracane" userId="79409e68-a20d-42e3-af0c-ad1c5702f6f2" providerId="ADAL" clId="{B86E509E-5A0A-744B-A2B2-E5C4A09EC777}" dt="2023-02-20T12:37:34.022" v="440" actId="1036"/>
          <ac:spMkLst>
            <pc:docMk/>
            <pc:sldMk cId="2943267030" sldId="332"/>
            <ac:spMk id="17" creationId="{BC2A8A7A-E946-8549-938D-7108E14637BD}"/>
          </ac:spMkLst>
        </pc:spChg>
        <pc:spChg chg="mod">
          <ac:chgData name="Paolo Castracane" userId="79409e68-a20d-42e3-af0c-ad1c5702f6f2" providerId="ADAL" clId="{B86E509E-5A0A-744B-A2B2-E5C4A09EC777}" dt="2023-02-20T12:38:00.069" v="443" actId="1076"/>
          <ac:spMkLst>
            <pc:docMk/>
            <pc:sldMk cId="2943267030" sldId="332"/>
            <ac:spMk id="18" creationId="{DFDEEE7C-4C58-C744-BDE3-24798E1EBAA5}"/>
          </ac:spMkLst>
        </pc:spChg>
        <pc:picChg chg="mod">
          <ac:chgData name="Paolo Castracane" userId="79409e68-a20d-42e3-af0c-ad1c5702f6f2" providerId="ADAL" clId="{B86E509E-5A0A-744B-A2B2-E5C4A09EC777}" dt="2023-02-20T12:35:14.541" v="341" actId="1038"/>
          <ac:picMkLst>
            <pc:docMk/>
            <pc:sldMk cId="2943267030" sldId="332"/>
            <ac:picMk id="6" creationId="{A0A18F56-FFAF-ED4D-B897-DF8F8787234F}"/>
          </ac:picMkLst>
        </pc:picChg>
        <pc:picChg chg="mod">
          <ac:chgData name="Paolo Castracane" userId="79409e68-a20d-42e3-af0c-ad1c5702f6f2" providerId="ADAL" clId="{B86E509E-5A0A-744B-A2B2-E5C4A09EC777}" dt="2023-02-20T12:35:14.541" v="341" actId="1038"/>
          <ac:picMkLst>
            <pc:docMk/>
            <pc:sldMk cId="2943267030" sldId="332"/>
            <ac:picMk id="9" creationId="{0A97B271-D6A5-CC46-B46F-2F5D7399FFAA}"/>
          </ac:picMkLst>
        </pc:picChg>
        <pc:picChg chg="mod">
          <ac:chgData name="Paolo Castracane" userId="79409e68-a20d-42e3-af0c-ad1c5702f6f2" providerId="ADAL" clId="{B86E509E-5A0A-744B-A2B2-E5C4A09EC777}" dt="2023-02-20T12:36:43.765" v="396" actId="1076"/>
          <ac:picMkLst>
            <pc:docMk/>
            <pc:sldMk cId="2943267030" sldId="332"/>
            <ac:picMk id="10" creationId="{3093F314-9312-E44D-944C-F5E9AA75A0D0}"/>
          </ac:picMkLst>
        </pc:picChg>
        <pc:picChg chg="mod">
          <ac:chgData name="Paolo Castracane" userId="79409e68-a20d-42e3-af0c-ad1c5702f6f2" providerId="ADAL" clId="{B86E509E-5A0A-744B-A2B2-E5C4A09EC777}" dt="2023-02-20T12:36:12.929" v="393" actId="1076"/>
          <ac:picMkLst>
            <pc:docMk/>
            <pc:sldMk cId="2943267030" sldId="332"/>
            <ac:picMk id="11" creationId="{3E850E31-8638-4A47-B0EF-6D6AE77A50B3}"/>
          </ac:picMkLst>
        </pc:picChg>
        <pc:picChg chg="mod">
          <ac:chgData name="Paolo Castracane" userId="79409e68-a20d-42e3-af0c-ad1c5702f6f2" providerId="ADAL" clId="{B86E509E-5A0A-744B-A2B2-E5C4A09EC777}" dt="2023-02-20T12:37:48.588" v="442" actId="166"/>
          <ac:picMkLst>
            <pc:docMk/>
            <pc:sldMk cId="2943267030" sldId="332"/>
            <ac:picMk id="12" creationId="{6BB8EAD5-5585-F949-8A24-5C4014FE1723}"/>
          </ac:picMkLst>
        </pc:picChg>
        <pc:picChg chg="mod">
          <ac:chgData name="Paolo Castracane" userId="79409e68-a20d-42e3-af0c-ad1c5702f6f2" providerId="ADAL" clId="{B86E509E-5A0A-744B-A2B2-E5C4A09EC777}" dt="2023-02-20T12:35:41.921" v="389" actId="1035"/>
          <ac:picMkLst>
            <pc:docMk/>
            <pc:sldMk cId="2943267030" sldId="332"/>
            <ac:picMk id="15" creationId="{C5B1AF9B-EA56-2049-98A4-BA388D1E593E}"/>
          </ac:picMkLst>
        </pc:picChg>
        <pc:picChg chg="mod">
          <ac:chgData name="Paolo Castracane" userId="79409e68-a20d-42e3-af0c-ad1c5702f6f2" providerId="ADAL" clId="{B86E509E-5A0A-744B-A2B2-E5C4A09EC777}" dt="2023-02-20T12:35:41.921" v="389" actId="1035"/>
          <ac:picMkLst>
            <pc:docMk/>
            <pc:sldMk cId="2943267030" sldId="332"/>
            <ac:picMk id="16" creationId="{5D13F7C9-9D75-E24B-9550-D092997C8EAC}"/>
          </ac:picMkLst>
        </pc:picChg>
        <pc:picChg chg="mod">
          <ac:chgData name="Paolo Castracane" userId="79409e68-a20d-42e3-af0c-ad1c5702f6f2" providerId="ADAL" clId="{B86E509E-5A0A-744B-A2B2-E5C4A09EC777}" dt="2023-02-20T12:35:14.541" v="341" actId="1038"/>
          <ac:picMkLst>
            <pc:docMk/>
            <pc:sldMk cId="2943267030" sldId="332"/>
            <ac:picMk id="19" creationId="{FD399291-A302-6D47-85B4-1ACAF05BF52D}"/>
          </ac:picMkLst>
        </pc:picChg>
        <pc:picChg chg="mod">
          <ac:chgData name="Paolo Castracane" userId="79409e68-a20d-42e3-af0c-ad1c5702f6f2" providerId="ADAL" clId="{B86E509E-5A0A-744B-A2B2-E5C4A09EC777}" dt="2023-02-20T12:35:41.921" v="389" actId="1035"/>
          <ac:picMkLst>
            <pc:docMk/>
            <pc:sldMk cId="2943267030" sldId="332"/>
            <ac:picMk id="20" creationId="{A456397C-46ED-9C41-A900-FEE559F1EB08}"/>
          </ac:picMkLst>
        </pc:picChg>
        <pc:picChg chg="mod">
          <ac:chgData name="Paolo Castracane" userId="79409e68-a20d-42e3-af0c-ad1c5702f6f2" providerId="ADAL" clId="{B86E509E-5A0A-744B-A2B2-E5C4A09EC777}" dt="2023-02-20T12:32:15.790" v="222" actId="14100"/>
          <ac:picMkLst>
            <pc:docMk/>
            <pc:sldMk cId="2943267030" sldId="332"/>
            <ac:picMk id="21" creationId="{88785C6C-8B49-F444-ADCD-917931D5DA6A}"/>
          </ac:picMkLst>
        </pc:picChg>
        <pc:picChg chg="mod">
          <ac:chgData name="Paolo Castracane" userId="79409e68-a20d-42e3-af0c-ad1c5702f6f2" providerId="ADAL" clId="{B86E509E-5A0A-744B-A2B2-E5C4A09EC777}" dt="2023-02-20T12:37:29.053" v="435" actId="14100"/>
          <ac:picMkLst>
            <pc:docMk/>
            <pc:sldMk cId="2943267030" sldId="332"/>
            <ac:picMk id="23" creationId="{448C27F5-81E4-5F40-87F1-1A1989A905E7}"/>
          </ac:picMkLst>
        </pc:picChg>
      </pc:sldChg>
      <pc:sldChg chg="modSp add mod">
        <pc:chgData name="Paolo Castracane" userId="79409e68-a20d-42e3-af0c-ad1c5702f6f2" providerId="ADAL" clId="{B86E509E-5A0A-744B-A2B2-E5C4A09EC777}" dt="2023-02-20T12:39:58.538" v="461" actId="1035"/>
        <pc:sldMkLst>
          <pc:docMk/>
          <pc:sldMk cId="3359242221" sldId="360"/>
        </pc:sldMkLst>
        <pc:spChg chg="mod">
          <ac:chgData name="Paolo Castracane" userId="79409e68-a20d-42e3-af0c-ad1c5702f6f2" providerId="ADAL" clId="{B86E509E-5A0A-744B-A2B2-E5C4A09EC777}" dt="2023-02-20T12:39:58.538" v="461" actId="1035"/>
          <ac:spMkLst>
            <pc:docMk/>
            <pc:sldMk cId="3359242221" sldId="360"/>
            <ac:spMk id="2" creationId="{CA7E001E-A2F1-E6E9-9565-FF58FAEB5B6D}"/>
          </ac:spMkLst>
        </pc:spChg>
        <pc:spChg chg="mod">
          <ac:chgData name="Paolo Castracane" userId="79409e68-a20d-42e3-af0c-ad1c5702f6f2" providerId="ADAL" clId="{B86E509E-5A0A-744B-A2B2-E5C4A09EC777}" dt="2023-02-20T12:24:36.044" v="99"/>
          <ac:spMkLst>
            <pc:docMk/>
            <pc:sldMk cId="3359242221" sldId="360"/>
            <ac:spMk id="6" creationId="{8AE9F15E-49A3-7741-B99E-3EB3283CF10A}"/>
          </ac:spMkLst>
        </pc:spChg>
        <pc:spChg chg="mod">
          <ac:chgData name="Paolo Castracane" userId="79409e68-a20d-42e3-af0c-ad1c5702f6f2" providerId="ADAL" clId="{B86E509E-5A0A-744B-A2B2-E5C4A09EC777}" dt="2023-02-20T12:28:05.428" v="136" actId="14100"/>
          <ac:spMkLst>
            <pc:docMk/>
            <pc:sldMk cId="3359242221" sldId="360"/>
            <ac:spMk id="13" creationId="{676D82C2-D1D8-9291-D0AD-EC7E3DFFEF48}"/>
          </ac:spMkLst>
        </pc:spChg>
        <pc:spChg chg="mod">
          <ac:chgData name="Paolo Castracane" userId="79409e68-a20d-42e3-af0c-ad1c5702f6f2" providerId="ADAL" clId="{B86E509E-5A0A-744B-A2B2-E5C4A09EC777}" dt="2023-02-20T12:28:14.249" v="138" actId="14100"/>
          <ac:spMkLst>
            <pc:docMk/>
            <pc:sldMk cId="3359242221" sldId="360"/>
            <ac:spMk id="14" creationId="{A22C14E9-6595-8378-C07B-C18FECD05E35}"/>
          </ac:spMkLst>
        </pc:spChg>
        <pc:spChg chg="mod">
          <ac:chgData name="Paolo Castracane" userId="79409e68-a20d-42e3-af0c-ad1c5702f6f2" providerId="ADAL" clId="{B86E509E-5A0A-744B-A2B2-E5C4A09EC777}" dt="2023-02-20T12:28:53.407" v="169" actId="1036"/>
          <ac:spMkLst>
            <pc:docMk/>
            <pc:sldMk cId="3359242221" sldId="360"/>
            <ac:spMk id="15" creationId="{09E8549E-AE62-9AD1-663B-C46FAC275D02}"/>
          </ac:spMkLst>
        </pc:spChg>
        <pc:spChg chg="mod">
          <ac:chgData name="Paolo Castracane" userId="79409e68-a20d-42e3-af0c-ad1c5702f6f2" providerId="ADAL" clId="{B86E509E-5A0A-744B-A2B2-E5C4A09EC777}" dt="2023-02-20T12:27:52.300" v="133" actId="207"/>
          <ac:spMkLst>
            <pc:docMk/>
            <pc:sldMk cId="3359242221" sldId="360"/>
            <ac:spMk id="16" creationId="{A310A0BA-5B5F-62A8-782F-7D59B6D24A4A}"/>
          </ac:spMkLst>
        </pc:spChg>
        <pc:spChg chg="mod">
          <ac:chgData name="Paolo Castracane" userId="79409e68-a20d-42e3-af0c-ad1c5702f6f2" providerId="ADAL" clId="{B86E509E-5A0A-744B-A2B2-E5C4A09EC777}" dt="2023-02-20T12:28:38.311" v="152" actId="1038"/>
          <ac:spMkLst>
            <pc:docMk/>
            <pc:sldMk cId="3359242221" sldId="360"/>
            <ac:spMk id="17" creationId="{CEC65FBE-2E09-736D-EAC8-97A722E8B1FB}"/>
          </ac:spMkLst>
        </pc:spChg>
        <pc:spChg chg="mod">
          <ac:chgData name="Paolo Castracane" userId="79409e68-a20d-42e3-af0c-ad1c5702f6f2" providerId="ADAL" clId="{B86E509E-5A0A-744B-A2B2-E5C4A09EC777}" dt="2023-02-20T12:27:48.899" v="132" actId="207"/>
          <ac:spMkLst>
            <pc:docMk/>
            <pc:sldMk cId="3359242221" sldId="360"/>
            <ac:spMk id="18" creationId="{932B4FD0-8888-9F6C-9F79-C71460DD22A4}"/>
          </ac:spMkLst>
        </pc:spChg>
        <pc:picChg chg="mod">
          <ac:chgData name="Paolo Castracane" userId="79409e68-a20d-42e3-af0c-ad1c5702f6f2" providerId="ADAL" clId="{B86E509E-5A0A-744B-A2B2-E5C4A09EC777}" dt="2023-02-20T12:25:26.040" v="128" actId="1036"/>
          <ac:picMkLst>
            <pc:docMk/>
            <pc:sldMk cId="3359242221" sldId="360"/>
            <ac:picMk id="4" creationId="{5E6E540C-0D4A-4FC6-6E5C-D9CFBBC426CA}"/>
          </ac:picMkLst>
        </pc:picChg>
      </pc:sldChg>
      <pc:sldChg chg="modSp add">
        <pc:chgData name="Paolo Castracane" userId="79409e68-a20d-42e3-af0c-ad1c5702f6f2" providerId="ADAL" clId="{B86E509E-5A0A-744B-A2B2-E5C4A09EC777}" dt="2023-02-20T12:30:58.270" v="177"/>
        <pc:sldMkLst>
          <pc:docMk/>
          <pc:sldMk cId="3972865443" sldId="373"/>
        </pc:sldMkLst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3972865443" sldId="373"/>
            <ac:spMk id="6" creationId="{161A1E65-A1A5-384E-A107-E8DE13F1FCC6}"/>
          </ac:spMkLst>
        </pc:spChg>
      </pc:sldChg>
      <pc:sldChg chg="modSp add mod">
        <pc:chgData name="Paolo Castracane" userId="79409e68-a20d-42e3-af0c-ad1c5702f6f2" providerId="ADAL" clId="{B86E509E-5A0A-744B-A2B2-E5C4A09EC777}" dt="2023-02-20T15:06:44.154" v="1091" actId="255"/>
        <pc:sldMkLst>
          <pc:docMk/>
          <pc:sldMk cId="1958766618" sldId="374"/>
        </pc:sldMkLst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1958766618" sldId="374"/>
            <ac:spMk id="6" creationId="{FBA3C530-46FC-764C-BA44-BF8784F7B83F}"/>
          </ac:spMkLst>
        </pc:spChg>
        <pc:spChg chg="mod">
          <ac:chgData name="Paolo Castracane" userId="79409e68-a20d-42e3-af0c-ad1c5702f6f2" providerId="ADAL" clId="{B86E509E-5A0A-744B-A2B2-E5C4A09EC777}" dt="2023-02-20T15:06:19.349" v="1089" actId="255"/>
          <ac:spMkLst>
            <pc:docMk/>
            <pc:sldMk cId="1958766618" sldId="374"/>
            <ac:spMk id="7" creationId="{904E9895-D4A8-ED4A-8A9C-7766897BD17E}"/>
          </ac:spMkLst>
        </pc:spChg>
        <pc:spChg chg="mod">
          <ac:chgData name="Paolo Castracane" userId="79409e68-a20d-42e3-af0c-ad1c5702f6f2" providerId="ADAL" clId="{B86E509E-5A0A-744B-A2B2-E5C4A09EC777}" dt="2023-02-20T15:06:44.154" v="1091" actId="255"/>
          <ac:spMkLst>
            <pc:docMk/>
            <pc:sldMk cId="1958766618" sldId="374"/>
            <ac:spMk id="11" creationId="{F41FAF44-A242-3D48-BAB4-5CD4FCA8CA98}"/>
          </ac:spMkLst>
        </pc:spChg>
        <pc:picChg chg="mod">
          <ac:chgData name="Paolo Castracane" userId="79409e68-a20d-42e3-af0c-ad1c5702f6f2" providerId="ADAL" clId="{B86E509E-5A0A-744B-A2B2-E5C4A09EC777}" dt="2023-02-20T14:57:16.416" v="1087" actId="1076"/>
          <ac:picMkLst>
            <pc:docMk/>
            <pc:sldMk cId="1958766618" sldId="374"/>
            <ac:picMk id="2" creationId="{628868D0-72E5-1345-B6CD-9B3F203DE413}"/>
          </ac:picMkLst>
        </pc:picChg>
      </pc:sldChg>
      <pc:sldChg chg="del">
        <pc:chgData name="Paolo Castracane" userId="79409e68-a20d-42e3-af0c-ad1c5702f6f2" providerId="ADAL" clId="{B86E509E-5A0A-744B-A2B2-E5C4A09EC777}" dt="2023-02-20T12:24:10.933" v="96" actId="2696"/>
        <pc:sldMkLst>
          <pc:docMk/>
          <pc:sldMk cId="186885450" sldId="536"/>
        </pc:sldMkLst>
      </pc:sldChg>
      <pc:sldChg chg="del">
        <pc:chgData name="Paolo Castracane" userId="79409e68-a20d-42e3-af0c-ad1c5702f6f2" providerId="ADAL" clId="{B86E509E-5A0A-744B-A2B2-E5C4A09EC777}" dt="2023-02-20T12:24:12.566" v="97" actId="2696"/>
        <pc:sldMkLst>
          <pc:docMk/>
          <pc:sldMk cId="3722436538" sldId="538"/>
        </pc:sldMkLst>
      </pc:sldChg>
      <pc:sldChg chg="modSp add mod">
        <pc:chgData name="Paolo Castracane" userId="79409e68-a20d-42e3-af0c-ad1c5702f6f2" providerId="ADAL" clId="{B86E509E-5A0A-744B-A2B2-E5C4A09EC777}" dt="2023-02-20T14:30:42.085" v="605" actId="14100"/>
        <pc:sldMkLst>
          <pc:docMk/>
          <pc:sldMk cId="834157666" sldId="683"/>
        </pc:sldMkLst>
        <pc:spChg chg="mod">
          <ac:chgData name="Paolo Castracane" userId="79409e68-a20d-42e3-af0c-ad1c5702f6f2" providerId="ADAL" clId="{B86E509E-5A0A-744B-A2B2-E5C4A09EC777}" dt="2023-02-20T14:30:42.085" v="605" actId="14100"/>
          <ac:spMkLst>
            <pc:docMk/>
            <pc:sldMk cId="834157666" sldId="683"/>
            <ac:spMk id="2" creationId="{DCC730AD-E931-9049-AFDF-4912E8B0F090}"/>
          </ac:spMkLst>
        </pc:spChg>
        <pc:spChg chg="mod">
          <ac:chgData name="Paolo Castracane" userId="79409e68-a20d-42e3-af0c-ad1c5702f6f2" providerId="ADAL" clId="{B86E509E-5A0A-744B-A2B2-E5C4A09EC777}" dt="2023-02-20T14:29:53.183" v="593" actId="1076"/>
          <ac:spMkLst>
            <pc:docMk/>
            <pc:sldMk cId="834157666" sldId="683"/>
            <ac:spMk id="8" creationId="{AF6CF18F-E5CD-584A-8096-AA271C6DFB53}"/>
          </ac:spMkLst>
        </pc:spChg>
        <pc:spChg chg="mod">
          <ac:chgData name="Paolo Castracane" userId="79409e68-a20d-42e3-af0c-ad1c5702f6f2" providerId="ADAL" clId="{B86E509E-5A0A-744B-A2B2-E5C4A09EC777}" dt="2023-02-20T14:29:17.819" v="586" actId="255"/>
          <ac:spMkLst>
            <pc:docMk/>
            <pc:sldMk cId="834157666" sldId="683"/>
            <ac:spMk id="12" creationId="{09DAAED7-996F-454D-909B-E4D79E9AE53A}"/>
          </ac:spMkLst>
        </pc:spChg>
        <pc:spChg chg="mod">
          <ac:chgData name="Paolo Castracane" userId="79409e68-a20d-42e3-af0c-ad1c5702f6f2" providerId="ADAL" clId="{B86E509E-5A0A-744B-A2B2-E5C4A09EC777}" dt="2023-02-20T14:29:46.437" v="591" actId="1076"/>
          <ac:spMkLst>
            <pc:docMk/>
            <pc:sldMk cId="834157666" sldId="683"/>
            <ac:spMk id="13" creationId="{D59038B6-EAAC-BD4A-B72D-D9ABEFE2A914}"/>
          </ac:spMkLst>
        </pc:spChg>
        <pc:spChg chg="mod">
          <ac:chgData name="Paolo Castracane" userId="79409e68-a20d-42e3-af0c-ad1c5702f6f2" providerId="ADAL" clId="{B86E509E-5A0A-744B-A2B2-E5C4A09EC777}" dt="2023-02-20T14:29:49.452" v="592" actId="1076"/>
          <ac:spMkLst>
            <pc:docMk/>
            <pc:sldMk cId="834157666" sldId="683"/>
            <ac:spMk id="14" creationId="{364A7873-BC0F-B647-9CA1-0A3D1578649E}"/>
          </ac:spMkLst>
        </pc:spChg>
        <pc:spChg chg="mod">
          <ac:chgData name="Paolo Castracane" userId="79409e68-a20d-42e3-af0c-ad1c5702f6f2" providerId="ADAL" clId="{B86E509E-5A0A-744B-A2B2-E5C4A09EC777}" dt="2023-02-20T14:25:04.219" v="540" actId="1076"/>
          <ac:spMkLst>
            <pc:docMk/>
            <pc:sldMk cId="834157666" sldId="683"/>
            <ac:spMk id="15" creationId="{C9A00BC9-E10E-1A45-98DD-E22385DB217E}"/>
          </ac:spMkLst>
        </pc:spChg>
        <pc:picChg chg="mod">
          <ac:chgData name="Paolo Castracane" userId="79409e68-a20d-42e3-af0c-ad1c5702f6f2" providerId="ADAL" clId="{B86E509E-5A0A-744B-A2B2-E5C4A09EC777}" dt="2023-02-20T14:30:10.808" v="596" actId="14100"/>
          <ac:picMkLst>
            <pc:docMk/>
            <pc:sldMk cId="834157666" sldId="683"/>
            <ac:picMk id="4" creationId="{2A6B9C30-05D1-454E-AB91-144B27DCB9B2}"/>
          </ac:picMkLst>
        </pc:picChg>
        <pc:picChg chg="mod">
          <ac:chgData name="Paolo Castracane" userId="79409e68-a20d-42e3-af0c-ad1c5702f6f2" providerId="ADAL" clId="{B86E509E-5A0A-744B-A2B2-E5C4A09EC777}" dt="2023-02-20T14:30:21.507" v="599" actId="1076"/>
          <ac:picMkLst>
            <pc:docMk/>
            <pc:sldMk cId="834157666" sldId="683"/>
            <ac:picMk id="5" creationId="{6EE72738-05BD-594B-BCCD-B86ACF6F7192}"/>
          </ac:picMkLst>
        </pc:picChg>
        <pc:picChg chg="mod">
          <ac:chgData name="Paolo Castracane" userId="79409e68-a20d-42e3-af0c-ad1c5702f6f2" providerId="ADAL" clId="{B86E509E-5A0A-744B-A2B2-E5C4A09EC777}" dt="2023-02-20T14:30:03.039" v="594" actId="14100"/>
          <ac:picMkLst>
            <pc:docMk/>
            <pc:sldMk cId="834157666" sldId="683"/>
            <ac:picMk id="10" creationId="{1141D9C7-4767-3842-B3A6-D3F298B17955}"/>
          </ac:picMkLst>
        </pc:picChg>
        <pc:picChg chg="mod">
          <ac:chgData name="Paolo Castracane" userId="79409e68-a20d-42e3-af0c-ad1c5702f6f2" providerId="ADAL" clId="{B86E509E-5A0A-744B-A2B2-E5C4A09EC777}" dt="2023-02-20T14:30:34.986" v="604" actId="14100"/>
          <ac:picMkLst>
            <pc:docMk/>
            <pc:sldMk cId="834157666" sldId="683"/>
            <ac:picMk id="11" creationId="{FB1FA216-BCB8-0A45-8980-910CC2C22ABB}"/>
          </ac:picMkLst>
        </pc:picChg>
        <pc:picChg chg="mod">
          <ac:chgData name="Paolo Castracane" userId="79409e68-a20d-42e3-af0c-ad1c5702f6f2" providerId="ADAL" clId="{B86E509E-5A0A-744B-A2B2-E5C4A09EC777}" dt="2023-02-20T12:43:56.062" v="525" actId="1076"/>
          <ac:picMkLst>
            <pc:docMk/>
            <pc:sldMk cId="834157666" sldId="683"/>
            <ac:picMk id="16" creationId="{2C00DF95-EA81-4442-9049-6CFA644E51EB}"/>
          </ac:picMkLst>
        </pc:picChg>
      </pc:sldChg>
      <pc:sldChg chg="addSp delSp modSp add mod">
        <pc:chgData name="Paolo Castracane" userId="79409e68-a20d-42e3-af0c-ad1c5702f6f2" providerId="ADAL" clId="{B86E509E-5A0A-744B-A2B2-E5C4A09EC777}" dt="2023-02-20T12:43:28.713" v="523" actId="14100"/>
        <pc:sldMkLst>
          <pc:docMk/>
          <pc:sldMk cId="2842895644" sldId="699"/>
        </pc:sldMkLst>
        <pc:spChg chg="add del mod">
          <ac:chgData name="Paolo Castracane" userId="79409e68-a20d-42e3-af0c-ad1c5702f6f2" providerId="ADAL" clId="{B86E509E-5A0A-744B-A2B2-E5C4A09EC777}" dt="2023-02-20T12:38:40.546" v="450"/>
          <ac:spMkLst>
            <pc:docMk/>
            <pc:sldMk cId="2842895644" sldId="699"/>
            <ac:spMk id="6" creationId="{93843398-6B7D-7642-6FE5-C978FB23477B}"/>
          </ac:spMkLst>
        </pc:spChg>
        <pc:spChg chg="add del mod">
          <ac:chgData name="Paolo Castracane" userId="79409e68-a20d-42e3-af0c-ad1c5702f6f2" providerId="ADAL" clId="{B86E509E-5A0A-744B-A2B2-E5C4A09EC777}" dt="2023-02-20T12:38:55.557" v="454"/>
          <ac:spMkLst>
            <pc:docMk/>
            <pc:sldMk cId="2842895644" sldId="699"/>
            <ac:spMk id="8" creationId="{0F13269B-7FA6-A714-9C52-92F11A32DAB8}"/>
          </ac:spMkLst>
        </pc:spChg>
        <pc:spChg chg="mod">
          <ac:chgData name="Paolo Castracane" userId="79409e68-a20d-42e3-af0c-ad1c5702f6f2" providerId="ADAL" clId="{B86E509E-5A0A-744B-A2B2-E5C4A09EC777}" dt="2023-02-20T12:41:10.382" v="471" actId="255"/>
          <ac:spMkLst>
            <pc:docMk/>
            <pc:sldMk cId="2842895644" sldId="699"/>
            <ac:spMk id="11" creationId="{4CC4D373-156C-3C4E-B954-E6990F355219}"/>
          </ac:spMkLst>
        </pc:spChg>
        <pc:spChg chg="mod">
          <ac:chgData name="Paolo Castracane" userId="79409e68-a20d-42e3-af0c-ad1c5702f6f2" providerId="ADAL" clId="{B86E509E-5A0A-744B-A2B2-E5C4A09EC777}" dt="2023-02-20T12:42:44.689" v="500" actId="1076"/>
          <ac:spMkLst>
            <pc:docMk/>
            <pc:sldMk cId="2842895644" sldId="699"/>
            <ac:spMk id="15" creationId="{5D686C51-4667-AF4A-9E1E-2ADD98985968}"/>
          </ac:spMkLst>
        </pc:spChg>
        <pc:spChg chg="mod">
          <ac:chgData name="Paolo Castracane" userId="79409e68-a20d-42e3-af0c-ad1c5702f6f2" providerId="ADAL" clId="{B86E509E-5A0A-744B-A2B2-E5C4A09EC777}" dt="2023-02-20T12:41:17.823" v="477" actId="1035"/>
          <ac:spMkLst>
            <pc:docMk/>
            <pc:sldMk cId="2842895644" sldId="699"/>
            <ac:spMk id="16" creationId="{3029906C-2EBB-1E48-BDAB-E271C49744DB}"/>
          </ac:spMkLst>
        </pc:spChg>
        <pc:picChg chg="mod">
          <ac:chgData name="Paolo Castracane" userId="79409e68-a20d-42e3-af0c-ad1c5702f6f2" providerId="ADAL" clId="{B86E509E-5A0A-744B-A2B2-E5C4A09EC777}" dt="2023-02-20T12:42:59.718" v="503" actId="14100"/>
          <ac:picMkLst>
            <pc:docMk/>
            <pc:sldMk cId="2842895644" sldId="699"/>
            <ac:picMk id="2" creationId="{EEE1E7D4-4780-804D-8EAD-4F836D8AAC7E}"/>
          </ac:picMkLst>
        </pc:picChg>
        <pc:picChg chg="mod">
          <ac:chgData name="Paolo Castracane" userId="79409e68-a20d-42e3-af0c-ad1c5702f6f2" providerId="ADAL" clId="{B86E509E-5A0A-744B-A2B2-E5C4A09EC777}" dt="2023-02-20T12:42:55.903" v="502" actId="14100"/>
          <ac:picMkLst>
            <pc:docMk/>
            <pc:sldMk cId="2842895644" sldId="699"/>
            <ac:picMk id="4" creationId="{BCD6EE35-9AA5-A64A-8602-244BC9BB6791}"/>
          </ac:picMkLst>
        </pc:picChg>
        <pc:picChg chg="mod">
          <ac:chgData name="Paolo Castracane" userId="79409e68-a20d-42e3-af0c-ad1c5702f6f2" providerId="ADAL" clId="{B86E509E-5A0A-744B-A2B2-E5C4A09EC777}" dt="2023-02-20T12:43:14.942" v="521" actId="14100"/>
          <ac:picMkLst>
            <pc:docMk/>
            <pc:sldMk cId="2842895644" sldId="699"/>
            <ac:picMk id="5" creationId="{C054A207-1627-D04E-9A21-9926876B9BB5}"/>
          </ac:picMkLst>
        </pc:picChg>
        <pc:picChg chg="mod">
          <ac:chgData name="Paolo Castracane" userId="79409e68-a20d-42e3-af0c-ad1c5702f6f2" providerId="ADAL" clId="{B86E509E-5A0A-744B-A2B2-E5C4A09EC777}" dt="2023-02-20T12:42:36.005" v="498" actId="14100"/>
          <ac:picMkLst>
            <pc:docMk/>
            <pc:sldMk cId="2842895644" sldId="699"/>
            <ac:picMk id="7" creationId="{CC619F8F-7354-7D41-9504-034972AFC4E3}"/>
          </ac:picMkLst>
        </pc:picChg>
        <pc:picChg chg="mod">
          <ac:chgData name="Paolo Castracane" userId="79409e68-a20d-42e3-af0c-ad1c5702f6f2" providerId="ADAL" clId="{B86E509E-5A0A-744B-A2B2-E5C4A09EC777}" dt="2023-02-20T12:43:08.031" v="520" actId="1035"/>
          <ac:picMkLst>
            <pc:docMk/>
            <pc:sldMk cId="2842895644" sldId="699"/>
            <ac:picMk id="9" creationId="{C5FFFDAA-87D5-4E47-B06E-14B189C77C19}"/>
          </ac:picMkLst>
        </pc:picChg>
        <pc:picChg chg="mod">
          <ac:chgData name="Paolo Castracane" userId="79409e68-a20d-42e3-af0c-ad1c5702f6f2" providerId="ADAL" clId="{B86E509E-5A0A-744B-A2B2-E5C4A09EC777}" dt="2023-02-20T12:41:22.823" v="482" actId="1035"/>
          <ac:picMkLst>
            <pc:docMk/>
            <pc:sldMk cId="2842895644" sldId="699"/>
            <ac:picMk id="13" creationId="{93CF6F18-5404-5C42-B14B-463FE70FE62F}"/>
          </ac:picMkLst>
        </pc:picChg>
        <pc:picChg chg="mod">
          <ac:chgData name="Paolo Castracane" userId="79409e68-a20d-42e3-af0c-ad1c5702f6f2" providerId="ADAL" clId="{B86E509E-5A0A-744B-A2B2-E5C4A09EC777}" dt="2023-02-20T12:43:28.713" v="523" actId="14100"/>
          <ac:picMkLst>
            <pc:docMk/>
            <pc:sldMk cId="2842895644" sldId="699"/>
            <ac:picMk id="18" creationId="{836E40D4-BD46-B64C-BF0F-2B6C8A4ADCC7}"/>
          </ac:picMkLst>
        </pc:picChg>
        <pc:picChg chg="mod">
          <ac:chgData name="Paolo Castracane" userId="79409e68-a20d-42e3-af0c-ad1c5702f6f2" providerId="ADAL" clId="{B86E509E-5A0A-744B-A2B2-E5C4A09EC777}" dt="2023-02-20T12:43:24.778" v="522" actId="14100"/>
          <ac:picMkLst>
            <pc:docMk/>
            <pc:sldMk cId="2842895644" sldId="699"/>
            <ac:picMk id="19" creationId="{A8132058-E6CD-3747-8FA6-A4D076F6F71E}"/>
          </ac:picMkLst>
        </pc:picChg>
      </pc:sldChg>
      <pc:sldChg chg="modSp add mod ord">
        <pc:chgData name="Paolo Castracane" userId="79409e68-a20d-42e3-af0c-ad1c5702f6f2" providerId="ADAL" clId="{B86E509E-5A0A-744B-A2B2-E5C4A09EC777}" dt="2023-02-21T09:01:33.971" v="1107" actId="20578"/>
        <pc:sldMkLst>
          <pc:docMk/>
          <pc:sldMk cId="1500840081" sldId="700"/>
        </pc:sldMkLst>
        <pc:spChg chg="mod">
          <ac:chgData name="Paolo Castracane" userId="79409e68-a20d-42e3-af0c-ad1c5702f6f2" providerId="ADAL" clId="{B86E509E-5A0A-744B-A2B2-E5C4A09EC777}" dt="2023-02-20T14:35:23.062" v="677" actId="14100"/>
          <ac:spMkLst>
            <pc:docMk/>
            <pc:sldMk cId="1500840081" sldId="700"/>
            <ac:spMk id="6" creationId="{512CE64F-08E3-484E-856E-1980FCD88296}"/>
          </ac:spMkLst>
        </pc:spChg>
        <pc:spChg chg="mod">
          <ac:chgData name="Paolo Castracane" userId="79409e68-a20d-42e3-af0c-ad1c5702f6f2" providerId="ADAL" clId="{B86E509E-5A0A-744B-A2B2-E5C4A09EC777}" dt="2023-02-20T14:34:58.496" v="653" actId="1035"/>
          <ac:spMkLst>
            <pc:docMk/>
            <pc:sldMk cId="1500840081" sldId="700"/>
            <ac:spMk id="13" creationId="{F6EA7E3B-1B87-E448-BE90-B22345DAE2CC}"/>
          </ac:spMkLst>
        </pc:spChg>
        <pc:spChg chg="mod">
          <ac:chgData name="Paolo Castracane" userId="79409e68-a20d-42e3-af0c-ad1c5702f6f2" providerId="ADAL" clId="{B86E509E-5A0A-744B-A2B2-E5C4A09EC777}" dt="2023-02-20T14:31:46.662" v="611" actId="1076"/>
          <ac:spMkLst>
            <pc:docMk/>
            <pc:sldMk cId="1500840081" sldId="700"/>
            <ac:spMk id="14" creationId="{423399E1-A3F6-AC4E-A43D-9BE9E1BF697C}"/>
          </ac:spMkLst>
        </pc:spChg>
        <pc:picChg chg="mod">
          <ac:chgData name="Paolo Castracane" userId="79409e68-a20d-42e3-af0c-ad1c5702f6f2" providerId="ADAL" clId="{B86E509E-5A0A-744B-A2B2-E5C4A09EC777}" dt="2023-02-20T14:31:24.541" v="607" actId="1076"/>
          <ac:picMkLst>
            <pc:docMk/>
            <pc:sldMk cId="1500840081" sldId="700"/>
            <ac:picMk id="5" creationId="{7C85E451-9838-B340-9C47-8B13709668E5}"/>
          </ac:picMkLst>
        </pc:picChg>
        <pc:picChg chg="mod">
          <ac:chgData name="Paolo Castracane" userId="79409e68-a20d-42e3-af0c-ad1c5702f6f2" providerId="ADAL" clId="{B86E509E-5A0A-744B-A2B2-E5C4A09EC777}" dt="2023-02-20T14:35:13.053" v="675" actId="1036"/>
          <ac:picMkLst>
            <pc:docMk/>
            <pc:sldMk cId="1500840081" sldId="700"/>
            <ac:picMk id="7" creationId="{F15C10D8-FE88-B94A-8269-EC5055A0A875}"/>
          </ac:picMkLst>
        </pc:picChg>
        <pc:picChg chg="mod">
          <ac:chgData name="Paolo Castracane" userId="79409e68-a20d-42e3-af0c-ad1c5702f6f2" providerId="ADAL" clId="{B86E509E-5A0A-744B-A2B2-E5C4A09EC777}" dt="2023-02-20T14:35:13.053" v="675" actId="1036"/>
          <ac:picMkLst>
            <pc:docMk/>
            <pc:sldMk cId="1500840081" sldId="700"/>
            <ac:picMk id="8" creationId="{C7D449B8-C4B9-FC44-8132-5B0DDE969363}"/>
          </ac:picMkLst>
        </pc:picChg>
        <pc:picChg chg="mod">
          <ac:chgData name="Paolo Castracane" userId="79409e68-a20d-42e3-af0c-ad1c5702f6f2" providerId="ADAL" clId="{B86E509E-5A0A-744B-A2B2-E5C4A09EC777}" dt="2023-02-20T14:34:44.792" v="639" actId="14100"/>
          <ac:picMkLst>
            <pc:docMk/>
            <pc:sldMk cId="1500840081" sldId="700"/>
            <ac:picMk id="9" creationId="{8AE16BAD-930D-CA42-AB95-6332E1CAC283}"/>
          </ac:picMkLst>
        </pc:picChg>
      </pc:sldChg>
      <pc:sldChg chg="modSp add mod">
        <pc:chgData name="Paolo Castracane" userId="79409e68-a20d-42e3-af0c-ad1c5702f6f2" providerId="ADAL" clId="{B86E509E-5A0A-744B-A2B2-E5C4A09EC777}" dt="2023-02-20T15:06:56.974" v="1092" actId="255"/>
        <pc:sldMkLst>
          <pc:docMk/>
          <pc:sldMk cId="4265551853" sldId="704"/>
        </pc:sldMkLst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4265551853" sldId="704"/>
            <ac:spMk id="4" creationId="{24615D00-1BD7-77EA-3CF9-DBA378D9D330}"/>
          </ac:spMkLst>
        </pc:spChg>
        <pc:spChg chg="mod">
          <ac:chgData name="Paolo Castracane" userId="79409e68-a20d-42e3-af0c-ad1c5702f6f2" providerId="ADAL" clId="{B86E509E-5A0A-744B-A2B2-E5C4A09EC777}" dt="2023-02-20T15:06:56.974" v="1092" actId="255"/>
          <ac:spMkLst>
            <pc:docMk/>
            <pc:sldMk cId="4265551853" sldId="704"/>
            <ac:spMk id="6" creationId="{4AE8D54F-1FFB-8327-A720-317530E4AC58}"/>
          </ac:spMkLst>
        </pc:spChg>
        <pc:spChg chg="mod">
          <ac:chgData name="Paolo Castracane" userId="79409e68-a20d-42e3-af0c-ad1c5702f6f2" providerId="ADAL" clId="{B86E509E-5A0A-744B-A2B2-E5C4A09EC777}" dt="2023-02-20T14:56:18.967" v="1082" actId="255"/>
          <ac:spMkLst>
            <pc:docMk/>
            <pc:sldMk cId="4265551853" sldId="704"/>
            <ac:spMk id="7" creationId="{D9509BEE-0748-3AB1-E5E8-3A7F79F4F9CA}"/>
          </ac:spMkLst>
        </pc:spChg>
      </pc:sldChg>
      <pc:sldChg chg="modSp add mod">
        <pc:chgData name="Paolo Castracane" userId="79409e68-a20d-42e3-af0c-ad1c5702f6f2" providerId="ADAL" clId="{B86E509E-5A0A-744B-A2B2-E5C4A09EC777}" dt="2023-02-20T14:51:41.804" v="991" actId="1036"/>
        <pc:sldMkLst>
          <pc:docMk/>
          <pc:sldMk cId="1572633743" sldId="705"/>
        </pc:sldMkLst>
        <pc:spChg chg="mod">
          <ac:chgData name="Paolo Castracane" userId="79409e68-a20d-42e3-af0c-ad1c5702f6f2" providerId="ADAL" clId="{B86E509E-5A0A-744B-A2B2-E5C4A09EC777}" dt="2023-02-20T14:51:34.042" v="967" actId="1037"/>
          <ac:spMkLst>
            <pc:docMk/>
            <pc:sldMk cId="1572633743" sldId="705"/>
            <ac:spMk id="2" creationId="{846B1320-2068-2772-1D6B-8BBF87B201E5}"/>
          </ac:spMkLst>
        </pc:spChg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1572633743" sldId="705"/>
            <ac:spMk id="4" creationId="{02DF3059-4F17-AAAC-4B5B-F0F4E3407FA9}"/>
          </ac:spMkLst>
        </pc:spChg>
        <pc:spChg chg="mod">
          <ac:chgData name="Paolo Castracane" userId="79409e68-a20d-42e3-af0c-ad1c5702f6f2" providerId="ADAL" clId="{B86E509E-5A0A-744B-A2B2-E5C4A09EC777}" dt="2023-02-20T14:51:27.764" v="952" actId="1036"/>
          <ac:spMkLst>
            <pc:docMk/>
            <pc:sldMk cId="1572633743" sldId="705"/>
            <ac:spMk id="5" creationId="{5BA93E29-C76C-66D7-6BFF-4C22DBD3F324}"/>
          </ac:spMkLst>
        </pc:spChg>
        <pc:grpChg chg="mod">
          <ac:chgData name="Paolo Castracane" userId="79409e68-a20d-42e3-af0c-ad1c5702f6f2" providerId="ADAL" clId="{B86E509E-5A0A-744B-A2B2-E5C4A09EC777}" dt="2023-02-20T14:51:41.804" v="991" actId="1036"/>
          <ac:grpSpMkLst>
            <pc:docMk/>
            <pc:sldMk cId="1572633743" sldId="705"/>
            <ac:grpSpMk id="3" creationId="{6E5E283C-AD4C-CAB2-B242-159CB4297457}"/>
          </ac:grpSpMkLst>
        </pc:grpChg>
      </pc:sldChg>
      <pc:sldChg chg="modSp add mod">
        <pc:chgData name="Paolo Castracane" userId="79409e68-a20d-42e3-af0c-ad1c5702f6f2" providerId="ADAL" clId="{B86E509E-5A0A-744B-A2B2-E5C4A09EC777}" dt="2023-02-22T09:49:24.568" v="1111" actId="1076"/>
        <pc:sldMkLst>
          <pc:docMk/>
          <pc:sldMk cId="1122788658" sldId="706"/>
        </pc:sldMkLst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1122788658" sldId="706"/>
            <ac:spMk id="4" creationId="{DB845D3D-A376-A50A-B8A7-80CF4D2F47D8}"/>
          </ac:spMkLst>
        </pc:spChg>
        <pc:spChg chg="mod">
          <ac:chgData name="Paolo Castracane" userId="79409e68-a20d-42e3-af0c-ad1c5702f6f2" providerId="ADAL" clId="{B86E509E-5A0A-744B-A2B2-E5C4A09EC777}" dt="2023-02-20T14:53:09.449" v="1010" actId="1076"/>
          <ac:spMkLst>
            <pc:docMk/>
            <pc:sldMk cId="1122788658" sldId="706"/>
            <ac:spMk id="5" creationId="{8D44903F-BEB8-F303-DC8E-ABA17C1B3CDE}"/>
          </ac:spMkLst>
        </pc:spChg>
        <pc:spChg chg="mod">
          <ac:chgData name="Paolo Castracane" userId="79409e68-a20d-42e3-af0c-ad1c5702f6f2" providerId="ADAL" clId="{B86E509E-5A0A-744B-A2B2-E5C4A09EC777}" dt="2023-02-22T09:49:24.568" v="1111" actId="1076"/>
          <ac:spMkLst>
            <pc:docMk/>
            <pc:sldMk cId="1122788658" sldId="706"/>
            <ac:spMk id="22" creationId="{A3D47E2C-0EA5-D4F5-15A2-35FF06C7A755}"/>
          </ac:spMkLst>
        </pc:spChg>
        <pc:picChg chg="mod">
          <ac:chgData name="Paolo Castracane" userId="79409e68-a20d-42e3-af0c-ad1c5702f6f2" providerId="ADAL" clId="{B86E509E-5A0A-744B-A2B2-E5C4A09EC777}" dt="2023-02-20T14:53:46.338" v="1036" actId="14100"/>
          <ac:picMkLst>
            <pc:docMk/>
            <pc:sldMk cId="1122788658" sldId="706"/>
            <ac:picMk id="6" creationId="{8C701942-E269-EB39-2402-55467EFBB3FB}"/>
          </ac:picMkLst>
        </pc:picChg>
        <pc:picChg chg="mod">
          <ac:chgData name="Paolo Castracane" userId="79409e68-a20d-42e3-af0c-ad1c5702f6f2" providerId="ADAL" clId="{B86E509E-5A0A-744B-A2B2-E5C4A09EC777}" dt="2023-02-20T14:53:24.773" v="1014" actId="1076"/>
          <ac:picMkLst>
            <pc:docMk/>
            <pc:sldMk cId="1122788658" sldId="706"/>
            <ac:picMk id="7" creationId="{651FE7CD-F8ED-C760-085F-E9BAAB16EB92}"/>
          </ac:picMkLst>
        </pc:picChg>
        <pc:picChg chg="mod">
          <ac:chgData name="Paolo Castracane" userId="79409e68-a20d-42e3-af0c-ad1c5702f6f2" providerId="ADAL" clId="{B86E509E-5A0A-744B-A2B2-E5C4A09EC777}" dt="2023-02-20T14:53:22.781" v="1013" actId="1076"/>
          <ac:picMkLst>
            <pc:docMk/>
            <pc:sldMk cId="1122788658" sldId="706"/>
            <ac:picMk id="8" creationId="{F15D36A8-68CE-A25A-A0B6-95FDC5A572A5}"/>
          </ac:picMkLst>
        </pc:picChg>
      </pc:sldChg>
      <pc:sldChg chg="modSp add mod">
        <pc:chgData name="Paolo Castracane" userId="79409e68-a20d-42e3-af0c-ad1c5702f6f2" providerId="ADAL" clId="{B86E509E-5A0A-744B-A2B2-E5C4A09EC777}" dt="2023-02-20T14:54:45.226" v="1073" actId="1037"/>
        <pc:sldMkLst>
          <pc:docMk/>
          <pc:sldMk cId="3226095546" sldId="707"/>
        </pc:sldMkLst>
        <pc:spChg chg="mod">
          <ac:chgData name="Paolo Castracane" userId="79409e68-a20d-42e3-af0c-ad1c5702f6f2" providerId="ADAL" clId="{B86E509E-5A0A-744B-A2B2-E5C4A09EC777}" dt="2023-02-20T12:30:58.270" v="177"/>
          <ac:spMkLst>
            <pc:docMk/>
            <pc:sldMk cId="3226095546" sldId="707"/>
            <ac:spMk id="4" creationId="{F275CA29-0466-63A6-2A0F-7080F101DAF7}"/>
          </ac:spMkLst>
        </pc:spChg>
        <pc:spChg chg="mod">
          <ac:chgData name="Paolo Castracane" userId="79409e68-a20d-42e3-af0c-ad1c5702f6f2" providerId="ADAL" clId="{B86E509E-5A0A-744B-A2B2-E5C4A09EC777}" dt="2023-02-20T14:54:45.226" v="1073" actId="1037"/>
          <ac:spMkLst>
            <pc:docMk/>
            <pc:sldMk cId="3226095546" sldId="707"/>
            <ac:spMk id="7" creationId="{BD054B8F-B3EF-E70B-93AF-D4B27D30E507}"/>
          </ac:spMkLst>
        </pc:spChg>
        <pc:picChg chg="mod">
          <ac:chgData name="Paolo Castracane" userId="79409e68-a20d-42e3-af0c-ad1c5702f6f2" providerId="ADAL" clId="{B86E509E-5A0A-744B-A2B2-E5C4A09EC777}" dt="2023-02-20T14:54:37.024" v="1055" actId="1035"/>
          <ac:picMkLst>
            <pc:docMk/>
            <pc:sldMk cId="3226095546" sldId="707"/>
            <ac:picMk id="6" creationId="{3EEE7BE0-ED2F-B342-9EA0-7C2334DC9DBD}"/>
          </ac:picMkLst>
        </pc:picChg>
      </pc:sldChg>
      <pc:sldChg chg="modSp mod">
        <pc:chgData name="Paolo Castracane" userId="79409e68-a20d-42e3-af0c-ad1c5702f6f2" providerId="ADAL" clId="{B86E509E-5A0A-744B-A2B2-E5C4A09EC777}" dt="2023-02-22T14:16:33.462" v="1112" actId="20577"/>
        <pc:sldMkLst>
          <pc:docMk/>
          <pc:sldMk cId="2911196001" sldId="793"/>
        </pc:sldMkLst>
        <pc:spChg chg="mod">
          <ac:chgData name="Paolo Castracane" userId="79409e68-a20d-42e3-af0c-ad1c5702f6f2" providerId="ADAL" clId="{B86E509E-5A0A-744B-A2B2-E5C4A09EC777}" dt="2023-02-22T14:16:33.462" v="1112" actId="20577"/>
          <ac:spMkLst>
            <pc:docMk/>
            <pc:sldMk cId="2911196001" sldId="793"/>
            <ac:spMk id="9" creationId="{FA477CE0-A6A3-94F0-AC0C-09CA942609DB}"/>
          </ac:spMkLst>
        </pc:spChg>
        <pc:spChg chg="mod">
          <ac:chgData name="Paolo Castracane" userId="79409e68-a20d-42e3-af0c-ad1c5702f6f2" providerId="ADAL" clId="{B86E509E-5A0A-744B-A2B2-E5C4A09EC777}" dt="2023-02-20T14:23:29.222" v="535" actId="20577"/>
          <ac:spMkLst>
            <pc:docMk/>
            <pc:sldMk cId="2911196001" sldId="793"/>
            <ac:spMk id="10" creationId="{CFDBF315-EA3B-3C15-ED8B-84251D1AC41C}"/>
          </ac:spMkLst>
        </pc:spChg>
      </pc:sldChg>
      <pc:sldChg chg="del">
        <pc:chgData name="Paolo Castracane" userId="79409e68-a20d-42e3-af0c-ad1c5702f6f2" providerId="ADAL" clId="{B86E509E-5A0A-744B-A2B2-E5C4A09EC777}" dt="2023-02-20T14:22:55.904" v="529" actId="2696"/>
        <pc:sldMkLst>
          <pc:docMk/>
          <pc:sldMk cId="308449254" sldId="832"/>
        </pc:sldMkLst>
      </pc:sldChg>
      <pc:sldChg chg="modSp mod">
        <pc:chgData name="Paolo Castracane" userId="79409e68-a20d-42e3-af0c-ad1c5702f6f2" providerId="ADAL" clId="{B86E509E-5A0A-744B-A2B2-E5C4A09EC777}" dt="2023-02-20T12:18:36.441" v="9" actId="1076"/>
        <pc:sldMkLst>
          <pc:docMk/>
          <pc:sldMk cId="1226899342" sldId="833"/>
        </pc:sldMkLst>
        <pc:spChg chg="mod">
          <ac:chgData name="Paolo Castracane" userId="79409e68-a20d-42e3-af0c-ad1c5702f6f2" providerId="ADAL" clId="{B86E509E-5A0A-744B-A2B2-E5C4A09EC777}" dt="2023-02-20T12:18:31.238" v="8" actId="255"/>
          <ac:spMkLst>
            <pc:docMk/>
            <pc:sldMk cId="1226899342" sldId="833"/>
            <ac:spMk id="10" creationId="{F04AE44B-75B8-A0C4-821D-3A70A087CFF0}"/>
          </ac:spMkLst>
        </pc:spChg>
        <pc:spChg chg="mod">
          <ac:chgData name="Paolo Castracane" userId="79409e68-a20d-42e3-af0c-ad1c5702f6f2" providerId="ADAL" clId="{B86E509E-5A0A-744B-A2B2-E5C4A09EC777}" dt="2023-02-20T12:18:36.441" v="9" actId="1076"/>
          <ac:spMkLst>
            <pc:docMk/>
            <pc:sldMk cId="1226899342" sldId="833"/>
            <ac:spMk id="11" creationId="{64A56E1E-688D-B981-CF26-240CD4C2C3BB}"/>
          </ac:spMkLst>
        </pc:spChg>
      </pc:sldChg>
      <pc:sldChg chg="addSp delSp modSp mod">
        <pc:chgData name="Paolo Castracane" userId="79409e68-a20d-42e3-af0c-ad1c5702f6f2" providerId="ADAL" clId="{B86E509E-5A0A-744B-A2B2-E5C4A09EC777}" dt="2023-02-20T12:19:42.309" v="19" actId="14100"/>
        <pc:sldMkLst>
          <pc:docMk/>
          <pc:sldMk cId="3342153074" sldId="834"/>
        </pc:sldMkLst>
        <pc:spChg chg="del">
          <ac:chgData name="Paolo Castracane" userId="79409e68-a20d-42e3-af0c-ad1c5702f6f2" providerId="ADAL" clId="{B86E509E-5A0A-744B-A2B2-E5C4A09EC777}" dt="2023-02-20T12:17:26.266" v="0" actId="478"/>
          <ac:spMkLst>
            <pc:docMk/>
            <pc:sldMk cId="3342153074" sldId="834"/>
            <ac:spMk id="2" creationId="{8944D963-E88B-F464-9445-5966D7B67757}"/>
          </ac:spMkLst>
        </pc:spChg>
        <pc:spChg chg="del">
          <ac:chgData name="Paolo Castracane" userId="79409e68-a20d-42e3-af0c-ad1c5702f6f2" providerId="ADAL" clId="{B86E509E-5A0A-744B-A2B2-E5C4A09EC777}" dt="2023-02-20T12:17:36.849" v="4" actId="478"/>
          <ac:spMkLst>
            <pc:docMk/>
            <pc:sldMk cId="3342153074" sldId="834"/>
            <ac:spMk id="3" creationId="{74E79114-7850-B7CB-3842-3EE7BCE87B99}"/>
          </ac:spMkLst>
        </pc:spChg>
        <pc:spChg chg="add del mod">
          <ac:chgData name="Paolo Castracane" userId="79409e68-a20d-42e3-af0c-ad1c5702f6f2" providerId="ADAL" clId="{B86E509E-5A0A-744B-A2B2-E5C4A09EC777}" dt="2023-02-20T12:17:29.336" v="2" actId="478"/>
          <ac:spMkLst>
            <pc:docMk/>
            <pc:sldMk cId="3342153074" sldId="834"/>
            <ac:spMk id="8" creationId="{53FD923B-1653-10CA-171A-E6647027D33E}"/>
          </ac:spMkLst>
        </pc:spChg>
        <pc:spChg chg="add del mod">
          <ac:chgData name="Paolo Castracane" userId="79409e68-a20d-42e3-af0c-ad1c5702f6f2" providerId="ADAL" clId="{B86E509E-5A0A-744B-A2B2-E5C4A09EC777}" dt="2023-02-20T12:17:39.036" v="5" actId="478"/>
          <ac:spMkLst>
            <pc:docMk/>
            <pc:sldMk cId="3342153074" sldId="834"/>
            <ac:spMk id="10" creationId="{9A634543-C9B8-D4AE-1B49-5FCFCF4E08C4}"/>
          </ac:spMkLst>
        </pc:spChg>
        <pc:spChg chg="add mod">
          <ac:chgData name="Paolo Castracane" userId="79409e68-a20d-42e3-af0c-ad1c5702f6f2" providerId="ADAL" clId="{B86E509E-5A0A-744B-A2B2-E5C4A09EC777}" dt="2023-02-20T12:18:44.850" v="10" actId="255"/>
          <ac:spMkLst>
            <pc:docMk/>
            <pc:sldMk cId="3342153074" sldId="834"/>
            <ac:spMk id="11" creationId="{CC84DF2E-A0AD-BC7E-6902-103BF09DDDF1}"/>
          </ac:spMkLst>
        </pc:spChg>
        <pc:spChg chg="add mod">
          <ac:chgData name="Paolo Castracane" userId="79409e68-a20d-42e3-af0c-ad1c5702f6f2" providerId="ADAL" clId="{B86E509E-5A0A-744B-A2B2-E5C4A09EC777}" dt="2023-02-20T12:19:36.722" v="18" actId="14100"/>
          <ac:spMkLst>
            <pc:docMk/>
            <pc:sldMk cId="3342153074" sldId="834"/>
            <ac:spMk id="12" creationId="{2122E4A7-9D4C-CFAF-DEE8-92193C0E02D6}"/>
          </ac:spMkLst>
        </pc:spChg>
        <pc:picChg chg="del">
          <ac:chgData name="Paolo Castracane" userId="79409e68-a20d-42e3-af0c-ad1c5702f6f2" providerId="ADAL" clId="{B86E509E-5A0A-744B-A2B2-E5C4A09EC777}" dt="2023-02-20T12:17:33.636" v="3" actId="478"/>
          <ac:picMkLst>
            <pc:docMk/>
            <pc:sldMk cId="3342153074" sldId="834"/>
            <ac:picMk id="5" creationId="{B4F58176-142F-6E5D-9CEC-FD1990E11867}"/>
          </ac:picMkLst>
        </pc:picChg>
        <pc:picChg chg="del">
          <ac:chgData name="Paolo Castracane" userId="79409e68-a20d-42e3-af0c-ad1c5702f6f2" providerId="ADAL" clId="{B86E509E-5A0A-744B-A2B2-E5C4A09EC777}" dt="2023-02-20T12:17:33.636" v="3" actId="478"/>
          <ac:picMkLst>
            <pc:docMk/>
            <pc:sldMk cId="3342153074" sldId="834"/>
            <ac:picMk id="7" creationId="{BEB4F09C-B611-A192-E98C-A32CBCFC915F}"/>
          </ac:picMkLst>
        </pc:picChg>
        <pc:picChg chg="add mod">
          <ac:chgData name="Paolo Castracane" userId="79409e68-a20d-42e3-af0c-ad1c5702f6f2" providerId="ADAL" clId="{B86E509E-5A0A-744B-A2B2-E5C4A09EC777}" dt="2023-02-20T12:19:42.309" v="19" actId="14100"/>
          <ac:picMkLst>
            <pc:docMk/>
            <pc:sldMk cId="3342153074" sldId="834"/>
            <ac:picMk id="13" creationId="{2C06C8B6-6834-0A57-D344-E0B278532363}"/>
          </ac:picMkLst>
        </pc:picChg>
      </pc:sldChg>
      <pc:sldChg chg="addSp delSp modSp mod">
        <pc:chgData name="Paolo Castracane" userId="79409e68-a20d-42e3-af0c-ad1c5702f6f2" providerId="ADAL" clId="{B86E509E-5A0A-744B-A2B2-E5C4A09EC777}" dt="2023-02-20T12:23:46.964" v="95" actId="113"/>
        <pc:sldMkLst>
          <pc:docMk/>
          <pc:sldMk cId="3627573790" sldId="835"/>
        </pc:sldMkLst>
        <pc:spChg chg="del">
          <ac:chgData name="Paolo Castracane" userId="79409e68-a20d-42e3-af0c-ad1c5702f6f2" providerId="ADAL" clId="{B86E509E-5A0A-744B-A2B2-E5C4A09EC777}" dt="2023-02-20T12:20:06.660" v="20" actId="478"/>
          <ac:spMkLst>
            <pc:docMk/>
            <pc:sldMk cId="3627573790" sldId="835"/>
            <ac:spMk id="2" creationId="{39F7C235-8B4A-6AF8-3D9F-A8F213E04398}"/>
          </ac:spMkLst>
        </pc:spChg>
        <pc:spChg chg="add del mod">
          <ac:chgData name="Paolo Castracane" userId="79409e68-a20d-42e3-af0c-ad1c5702f6f2" providerId="ADAL" clId="{B86E509E-5A0A-744B-A2B2-E5C4A09EC777}" dt="2023-02-20T12:20:08.341" v="22" actId="478"/>
          <ac:spMkLst>
            <pc:docMk/>
            <pc:sldMk cId="3627573790" sldId="835"/>
            <ac:spMk id="6" creationId="{FA5DD84F-E4F0-7828-0A16-1B86F878E46E}"/>
          </ac:spMkLst>
        </pc:spChg>
        <pc:spChg chg="add mod">
          <ac:chgData name="Paolo Castracane" userId="79409e68-a20d-42e3-af0c-ad1c5702f6f2" providerId="ADAL" clId="{B86E509E-5A0A-744B-A2B2-E5C4A09EC777}" dt="2023-02-20T12:22:08.603" v="72" actId="1035"/>
          <ac:spMkLst>
            <pc:docMk/>
            <pc:sldMk cId="3627573790" sldId="835"/>
            <ac:spMk id="7" creationId="{F27C0A18-A940-77E0-9820-DF940106AC48}"/>
          </ac:spMkLst>
        </pc:spChg>
        <pc:spChg chg="add del mod">
          <ac:chgData name="Paolo Castracane" userId="79409e68-a20d-42e3-af0c-ad1c5702f6f2" providerId="ADAL" clId="{B86E509E-5A0A-744B-A2B2-E5C4A09EC777}" dt="2023-02-20T12:20:47.853" v="29"/>
          <ac:spMkLst>
            <pc:docMk/>
            <pc:sldMk cId="3627573790" sldId="835"/>
            <ac:spMk id="8" creationId="{FE2276E5-1DF6-7D44-608A-89EEAFF79BE5}"/>
          </ac:spMkLst>
        </pc:spChg>
        <pc:spChg chg="add del mod">
          <ac:chgData name="Paolo Castracane" userId="79409e68-a20d-42e3-af0c-ad1c5702f6f2" providerId="ADAL" clId="{B86E509E-5A0A-744B-A2B2-E5C4A09EC777}" dt="2023-02-20T12:20:59.687" v="31"/>
          <ac:spMkLst>
            <pc:docMk/>
            <pc:sldMk cId="3627573790" sldId="835"/>
            <ac:spMk id="9" creationId="{7EE1BB1F-8E06-D5D3-8608-D58E690A99E2}"/>
          </ac:spMkLst>
        </pc:spChg>
        <pc:spChg chg="add mod">
          <ac:chgData name="Paolo Castracane" userId="79409e68-a20d-42e3-af0c-ad1c5702f6f2" providerId="ADAL" clId="{B86E509E-5A0A-744B-A2B2-E5C4A09EC777}" dt="2023-02-20T12:23:46.964" v="95" actId="113"/>
          <ac:spMkLst>
            <pc:docMk/>
            <pc:sldMk cId="3627573790" sldId="835"/>
            <ac:spMk id="10" creationId="{0D301383-5F97-3C81-6AAA-46A7D493F16C}"/>
          </ac:spMkLst>
        </pc:spChg>
        <pc:graphicFrameChg chg="del">
          <ac:chgData name="Paolo Castracane" userId="79409e68-a20d-42e3-af0c-ad1c5702f6f2" providerId="ADAL" clId="{B86E509E-5A0A-744B-A2B2-E5C4A09EC777}" dt="2023-02-20T12:20:10.327" v="23" actId="478"/>
          <ac:graphicFrameMkLst>
            <pc:docMk/>
            <pc:sldMk cId="3627573790" sldId="835"/>
            <ac:graphicFrameMk id="5" creationId="{1B40A009-D774-9F05-47FF-C7A973EAEB6D}"/>
          </ac:graphicFrameMkLst>
        </pc:graphicFrameChg>
        <pc:picChg chg="add mod">
          <ac:chgData name="Paolo Castracane" userId="79409e68-a20d-42e3-af0c-ad1c5702f6f2" providerId="ADAL" clId="{B86E509E-5A0A-744B-A2B2-E5C4A09EC777}" dt="2023-02-20T12:21:53.850" v="51" actId="14100"/>
          <ac:picMkLst>
            <pc:docMk/>
            <pc:sldMk cId="3627573790" sldId="835"/>
            <ac:picMk id="11" creationId="{EC693755-1B2B-15DF-549B-1375DBA052E6}"/>
          </ac:picMkLst>
        </pc:picChg>
      </pc:sldChg>
      <pc:sldChg chg="modSp new mod">
        <pc:chgData name="Paolo Castracane" userId="79409e68-a20d-42e3-af0c-ad1c5702f6f2" providerId="ADAL" clId="{B86E509E-5A0A-744B-A2B2-E5C4A09EC777}" dt="2023-02-21T09:01:13.608" v="1106" actId="20577"/>
        <pc:sldMkLst>
          <pc:docMk/>
          <pc:sldMk cId="1470786962" sldId="836"/>
        </pc:sldMkLst>
        <pc:spChg chg="mod">
          <ac:chgData name="Paolo Castracane" userId="79409e68-a20d-42e3-af0c-ad1c5702f6f2" providerId="ADAL" clId="{B86E509E-5A0A-744B-A2B2-E5C4A09EC777}" dt="2023-02-21T09:01:13.608" v="1106" actId="20577"/>
          <ac:spMkLst>
            <pc:docMk/>
            <pc:sldMk cId="1470786962" sldId="836"/>
            <ac:spMk id="2" creationId="{0774FA21-286A-ADCE-D07F-269E0CF4E3C8}"/>
          </ac:spMkLst>
        </pc:spChg>
      </pc:sldChg>
      <pc:sldMasterChg chg="delSldLayout modSldLayout">
        <pc:chgData name="Paolo Castracane" userId="79409e68-a20d-42e3-af0c-ad1c5702f6f2" providerId="ADAL" clId="{B86E509E-5A0A-744B-A2B2-E5C4A09EC777}" dt="2023-02-20T12:39:15.637" v="456" actId="478"/>
        <pc:sldMasterMkLst>
          <pc:docMk/>
          <pc:sldMasterMk cId="0" sldId="2147483648"/>
        </pc:sldMasterMkLst>
        <pc:sldLayoutChg chg="delSp mod">
          <pc:chgData name="Paolo Castracane" userId="79409e68-a20d-42e3-af0c-ad1c5702f6f2" providerId="ADAL" clId="{B86E509E-5A0A-744B-A2B2-E5C4A09EC777}" dt="2023-02-20T12:39:15.637" v="456" actId="478"/>
          <pc:sldLayoutMkLst>
            <pc:docMk/>
            <pc:sldMasterMk cId="0" sldId="2147483648"/>
            <pc:sldLayoutMk cId="0" sldId="2147483654"/>
          </pc:sldLayoutMkLst>
          <pc:spChg chg="del">
            <ac:chgData name="Paolo Castracane" userId="79409e68-a20d-42e3-af0c-ad1c5702f6f2" providerId="ADAL" clId="{B86E509E-5A0A-744B-A2B2-E5C4A09EC777}" dt="2023-02-20T12:39:15.637" v="456" actId="478"/>
            <ac:spMkLst>
              <pc:docMk/>
              <pc:sldMasterMk cId="0" sldId="2147483648"/>
              <pc:sldLayoutMk cId="0" sldId="2147483654"/>
              <ac:spMk id="4" creationId="{00000000-0000-0000-0000-000000000000}"/>
            </ac:spMkLst>
          </pc:spChg>
        </pc:sldLayoutChg>
        <pc:sldLayoutChg chg="del">
          <pc:chgData name="Paolo Castracane" userId="79409e68-a20d-42e3-af0c-ad1c5702f6f2" providerId="ADAL" clId="{B86E509E-5A0A-744B-A2B2-E5C4A09EC777}" dt="2023-02-20T12:24:12.568" v="98" actId="2696"/>
          <pc:sldLayoutMkLst>
            <pc:docMk/>
            <pc:sldMasterMk cId="0" sldId="2147483648"/>
            <pc:sldLayoutMk cId="5514007" sldId="2147483655"/>
          </pc:sldLayoutMkLst>
        </pc:sldLayoutChg>
      </pc:sldMasterChg>
    </pc:docChg>
  </pc:docChgLst>
  <pc:docChgLst>
    <pc:chgData name="Paolo Castracane" userId="79409e68-a20d-42e3-af0c-ad1c5702f6f2" providerId="ADAL" clId="{286D2105-0C92-DD46-84F6-E1963B804D66}"/>
    <pc:docChg chg="custSel addSld delSld modSld modMainMaster">
      <pc:chgData name="Paolo Castracane" userId="79409e68-a20d-42e3-af0c-ad1c5702f6f2" providerId="ADAL" clId="{286D2105-0C92-DD46-84F6-E1963B804D66}" dt="2024-03-09T11:32:22.186" v="850" actId="2696"/>
      <pc:docMkLst>
        <pc:docMk/>
      </pc:docMkLst>
      <pc:sldChg chg="modSp add del mod">
        <pc:chgData name="Paolo Castracane" userId="79409e68-a20d-42e3-af0c-ad1c5702f6f2" providerId="ADAL" clId="{286D2105-0C92-DD46-84F6-E1963B804D66}" dt="2024-03-09T11:19:23.811" v="632" actId="255"/>
        <pc:sldMkLst>
          <pc:docMk/>
          <pc:sldMk cId="1927768986" sldId="270"/>
        </pc:sldMkLst>
        <pc:spChg chg="mod">
          <ac:chgData name="Paolo Castracane" userId="79409e68-a20d-42e3-af0c-ad1c5702f6f2" providerId="ADAL" clId="{286D2105-0C92-DD46-84F6-E1963B804D66}" dt="2024-03-09T11:19:23.811" v="632" actId="255"/>
          <ac:spMkLst>
            <pc:docMk/>
            <pc:sldMk cId="1927768986" sldId="270"/>
            <ac:spMk id="2" creationId="{00000000-0000-0000-0000-000000000000}"/>
          </ac:spMkLst>
        </pc:spChg>
      </pc:sldChg>
      <pc:sldChg chg="modSp add del mod">
        <pc:chgData name="Paolo Castracane" userId="79409e68-a20d-42e3-af0c-ad1c5702f6f2" providerId="ADAL" clId="{286D2105-0C92-DD46-84F6-E1963B804D66}" dt="2024-03-09T11:20:40.672" v="637" actId="255"/>
        <pc:sldMkLst>
          <pc:docMk/>
          <pc:sldMk cId="3651795663" sldId="271"/>
        </pc:sldMkLst>
        <pc:spChg chg="mod">
          <ac:chgData name="Paolo Castracane" userId="79409e68-a20d-42e3-af0c-ad1c5702f6f2" providerId="ADAL" clId="{286D2105-0C92-DD46-84F6-E1963B804D66}" dt="2024-03-09T11:20:40.672" v="637" actId="255"/>
          <ac:spMkLst>
            <pc:docMk/>
            <pc:sldMk cId="3651795663" sldId="271"/>
            <ac:spMk id="2" creationId="{00000000-0000-0000-0000-000000000000}"/>
          </ac:spMkLst>
        </pc:spChg>
      </pc:sldChg>
      <pc:sldChg chg="del">
        <pc:chgData name="Paolo Castracane" userId="79409e68-a20d-42e3-af0c-ad1c5702f6f2" providerId="ADAL" clId="{286D2105-0C92-DD46-84F6-E1963B804D66}" dt="2024-03-02T15:26:48.562" v="112" actId="2696"/>
        <pc:sldMkLst>
          <pc:docMk/>
          <pc:sldMk cId="2943267030" sldId="332"/>
        </pc:sldMkLst>
      </pc:sldChg>
      <pc:sldChg chg="add del">
        <pc:chgData name="Paolo Castracane" userId="79409e68-a20d-42e3-af0c-ad1c5702f6f2" providerId="ADAL" clId="{286D2105-0C92-DD46-84F6-E1963B804D66}" dt="2024-03-09T11:18:46.530" v="627" actId="2696"/>
        <pc:sldMkLst>
          <pc:docMk/>
          <pc:sldMk cId="3668249625" sldId="357"/>
        </pc:sldMkLst>
      </pc:sldChg>
      <pc:sldChg chg="del">
        <pc:chgData name="Paolo Castracane" userId="79409e68-a20d-42e3-af0c-ad1c5702f6f2" providerId="ADAL" clId="{286D2105-0C92-DD46-84F6-E1963B804D66}" dt="2024-03-02T15:26:48.543" v="111" actId="2696"/>
        <pc:sldMkLst>
          <pc:docMk/>
          <pc:sldMk cId="3359242221" sldId="360"/>
        </pc:sldMkLst>
      </pc:sldChg>
      <pc:sldChg chg="del">
        <pc:chgData name="Paolo Castracane" userId="79409e68-a20d-42e3-af0c-ad1c5702f6f2" providerId="ADAL" clId="{286D2105-0C92-DD46-84F6-E1963B804D66}" dt="2024-03-07T17:04:10.381" v="344" actId="2696"/>
        <pc:sldMkLst>
          <pc:docMk/>
          <pc:sldMk cId="1958766618" sldId="374"/>
        </pc:sldMkLst>
      </pc:sldChg>
      <pc:sldChg chg="del">
        <pc:chgData name="Paolo Castracane" userId="79409e68-a20d-42e3-af0c-ad1c5702f6f2" providerId="ADAL" clId="{286D2105-0C92-DD46-84F6-E1963B804D66}" dt="2024-03-02T15:26:48.564" v="113" actId="2696"/>
        <pc:sldMkLst>
          <pc:docMk/>
          <pc:sldMk cId="834157666" sldId="683"/>
        </pc:sldMkLst>
      </pc:sldChg>
      <pc:sldChg chg="del">
        <pc:chgData name="Paolo Castracane" userId="79409e68-a20d-42e3-af0c-ad1c5702f6f2" providerId="ADAL" clId="{286D2105-0C92-DD46-84F6-E1963B804D66}" dt="2024-03-02T15:26:48.646" v="114" actId="2696"/>
        <pc:sldMkLst>
          <pc:docMk/>
          <pc:sldMk cId="2842895644" sldId="699"/>
        </pc:sldMkLst>
      </pc:sldChg>
      <pc:sldChg chg="del">
        <pc:chgData name="Paolo Castracane" userId="79409e68-a20d-42e3-af0c-ad1c5702f6f2" providerId="ADAL" clId="{286D2105-0C92-DD46-84F6-E1963B804D66}" dt="2024-03-02T16:06:28.215" v="120" actId="2696"/>
        <pc:sldMkLst>
          <pc:docMk/>
          <pc:sldMk cId="1500840081" sldId="700"/>
        </pc:sldMkLst>
      </pc:sldChg>
      <pc:sldChg chg="addSp delSp modSp mod">
        <pc:chgData name="Paolo Castracane" userId="79409e68-a20d-42e3-af0c-ad1c5702f6f2" providerId="ADAL" clId="{286D2105-0C92-DD46-84F6-E1963B804D66}" dt="2024-03-07T17:06:49.383" v="358"/>
        <pc:sldMkLst>
          <pc:docMk/>
          <pc:sldMk cId="4265551853" sldId="704"/>
        </pc:sldMkLst>
        <pc:spChg chg="add mod">
          <ac:chgData name="Paolo Castracane" userId="79409e68-a20d-42e3-af0c-ad1c5702f6f2" providerId="ADAL" clId="{286D2105-0C92-DD46-84F6-E1963B804D66}" dt="2024-03-07T17:06:49.383" v="358"/>
          <ac:spMkLst>
            <pc:docMk/>
            <pc:sldMk cId="4265551853" sldId="704"/>
            <ac:spMk id="2" creationId="{05A9FD8F-282F-585D-E931-898C81EC1B8E}"/>
          </ac:spMkLst>
        </pc:spChg>
        <pc:spChg chg="del mod">
          <ac:chgData name="Paolo Castracane" userId="79409e68-a20d-42e3-af0c-ad1c5702f6f2" providerId="ADAL" clId="{286D2105-0C92-DD46-84F6-E1963B804D66}" dt="2024-03-07T17:06:48.087" v="357" actId="478"/>
          <ac:spMkLst>
            <pc:docMk/>
            <pc:sldMk cId="4265551853" sldId="704"/>
            <ac:spMk id="6" creationId="{4AE8D54F-1FFB-8327-A720-317530E4AC58}"/>
          </ac:spMkLst>
        </pc:spChg>
        <pc:spChg chg="mod">
          <ac:chgData name="Paolo Castracane" userId="79409e68-a20d-42e3-af0c-ad1c5702f6f2" providerId="ADAL" clId="{286D2105-0C92-DD46-84F6-E1963B804D66}" dt="2024-03-07T17:04:30.257" v="355" actId="20577"/>
          <ac:spMkLst>
            <pc:docMk/>
            <pc:sldMk cId="4265551853" sldId="704"/>
            <ac:spMk id="7" creationId="{D9509BEE-0748-3AB1-E5E8-3A7F79F4F9CA}"/>
          </ac:spMkLst>
        </pc:spChg>
      </pc:sldChg>
      <pc:sldChg chg="del">
        <pc:chgData name="Paolo Castracane" userId="79409e68-a20d-42e3-af0c-ad1c5702f6f2" providerId="ADAL" clId="{286D2105-0C92-DD46-84F6-E1963B804D66}" dt="2024-03-02T16:06:17.974" v="119" actId="2696"/>
        <pc:sldMkLst>
          <pc:docMk/>
          <pc:sldMk cId="1572633743" sldId="705"/>
        </pc:sldMkLst>
      </pc:sldChg>
      <pc:sldChg chg="del">
        <pc:chgData name="Paolo Castracane" userId="79409e68-a20d-42e3-af0c-ad1c5702f6f2" providerId="ADAL" clId="{286D2105-0C92-DD46-84F6-E1963B804D66}" dt="2024-03-02T16:06:17.974" v="119" actId="2696"/>
        <pc:sldMkLst>
          <pc:docMk/>
          <pc:sldMk cId="1122788658" sldId="706"/>
        </pc:sldMkLst>
      </pc:sldChg>
      <pc:sldChg chg="del">
        <pc:chgData name="Paolo Castracane" userId="79409e68-a20d-42e3-af0c-ad1c5702f6f2" providerId="ADAL" clId="{286D2105-0C92-DD46-84F6-E1963B804D66}" dt="2024-03-02T16:06:17.974" v="119" actId="2696"/>
        <pc:sldMkLst>
          <pc:docMk/>
          <pc:sldMk cId="3226095546" sldId="707"/>
        </pc:sldMkLst>
      </pc:sldChg>
      <pc:sldChg chg="modSp mod">
        <pc:chgData name="Paolo Castracane" userId="79409e68-a20d-42e3-af0c-ad1c5702f6f2" providerId="ADAL" clId="{286D2105-0C92-DD46-84F6-E1963B804D66}" dt="2024-03-02T15:11:32.167" v="1" actId="20577"/>
        <pc:sldMkLst>
          <pc:docMk/>
          <pc:sldMk cId="238456059" sldId="733"/>
        </pc:sldMkLst>
        <pc:spChg chg="mod">
          <ac:chgData name="Paolo Castracane" userId="79409e68-a20d-42e3-af0c-ad1c5702f6f2" providerId="ADAL" clId="{286D2105-0C92-DD46-84F6-E1963B804D66}" dt="2024-03-02T15:11:32.167" v="1" actId="20577"/>
          <ac:spMkLst>
            <pc:docMk/>
            <pc:sldMk cId="238456059" sldId="733"/>
            <ac:spMk id="6" creationId="{7B919EA6-277B-88CD-4949-45A350460C73}"/>
          </ac:spMkLst>
        </pc:spChg>
      </pc:sldChg>
      <pc:sldChg chg="modSp mod">
        <pc:chgData name="Paolo Castracane" userId="79409e68-a20d-42e3-af0c-ad1c5702f6f2" providerId="ADAL" clId="{286D2105-0C92-DD46-84F6-E1963B804D66}" dt="2024-03-09T11:21:47.323" v="647" actId="113"/>
        <pc:sldMkLst>
          <pc:docMk/>
          <pc:sldMk cId="2911196001" sldId="793"/>
        </pc:sldMkLst>
        <pc:spChg chg="mod">
          <ac:chgData name="Paolo Castracane" userId="79409e68-a20d-42e3-af0c-ad1c5702f6f2" providerId="ADAL" clId="{286D2105-0C92-DD46-84F6-E1963B804D66}" dt="2024-03-09T11:21:47.323" v="647" actId="113"/>
          <ac:spMkLst>
            <pc:docMk/>
            <pc:sldMk cId="2911196001" sldId="793"/>
            <ac:spMk id="9" creationId="{FA477CE0-A6A3-94F0-AC0C-09CA942609DB}"/>
          </ac:spMkLst>
        </pc:spChg>
        <pc:spChg chg="mod">
          <ac:chgData name="Paolo Castracane" userId="79409e68-a20d-42e3-af0c-ad1c5702f6f2" providerId="ADAL" clId="{286D2105-0C92-DD46-84F6-E1963B804D66}" dt="2024-03-09T11:21:38.602" v="646" actId="20577"/>
          <ac:spMkLst>
            <pc:docMk/>
            <pc:sldMk cId="2911196001" sldId="793"/>
            <ac:spMk id="10" creationId="{CFDBF315-EA3B-3C15-ED8B-84251D1AC41C}"/>
          </ac:spMkLst>
        </pc:spChg>
      </pc:sldChg>
      <pc:sldChg chg="addSp modSp mod">
        <pc:chgData name="Paolo Castracane" userId="79409e68-a20d-42e3-af0c-ad1c5702f6f2" providerId="ADAL" clId="{286D2105-0C92-DD46-84F6-E1963B804D66}" dt="2024-03-08T13:23:06.866" v="595" actId="1076"/>
        <pc:sldMkLst>
          <pc:docMk/>
          <pc:sldMk cId="1226899342" sldId="833"/>
        </pc:sldMkLst>
        <pc:spChg chg="mod">
          <ac:chgData name="Paolo Castracane" userId="79409e68-a20d-42e3-af0c-ad1c5702f6f2" providerId="ADAL" clId="{286D2105-0C92-DD46-84F6-E1963B804D66}" dt="2024-03-08T13:23:06.866" v="595" actId="1076"/>
          <ac:spMkLst>
            <pc:docMk/>
            <pc:sldMk cId="1226899342" sldId="833"/>
            <ac:spMk id="10" creationId="{F04AE44B-75B8-A0C4-821D-3A70A087CFF0}"/>
          </ac:spMkLst>
        </pc:spChg>
        <pc:spChg chg="mod">
          <ac:chgData name="Paolo Castracane" userId="79409e68-a20d-42e3-af0c-ad1c5702f6f2" providerId="ADAL" clId="{286D2105-0C92-DD46-84F6-E1963B804D66}" dt="2024-03-02T15:25:56.368" v="101" actId="255"/>
          <ac:spMkLst>
            <pc:docMk/>
            <pc:sldMk cId="1226899342" sldId="833"/>
            <ac:spMk id="11" creationId="{64A56E1E-688D-B981-CF26-240CD4C2C3BB}"/>
          </ac:spMkLst>
        </pc:spChg>
        <pc:picChg chg="add mod">
          <ac:chgData name="Paolo Castracane" userId="79409e68-a20d-42e3-af0c-ad1c5702f6f2" providerId="ADAL" clId="{286D2105-0C92-DD46-84F6-E1963B804D66}" dt="2024-03-02T15:26:25.931" v="110" actId="692"/>
          <ac:picMkLst>
            <pc:docMk/>
            <pc:sldMk cId="1226899342" sldId="833"/>
            <ac:picMk id="3" creationId="{9872199F-6637-1778-A482-5A0065693206}"/>
          </ac:picMkLst>
        </pc:picChg>
      </pc:sldChg>
      <pc:sldChg chg="addSp delSp modSp mod">
        <pc:chgData name="Paolo Castracane" userId="79409e68-a20d-42e3-af0c-ad1c5702f6f2" providerId="ADAL" clId="{286D2105-0C92-DD46-84F6-E1963B804D66}" dt="2024-03-08T13:23:25.936" v="601" actId="1076"/>
        <pc:sldMkLst>
          <pc:docMk/>
          <pc:sldMk cId="3342153074" sldId="834"/>
        </pc:sldMkLst>
        <pc:spChg chg="add mod">
          <ac:chgData name="Paolo Castracane" userId="79409e68-a20d-42e3-af0c-ad1c5702f6f2" providerId="ADAL" clId="{286D2105-0C92-DD46-84F6-E1963B804D66}" dt="2024-03-08T13:12:33.784" v="491" actId="1076"/>
          <ac:spMkLst>
            <pc:docMk/>
            <pc:sldMk cId="3342153074" sldId="834"/>
            <ac:spMk id="2" creationId="{567A65D6-5FB3-F72E-2BFB-96F8AE8DD319}"/>
          </ac:spMkLst>
        </pc:spChg>
        <pc:spChg chg="mod">
          <ac:chgData name="Paolo Castracane" userId="79409e68-a20d-42e3-af0c-ad1c5702f6f2" providerId="ADAL" clId="{286D2105-0C92-DD46-84F6-E1963B804D66}" dt="2024-03-02T15:24:51.601" v="79" actId="1076"/>
          <ac:spMkLst>
            <pc:docMk/>
            <pc:sldMk cId="3342153074" sldId="834"/>
            <ac:spMk id="11" creationId="{CC84DF2E-A0AD-BC7E-6902-103BF09DDDF1}"/>
          </ac:spMkLst>
        </pc:spChg>
        <pc:spChg chg="mod">
          <ac:chgData name="Paolo Castracane" userId="79409e68-a20d-42e3-af0c-ad1c5702f6f2" providerId="ADAL" clId="{286D2105-0C92-DD46-84F6-E1963B804D66}" dt="2024-03-08T13:14:36.163" v="515" actId="1076"/>
          <ac:spMkLst>
            <pc:docMk/>
            <pc:sldMk cId="3342153074" sldId="834"/>
            <ac:spMk id="12" creationId="{2122E4A7-9D4C-CFAF-DEE8-92193C0E02D6}"/>
          </ac:spMkLst>
        </pc:spChg>
        <pc:picChg chg="add mod">
          <ac:chgData name="Paolo Castracane" userId="79409e68-a20d-42e3-af0c-ad1c5702f6f2" providerId="ADAL" clId="{286D2105-0C92-DD46-84F6-E1963B804D66}" dt="2024-03-08T13:23:25.936" v="601" actId="1076"/>
          <ac:picMkLst>
            <pc:docMk/>
            <pc:sldMk cId="3342153074" sldId="834"/>
            <ac:picMk id="3" creationId="{4F147C1C-0FF2-B13B-B147-3FC324AD03E9}"/>
          </ac:picMkLst>
        </pc:picChg>
        <pc:picChg chg="add mod">
          <ac:chgData name="Paolo Castracane" userId="79409e68-a20d-42e3-af0c-ad1c5702f6f2" providerId="ADAL" clId="{286D2105-0C92-DD46-84F6-E1963B804D66}" dt="2024-03-08T13:23:23.818" v="600" actId="1076"/>
          <ac:picMkLst>
            <pc:docMk/>
            <pc:sldMk cId="3342153074" sldId="834"/>
            <ac:picMk id="6" creationId="{11283383-C9E5-6B31-9C92-F1F94E426E08}"/>
          </ac:picMkLst>
        </pc:picChg>
        <pc:picChg chg="del">
          <ac:chgData name="Paolo Castracane" userId="79409e68-a20d-42e3-af0c-ad1c5702f6f2" providerId="ADAL" clId="{286D2105-0C92-DD46-84F6-E1963B804D66}" dt="2024-03-02T15:22:44.341" v="36" actId="478"/>
          <ac:picMkLst>
            <pc:docMk/>
            <pc:sldMk cId="3342153074" sldId="834"/>
            <ac:picMk id="13" creationId="{2C06C8B6-6834-0A57-D344-E0B278532363}"/>
          </ac:picMkLst>
        </pc:picChg>
      </pc:sldChg>
      <pc:sldChg chg="modSp mod">
        <pc:chgData name="Paolo Castracane" userId="79409e68-a20d-42e3-af0c-ad1c5702f6f2" providerId="ADAL" clId="{286D2105-0C92-DD46-84F6-E1963B804D66}" dt="2024-03-09T11:20:56.291" v="639" actId="1076"/>
        <pc:sldMkLst>
          <pc:docMk/>
          <pc:sldMk cId="3627573790" sldId="835"/>
        </pc:sldMkLst>
        <pc:spChg chg="mod">
          <ac:chgData name="Paolo Castracane" userId="79409e68-a20d-42e3-af0c-ad1c5702f6f2" providerId="ADAL" clId="{286D2105-0C92-DD46-84F6-E1963B804D66}" dt="2024-03-09T11:20:56.291" v="639" actId="1076"/>
          <ac:spMkLst>
            <pc:docMk/>
            <pc:sldMk cId="3627573790" sldId="835"/>
            <ac:spMk id="10" creationId="{0D301383-5F97-3C81-6AAA-46A7D493F16C}"/>
          </ac:spMkLst>
        </pc:spChg>
        <pc:picChg chg="mod">
          <ac:chgData name="Paolo Castracane" userId="79409e68-a20d-42e3-af0c-ad1c5702f6f2" providerId="ADAL" clId="{286D2105-0C92-DD46-84F6-E1963B804D66}" dt="2024-03-09T11:20:52.387" v="638" actId="1076"/>
          <ac:picMkLst>
            <pc:docMk/>
            <pc:sldMk cId="3627573790" sldId="835"/>
            <ac:picMk id="11" creationId="{EC693755-1B2B-15DF-549B-1375DBA052E6}"/>
          </ac:picMkLst>
        </pc:picChg>
      </pc:sldChg>
      <pc:sldChg chg="modSp del mod">
        <pc:chgData name="Paolo Castracane" userId="79409e68-a20d-42e3-af0c-ad1c5702f6f2" providerId="ADAL" clId="{286D2105-0C92-DD46-84F6-E1963B804D66}" dt="2024-03-09T11:32:22.186" v="850" actId="2696"/>
        <pc:sldMkLst>
          <pc:docMk/>
          <pc:sldMk cId="1470786962" sldId="836"/>
        </pc:sldMkLst>
        <pc:spChg chg="mod">
          <ac:chgData name="Paolo Castracane" userId="79409e68-a20d-42e3-af0c-ad1c5702f6f2" providerId="ADAL" clId="{286D2105-0C92-DD46-84F6-E1963B804D66}" dt="2024-03-08T12:59:37.572" v="428" actId="1076"/>
          <ac:spMkLst>
            <pc:docMk/>
            <pc:sldMk cId="1470786962" sldId="836"/>
            <ac:spMk id="2" creationId="{0774FA21-286A-ADCE-D07F-269E0CF4E3C8}"/>
          </ac:spMkLst>
        </pc:spChg>
      </pc:sldChg>
      <pc:sldChg chg="addSp delSp modSp new mod">
        <pc:chgData name="Paolo Castracane" userId="79409e68-a20d-42e3-af0c-ad1c5702f6f2" providerId="ADAL" clId="{286D2105-0C92-DD46-84F6-E1963B804D66}" dt="2024-03-02T16:11:00.988" v="171" actId="2711"/>
        <pc:sldMkLst>
          <pc:docMk/>
          <pc:sldMk cId="3297240100" sldId="837"/>
        </pc:sldMkLst>
        <pc:spChg chg="del mod">
          <ac:chgData name="Paolo Castracane" userId="79409e68-a20d-42e3-af0c-ad1c5702f6f2" providerId="ADAL" clId="{286D2105-0C92-DD46-84F6-E1963B804D66}" dt="2024-03-02T16:07:50.772" v="123" actId="478"/>
          <ac:spMkLst>
            <pc:docMk/>
            <pc:sldMk cId="3297240100" sldId="837"/>
            <ac:spMk id="2" creationId="{84B54ACE-D8E7-F712-6896-B910D73E6565}"/>
          </ac:spMkLst>
        </pc:spChg>
        <pc:spChg chg="del">
          <ac:chgData name="Paolo Castracane" userId="79409e68-a20d-42e3-af0c-ad1c5702f6f2" providerId="ADAL" clId="{286D2105-0C92-DD46-84F6-E1963B804D66}" dt="2024-03-02T16:07:45.682" v="121" actId="478"/>
          <ac:spMkLst>
            <pc:docMk/>
            <pc:sldMk cId="3297240100" sldId="837"/>
            <ac:spMk id="3" creationId="{834E77CD-EBBE-BC23-B89C-510135CC3651}"/>
          </ac:spMkLst>
        </pc:spChg>
        <pc:spChg chg="add mod">
          <ac:chgData name="Paolo Castracane" userId="79409e68-a20d-42e3-af0c-ad1c5702f6f2" providerId="ADAL" clId="{286D2105-0C92-DD46-84F6-E1963B804D66}" dt="2024-03-02T16:08:40.505" v="132" actId="1076"/>
          <ac:spMkLst>
            <pc:docMk/>
            <pc:sldMk cId="3297240100" sldId="837"/>
            <ac:spMk id="6" creationId="{63966D26-A970-B167-5917-06AFD00C0C49}"/>
          </ac:spMkLst>
        </pc:spChg>
        <pc:spChg chg="add mod">
          <ac:chgData name="Paolo Castracane" userId="79409e68-a20d-42e3-af0c-ad1c5702f6f2" providerId="ADAL" clId="{286D2105-0C92-DD46-84F6-E1963B804D66}" dt="2024-03-02T16:07:54.610" v="124"/>
          <ac:spMkLst>
            <pc:docMk/>
            <pc:sldMk cId="3297240100" sldId="837"/>
            <ac:spMk id="7" creationId="{286426D9-4B06-E770-11E7-DD7A5881C720}"/>
          </ac:spMkLst>
        </pc:spChg>
        <pc:spChg chg="add mod">
          <ac:chgData name="Paolo Castracane" userId="79409e68-a20d-42e3-af0c-ad1c5702f6f2" providerId="ADAL" clId="{286D2105-0C92-DD46-84F6-E1963B804D66}" dt="2024-03-02T16:11:00.988" v="171" actId="2711"/>
          <ac:spMkLst>
            <pc:docMk/>
            <pc:sldMk cId="3297240100" sldId="837"/>
            <ac:spMk id="10" creationId="{652E56AB-F913-C770-C281-4B1CBE519BB6}"/>
          </ac:spMkLst>
        </pc:spChg>
        <pc:picChg chg="add mod">
          <ac:chgData name="Paolo Castracane" userId="79409e68-a20d-42e3-af0c-ad1c5702f6f2" providerId="ADAL" clId="{286D2105-0C92-DD46-84F6-E1963B804D66}" dt="2024-03-02T16:07:54.610" v="124"/>
          <ac:picMkLst>
            <pc:docMk/>
            <pc:sldMk cId="3297240100" sldId="837"/>
            <ac:picMk id="5" creationId="{C9790A44-0A0C-E5D9-9D06-B9881EB8187A}"/>
          </ac:picMkLst>
        </pc:picChg>
        <pc:picChg chg="add mod">
          <ac:chgData name="Paolo Castracane" userId="79409e68-a20d-42e3-af0c-ad1c5702f6f2" providerId="ADAL" clId="{286D2105-0C92-DD46-84F6-E1963B804D66}" dt="2024-03-02T16:08:15.871" v="127" actId="1076"/>
          <ac:picMkLst>
            <pc:docMk/>
            <pc:sldMk cId="3297240100" sldId="837"/>
            <ac:picMk id="8" creationId="{8D53964E-9F28-C8FF-B882-77E58F0D61A6}"/>
          </ac:picMkLst>
        </pc:picChg>
        <pc:picChg chg="add del mod">
          <ac:chgData name="Paolo Castracane" userId="79409e68-a20d-42e3-af0c-ad1c5702f6f2" providerId="ADAL" clId="{286D2105-0C92-DD46-84F6-E1963B804D66}" dt="2024-03-02T16:08:26.031" v="129"/>
          <ac:picMkLst>
            <pc:docMk/>
            <pc:sldMk cId="3297240100" sldId="837"/>
            <ac:picMk id="9" creationId="{A1D26908-8BA3-1CB3-29B6-6D3BAB354479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2T16:12:02.465" v="198"/>
        <pc:sldMkLst>
          <pc:docMk/>
          <pc:sldMk cId="2363277616" sldId="838"/>
        </pc:sldMkLst>
        <pc:spChg chg="del mod">
          <ac:chgData name="Paolo Castracane" userId="79409e68-a20d-42e3-af0c-ad1c5702f6f2" providerId="ADAL" clId="{286D2105-0C92-DD46-84F6-E1963B804D66}" dt="2024-03-02T16:10:23.748" v="165" actId="478"/>
          <ac:spMkLst>
            <pc:docMk/>
            <pc:sldMk cId="2363277616" sldId="838"/>
            <ac:spMk id="2" creationId="{857B81A0-64E1-4743-12F5-A3DBE3B1219C}"/>
          </ac:spMkLst>
        </pc:spChg>
        <pc:spChg chg="del">
          <ac:chgData name="Paolo Castracane" userId="79409e68-a20d-42e3-af0c-ad1c5702f6f2" providerId="ADAL" clId="{286D2105-0C92-DD46-84F6-E1963B804D66}" dt="2024-03-02T16:10:26.856" v="166" actId="478"/>
          <ac:spMkLst>
            <pc:docMk/>
            <pc:sldMk cId="2363277616" sldId="838"/>
            <ac:spMk id="3" creationId="{8BA0DDB9-2F60-3D0F-607D-34EEF5BE7F60}"/>
          </ac:spMkLst>
        </pc:spChg>
        <pc:spChg chg="add mod">
          <ac:chgData name="Paolo Castracane" userId="79409e68-a20d-42e3-af0c-ad1c5702f6f2" providerId="ADAL" clId="{286D2105-0C92-DD46-84F6-E1963B804D66}" dt="2024-03-02T16:11:20.755" v="195" actId="1076"/>
          <ac:spMkLst>
            <pc:docMk/>
            <pc:sldMk cId="2363277616" sldId="838"/>
            <ac:spMk id="5" creationId="{D5B08C3E-8D2F-1E4B-2A80-E1BDE702E0D9}"/>
          </ac:spMkLst>
        </pc:spChg>
        <pc:spChg chg="add del mod">
          <ac:chgData name="Paolo Castracane" userId="79409e68-a20d-42e3-af0c-ad1c5702f6f2" providerId="ADAL" clId="{286D2105-0C92-DD46-84F6-E1963B804D66}" dt="2024-03-02T16:11:55.385" v="197"/>
          <ac:spMkLst>
            <pc:docMk/>
            <pc:sldMk cId="2363277616" sldId="838"/>
            <ac:spMk id="6" creationId="{EE60B84D-FFFD-CE23-F184-86872B4AD8D5}"/>
          </ac:spMkLst>
        </pc:spChg>
        <pc:spChg chg="add del mod">
          <ac:chgData name="Paolo Castracane" userId="79409e68-a20d-42e3-af0c-ad1c5702f6f2" providerId="ADAL" clId="{286D2105-0C92-DD46-84F6-E1963B804D66}" dt="2024-03-02T16:11:55.385" v="197"/>
          <ac:spMkLst>
            <pc:docMk/>
            <pc:sldMk cId="2363277616" sldId="838"/>
            <ac:spMk id="8" creationId="{77F34311-0C4E-00AE-D8E6-2DA0715CF342}"/>
          </ac:spMkLst>
        </pc:spChg>
        <pc:spChg chg="add del mod">
          <ac:chgData name="Paolo Castracane" userId="79409e68-a20d-42e3-af0c-ad1c5702f6f2" providerId="ADAL" clId="{286D2105-0C92-DD46-84F6-E1963B804D66}" dt="2024-03-02T16:11:55.385" v="197"/>
          <ac:spMkLst>
            <pc:docMk/>
            <pc:sldMk cId="2363277616" sldId="838"/>
            <ac:spMk id="11" creationId="{3DE0ED09-695A-1FD3-4A74-72DBA9F8B052}"/>
          </ac:spMkLst>
        </pc:spChg>
        <pc:spChg chg="add mod">
          <ac:chgData name="Paolo Castracane" userId="79409e68-a20d-42e3-af0c-ad1c5702f6f2" providerId="ADAL" clId="{286D2105-0C92-DD46-84F6-E1963B804D66}" dt="2024-03-02T16:12:02.465" v="198"/>
          <ac:spMkLst>
            <pc:docMk/>
            <pc:sldMk cId="2363277616" sldId="838"/>
            <ac:spMk id="13" creationId="{9D26785A-BC29-4B4D-F375-C6F20DE38144}"/>
          </ac:spMkLst>
        </pc:spChg>
        <pc:spChg chg="add mod">
          <ac:chgData name="Paolo Castracane" userId="79409e68-a20d-42e3-af0c-ad1c5702f6f2" providerId="ADAL" clId="{286D2105-0C92-DD46-84F6-E1963B804D66}" dt="2024-03-02T16:12:02.465" v="198"/>
          <ac:spMkLst>
            <pc:docMk/>
            <pc:sldMk cId="2363277616" sldId="838"/>
            <ac:spMk id="15" creationId="{22A16137-F8AE-A997-FF96-B0A8FFAEAFCE}"/>
          </ac:spMkLst>
        </pc:spChg>
        <pc:spChg chg="add mod">
          <ac:chgData name="Paolo Castracane" userId="79409e68-a20d-42e3-af0c-ad1c5702f6f2" providerId="ADAL" clId="{286D2105-0C92-DD46-84F6-E1963B804D66}" dt="2024-03-02T16:12:02.465" v="198"/>
          <ac:spMkLst>
            <pc:docMk/>
            <pc:sldMk cId="2363277616" sldId="838"/>
            <ac:spMk id="18" creationId="{B97B7A46-DBF9-6A6A-76B4-BB9A504C8F8F}"/>
          </ac:spMkLst>
        </pc:spChg>
        <pc:picChg chg="add del mod">
          <ac:chgData name="Paolo Castracane" userId="79409e68-a20d-42e3-af0c-ad1c5702f6f2" providerId="ADAL" clId="{286D2105-0C92-DD46-84F6-E1963B804D66}" dt="2024-03-02T16:11:55.385" v="197"/>
          <ac:picMkLst>
            <pc:docMk/>
            <pc:sldMk cId="2363277616" sldId="838"/>
            <ac:picMk id="7" creationId="{19A2C4B6-A337-FFD4-5031-D204D11601D7}"/>
          </ac:picMkLst>
        </pc:picChg>
        <pc:picChg chg="add del mod">
          <ac:chgData name="Paolo Castracane" userId="79409e68-a20d-42e3-af0c-ad1c5702f6f2" providerId="ADAL" clId="{286D2105-0C92-DD46-84F6-E1963B804D66}" dt="2024-03-02T16:11:55.385" v="197"/>
          <ac:picMkLst>
            <pc:docMk/>
            <pc:sldMk cId="2363277616" sldId="838"/>
            <ac:picMk id="9" creationId="{B1D49FE2-7E01-995F-E34C-B589462DF964}"/>
          </ac:picMkLst>
        </pc:picChg>
        <pc:picChg chg="add del mod">
          <ac:chgData name="Paolo Castracane" userId="79409e68-a20d-42e3-af0c-ad1c5702f6f2" providerId="ADAL" clId="{286D2105-0C92-DD46-84F6-E1963B804D66}" dt="2024-03-02T16:11:55.385" v="197"/>
          <ac:picMkLst>
            <pc:docMk/>
            <pc:sldMk cId="2363277616" sldId="838"/>
            <ac:picMk id="10" creationId="{BE960DC7-8477-CF46-CEB8-C7C4EF7294A0}"/>
          </ac:picMkLst>
        </pc:picChg>
        <pc:picChg chg="add del mod">
          <ac:chgData name="Paolo Castracane" userId="79409e68-a20d-42e3-af0c-ad1c5702f6f2" providerId="ADAL" clId="{286D2105-0C92-DD46-84F6-E1963B804D66}" dt="2024-03-02T16:11:55.385" v="197"/>
          <ac:picMkLst>
            <pc:docMk/>
            <pc:sldMk cId="2363277616" sldId="838"/>
            <ac:picMk id="12" creationId="{5858132B-8018-56EF-9237-BD85FDA31D0A}"/>
          </ac:picMkLst>
        </pc:picChg>
        <pc:picChg chg="add mod">
          <ac:chgData name="Paolo Castracane" userId="79409e68-a20d-42e3-af0c-ad1c5702f6f2" providerId="ADAL" clId="{286D2105-0C92-DD46-84F6-E1963B804D66}" dt="2024-03-02T16:12:02.465" v="198"/>
          <ac:picMkLst>
            <pc:docMk/>
            <pc:sldMk cId="2363277616" sldId="838"/>
            <ac:picMk id="14" creationId="{35BA5FAA-198A-B7BF-9B79-F31A85FA13EC}"/>
          </ac:picMkLst>
        </pc:picChg>
        <pc:picChg chg="add mod">
          <ac:chgData name="Paolo Castracane" userId="79409e68-a20d-42e3-af0c-ad1c5702f6f2" providerId="ADAL" clId="{286D2105-0C92-DD46-84F6-E1963B804D66}" dt="2024-03-02T16:12:02.465" v="198"/>
          <ac:picMkLst>
            <pc:docMk/>
            <pc:sldMk cId="2363277616" sldId="838"/>
            <ac:picMk id="16" creationId="{2576C315-1A43-11AD-9523-494956807D7E}"/>
          </ac:picMkLst>
        </pc:picChg>
        <pc:picChg chg="add mod">
          <ac:chgData name="Paolo Castracane" userId="79409e68-a20d-42e3-af0c-ad1c5702f6f2" providerId="ADAL" clId="{286D2105-0C92-DD46-84F6-E1963B804D66}" dt="2024-03-02T16:12:02.465" v="198"/>
          <ac:picMkLst>
            <pc:docMk/>
            <pc:sldMk cId="2363277616" sldId="838"/>
            <ac:picMk id="17" creationId="{BBDFFCC4-507A-9D4A-78FE-F094300C0325}"/>
          </ac:picMkLst>
        </pc:picChg>
        <pc:picChg chg="add mod">
          <ac:chgData name="Paolo Castracane" userId="79409e68-a20d-42e3-af0c-ad1c5702f6f2" providerId="ADAL" clId="{286D2105-0C92-DD46-84F6-E1963B804D66}" dt="2024-03-02T16:12:02.465" v="198"/>
          <ac:picMkLst>
            <pc:docMk/>
            <pc:sldMk cId="2363277616" sldId="838"/>
            <ac:picMk id="19" creationId="{82CE2F86-D653-AB9C-BA9A-FB49E41AD78D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9T11:25:43.070" v="849" actId="113"/>
        <pc:sldMkLst>
          <pc:docMk/>
          <pc:sldMk cId="2089622462" sldId="839"/>
        </pc:sldMkLst>
        <pc:spChg chg="mod">
          <ac:chgData name="Paolo Castracane" userId="79409e68-a20d-42e3-af0c-ad1c5702f6f2" providerId="ADAL" clId="{286D2105-0C92-DD46-84F6-E1963B804D66}" dt="2024-03-09T11:25:43.070" v="849" actId="113"/>
          <ac:spMkLst>
            <pc:docMk/>
            <pc:sldMk cId="2089622462" sldId="839"/>
            <ac:spMk id="2" creationId="{CD2AE622-00C5-9C9A-3FD8-377DC27FC9D9}"/>
          </ac:spMkLst>
        </pc:spChg>
        <pc:spChg chg="del">
          <ac:chgData name="Paolo Castracane" userId="79409e68-a20d-42e3-af0c-ad1c5702f6f2" providerId="ADAL" clId="{286D2105-0C92-DD46-84F6-E1963B804D66}" dt="2024-03-07T11:22:24.197" v="283" actId="478"/>
          <ac:spMkLst>
            <pc:docMk/>
            <pc:sldMk cId="2089622462" sldId="839"/>
            <ac:spMk id="3" creationId="{6C97E0F4-D554-FAE5-24F7-A17ADE3E550E}"/>
          </ac:spMkLst>
        </pc:spChg>
        <pc:spChg chg="add mod">
          <ac:chgData name="Paolo Castracane" userId="79409e68-a20d-42e3-af0c-ad1c5702f6f2" providerId="ADAL" clId="{286D2105-0C92-DD46-84F6-E1963B804D66}" dt="2024-03-09T11:25:14.943" v="838" actId="1076"/>
          <ac:spMkLst>
            <pc:docMk/>
            <pc:sldMk cId="2089622462" sldId="839"/>
            <ac:spMk id="3" creationId="{FB111C02-3411-E3A9-CC83-1484257F6874}"/>
          </ac:spMkLst>
        </pc:spChg>
        <pc:spChg chg="add mod">
          <ac:chgData name="Paolo Castracane" userId="79409e68-a20d-42e3-af0c-ad1c5702f6f2" providerId="ADAL" clId="{286D2105-0C92-DD46-84F6-E1963B804D66}" dt="2024-03-09T11:23:51.909" v="765" actId="113"/>
          <ac:spMkLst>
            <pc:docMk/>
            <pc:sldMk cId="2089622462" sldId="839"/>
            <ac:spMk id="5" creationId="{6C66194D-0797-6984-84E6-73A5A35CD685}"/>
          </ac:spMkLst>
        </pc:spChg>
        <pc:spChg chg="add mod">
          <ac:chgData name="Paolo Castracane" userId="79409e68-a20d-42e3-af0c-ad1c5702f6f2" providerId="ADAL" clId="{286D2105-0C92-DD46-84F6-E1963B804D66}" dt="2024-03-09T11:25:26.068" v="847" actId="1036"/>
          <ac:spMkLst>
            <pc:docMk/>
            <pc:sldMk cId="2089622462" sldId="839"/>
            <ac:spMk id="7" creationId="{050C250B-D743-FAF1-0045-F8D49666EAC2}"/>
          </ac:spMkLst>
        </pc:spChg>
        <pc:picChg chg="add mod">
          <ac:chgData name="Paolo Castracane" userId="79409e68-a20d-42e3-af0c-ad1c5702f6f2" providerId="ADAL" clId="{286D2105-0C92-DD46-84F6-E1963B804D66}" dt="2024-03-08T13:18:07.251" v="585" actId="1076"/>
          <ac:picMkLst>
            <pc:docMk/>
            <pc:sldMk cId="2089622462" sldId="839"/>
            <ac:picMk id="6" creationId="{045BE8A5-506F-C724-92CE-288A07149BBD}"/>
          </ac:picMkLst>
        </pc:picChg>
        <pc:picChg chg="add mod">
          <ac:chgData name="Paolo Castracane" userId="79409e68-a20d-42e3-af0c-ad1c5702f6f2" providerId="ADAL" clId="{286D2105-0C92-DD46-84F6-E1963B804D66}" dt="2024-03-08T13:17:38.033" v="579" actId="692"/>
          <ac:picMkLst>
            <pc:docMk/>
            <pc:sldMk cId="2089622462" sldId="839"/>
            <ac:picMk id="8" creationId="{6D0F99EB-E9B0-6D64-8EB1-D2D58A1257F4}"/>
          </ac:picMkLst>
        </pc:picChg>
        <pc:picChg chg="add mod">
          <ac:chgData name="Paolo Castracane" userId="79409e68-a20d-42e3-af0c-ad1c5702f6f2" providerId="ADAL" clId="{286D2105-0C92-DD46-84F6-E1963B804D66}" dt="2024-03-09T11:25:26.068" v="847" actId="1036"/>
          <ac:picMkLst>
            <pc:docMk/>
            <pc:sldMk cId="2089622462" sldId="839"/>
            <ac:picMk id="10" creationId="{B18C46B0-616D-EA51-71C9-079B70152C44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7T17:02:46.769" v="343" actId="1076"/>
        <pc:sldMkLst>
          <pc:docMk/>
          <pc:sldMk cId="1491124678" sldId="840"/>
        </pc:sldMkLst>
        <pc:spChg chg="mod">
          <ac:chgData name="Paolo Castracane" userId="79409e68-a20d-42e3-af0c-ad1c5702f6f2" providerId="ADAL" clId="{286D2105-0C92-DD46-84F6-E1963B804D66}" dt="2024-03-07T17:02:46.769" v="343" actId="1076"/>
          <ac:spMkLst>
            <pc:docMk/>
            <pc:sldMk cId="1491124678" sldId="840"/>
            <ac:spMk id="2" creationId="{45955ADC-35D9-0390-6E39-86B2FE6E3B82}"/>
          </ac:spMkLst>
        </pc:spChg>
        <pc:spChg chg="del mod">
          <ac:chgData name="Paolo Castracane" userId="79409e68-a20d-42e3-af0c-ad1c5702f6f2" providerId="ADAL" clId="{286D2105-0C92-DD46-84F6-E1963B804D66}" dt="2024-03-07T17:02:22.003" v="303" actId="478"/>
          <ac:spMkLst>
            <pc:docMk/>
            <pc:sldMk cId="1491124678" sldId="840"/>
            <ac:spMk id="3" creationId="{3E698F84-45B2-921A-506D-FF422E8BA9A2}"/>
          </ac:spMkLst>
        </pc:spChg>
        <pc:picChg chg="add mod">
          <ac:chgData name="Paolo Castracane" userId="79409e68-a20d-42e3-af0c-ad1c5702f6f2" providerId="ADAL" clId="{286D2105-0C92-DD46-84F6-E1963B804D66}" dt="2024-03-07T17:02:23.541" v="304"/>
          <ac:picMkLst>
            <pc:docMk/>
            <pc:sldMk cId="1491124678" sldId="840"/>
            <ac:picMk id="5" creationId="{499FAF34-08EE-706B-658B-C269CE7A23C6}"/>
          </ac:picMkLst>
        </pc:picChg>
        <pc:picChg chg="add mod">
          <ac:chgData name="Paolo Castracane" userId="79409e68-a20d-42e3-af0c-ad1c5702f6f2" providerId="ADAL" clId="{286D2105-0C92-DD46-84F6-E1963B804D66}" dt="2024-03-07T17:02:23.541" v="304"/>
          <ac:picMkLst>
            <pc:docMk/>
            <pc:sldMk cId="1491124678" sldId="840"/>
            <ac:picMk id="6" creationId="{AA092C6A-692A-4610-D1AA-5B1C87955B95}"/>
          </ac:picMkLst>
        </pc:picChg>
        <pc:picChg chg="add mod">
          <ac:chgData name="Paolo Castracane" userId="79409e68-a20d-42e3-af0c-ad1c5702f6f2" providerId="ADAL" clId="{286D2105-0C92-DD46-84F6-E1963B804D66}" dt="2024-03-07T17:02:23.541" v="304"/>
          <ac:picMkLst>
            <pc:docMk/>
            <pc:sldMk cId="1491124678" sldId="840"/>
            <ac:picMk id="7" creationId="{ED592A3A-4B43-27F0-674A-000F38D8A882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8T13:22:50.880" v="594" actId="1076"/>
        <pc:sldMkLst>
          <pc:docMk/>
          <pc:sldMk cId="2193693565" sldId="841"/>
        </pc:sldMkLst>
        <pc:spChg chg="del">
          <ac:chgData name="Paolo Castracane" userId="79409e68-a20d-42e3-af0c-ad1c5702f6f2" providerId="ADAL" clId="{286D2105-0C92-DD46-84F6-E1963B804D66}" dt="2024-03-08T12:51:56.442" v="369" actId="478"/>
          <ac:spMkLst>
            <pc:docMk/>
            <pc:sldMk cId="2193693565" sldId="841"/>
            <ac:spMk id="2" creationId="{CCE47296-2EAE-ECA1-B71A-2C40595039CA}"/>
          </ac:spMkLst>
        </pc:spChg>
        <pc:spChg chg="del">
          <ac:chgData name="Paolo Castracane" userId="79409e68-a20d-42e3-af0c-ad1c5702f6f2" providerId="ADAL" clId="{286D2105-0C92-DD46-84F6-E1963B804D66}" dt="2024-03-08T12:51:53.845" v="368" actId="478"/>
          <ac:spMkLst>
            <pc:docMk/>
            <pc:sldMk cId="2193693565" sldId="841"/>
            <ac:spMk id="3" creationId="{F5E2651A-CBAB-AF82-57E9-3CEAFF76B61A}"/>
          </ac:spMkLst>
        </pc:spChg>
        <pc:spChg chg="add mod">
          <ac:chgData name="Paolo Castracane" userId="79409e68-a20d-42e3-af0c-ad1c5702f6f2" providerId="ADAL" clId="{286D2105-0C92-DD46-84F6-E1963B804D66}" dt="2024-03-08T12:51:57.689" v="370"/>
          <ac:spMkLst>
            <pc:docMk/>
            <pc:sldMk cId="2193693565" sldId="841"/>
            <ac:spMk id="7" creationId="{E6188A36-C2AB-982C-32C8-7F6057AB88A8}"/>
          </ac:spMkLst>
        </pc:spChg>
        <pc:spChg chg="add mod">
          <ac:chgData name="Paolo Castracane" userId="79409e68-a20d-42e3-af0c-ad1c5702f6f2" providerId="ADAL" clId="{286D2105-0C92-DD46-84F6-E1963B804D66}" dt="2024-03-08T13:22:50.880" v="594" actId="1076"/>
          <ac:spMkLst>
            <pc:docMk/>
            <pc:sldMk cId="2193693565" sldId="841"/>
            <ac:spMk id="8" creationId="{DDB94D10-83DF-BC6E-E5D8-2F0BA6DC9CD1}"/>
          </ac:spMkLst>
        </pc:spChg>
        <pc:picChg chg="add mod">
          <ac:chgData name="Paolo Castracane" userId="79409e68-a20d-42e3-af0c-ad1c5702f6f2" providerId="ADAL" clId="{286D2105-0C92-DD46-84F6-E1963B804D66}" dt="2024-03-08T13:08:31.585" v="468" actId="692"/>
          <ac:picMkLst>
            <pc:docMk/>
            <pc:sldMk cId="2193693565" sldId="841"/>
            <ac:picMk id="5" creationId="{309E466F-B20E-11A4-8D4B-1D04364828E9}"/>
          </ac:picMkLst>
        </pc:picChg>
        <pc:picChg chg="add mod">
          <ac:chgData name="Paolo Castracane" userId="79409e68-a20d-42e3-af0c-ad1c5702f6f2" providerId="ADAL" clId="{286D2105-0C92-DD46-84F6-E1963B804D66}" dt="2024-03-08T13:08:34.993" v="469" actId="692"/>
          <ac:picMkLst>
            <pc:docMk/>
            <pc:sldMk cId="2193693565" sldId="841"/>
            <ac:picMk id="6" creationId="{461F45DF-0DA8-0C2F-EF4B-0200A9FDC04B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8T13:08:04.715" v="454" actId="33524"/>
        <pc:sldMkLst>
          <pc:docMk/>
          <pc:sldMk cId="2082088960" sldId="842"/>
        </pc:sldMkLst>
        <pc:spChg chg="del">
          <ac:chgData name="Paolo Castracane" userId="79409e68-a20d-42e3-af0c-ad1c5702f6f2" providerId="ADAL" clId="{286D2105-0C92-DD46-84F6-E1963B804D66}" dt="2024-03-08T12:52:36.536" v="372" actId="478"/>
          <ac:spMkLst>
            <pc:docMk/>
            <pc:sldMk cId="2082088960" sldId="842"/>
            <ac:spMk id="2" creationId="{3B9E4F2B-A17C-35F9-84B3-ED9EAF913333}"/>
          </ac:spMkLst>
        </pc:spChg>
        <pc:spChg chg="del">
          <ac:chgData name="Paolo Castracane" userId="79409e68-a20d-42e3-af0c-ad1c5702f6f2" providerId="ADAL" clId="{286D2105-0C92-DD46-84F6-E1963B804D66}" dt="2024-03-08T12:52:39.124" v="373" actId="478"/>
          <ac:spMkLst>
            <pc:docMk/>
            <pc:sldMk cId="2082088960" sldId="842"/>
            <ac:spMk id="3" creationId="{1096F6E2-7D88-7D7C-FFB5-776CB71C9822}"/>
          </ac:spMkLst>
        </pc:spChg>
        <pc:spChg chg="add mod">
          <ac:chgData name="Paolo Castracane" userId="79409e68-a20d-42e3-af0c-ad1c5702f6f2" providerId="ADAL" clId="{286D2105-0C92-DD46-84F6-E1963B804D66}" dt="2024-03-08T12:52:40.276" v="374"/>
          <ac:spMkLst>
            <pc:docMk/>
            <pc:sldMk cId="2082088960" sldId="842"/>
            <ac:spMk id="9" creationId="{A5B51BEF-7663-A1AD-4A0D-347576518F55}"/>
          </ac:spMkLst>
        </pc:spChg>
        <pc:spChg chg="add mod">
          <ac:chgData name="Paolo Castracane" userId="79409e68-a20d-42e3-af0c-ad1c5702f6f2" providerId="ADAL" clId="{286D2105-0C92-DD46-84F6-E1963B804D66}" dt="2024-03-08T13:08:04.715" v="454" actId="33524"/>
          <ac:spMkLst>
            <pc:docMk/>
            <pc:sldMk cId="2082088960" sldId="842"/>
            <ac:spMk id="10" creationId="{EA6B3750-BC46-2716-B465-F283341AB1F5}"/>
          </ac:spMkLst>
        </pc:spChg>
        <pc:picChg chg="add mod">
          <ac:chgData name="Paolo Castracane" userId="79409e68-a20d-42e3-af0c-ad1c5702f6f2" providerId="ADAL" clId="{286D2105-0C92-DD46-84F6-E1963B804D66}" dt="2024-03-08T12:52:40.276" v="374"/>
          <ac:picMkLst>
            <pc:docMk/>
            <pc:sldMk cId="2082088960" sldId="842"/>
            <ac:picMk id="5" creationId="{BE65E695-CEE2-D059-6555-C556BA7F265A}"/>
          </ac:picMkLst>
        </pc:picChg>
        <pc:picChg chg="add mod">
          <ac:chgData name="Paolo Castracane" userId="79409e68-a20d-42e3-af0c-ad1c5702f6f2" providerId="ADAL" clId="{286D2105-0C92-DD46-84F6-E1963B804D66}" dt="2024-03-08T12:52:40.276" v="374"/>
          <ac:picMkLst>
            <pc:docMk/>
            <pc:sldMk cId="2082088960" sldId="842"/>
            <ac:picMk id="6" creationId="{A38FD4BE-A4FD-5F07-24EB-199D66535BC4}"/>
          </ac:picMkLst>
        </pc:picChg>
        <pc:picChg chg="add mod">
          <ac:chgData name="Paolo Castracane" userId="79409e68-a20d-42e3-af0c-ad1c5702f6f2" providerId="ADAL" clId="{286D2105-0C92-DD46-84F6-E1963B804D66}" dt="2024-03-08T12:52:40.276" v="374"/>
          <ac:picMkLst>
            <pc:docMk/>
            <pc:sldMk cId="2082088960" sldId="842"/>
            <ac:picMk id="7" creationId="{913B41E2-2705-01FA-2230-F3902028F86C}"/>
          </ac:picMkLst>
        </pc:picChg>
        <pc:picChg chg="add mod">
          <ac:chgData name="Paolo Castracane" userId="79409e68-a20d-42e3-af0c-ad1c5702f6f2" providerId="ADAL" clId="{286D2105-0C92-DD46-84F6-E1963B804D66}" dt="2024-03-08T12:57:24.580" v="401" actId="14100"/>
          <ac:picMkLst>
            <pc:docMk/>
            <pc:sldMk cId="2082088960" sldId="842"/>
            <ac:picMk id="8" creationId="{1273FD28-5E36-A9B3-CA85-0D7E8212B4EB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8T13:09:06.893" v="482" actId="20577"/>
        <pc:sldMkLst>
          <pc:docMk/>
          <pc:sldMk cId="4075393321" sldId="843"/>
        </pc:sldMkLst>
        <pc:spChg chg="del">
          <ac:chgData name="Paolo Castracane" userId="79409e68-a20d-42e3-af0c-ad1c5702f6f2" providerId="ADAL" clId="{286D2105-0C92-DD46-84F6-E1963B804D66}" dt="2024-03-08T12:54:57.328" v="381" actId="478"/>
          <ac:spMkLst>
            <pc:docMk/>
            <pc:sldMk cId="4075393321" sldId="843"/>
            <ac:spMk id="2" creationId="{1900F781-53FD-4FEB-809B-304F4A3AEC1D}"/>
          </ac:spMkLst>
        </pc:spChg>
        <pc:spChg chg="del">
          <ac:chgData name="Paolo Castracane" userId="79409e68-a20d-42e3-af0c-ad1c5702f6f2" providerId="ADAL" clId="{286D2105-0C92-DD46-84F6-E1963B804D66}" dt="2024-03-08T12:54:58.743" v="382" actId="478"/>
          <ac:spMkLst>
            <pc:docMk/>
            <pc:sldMk cId="4075393321" sldId="843"/>
            <ac:spMk id="3" creationId="{40ED92D1-C78B-8DE1-9915-56A7CFB1E118}"/>
          </ac:spMkLst>
        </pc:spChg>
        <pc:spChg chg="add mod">
          <ac:chgData name="Paolo Castracane" userId="79409e68-a20d-42e3-af0c-ad1c5702f6f2" providerId="ADAL" clId="{286D2105-0C92-DD46-84F6-E1963B804D66}" dt="2024-03-08T13:09:06.893" v="482" actId="20577"/>
          <ac:spMkLst>
            <pc:docMk/>
            <pc:sldMk cId="4075393321" sldId="843"/>
            <ac:spMk id="5" creationId="{64E3D041-8CFA-9B80-0238-7944713BC679}"/>
          </ac:spMkLst>
        </pc:spChg>
        <pc:spChg chg="add mod">
          <ac:chgData name="Paolo Castracane" userId="79409e68-a20d-42e3-af0c-ad1c5702f6f2" providerId="ADAL" clId="{286D2105-0C92-DD46-84F6-E1963B804D66}" dt="2024-03-08T12:55:41.590" v="391" actId="1076"/>
          <ac:spMkLst>
            <pc:docMk/>
            <pc:sldMk cId="4075393321" sldId="843"/>
            <ac:spMk id="8" creationId="{11DEBBBD-95BD-B5C5-A8A7-A2E0F7107230}"/>
          </ac:spMkLst>
        </pc:spChg>
        <pc:picChg chg="add mod">
          <ac:chgData name="Paolo Castracane" userId="79409e68-a20d-42e3-af0c-ad1c5702f6f2" providerId="ADAL" clId="{286D2105-0C92-DD46-84F6-E1963B804D66}" dt="2024-03-08T13:08:50.021" v="470" actId="692"/>
          <ac:picMkLst>
            <pc:docMk/>
            <pc:sldMk cId="4075393321" sldId="843"/>
            <ac:picMk id="6" creationId="{9AA199E5-1C4C-B43D-8216-D42B0D483F26}"/>
          </ac:picMkLst>
        </pc:picChg>
        <pc:picChg chg="add mod">
          <ac:chgData name="Paolo Castracane" userId="79409e68-a20d-42e3-af0c-ad1c5702f6f2" providerId="ADAL" clId="{286D2105-0C92-DD46-84F6-E1963B804D66}" dt="2024-03-08T13:08:53.611" v="471" actId="692"/>
          <ac:picMkLst>
            <pc:docMk/>
            <pc:sldMk cId="4075393321" sldId="843"/>
            <ac:picMk id="7" creationId="{375F826A-ED87-A2AE-0B35-F0C318A01156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8T13:22:19.166" v="589" actId="113"/>
        <pc:sldMkLst>
          <pc:docMk/>
          <pc:sldMk cId="930047672" sldId="844"/>
        </pc:sldMkLst>
        <pc:spChg chg="mod">
          <ac:chgData name="Paolo Castracane" userId="79409e68-a20d-42e3-af0c-ad1c5702f6f2" providerId="ADAL" clId="{286D2105-0C92-DD46-84F6-E1963B804D66}" dt="2024-03-08T13:22:19.166" v="589" actId="113"/>
          <ac:spMkLst>
            <pc:docMk/>
            <pc:sldMk cId="930047672" sldId="844"/>
            <ac:spMk id="2" creationId="{182A0B6A-4911-B3FF-77B1-DA0774D5AFA6}"/>
          </ac:spMkLst>
        </pc:spChg>
        <pc:spChg chg="del mod">
          <ac:chgData name="Paolo Castracane" userId="79409e68-a20d-42e3-af0c-ad1c5702f6f2" providerId="ADAL" clId="{286D2105-0C92-DD46-84F6-E1963B804D66}" dt="2024-03-08T12:59:28.576" v="427" actId="478"/>
          <ac:spMkLst>
            <pc:docMk/>
            <pc:sldMk cId="930047672" sldId="844"/>
            <ac:spMk id="3" creationId="{97B13433-6659-85EB-7D41-A26CDE0F4F4A}"/>
          </ac:spMkLst>
        </pc:spChg>
        <pc:picChg chg="add mod">
          <ac:chgData name="Paolo Castracane" userId="79409e68-a20d-42e3-af0c-ad1c5702f6f2" providerId="ADAL" clId="{286D2105-0C92-DD46-84F6-E1963B804D66}" dt="2024-03-08T13:07:22.613" v="442" actId="692"/>
          <ac:picMkLst>
            <pc:docMk/>
            <pc:sldMk cId="930047672" sldId="844"/>
            <ac:picMk id="6" creationId="{E0ED4643-282A-E10F-951A-C9366B47DD03}"/>
          </ac:picMkLst>
        </pc:picChg>
        <pc:picChg chg="add mod">
          <ac:chgData name="Paolo Castracane" userId="79409e68-a20d-42e3-af0c-ad1c5702f6f2" providerId="ADAL" clId="{286D2105-0C92-DD46-84F6-E1963B804D66}" dt="2024-03-08T13:07:31.044" v="444" actId="1076"/>
          <ac:picMkLst>
            <pc:docMk/>
            <pc:sldMk cId="930047672" sldId="844"/>
            <ac:picMk id="8" creationId="{E5F9F7C9-5C31-1FEA-B6C4-C0CC3455FF16}"/>
          </ac:picMkLst>
        </pc:picChg>
      </pc:sldChg>
      <pc:sldChg chg="addSp delSp modSp new mod">
        <pc:chgData name="Paolo Castracane" userId="79409e68-a20d-42e3-af0c-ad1c5702f6f2" providerId="ADAL" clId="{286D2105-0C92-DD46-84F6-E1963B804D66}" dt="2024-03-08T13:11:11.803" v="487"/>
        <pc:sldMkLst>
          <pc:docMk/>
          <pc:sldMk cId="4017352861" sldId="845"/>
        </pc:sldMkLst>
        <pc:spChg chg="del">
          <ac:chgData name="Paolo Castracane" userId="79409e68-a20d-42e3-af0c-ad1c5702f6f2" providerId="ADAL" clId="{286D2105-0C92-DD46-84F6-E1963B804D66}" dt="2024-03-08T13:11:08.261" v="484" actId="478"/>
          <ac:spMkLst>
            <pc:docMk/>
            <pc:sldMk cId="4017352861" sldId="845"/>
            <ac:spMk id="2" creationId="{43C4E450-1D9B-39A8-7BBA-48FB181832C1}"/>
          </ac:spMkLst>
        </pc:spChg>
        <pc:spChg chg="del mod">
          <ac:chgData name="Paolo Castracane" userId="79409e68-a20d-42e3-af0c-ad1c5702f6f2" providerId="ADAL" clId="{286D2105-0C92-DD46-84F6-E1963B804D66}" dt="2024-03-08T13:11:10.306" v="486" actId="478"/>
          <ac:spMkLst>
            <pc:docMk/>
            <pc:sldMk cId="4017352861" sldId="845"/>
            <ac:spMk id="3" creationId="{EE14DDFF-42EB-4746-01CC-1CF8C86D56E5}"/>
          </ac:spMkLst>
        </pc:spChg>
        <pc:spChg chg="add mod">
          <ac:chgData name="Paolo Castracane" userId="79409e68-a20d-42e3-af0c-ad1c5702f6f2" providerId="ADAL" clId="{286D2105-0C92-DD46-84F6-E1963B804D66}" dt="2024-03-08T13:11:11.803" v="487"/>
          <ac:spMkLst>
            <pc:docMk/>
            <pc:sldMk cId="4017352861" sldId="845"/>
            <ac:spMk id="5" creationId="{941F5620-95DF-81C1-946B-D7F365D0C896}"/>
          </ac:spMkLst>
        </pc:spChg>
        <pc:spChg chg="add mod">
          <ac:chgData name="Paolo Castracane" userId="79409e68-a20d-42e3-af0c-ad1c5702f6f2" providerId="ADAL" clId="{286D2105-0C92-DD46-84F6-E1963B804D66}" dt="2024-03-08T13:11:11.803" v="487"/>
          <ac:spMkLst>
            <pc:docMk/>
            <pc:sldMk cId="4017352861" sldId="845"/>
            <ac:spMk id="6" creationId="{A4B32472-F169-6A17-7BD0-71BD6E23758D}"/>
          </ac:spMkLst>
        </pc:spChg>
        <pc:picChg chg="add mod">
          <ac:chgData name="Paolo Castracane" userId="79409e68-a20d-42e3-af0c-ad1c5702f6f2" providerId="ADAL" clId="{286D2105-0C92-DD46-84F6-E1963B804D66}" dt="2024-03-08T13:11:11.803" v="487"/>
          <ac:picMkLst>
            <pc:docMk/>
            <pc:sldMk cId="4017352861" sldId="845"/>
            <ac:picMk id="7" creationId="{5F572CF0-C85D-A502-C0D7-ECE84B54B7A9}"/>
          </ac:picMkLst>
        </pc:picChg>
        <pc:picChg chg="add mod">
          <ac:chgData name="Paolo Castracane" userId="79409e68-a20d-42e3-af0c-ad1c5702f6f2" providerId="ADAL" clId="{286D2105-0C92-DD46-84F6-E1963B804D66}" dt="2024-03-08T13:11:11.803" v="487"/>
          <ac:picMkLst>
            <pc:docMk/>
            <pc:sldMk cId="4017352861" sldId="845"/>
            <ac:picMk id="8" creationId="{EFB17109-D13C-E2B4-B380-DF3C87D829B4}"/>
          </ac:picMkLst>
        </pc:picChg>
      </pc:sldChg>
      <pc:sldChg chg="modSp add mod">
        <pc:chgData name="Paolo Castracane" userId="79409e68-a20d-42e3-af0c-ad1c5702f6f2" providerId="ADAL" clId="{286D2105-0C92-DD46-84F6-E1963B804D66}" dt="2024-03-09T11:17:36.470" v="626" actId="14100"/>
        <pc:sldMkLst>
          <pc:docMk/>
          <pc:sldMk cId="2240964646" sldId="846"/>
        </pc:sldMkLst>
        <pc:spChg chg="mod">
          <ac:chgData name="Paolo Castracane" userId="79409e68-a20d-42e3-af0c-ad1c5702f6f2" providerId="ADAL" clId="{286D2105-0C92-DD46-84F6-E1963B804D66}" dt="2024-03-09T11:17:36.470" v="626" actId="14100"/>
          <ac:spMkLst>
            <pc:docMk/>
            <pc:sldMk cId="2240964646" sldId="846"/>
            <ac:spMk id="3" creationId="{00000000-0000-0000-0000-000000000000}"/>
          </ac:spMkLst>
        </pc:spChg>
        <pc:spChg chg="mod">
          <ac:chgData name="Paolo Castracane" userId="79409e68-a20d-42e3-af0c-ad1c5702f6f2" providerId="ADAL" clId="{286D2105-0C92-DD46-84F6-E1963B804D66}" dt="2024-03-09T11:16:54.497" v="624" actId="207"/>
          <ac:spMkLst>
            <pc:docMk/>
            <pc:sldMk cId="2240964646" sldId="846"/>
            <ac:spMk id="13" creationId="{F7FA036A-BF79-597E-840D-D85A88DCEE9E}"/>
          </ac:spMkLst>
        </pc:spChg>
        <pc:spChg chg="mod">
          <ac:chgData name="Paolo Castracane" userId="79409e68-a20d-42e3-af0c-ad1c5702f6f2" providerId="ADAL" clId="{286D2105-0C92-DD46-84F6-E1963B804D66}" dt="2024-03-09T11:16:29.201" v="623" actId="1076"/>
          <ac:spMkLst>
            <pc:docMk/>
            <pc:sldMk cId="2240964646" sldId="846"/>
            <ac:spMk id="15" creationId="{E7D7BBEC-E364-6F43-8CCA-90B9C97E8A6C}"/>
          </ac:spMkLst>
        </pc:spChg>
        <pc:picChg chg="mod">
          <ac:chgData name="Paolo Castracane" userId="79409e68-a20d-42e3-af0c-ad1c5702f6f2" providerId="ADAL" clId="{286D2105-0C92-DD46-84F6-E1963B804D66}" dt="2024-03-09T11:16:11.986" v="620" actId="1037"/>
          <ac:picMkLst>
            <pc:docMk/>
            <pc:sldMk cId="2240964646" sldId="846"/>
            <ac:picMk id="4" creationId="{E315D446-51A2-E33D-B20E-3159561DD619}"/>
          </ac:picMkLst>
        </pc:picChg>
        <pc:picChg chg="mod">
          <ac:chgData name="Paolo Castracane" userId="79409e68-a20d-42e3-af0c-ad1c5702f6f2" providerId="ADAL" clId="{286D2105-0C92-DD46-84F6-E1963B804D66}" dt="2024-03-09T11:16:11.986" v="620" actId="1037"/>
          <ac:picMkLst>
            <pc:docMk/>
            <pc:sldMk cId="2240964646" sldId="846"/>
            <ac:picMk id="9" creationId="{0A97B271-D6A5-CC46-B46F-2F5D7399FFAA}"/>
          </ac:picMkLst>
        </pc:picChg>
      </pc:sldChg>
      <pc:sldMasterChg chg="modSp mod delSldLayout modSldLayout">
        <pc:chgData name="Paolo Castracane" userId="79409e68-a20d-42e3-af0c-ad1c5702f6f2" providerId="ADAL" clId="{286D2105-0C92-DD46-84F6-E1963B804D66}" dt="2024-03-02T16:17:19.034" v="248" actId="20577"/>
        <pc:sldMasterMkLst>
          <pc:docMk/>
          <pc:sldMasterMk cId="0" sldId="2147483648"/>
        </pc:sldMasterMkLst>
        <pc:spChg chg="mod">
          <ac:chgData name="Paolo Castracane" userId="79409e68-a20d-42e3-af0c-ad1c5702f6f2" providerId="ADAL" clId="{286D2105-0C92-DD46-84F6-E1963B804D66}" dt="2024-03-02T16:17:19.034" v="248" actId="20577"/>
          <ac:spMkLst>
            <pc:docMk/>
            <pc:sldMasterMk cId="0" sldId="2147483648"/>
            <ac:spMk id="10" creationId="{00000000-0000-0000-0000-000000000000}"/>
          </ac:spMkLst>
        </pc:spChg>
        <pc:spChg chg="mod">
          <ac:chgData name="Paolo Castracane" userId="79409e68-a20d-42e3-af0c-ad1c5702f6f2" providerId="ADAL" clId="{286D2105-0C92-DD46-84F6-E1963B804D66}" dt="2024-03-02T16:14:46.572" v="233" actId="20577"/>
          <ac:spMkLst>
            <pc:docMk/>
            <pc:sldMasterMk cId="0" sldId="2147483648"/>
            <ac:spMk id="1032" creationId="{00000000-0000-0000-0000-000000000000}"/>
          </ac:spMkLst>
        </pc:spChg>
        <pc:sldLayoutChg chg="addSp delSp modSp mod">
          <pc:chgData name="Paolo Castracane" userId="79409e68-a20d-42e3-af0c-ad1c5702f6f2" providerId="ADAL" clId="{286D2105-0C92-DD46-84F6-E1963B804D66}" dt="2024-03-02T16:16:07.628" v="246"/>
          <pc:sldLayoutMkLst>
            <pc:docMk/>
            <pc:sldMasterMk cId="0" sldId="2147483648"/>
            <pc:sldLayoutMk cId="0" sldId="2147483650"/>
          </pc:sldLayoutMkLst>
          <pc:spChg chg="add del mod">
            <ac:chgData name="Paolo Castracane" userId="79409e68-a20d-42e3-af0c-ad1c5702f6f2" providerId="ADAL" clId="{286D2105-0C92-DD46-84F6-E1963B804D66}" dt="2024-03-02T16:12:42.072" v="200" actId="767"/>
            <ac:spMkLst>
              <pc:docMk/>
              <pc:sldMasterMk cId="0" sldId="2147483648"/>
              <pc:sldLayoutMk cId="0" sldId="2147483650"/>
              <ac:spMk id="5" creationId="{F507F204-8790-69E6-0CA1-991175B2B4CE}"/>
            </ac:spMkLst>
          </pc:spChg>
          <pc:spChg chg="add del mod">
            <ac:chgData name="Paolo Castracane" userId="79409e68-a20d-42e3-af0c-ad1c5702f6f2" providerId="ADAL" clId="{286D2105-0C92-DD46-84F6-E1963B804D66}" dt="2024-03-02T16:16:07.628" v="246"/>
            <ac:spMkLst>
              <pc:docMk/>
              <pc:sldMasterMk cId="0" sldId="2147483648"/>
              <pc:sldLayoutMk cId="0" sldId="2147483650"/>
              <ac:spMk id="6" creationId="{1C1D3AE1-89A5-232C-A2DE-AE802881DDFF}"/>
            </ac:spMkLst>
          </pc:spChg>
        </pc:sldLayoutChg>
        <pc:sldLayoutChg chg="del">
          <pc:chgData name="Paolo Castracane" userId="79409e68-a20d-42e3-af0c-ad1c5702f6f2" providerId="ADAL" clId="{286D2105-0C92-DD46-84F6-E1963B804D66}" dt="2024-03-02T15:26:49.103" v="117" actId="2696"/>
          <pc:sldLayoutMkLst>
            <pc:docMk/>
            <pc:sldMasterMk cId="0" sldId="2147483648"/>
            <pc:sldLayoutMk cId="2602264077" sldId="214748365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807B0-9A65-4FF2-B4AF-19F2120214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AA88-98BF-4FC1-BE7D-F98D799AAF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emf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2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11– 15 March 2024</a:t>
            </a:r>
            <a:r>
              <a:rPr lang="it-IT" sz="1000" b="0" dirty="0"/>
              <a:t>, GSICS </a:t>
            </a:r>
            <a:r>
              <a:rPr lang="it-IT" sz="1000" b="0" dirty="0" err="1"/>
              <a:t>Annual</a:t>
            </a:r>
            <a:r>
              <a:rPr lang="it-IT" sz="1000" b="0" dirty="0"/>
              <a:t> Meeting (</a:t>
            </a:r>
            <a:r>
              <a:rPr lang="it-IT" sz="1000" b="0" dirty="0" err="1"/>
              <a:t>Hybrid</a:t>
            </a:r>
            <a:r>
              <a:rPr lang="it-IT" sz="1000" b="0" dirty="0"/>
              <a:t>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GDWG 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brand.esa.int/files/2020/05/ESA_logo_2020_Deep-1024x643.jpg">
            <a:extLst>
              <a:ext uri="{FF2B5EF4-FFF2-40B4-BE49-F238E27FC236}">
                <a16:creationId xmlns:a16="http://schemas.microsoft.com/office/drawing/2014/main" id="{DF80D58D-2545-5BE9-7490-70908292D2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7532" r="5401" b="17262"/>
          <a:stretch/>
        </p:blipFill>
        <p:spPr bwMode="auto">
          <a:xfrm>
            <a:off x="10327022" y="42589"/>
            <a:ext cx="1810279" cy="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calvalportal.ceos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web/guest/hyperspectral-calval-resource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os-cp.eu/" TargetMode="External"/><Relationship Id="rId13" Type="http://schemas.openxmlformats.org/officeDocument/2006/relationships/image" Target="../media/image61.png"/><Relationship Id="rId3" Type="http://schemas.openxmlformats.org/officeDocument/2006/relationships/hyperlink" Target="https://doi.org/10.3390/rs15205017" TargetMode="External"/><Relationship Id="rId7" Type="http://schemas.openxmlformats.org/officeDocument/2006/relationships/hyperlink" Target="https://www.radcalnet.org/#!/" TargetMode="External"/><Relationship Id="rId12" Type="http://schemas.openxmlformats.org/officeDocument/2006/relationships/hyperlink" Target="https://mmt.skytek.dev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ndonia-global-network.org/" TargetMode="External"/><Relationship Id="rId11" Type="http://schemas.openxmlformats.org/officeDocument/2006/relationships/hyperlink" Target="https://www.baqunin.eu/" TargetMode="External"/><Relationship Id="rId5" Type="http://schemas.openxmlformats.org/officeDocument/2006/relationships/image" Target="../media/image60.png"/><Relationship Id="rId10" Type="http://schemas.openxmlformats.org/officeDocument/2006/relationships/hyperlink" Target="https://www.hypernets.eu/from_cms/summary" TargetMode="External"/><Relationship Id="rId4" Type="http://schemas.openxmlformats.org/officeDocument/2006/relationships/image" Target="../media/image59.png"/><Relationship Id="rId9" Type="http://schemas.openxmlformats.org/officeDocument/2006/relationships/hyperlink" Target="https://frm4doas.aeronomie.b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tpi.eventsair.com/pre-flight-calibration-worksho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vdc.esa.in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activities/frm4sm-fiducial-reference-measurements-for-soil-moisture" TargetMode="External"/><Relationship Id="rId2" Type="http://schemas.openxmlformats.org/officeDocument/2006/relationships/hyperlink" Target="https://qa4sm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qa4sm.eu/ui/validation-result/e9a9d43a-deac-4ea5-bbcb-855065fbbeb8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s://qa4sm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640" y="4397104"/>
            <a:ext cx="9387400" cy="117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latin typeface="Georgia" panose="02040502050405020303" pitchFamily="18" charset="0"/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kern="0" dirty="0">
                <a:latin typeface="Georgia" panose="02040502050405020303" pitchFamily="18" charset="0"/>
                <a:ea typeface="宋体" pitchFamily="2" charset="-122"/>
              </a:rPr>
              <a:t>European Space Agency 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7D3C1C-C1C2-8F6B-F084-7908EC4EC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452" y="825734"/>
            <a:ext cx="10041775" cy="1470025"/>
          </a:xfrm>
        </p:spPr>
        <p:txBody>
          <a:bodyPr/>
          <a:lstStyle/>
          <a:p>
            <a:r>
              <a:rPr lang="en-GB" b="1" dirty="0">
                <a:latin typeface="Georgia" panose="02040502050405020303" pitchFamily="18" charset="0"/>
              </a:rPr>
              <a:t>GDWG Report from ESA</a:t>
            </a:r>
            <a:endParaRPr lang="en-IT" b="1" dirty="0">
              <a:latin typeface="Georgia" panose="02040502050405020303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919EA6-277B-88CD-4949-45A350460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971" y="2191214"/>
            <a:ext cx="8224058" cy="1752600"/>
          </a:xfrm>
        </p:spPr>
        <p:txBody>
          <a:bodyPr/>
          <a:lstStyle/>
          <a:p>
            <a:r>
              <a:rPr lang="en-GB" sz="3200" b="1" dirty="0">
                <a:latin typeface="Georgia" panose="02040502050405020303" pitchFamily="18" charset="0"/>
              </a:rPr>
              <a:t>GSCIS Data Working Group</a:t>
            </a:r>
            <a:r>
              <a:rPr lang="en-GB" sz="3200" dirty="0">
                <a:latin typeface="Georgia" panose="02040502050405020303" pitchFamily="18" charset="0"/>
              </a:rPr>
              <a:t> </a:t>
            </a:r>
            <a:br>
              <a:rPr lang="en-GB" sz="3200" dirty="0">
                <a:latin typeface="Georgia" panose="02040502050405020303" pitchFamily="18" charset="0"/>
              </a:rPr>
            </a:br>
            <a:r>
              <a:rPr lang="en-GB" sz="3200" dirty="0">
                <a:latin typeface="Georgia" panose="02040502050405020303" pitchFamily="18" charset="0"/>
              </a:rPr>
              <a:t>March</a:t>
            </a:r>
            <a:r>
              <a:rPr lang="en-GB" sz="3200" b="1" dirty="0">
                <a:latin typeface="Georgia" panose="02040502050405020303" pitchFamily="18" charset="0"/>
              </a:rPr>
              <a:t> 13st - 2024 </a:t>
            </a:r>
            <a:br>
              <a:rPr lang="en-GB" sz="3200" b="1" dirty="0">
                <a:latin typeface="Georgia" panose="02040502050405020303" pitchFamily="18" charset="0"/>
              </a:rPr>
            </a:br>
            <a:br>
              <a:rPr lang="en-GB" sz="3200" b="1" dirty="0">
                <a:latin typeface="Georgia" panose="02040502050405020303" pitchFamily="18" charset="0"/>
              </a:rPr>
            </a:br>
            <a:r>
              <a:rPr lang="en-GB" sz="2800" b="0" i="1" dirty="0">
                <a:latin typeface="Georgia" panose="02040502050405020303" pitchFamily="18" charset="0"/>
              </a:rPr>
              <a:t>Paolo </a:t>
            </a:r>
            <a:r>
              <a:rPr lang="en-GB" sz="2800" b="0" i="1" dirty="0" err="1">
                <a:latin typeface="Georgia" panose="02040502050405020303" pitchFamily="18" charset="0"/>
              </a:rPr>
              <a:t>Castracane</a:t>
            </a:r>
            <a:endParaRPr lang="en-IT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B9F47-7BAE-BB0F-BEC5-4F294563B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Google Shape;80;p9">
            <a:extLst>
              <a:ext uri="{FF2B5EF4-FFF2-40B4-BE49-F238E27FC236}">
                <a16:creationId xmlns:a16="http://schemas.microsoft.com/office/drawing/2014/main" id="{F27C0A18-A940-77E0-9820-DF940106AC48}"/>
              </a:ext>
            </a:extLst>
          </p:cNvPr>
          <p:cNvSpPr txBox="1">
            <a:spLocks/>
          </p:cNvSpPr>
          <p:nvPr/>
        </p:nvSpPr>
        <p:spPr>
          <a:xfrm>
            <a:off x="2653555" y="144970"/>
            <a:ext cx="6178211" cy="779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Georgia" panose="02040502050405020303" pitchFamily="18" charset="0"/>
              </a:rPr>
              <a:t>CEOS Cal/Val Portal Overview</a:t>
            </a:r>
          </a:p>
          <a:p>
            <a:pPr algn="l">
              <a:spcBef>
                <a:spcPts val="0"/>
              </a:spcBef>
            </a:pPr>
            <a:r>
              <a:rPr lang="en-GB" sz="3600" b="0" dirty="0">
                <a:latin typeface="Georgia" panose="02040502050405020303" pitchFamily="18" charset="0"/>
                <a:cs typeface="Arial" panose="020B0604020202020204" pitchFamily="34" charset="0"/>
                <a:hlinkClick r:id="rId2"/>
              </a:rPr>
              <a:t>https://calvalportal.ceos.org</a:t>
            </a:r>
            <a:r>
              <a:rPr lang="en-GB" sz="3600" b="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0" name="Google Shape;79;p9">
            <a:extLst>
              <a:ext uri="{FF2B5EF4-FFF2-40B4-BE49-F238E27FC236}">
                <a16:creationId xmlns:a16="http://schemas.microsoft.com/office/drawing/2014/main" id="{0D301383-5F97-3C81-6AAA-46A7D493F16C}"/>
              </a:ext>
            </a:extLst>
          </p:cNvPr>
          <p:cNvSpPr txBox="1">
            <a:spLocks noGrp="1"/>
          </p:cNvSpPr>
          <p:nvPr/>
        </p:nvSpPr>
        <p:spPr>
          <a:xfrm>
            <a:off x="491835" y="1161889"/>
            <a:ext cx="4919547" cy="489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The CEOS </a:t>
            </a:r>
            <a:r>
              <a:rPr lang="en-GB" sz="1800" dirty="0" err="1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CalVal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portal serves as the main forum for exchange and information sharing for the CEOS Working Group on Calibration and Validation (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CEOS WGCV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). </a:t>
            </a:r>
          </a:p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it provides access to agreed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good practices 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and Cal/Val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protocols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to the wider Earth Observation community within CEOS and beyond. </a:t>
            </a:r>
          </a:p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It connects users to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reference data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and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networks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and provides reliable, up-to-date and user-friendly information useful for Cal/Val tasks, facilitating data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interoperability 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and performance assessment through an operational CEOS coordinated and  internationally harmonised Cal/Val infrastructure consistent with </a:t>
            </a:r>
            <a:r>
              <a:rPr lang="en-GB" sz="1800" b="1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QA4EO</a:t>
            </a:r>
            <a:r>
              <a:rPr lang="en-GB" sz="180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principles.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endParaRPr dirty="0"/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693755-1B2B-15DF-549B-1375DBA05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76" y="1161889"/>
            <a:ext cx="5384180" cy="48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69D89-462C-7078-003F-C63C67C8F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image6.png">
            <a:extLst>
              <a:ext uri="{FF2B5EF4-FFF2-40B4-BE49-F238E27FC236}">
                <a16:creationId xmlns:a16="http://schemas.microsoft.com/office/drawing/2014/main" id="{C9790A44-0A0C-E5D9-9D06-B9881EB8187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943351" y="1407268"/>
            <a:ext cx="4006846" cy="3680630"/>
          </a:xfrm>
          <a:prstGeom prst="rect">
            <a:avLst/>
          </a:prstGeom>
          <a:ln/>
        </p:spPr>
      </p:pic>
      <p:sp>
        <p:nvSpPr>
          <p:cNvPr id="6" name="Google Shape;73;p8">
            <a:extLst>
              <a:ext uri="{FF2B5EF4-FFF2-40B4-BE49-F238E27FC236}">
                <a16:creationId xmlns:a16="http://schemas.microsoft.com/office/drawing/2014/main" id="{63966D26-A970-B167-5917-06AFD00C0C49}"/>
              </a:ext>
            </a:extLst>
          </p:cNvPr>
          <p:cNvSpPr txBox="1">
            <a:spLocks/>
          </p:cNvSpPr>
          <p:nvPr/>
        </p:nvSpPr>
        <p:spPr bwMode="auto">
          <a:xfrm>
            <a:off x="127148" y="1340795"/>
            <a:ext cx="3515418" cy="417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4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Hyperspectral Cal/Val Resources 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1400" ker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https://calvalportal.ceos.org/web/guest/hyperspectral-calval-resources</a:t>
            </a:r>
            <a:endParaRPr lang="en-GB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Font typeface="Wingdings" pitchFamily="2" charset="2"/>
              <a:buNone/>
            </a:pPr>
            <a:endParaRPr lang="en-GB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Font typeface="Wingdings" pitchFamily="2" charset="2"/>
              <a:buNone/>
            </a:pPr>
            <a:endParaRPr lang="en-GB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cs typeface="Arial" panose="020B0604020202020204" pitchFamily="34" charset="0"/>
              </a:rPr>
              <a:t>Guidelines and Protocols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Campaigns and Inter-comparison Excercise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Instrumentation and Hardware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Mission-Specific Resources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Font typeface="Wingdings" pitchFamily="2" charset="2"/>
              <a:buNone/>
            </a:pPr>
            <a:endParaRPr lang="en-GB" sz="14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426D9-4B06-E770-11E7-DD7A5881C720}"/>
              </a:ext>
            </a:extLst>
          </p:cNvPr>
          <p:cNvSpPr txBox="1"/>
          <p:nvPr/>
        </p:nvSpPr>
        <p:spPr>
          <a:xfrm>
            <a:off x="8133271" y="5288938"/>
            <a:ext cx="400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general Cal/Val activities for Hyperspectral Mission will include the elements sketched in the figure above</a:t>
            </a:r>
            <a:endParaRPr lang="en-IT" dirty="0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D53964E-9F28-C8FF-B882-77E58F0D6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583" y="912016"/>
            <a:ext cx="3877733" cy="530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12700"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52E56AB-F913-C770-C281-4B1CBE51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68" y="224443"/>
            <a:ext cx="9386864" cy="779002"/>
          </a:xfrm>
        </p:spPr>
        <p:txBody>
          <a:bodyPr/>
          <a:lstStyle/>
          <a:p>
            <a:r>
              <a:rPr lang="en-IT" sz="2400" b="1" dirty="0">
                <a:latin typeface="Arial" panose="020B0604020202020204" pitchFamily="34" charset="0"/>
                <a:cs typeface="Arial" panose="020B0604020202020204" pitchFamily="34" charset="0"/>
              </a:rPr>
              <a:t>CEOS Cal/Val Portal: Hyperspectral Cal/Val Resouces</a:t>
            </a:r>
          </a:p>
        </p:txBody>
      </p:sp>
    </p:spTree>
    <p:extLst>
      <p:ext uri="{BB962C8B-B14F-4D97-AF65-F5344CB8AC3E}">
        <p14:creationId xmlns:p14="http://schemas.microsoft.com/office/powerpoint/2010/main" val="329724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0EAF6-3EA8-882C-4ABD-F48832F8F3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5B08C3E-8D2F-1E4B-2A80-E1BDE702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40" y="224443"/>
            <a:ext cx="9386864" cy="779002"/>
          </a:xfrm>
        </p:spPr>
        <p:txBody>
          <a:bodyPr/>
          <a:lstStyle/>
          <a:p>
            <a:r>
              <a:rPr lang="en-IT" sz="2400" b="1" dirty="0">
                <a:latin typeface="Arial" panose="020B0604020202020204" pitchFamily="34" charset="0"/>
                <a:cs typeface="Arial" panose="020B0604020202020204" pitchFamily="34" charset="0"/>
              </a:rPr>
              <a:t>CEOS Cal/Val Portal: FRMs Assessment Framework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9D26785A-BC29-4B4D-F375-C6F20DE38144}"/>
              </a:ext>
            </a:extLst>
          </p:cNvPr>
          <p:cNvSpPr txBox="1"/>
          <p:nvPr/>
        </p:nvSpPr>
        <p:spPr>
          <a:xfrm>
            <a:off x="119104" y="1351639"/>
            <a:ext cx="319983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Roadmap towards an Assessment Framework for Fiducial Reference Measurements (FRM)</a:t>
            </a:r>
          </a:p>
          <a:p>
            <a:r>
              <a:rPr lang="en-GB" u="sng" dirty="0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u="sng" dirty="0" err="1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calvalportal.ceos.org</a:t>
            </a:r>
            <a:r>
              <a:rPr lang="en-GB" u="sng" dirty="0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/web/guest/</a:t>
            </a:r>
            <a:r>
              <a:rPr lang="en-GB" u="sng" dirty="0" err="1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frms</a:t>
            </a:r>
            <a:r>
              <a:rPr lang="en-GB" u="sng" dirty="0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-assessment-framework</a:t>
            </a:r>
            <a:endParaRPr lang="en-GB" u="sng" dirty="0">
              <a:solidFill>
                <a:srgbClr val="DCA1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u="sng" dirty="0">
              <a:solidFill>
                <a:srgbClr val="DCA1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DCA1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AU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The purpose of the document is to propose a roadmap towards an assessment framework to endorse a specific </a:t>
            </a:r>
            <a:r>
              <a:rPr lang="en-AU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class of </a:t>
            </a:r>
            <a:r>
              <a:rPr lang="en-AU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measurements as a Fiducial Reference Measurement (FRM).</a:t>
            </a:r>
            <a:endParaRPr lang="en-IT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AU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and Objectives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Definition and Principles 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Endorsement Process 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Maturity Matrix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Overall Classification</a:t>
            </a:r>
            <a:endParaRPr lang="en-IT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IT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35BA5FAA-198A-B7BF-9B79-F31A85FA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35" y="1140595"/>
            <a:ext cx="3632988" cy="372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22A16137-F8AE-A997-FF96-B0A8FFAEAFCE}"/>
              </a:ext>
            </a:extLst>
          </p:cNvPr>
          <p:cNvSpPr txBox="1"/>
          <p:nvPr/>
        </p:nvSpPr>
        <p:spPr>
          <a:xfrm>
            <a:off x="3033311" y="5075736"/>
            <a:ext cx="377797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Goryl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P.; Fox, N.; Donlon, C.;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Castracane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P. Fiducial Reference Measurements (FRMs): What Are They? Remote Sens. 2023, 15, 5017. </a:t>
            </a:r>
            <a:r>
              <a:rPr lang="en-GB" b="0" i="0" u="none" strike="noStrike" dirty="0">
                <a:solidFill>
                  <a:srgbClr val="2E30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https://doi.org/10.3390/rs15205017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map of the united states&#10;&#10;Description automatically generated">
            <a:extLst>
              <a:ext uri="{FF2B5EF4-FFF2-40B4-BE49-F238E27FC236}">
                <a16:creationId xmlns:a16="http://schemas.microsoft.com/office/drawing/2014/main" id="{2576C315-1A43-11AD-9523-494956807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104" y="673714"/>
            <a:ext cx="4681942" cy="1192899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BBDFFCC4-507A-9D4A-78FE-F094300C0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104" y="1918827"/>
            <a:ext cx="4681941" cy="1771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Google Shape;73;p8">
            <a:extLst>
              <a:ext uri="{FF2B5EF4-FFF2-40B4-BE49-F238E27FC236}">
                <a16:creationId xmlns:a16="http://schemas.microsoft.com/office/drawing/2014/main" id="{B97B7A46-DBF9-6A6A-76B4-BB9A504C8F8F}"/>
              </a:ext>
            </a:extLst>
          </p:cNvPr>
          <p:cNvSpPr txBox="1">
            <a:spLocks noGrp="1"/>
          </p:cNvSpPr>
          <p:nvPr/>
        </p:nvSpPr>
        <p:spPr>
          <a:xfrm>
            <a:off x="7024416" y="3742955"/>
            <a:ext cx="5048480" cy="2441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–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PGN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Pandonia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Global Network)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RadCalNet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(Radiometric Calibration Network)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–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ICOS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(Integrated Carbon Observation System)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FRM4DOAS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9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Ground-Based DOAS Air-Quality Observations)</a:t>
            </a:r>
            <a:r>
              <a:rPr lang="en-GB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Brewer Spectrometer Measurements       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Hypernets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CEOS FRM MM – CSIRO (DION) </a:t>
            </a:r>
          </a:p>
          <a:p>
            <a:pPr marL="184150" indent="-1333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CEOS FRM MM-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BAQUNIN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PREDE-POM LUNAR)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 algn="l"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Maturity Matrix Tool</a:t>
            </a:r>
          </a:p>
          <a:p>
            <a:pPr marL="50800" indent="0" algn="l"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 tooltip="https://mmt.skytek.dev/"/>
              </a:rPr>
              <a:t>https://mmt.skytek.dev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 algn="l">
              <a:buNone/>
            </a:pPr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credentials provided for all the selected pilots</a:t>
            </a:r>
            <a:endParaRPr lang="en-GB" sz="1200" u="sng" dirty="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CE2F86-D653-AB9C-BA9A-FB49E41A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89" y="5512139"/>
            <a:ext cx="958132" cy="37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7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5ADC-35D9-0390-6E39-86B2FE6E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4443"/>
            <a:ext cx="7772400" cy="667472"/>
          </a:xfrm>
        </p:spPr>
        <p:txBody>
          <a:bodyPr/>
          <a:lstStyle/>
          <a:p>
            <a:r>
              <a:rPr lang="en-IT" dirty="0"/>
              <a:t>Solar Irradiance Spectrum 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DE3E1-1474-0E24-CECA-342E497D5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99FAF34-08EE-706B-658B-C269CE7A2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53" y="1227734"/>
            <a:ext cx="4369317" cy="220126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A092C6A-692A-4610-D1AA-5B1C8795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91" y="1180435"/>
            <a:ext cx="6831777" cy="482622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D592A3A-4B43-27F0-674A-000F38D8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360" y="3701793"/>
            <a:ext cx="2647104" cy="25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FB920-8014-E4B3-0820-145F8D433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Google Shape;146;p11" descr="A screenshot of a computer&#10;&#10;Description automatically generated">
            <a:extLst>
              <a:ext uri="{FF2B5EF4-FFF2-40B4-BE49-F238E27FC236}">
                <a16:creationId xmlns:a16="http://schemas.microsoft.com/office/drawing/2014/main" id="{309E466F-B20E-11A4-8D4B-1D04364828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93950" y="1092986"/>
            <a:ext cx="5204100" cy="514481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47;p11" descr="A screenshot of a computer&#10;&#10;Description automatically generated">
            <a:extLst>
              <a:ext uri="{FF2B5EF4-FFF2-40B4-BE49-F238E27FC236}">
                <a16:creationId xmlns:a16="http://schemas.microsoft.com/office/drawing/2014/main" id="{461F45DF-0DA8-0C2F-EF4B-0200A9FDC0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286" y="3263242"/>
            <a:ext cx="4701828" cy="303927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148;p11">
            <a:extLst>
              <a:ext uri="{FF2B5EF4-FFF2-40B4-BE49-F238E27FC236}">
                <a16:creationId xmlns:a16="http://schemas.microsoft.com/office/drawing/2014/main" id="{E6188A36-C2AB-982C-32C8-7F6057AB88A8}"/>
              </a:ext>
            </a:extLst>
          </p:cNvPr>
          <p:cNvSpPr txBox="1"/>
          <p:nvPr/>
        </p:nvSpPr>
        <p:spPr>
          <a:xfrm>
            <a:off x="204886" y="1997566"/>
            <a:ext cx="3054096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LIME updates -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feb.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2024 with: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Documents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Deliverable documents form the project;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Database;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LIME toolbox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installers for Windows, Mac, Linux and Debian (Ubuntu);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Final Presentations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45;p11">
            <a:extLst>
              <a:ext uri="{FF2B5EF4-FFF2-40B4-BE49-F238E27FC236}">
                <a16:creationId xmlns:a16="http://schemas.microsoft.com/office/drawing/2014/main" id="{DDB94D10-83DF-BC6E-E5D8-2F0BA6DC9C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5261" y="215604"/>
            <a:ext cx="7261477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400" b="1" dirty="0"/>
              <a:t>CEOS Cal/Val portal - LIME update</a:t>
            </a:r>
            <a:endParaRPr sz="3400" b="1" dirty="0"/>
          </a:p>
        </p:txBody>
      </p:sp>
    </p:spTree>
    <p:extLst>
      <p:ext uri="{BB962C8B-B14F-4D97-AF65-F5344CB8AC3E}">
        <p14:creationId xmlns:p14="http://schemas.microsoft.com/office/powerpoint/2010/main" val="219369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3B59A-FAF5-F3C7-CA5F-23B881E569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Google Shape;154;p12" descr="A puzzle with a map of a city&#10;&#10;Description automatically generated">
            <a:extLst>
              <a:ext uri="{FF2B5EF4-FFF2-40B4-BE49-F238E27FC236}">
                <a16:creationId xmlns:a16="http://schemas.microsoft.com/office/drawing/2014/main" id="{BE65E695-CEE2-D059-6555-C556BA7F26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1853" y="1595044"/>
            <a:ext cx="4867678" cy="41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5;p12" descr="A map of land with red stars&#10;&#10;Description automatically generated">
            <a:extLst>
              <a:ext uri="{FF2B5EF4-FFF2-40B4-BE49-F238E27FC236}">
                <a16:creationId xmlns:a16="http://schemas.microsoft.com/office/drawing/2014/main" id="{A38FD4BE-A4FD-5F07-24EB-199D66535B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6345" y="1168782"/>
            <a:ext cx="3078848" cy="181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12" descr="A screenshot of a computer&#10;&#10;Description automatically generated">
            <a:extLst>
              <a:ext uri="{FF2B5EF4-FFF2-40B4-BE49-F238E27FC236}">
                <a16:creationId xmlns:a16="http://schemas.microsoft.com/office/drawing/2014/main" id="{913B41E2-2705-01FA-2230-F3902028F8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7712" y="3612381"/>
            <a:ext cx="2317481" cy="267480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57;p12" descr="A screenshot of a computer&#10;&#10;Description automatically generated">
            <a:extLst>
              <a:ext uri="{FF2B5EF4-FFF2-40B4-BE49-F238E27FC236}">
                <a16:creationId xmlns:a16="http://schemas.microsoft.com/office/drawing/2014/main" id="{1273FD28-5E36-A9B3-CA85-0D7E8212B4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6215" y="2642839"/>
            <a:ext cx="2404737" cy="230694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158;p12">
            <a:extLst>
              <a:ext uri="{FF2B5EF4-FFF2-40B4-BE49-F238E27FC236}">
                <a16:creationId xmlns:a16="http://schemas.microsoft.com/office/drawing/2014/main" id="{A5B51BEF-7663-A1AD-4A0D-347576518F55}"/>
              </a:ext>
            </a:extLst>
          </p:cNvPr>
          <p:cNvSpPr txBox="1"/>
          <p:nvPr/>
        </p:nvSpPr>
        <p:spPr>
          <a:xfrm>
            <a:off x="75627" y="1579344"/>
            <a:ext cx="3664475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Webpage for GCPs for Very High Resolution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QGIS Cloud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Upload/download GCPs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VH-RODA 2023 – Questionnaire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Nov.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Input from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Sébastien Saunier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Rosario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Quirino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Iannone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53;p12">
            <a:extLst>
              <a:ext uri="{FF2B5EF4-FFF2-40B4-BE49-F238E27FC236}">
                <a16:creationId xmlns:a16="http://schemas.microsoft.com/office/drawing/2014/main" id="{EA6B3750-BC46-2716-B465-F283341AB1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7864" y="43895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400" b="1" dirty="0"/>
              <a:t>CEOS Cal/Val portal GCPs for Very High-resolution analysis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08208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69793-1A2C-A62E-0870-0D54651986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Google Shape;163;p13">
            <a:extLst>
              <a:ext uri="{FF2B5EF4-FFF2-40B4-BE49-F238E27FC236}">
                <a16:creationId xmlns:a16="http://schemas.microsoft.com/office/drawing/2014/main" id="{64E3D041-8CFA-9B80-0238-7944713BC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4373" y="19989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200" b="1" dirty="0"/>
              <a:t>CEOS Cal/Val portal IVOS Meetings – IVOS-35</a:t>
            </a:r>
            <a:endParaRPr sz="3200" b="1" dirty="0"/>
          </a:p>
        </p:txBody>
      </p:sp>
      <p:pic>
        <p:nvPicPr>
          <p:cNvPr id="6" name="Google Shape;164;p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AA199E5-1C4C-B43D-8216-D42B0D483F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5436" y="1150486"/>
            <a:ext cx="5360405" cy="429350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65;p13" descr="A screenshot of a computer&#10;&#10;Description automatically generated">
            <a:extLst>
              <a:ext uri="{FF2B5EF4-FFF2-40B4-BE49-F238E27FC236}">
                <a16:creationId xmlns:a16="http://schemas.microsoft.com/office/drawing/2014/main" id="{375F826A-ED87-A2AE-0B35-F0C318A011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4522" y="3302815"/>
            <a:ext cx="5106832" cy="26406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66;p13">
            <a:extLst>
              <a:ext uri="{FF2B5EF4-FFF2-40B4-BE49-F238E27FC236}">
                <a16:creationId xmlns:a16="http://schemas.microsoft.com/office/drawing/2014/main" id="{11DEBBBD-95BD-B5C5-A8A7-A2E0F7107230}"/>
              </a:ext>
            </a:extLst>
          </p:cNvPr>
          <p:cNvSpPr txBox="1"/>
          <p:nvPr/>
        </p:nvSpPr>
        <p:spPr>
          <a:xfrm>
            <a:off x="142971" y="2166984"/>
            <a:ext cx="3522803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IVOS Meetings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IVOS -35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DLR,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Oberpfaffenhoffen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Germany. 26 – 30 Sept.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Now available!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39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0B6A-4911-B3FF-77B1-DA0774D5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90" y="132628"/>
            <a:ext cx="7772400" cy="667472"/>
          </a:xfrm>
        </p:spPr>
        <p:txBody>
          <a:bodyPr/>
          <a:lstStyle/>
          <a:p>
            <a:r>
              <a:rPr lang="en-IT" b="1" dirty="0"/>
              <a:t>CEOS SAR subgroup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843AB-FED7-A574-9DA2-87320A3F41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0ED4643-282A-E10F-951A-C9366B47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4" y="1239031"/>
            <a:ext cx="7772400" cy="4379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5F9F7C9-5C31-1FEA-B6C4-C0CC3455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85" y="1277388"/>
            <a:ext cx="3879409" cy="2880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004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15D00-1BD7-77EA-3CF9-DBA378D9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4A37A-AFC2-4A01-80A1-FC20F2C0D5B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9509BEE-0748-3AB1-E5E8-3A7F79F4F9CA}"/>
              </a:ext>
            </a:extLst>
          </p:cNvPr>
          <p:cNvSpPr txBox="1">
            <a:spLocks/>
          </p:cNvSpPr>
          <p:nvPr/>
        </p:nvSpPr>
        <p:spPr>
          <a:xfrm>
            <a:off x="1676400" y="281628"/>
            <a:ext cx="9386864" cy="779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latin typeface="Georgia" panose="02040502050405020303" pitchFamily="18" charset="0"/>
              </a:rPr>
              <a:t>GSICS WGCV Area of cooperation </a:t>
            </a:r>
            <a:endParaRPr lang="en-IT" sz="3800" dirty="0">
              <a:latin typeface="Georgia" panose="02040502050405020303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A9FD8F-282F-585D-E931-898C81EC1B8E}"/>
              </a:ext>
            </a:extLst>
          </p:cNvPr>
          <p:cNvSpPr txBox="1">
            <a:spLocks/>
          </p:cNvSpPr>
          <p:nvPr/>
        </p:nvSpPr>
        <p:spPr bwMode="auto">
          <a:xfrm>
            <a:off x="324233" y="1558533"/>
            <a:ext cx="11495400" cy="466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4064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 fontAlgn="base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 fontAlgn="base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 fontAlgn="base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 fontAlgn="base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WGCV and GSICS share methods and protocols (vicarious calibration)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WGCV and GSICS look for </a:t>
            </a:r>
            <a:r>
              <a:rPr lang="en-GB" sz="2400" u="sng" kern="0">
                <a:latin typeface="Georgia" panose="02040502050405020303" pitchFamily="18" charset="0"/>
              </a:rPr>
              <a:t>REFERENCE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kern="0">
                <a:latin typeface="Georgia" panose="02040502050405020303" pitchFamily="18" charset="0"/>
              </a:rPr>
              <a:t>SITSat becoming reference from space SI traceable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Joint Organisation of the Pre-Flight  Workshop Calibration / Characterisation: </a:t>
            </a:r>
            <a:r>
              <a:rPr lang="en-GB" sz="2400" kern="0">
                <a:latin typeface="Georgia" panose="02040502050405020303" pitchFamily="18" charset="0"/>
                <a:hlinkClick r:id="rId3"/>
              </a:rPr>
              <a:t>https://atpi.eventsair.com/pre-flight-calibration-workshop</a:t>
            </a:r>
            <a:endParaRPr lang="en-GB" sz="2400" ker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New Space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Maturity Matrix approach – examples from EDAP and CEOS FRM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>
                <a:latin typeface="Georgia" panose="02040502050405020303" pitchFamily="18" charset="0"/>
              </a:rPr>
              <a:t>Outreach</a:t>
            </a:r>
          </a:p>
          <a:p>
            <a:pPr marL="0" indent="0">
              <a:buFont typeface="Noto Sans Symbols"/>
              <a:buNone/>
            </a:pPr>
            <a:endParaRPr lang="en-GB" sz="2400" kern="0">
              <a:latin typeface="Georgia" panose="02040502050405020303" pitchFamily="18" charset="0"/>
            </a:endParaRPr>
          </a:p>
          <a:p>
            <a:pPr marL="0" indent="0">
              <a:buFont typeface="Noto Sans Symbols"/>
              <a:buNone/>
            </a:pPr>
            <a:endParaRPr lang="en-GB" sz="2400" kern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5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1E65-A1A5-384E-A107-E8DE13F1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4A37A-AFC2-4A01-80A1-FC20F2C0D5B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968961F9-FC13-7143-AF57-686211D5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1" b="40383"/>
          <a:stretch/>
        </p:blipFill>
        <p:spPr>
          <a:xfrm>
            <a:off x="1676400" y="1676401"/>
            <a:ext cx="8839200" cy="3751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8DA655-D611-1043-BBCF-CFC85F719FD5}"/>
              </a:ext>
            </a:extLst>
          </p:cNvPr>
          <p:cNvSpPr/>
          <p:nvPr/>
        </p:nvSpPr>
        <p:spPr>
          <a:xfrm>
            <a:off x="3962400" y="2838700"/>
            <a:ext cx="4487122" cy="150321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numCol="1">
            <a:prstTxWarp prst="textCascade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dirty="0">
                <a:ln w="254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3400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28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77CE0-A6A3-94F0-AC0C-09CA9426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760" y="308092"/>
            <a:ext cx="7678479" cy="1020762"/>
          </a:xfrm>
        </p:spPr>
        <p:txBody>
          <a:bodyPr/>
          <a:lstStyle/>
          <a:p>
            <a:r>
              <a:rPr lang="en-GB" b="1" dirty="0">
                <a:latin typeface="Georgia" panose="02040502050405020303" pitchFamily="18" charset="0"/>
              </a:rPr>
              <a:t>Table of Contents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DBF315-EA3B-3C15-ED8B-84251D1AC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70" y="1431892"/>
            <a:ext cx="11267830" cy="4525963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Actions from GSICS 2023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EVDC updates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Pi-MEP Salinity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QA4SM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CEOS Cal/Val Portal activities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GSICS and CEOS WGCV cooperation</a:t>
            </a:r>
          </a:p>
        </p:txBody>
      </p:sp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33702-8DA8-79A6-4F3B-2C2101C59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1F5620-95DF-81C1-946B-D7F365D0C896}"/>
              </a:ext>
            </a:extLst>
          </p:cNvPr>
          <p:cNvSpPr txBox="1">
            <a:spLocks/>
          </p:cNvSpPr>
          <p:nvPr/>
        </p:nvSpPr>
        <p:spPr>
          <a:xfrm>
            <a:off x="1614677" y="224443"/>
            <a:ext cx="9249266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kern="0" dirty="0"/>
              <a:t>Summary of Agency’s GSICS Activities, </a:t>
            </a:r>
            <a:br>
              <a:rPr lang="en-GB" sz="2800" kern="0" dirty="0"/>
            </a:br>
            <a:r>
              <a:rPr lang="en-GB" sz="2800" kern="0" dirty="0"/>
              <a:t>Actions, and Achievements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B32472-F169-6A17-7BD0-71BD6E2375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696" y="1038224"/>
            <a:ext cx="10972800" cy="1128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Actions for ESA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www.star.nesdis.noaa.gov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smcd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/GCC/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MeetingActions.php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F572CF0-C85D-A502-C0D7-ECE84B54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" y="1804863"/>
            <a:ext cx="10578992" cy="2670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17109-D13C-E2B4-B380-DF3C87D8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" y="4717748"/>
            <a:ext cx="10578098" cy="980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735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E670-41B5-E56C-F4EC-7D50DCDF1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4AE44B-75B8-A0C4-821D-3A70A087CFF0}"/>
              </a:ext>
            </a:extLst>
          </p:cNvPr>
          <p:cNvSpPr txBox="1">
            <a:spLocks/>
          </p:cNvSpPr>
          <p:nvPr/>
        </p:nvSpPr>
        <p:spPr>
          <a:xfrm>
            <a:off x="2095500" y="90331"/>
            <a:ext cx="80010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</a:rPr>
              <a:t>ESA atmospheric Validation Data Center (EVDC)</a:t>
            </a:r>
            <a:endParaRPr lang="en-GB" sz="3600" dirty="0">
              <a:latin typeface="Georgia" panose="02040502050405020303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56E1E-688D-B981-CF26-240CD4C2C3BB}"/>
              </a:ext>
            </a:extLst>
          </p:cNvPr>
          <p:cNvSpPr txBox="1">
            <a:spLocks/>
          </p:cNvSpPr>
          <p:nvPr/>
        </p:nvSpPr>
        <p:spPr>
          <a:xfrm>
            <a:off x="524256" y="1111093"/>
            <a:ext cx="4303776" cy="490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 baseline="30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EVDC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https://evdc.esa.int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EVDC aims to be the main European </a:t>
            </a:r>
            <a:r>
              <a:rPr lang="en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access to the correlative data for validation of atmospheric composition products from satellite platforms.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EVDC portal offers several </a:t>
            </a:r>
            <a:r>
              <a:rPr lang="en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n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supporting the user in terms of Cal/Val data query, data upload/download, format conversion (GEOMS conversion routines) and for production of ECMWF parameter’s maps. The EVDC platform also provides an </a:t>
            </a:r>
            <a:r>
              <a:rPr lang="en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satellite data for specific missions</a:t>
            </a:r>
            <a:r>
              <a:rPr lang="en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particular the system supports new atmospheric composition/dynamic missions namely: Sentinel-5P,  Aeolus and EarthCARE  in the next future.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portal can be easily expanded to support new campaigns and satellite missions. Data exchange with the EVDC is regulated by a protocol with the aim to ensure data ownership, to prevent re-distribution to third parties and to protect intellectual properties </a:t>
            </a:r>
            <a:r>
              <a:rPr lang="en-IT" sz="28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endParaRPr lang="en-GB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9872199F-6637-1778-A482-5A006569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6" y="869491"/>
            <a:ext cx="5243588" cy="53611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689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BCEBE-E7FF-044E-056C-94CDD4036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C84DF2E-A0AD-BC7E-6902-103BF09DDDF1}"/>
              </a:ext>
            </a:extLst>
          </p:cNvPr>
          <p:cNvSpPr>
            <a:spLocks noGrp="1"/>
          </p:cNvSpPr>
          <p:nvPr/>
        </p:nvSpPr>
        <p:spPr>
          <a:xfrm>
            <a:off x="2077099" y="67699"/>
            <a:ext cx="568219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EVDC Overpass Tool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22E4A7-9D4C-CFAF-DEE8-92193C0E02D6}"/>
              </a:ext>
            </a:extLst>
          </p:cNvPr>
          <p:cNvSpPr txBox="1"/>
          <p:nvPr/>
        </p:nvSpPr>
        <p:spPr>
          <a:xfrm>
            <a:off x="393771" y="1990673"/>
            <a:ext cx="34717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dirty="0"/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API distribution – action in progress.</a:t>
            </a:r>
            <a:endParaRPr lang="en-IT" sz="2000" dirty="0">
              <a:latin typeface="Georgia" panose="02040502050405020303" pitchFamily="18" charset="0"/>
            </a:endParaRPr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4F147C1C-0FF2-B13B-B147-3FC324AD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1" y="3546395"/>
            <a:ext cx="5298209" cy="2150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1283383-C9E5-6B31-9C92-F1F94E42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9" y="1268548"/>
            <a:ext cx="5880350" cy="442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7A65D6-5FB3-F72E-2BFB-96F8AE8DD319}"/>
              </a:ext>
            </a:extLst>
          </p:cNvPr>
          <p:cNvSpPr txBox="1"/>
          <p:nvPr/>
        </p:nvSpPr>
        <p:spPr>
          <a:xfrm>
            <a:off x="393771" y="1501305"/>
            <a:ext cx="336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evdc.esa.int</a:t>
            </a:r>
            <a:r>
              <a:rPr lang="en-GB" dirty="0"/>
              <a:t>/orbit/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34215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AE622-00C5-9C9A-3FD8-377DC27F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742" y="51123"/>
            <a:ext cx="7772400" cy="667472"/>
          </a:xfrm>
        </p:spPr>
        <p:txBody>
          <a:bodyPr/>
          <a:lstStyle/>
          <a:p>
            <a:r>
              <a:rPr lang="en-IT" b="1" dirty="0"/>
              <a:t>EVDC suite of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38BB1-7653-47C1-510C-4AD60DB83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D0F99EB-E9B0-6D64-8EB1-D2D58A125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55" y="2942831"/>
            <a:ext cx="4185333" cy="3297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18C46B0-616D-EA51-71C9-079B70152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4" y="2690368"/>
            <a:ext cx="4075654" cy="3498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45BE8A5-506F-C724-92CE-288A07149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3" y="891915"/>
            <a:ext cx="5426941" cy="3856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11C02-3411-E3A9-CC83-1484257F6874}"/>
              </a:ext>
            </a:extLst>
          </p:cNvPr>
          <p:cNvSpPr txBox="1"/>
          <p:nvPr/>
        </p:nvSpPr>
        <p:spPr>
          <a:xfrm>
            <a:off x="246770" y="1831474"/>
            <a:ext cx="4124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Co-location database </a:t>
            </a:r>
            <a:r>
              <a:rPr lang="en-IT" dirty="0"/>
              <a:t>for Satellite and corresponding correlative validation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194D-0797-6984-84E6-73A5A35CD685}"/>
              </a:ext>
            </a:extLst>
          </p:cNvPr>
          <p:cNvSpPr txBox="1"/>
          <p:nvPr/>
        </p:nvSpPr>
        <p:spPr>
          <a:xfrm>
            <a:off x="4774911" y="1732707"/>
            <a:ext cx="157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myWorkflow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C250B-D743-FAF1-0045-F8D49666EAC2}"/>
              </a:ext>
            </a:extLst>
          </p:cNvPr>
          <p:cNvSpPr txBox="1"/>
          <p:nvPr/>
        </p:nvSpPr>
        <p:spPr>
          <a:xfrm>
            <a:off x="246770" y="1005712"/>
            <a:ext cx="525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General suite of tools currently focused on EarthCARE Cal/Val activities</a:t>
            </a:r>
          </a:p>
        </p:txBody>
      </p:sp>
    </p:spTree>
    <p:extLst>
      <p:ext uri="{BB962C8B-B14F-4D97-AF65-F5344CB8AC3E}">
        <p14:creationId xmlns:p14="http://schemas.microsoft.com/office/powerpoint/2010/main" val="208962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6" y="749853"/>
            <a:ext cx="7987014" cy="5358295"/>
          </a:xfrm>
        </p:spPr>
        <p:txBody>
          <a:bodyPr/>
          <a:lstStyle/>
          <a:p>
            <a:pPr marL="0" indent="0">
              <a:buClr>
                <a:srgbClr val="003249"/>
              </a:buClr>
              <a:buNone/>
            </a:pPr>
            <a:r>
              <a:rPr lang="en-US" sz="1596" dirty="0"/>
              <a:t>Single web-based environment to visualize, validate, monitor, assess and exploit Satellite Salinity data (SMOS, SMAP, Aquarius). Broad variety of online Tools to extract, inter-compare datasets and compute relevant statistics. Pi-MEP phase-2 (July 2023 – June 2024) </a:t>
            </a:r>
            <a:r>
              <a:rPr lang="en-US" sz="1596" b="1" dirty="0"/>
              <a:t>SMOS PiMep -&gt;&gt; Salinity PiMep</a:t>
            </a:r>
            <a:r>
              <a:rPr lang="en-US" sz="1596" dirty="0"/>
              <a:t>:</a:t>
            </a:r>
          </a:p>
          <a:p>
            <a:pPr marL="746644" lvl="1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596" dirty="0"/>
              <a:t>Operation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New match-up file and dataset expansion including </a:t>
            </a:r>
            <a:r>
              <a:rPr lang="en-US" sz="1396" dirty="0" err="1"/>
              <a:t>saildrones</a:t>
            </a:r>
            <a:endParaRPr lang="en-US" sz="1396" dirty="0"/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Support to routine QC</a:t>
            </a:r>
          </a:p>
          <a:p>
            <a:pPr marL="746644" lvl="1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596" dirty="0"/>
              <a:t>Research and Development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Representation errors characterization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“Committed area” identification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Spatial/temporal information content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Exploitation studies</a:t>
            </a:r>
          </a:p>
          <a:p>
            <a:pPr marL="746644" lvl="1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596" dirty="0"/>
              <a:t>NASA partnership</a:t>
            </a:r>
          </a:p>
          <a:p>
            <a:pPr marL="1408427" lvl="2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US" sz="1396" dirty="0"/>
              <a:t>Roll-out novel NASA MDB criterion and documentation </a:t>
            </a:r>
          </a:p>
          <a:p>
            <a:pPr marL="283712" indent="-283712">
              <a:buFont typeface="Arial" panose="020B0604020202020204" pitchFamily="34" charset="0"/>
              <a:buChar char="•"/>
            </a:pPr>
            <a:endParaRPr lang="en-US" sz="1197" dirty="0"/>
          </a:p>
          <a:p>
            <a:pPr marL="283712" indent="-283712">
              <a:buFont typeface="Arial" panose="020B0604020202020204" pitchFamily="34" charset="0"/>
              <a:buChar char="•"/>
            </a:pPr>
            <a:endParaRPr lang="en-US" sz="1596" dirty="0"/>
          </a:p>
          <a:p>
            <a:endParaRPr lang="en-US" sz="1492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A97B271-D6A5-CC46-B46F-2F5D7399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6818" y="134000"/>
            <a:ext cx="830331" cy="69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DEEE7C-4C58-C744-BDE3-24798E1EBAA5}"/>
              </a:ext>
            </a:extLst>
          </p:cNvPr>
          <p:cNvSpPr/>
          <p:nvPr/>
        </p:nvSpPr>
        <p:spPr>
          <a:xfrm>
            <a:off x="8780374" y="782508"/>
            <a:ext cx="2758983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+mj-lt"/>
                <a:ea typeface="MS PGothic" pitchFamily="34" charset="-128"/>
                <a:cs typeface="Arial" charset="0"/>
              </a:rPr>
              <a:t>www.salinity-pimep.org</a:t>
            </a:r>
            <a:endParaRPr lang="en-GB" b="1" dirty="0">
              <a:solidFill>
                <a:schemeClr val="bg1"/>
              </a:solidFill>
              <a:latin typeface="+mj-lt"/>
              <a:ea typeface="MS PGothic" pitchFamily="34" charset="-128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D7BBEC-E364-6F43-8CCA-90B9C97E8A6C}"/>
              </a:ext>
            </a:extLst>
          </p:cNvPr>
          <p:cNvSpPr txBox="1">
            <a:spLocks/>
          </p:cNvSpPr>
          <p:nvPr/>
        </p:nvSpPr>
        <p:spPr>
          <a:xfrm>
            <a:off x="1783761" y="229375"/>
            <a:ext cx="9324779" cy="4285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buClr>
                <a:schemeClr val="accent1"/>
              </a:buClr>
            </a:pPr>
            <a:r>
              <a:rPr lang="en-US" altLang="en-US" sz="2000" b="1" dirty="0">
                <a:solidFill>
                  <a:schemeClr val="tx1"/>
                </a:solidFill>
                <a:latin typeface="+mj-lt"/>
                <a:cs typeface="Arial" charset="0"/>
              </a:rPr>
              <a:t>Pilot-Mission Exploitation Platform (Pi-MEP) Salinity  </a:t>
            </a:r>
          </a:p>
        </p:txBody>
      </p:sp>
      <p:pic>
        <p:nvPicPr>
          <p:cNvPr id="4" name="Google Shape;106;p1">
            <a:extLst>
              <a:ext uri="{FF2B5EF4-FFF2-40B4-BE49-F238E27FC236}">
                <a16:creationId xmlns:a16="http://schemas.microsoft.com/office/drawing/2014/main" id="{E315D446-51A2-E33D-B20E-3159561DD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2179" y="194052"/>
            <a:ext cx="1553892" cy="62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CF215-6C25-7733-6B74-25436FFFE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000" y="1199034"/>
            <a:ext cx="3567243" cy="2229967"/>
          </a:xfrm>
          <a:prstGeom prst="rect">
            <a:avLst/>
          </a:prstGeom>
        </p:spPr>
      </p:pic>
      <p:pic>
        <p:nvPicPr>
          <p:cNvPr id="7" name="Google Shape;182;g254599e7c2d_0_5">
            <a:extLst>
              <a:ext uri="{FF2B5EF4-FFF2-40B4-BE49-F238E27FC236}">
                <a16:creationId xmlns:a16="http://schemas.microsoft.com/office/drawing/2014/main" id="{39AB03C5-061F-01CD-80BB-9547FBB5E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30561" y="1496869"/>
            <a:ext cx="1008797" cy="93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0;g254599e7c2d_0_5">
            <a:extLst>
              <a:ext uri="{FF2B5EF4-FFF2-40B4-BE49-F238E27FC236}">
                <a16:creationId xmlns:a16="http://schemas.microsoft.com/office/drawing/2014/main" id="{440DE5A7-FC26-067C-1C28-03390CDED6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2355" y="3584892"/>
            <a:ext cx="3613430" cy="214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FA036A-BF79-597E-840D-D85A88DCEE9E}"/>
              </a:ext>
            </a:extLst>
          </p:cNvPr>
          <p:cNvSpPr txBox="1"/>
          <p:nvPr/>
        </p:nvSpPr>
        <p:spPr>
          <a:xfrm>
            <a:off x="8502090" y="5730723"/>
            <a:ext cx="3513960" cy="64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97" dirty="0">
                <a:ea typeface="Verdana" panose="020B0604030504040204" pitchFamily="34" charset="0"/>
                <a:cs typeface="Verdana" panose="020B0604030504040204" pitchFamily="34" charset="0"/>
              </a:rPr>
              <a:t>Temporal mean of </a:t>
            </a:r>
            <a:r>
              <a:rPr lang="en-GB" sz="1197" dirty="0" err="1">
                <a:ea typeface="Verdana" panose="020B0604030504040204" pitchFamily="34" charset="0"/>
                <a:cs typeface="Verdana" panose="020B0604030504040204" pitchFamily="34" charset="0"/>
              </a:rPr>
              <a:t>Saildrone</a:t>
            </a:r>
            <a:r>
              <a:rPr lang="en-GB" sz="1197" dirty="0">
                <a:ea typeface="Verdana" panose="020B0604030504040204" pitchFamily="34" charset="0"/>
                <a:cs typeface="Verdana" panose="020B0604030504040204" pitchFamily="34" charset="0"/>
              </a:rPr>
              <a:t> SSS (upper map), Comparison between </a:t>
            </a:r>
            <a:r>
              <a:rPr lang="en-GB" sz="1197" dirty="0" err="1">
                <a:ea typeface="Verdana" panose="020B0604030504040204" pitchFamily="34" charset="0"/>
                <a:cs typeface="Verdana" panose="020B0604030504040204" pitchFamily="34" charset="0"/>
              </a:rPr>
              <a:t>Saildrone</a:t>
            </a:r>
            <a:r>
              <a:rPr lang="en-GB" sz="1197" dirty="0">
                <a:ea typeface="Verdana" panose="020B0604030504040204" pitchFamily="34" charset="0"/>
                <a:cs typeface="Verdana" panose="020B0604030504040204" pitchFamily="34" charset="0"/>
              </a:rPr>
              <a:t> and ISAS sea surface salinity (lower plots)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D91035-4928-E8EF-9472-3AFD8B4E5F21}"/>
              </a:ext>
            </a:extLst>
          </p:cNvPr>
          <p:cNvGrpSpPr>
            <a:grpSpLocks noChangeAspect="1"/>
          </p:cNvGrpSpPr>
          <p:nvPr/>
        </p:nvGrpSpPr>
        <p:grpSpPr>
          <a:xfrm>
            <a:off x="1274629" y="4665467"/>
            <a:ext cx="5526889" cy="1709825"/>
            <a:chOff x="892960" y="4358549"/>
            <a:chExt cx="6596602" cy="2040756"/>
          </a:xfrm>
        </p:grpSpPr>
        <p:pic>
          <p:nvPicPr>
            <p:cNvPr id="14" name="Google Shape;586;g15c1dc47486_1_3">
              <a:extLst>
                <a:ext uri="{FF2B5EF4-FFF2-40B4-BE49-F238E27FC236}">
                  <a16:creationId xmlns:a16="http://schemas.microsoft.com/office/drawing/2014/main" id="{44100C01-5D60-5FA7-8E73-631E36624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2960" y="4370480"/>
              <a:ext cx="2095500" cy="1950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98;g15c1dc47486_1_3">
              <a:extLst>
                <a:ext uri="{FF2B5EF4-FFF2-40B4-BE49-F238E27FC236}">
                  <a16:creationId xmlns:a16="http://schemas.microsoft.com/office/drawing/2014/main" id="{33931206-7E63-8B9C-236F-4168F5ED4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70056" y="4370480"/>
              <a:ext cx="2166938" cy="202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597;g15c1dc47486_1_3">
              <a:extLst>
                <a:ext uri="{FF2B5EF4-FFF2-40B4-BE49-F238E27FC236}">
                  <a16:creationId xmlns:a16="http://schemas.microsoft.com/office/drawing/2014/main" id="{4B663F4D-0E49-49AC-8B82-8D9B7539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501218" y="4395003"/>
              <a:ext cx="1988344" cy="1988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589;g15c1dc47486_1_3">
              <a:extLst>
                <a:ext uri="{FF2B5EF4-FFF2-40B4-BE49-F238E27FC236}">
                  <a16:creationId xmlns:a16="http://schemas.microsoft.com/office/drawing/2014/main" id="{A306BC92-57DA-1A14-53BD-BAEF3646833F}"/>
                </a:ext>
              </a:extLst>
            </p:cNvPr>
            <p:cNvSpPr txBox="1"/>
            <p:nvPr/>
          </p:nvSpPr>
          <p:spPr>
            <a:xfrm>
              <a:off x="1661291" y="4624636"/>
              <a:ext cx="616123" cy="31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254" tIns="54127" rIns="108254" bIns="5412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6"/>
              </a:pPr>
              <a:r>
                <a:rPr lang="fr-FR" sz="1197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Argo</a:t>
              </a:r>
              <a:endParaRPr sz="119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93;g15c1dc47486_1_3">
              <a:extLst>
                <a:ext uri="{FF2B5EF4-FFF2-40B4-BE49-F238E27FC236}">
                  <a16:creationId xmlns:a16="http://schemas.microsoft.com/office/drawing/2014/main" id="{2B6F39FD-5BC3-302F-D837-7B991C7E2972}"/>
                </a:ext>
              </a:extLst>
            </p:cNvPr>
            <p:cNvSpPr txBox="1"/>
            <p:nvPr/>
          </p:nvSpPr>
          <p:spPr>
            <a:xfrm>
              <a:off x="2131463" y="4651237"/>
              <a:ext cx="806121" cy="258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254" tIns="54127" rIns="108254" bIns="5412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6"/>
              </a:pPr>
              <a:r>
                <a:rPr lang="fr-FR" sz="119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Satellite</a:t>
              </a:r>
              <a:endParaRPr sz="119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D0A9E37-B162-66EA-0C56-C8EAC05B511D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69353" y="4937260"/>
              <a:ext cx="16977" cy="31400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A22A848-E5B3-496A-9159-0B65495FB82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2143955" y="4909833"/>
              <a:ext cx="390569" cy="376074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oogle Shape;593;g15c1dc47486_1_3">
              <a:extLst>
                <a:ext uri="{FF2B5EF4-FFF2-40B4-BE49-F238E27FC236}">
                  <a16:creationId xmlns:a16="http://schemas.microsoft.com/office/drawing/2014/main" id="{83B1363E-EE33-EEAA-2723-C2C3AAE5D73E}"/>
                </a:ext>
              </a:extLst>
            </p:cNvPr>
            <p:cNvSpPr txBox="1"/>
            <p:nvPr/>
          </p:nvSpPr>
          <p:spPr>
            <a:xfrm>
              <a:off x="1504784" y="4358549"/>
              <a:ext cx="1140628" cy="258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254" tIns="54127" rIns="108254" bIns="5412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6"/>
              </a:pPr>
              <a:r>
                <a:rPr lang="fr-FR" sz="119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AQUARIUS</a:t>
              </a:r>
              <a:endParaRPr sz="119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593;g15c1dc47486_1_3">
              <a:extLst>
                <a:ext uri="{FF2B5EF4-FFF2-40B4-BE49-F238E27FC236}">
                  <a16:creationId xmlns:a16="http://schemas.microsoft.com/office/drawing/2014/main" id="{1E6BA4AE-69E8-CE63-B124-D15E1A28821F}"/>
                </a:ext>
              </a:extLst>
            </p:cNvPr>
            <p:cNvSpPr txBox="1"/>
            <p:nvPr/>
          </p:nvSpPr>
          <p:spPr>
            <a:xfrm>
              <a:off x="3823820" y="4366040"/>
              <a:ext cx="1140628" cy="258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254" tIns="54127" rIns="108254" bIns="5412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6"/>
              </a:pPr>
              <a:r>
                <a:rPr lang="fr-FR" sz="119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SMAP</a:t>
              </a:r>
              <a:endParaRPr sz="119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593;g15c1dc47486_1_3">
              <a:extLst>
                <a:ext uri="{FF2B5EF4-FFF2-40B4-BE49-F238E27FC236}">
                  <a16:creationId xmlns:a16="http://schemas.microsoft.com/office/drawing/2014/main" id="{6B9C5147-4B7C-298B-9ED3-936549E86E3F}"/>
                </a:ext>
              </a:extLst>
            </p:cNvPr>
            <p:cNvSpPr txBox="1"/>
            <p:nvPr/>
          </p:nvSpPr>
          <p:spPr>
            <a:xfrm>
              <a:off x="6263238" y="4401904"/>
              <a:ext cx="1140628" cy="258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254" tIns="54127" rIns="108254" bIns="5412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96"/>
              </a:pPr>
              <a:r>
                <a:rPr lang="fr-FR" sz="119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SMOS</a:t>
              </a:r>
              <a:endParaRPr sz="119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96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10" y="169313"/>
            <a:ext cx="10411807" cy="552487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Quality Assurance for Soil Moisture (QA4SM) </a:t>
            </a:r>
            <a:r>
              <a:rPr lang="en-US" sz="2400" u="sng" dirty="0">
                <a:solidFill>
                  <a:schemeClr val="bg1"/>
                </a:solidFill>
                <a:ea typeface="Calibri"/>
                <a:cs typeface="Calibri"/>
                <a:hlinkClick r:id="rId2" tooltip="https://qa4sm.e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https://qa4sm.eu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71" y="945491"/>
            <a:ext cx="11699941" cy="5261596"/>
          </a:xfrm>
          <a:solidFill>
            <a:srgbClr val="053249">
              <a:alpha val="69804"/>
            </a:srgbClr>
          </a:solidFill>
        </p:spPr>
        <p:txBody>
          <a:bodyPr>
            <a:noAutofit/>
          </a:bodyPr>
          <a:lstStyle/>
          <a:p>
            <a:pPr marL="341974" indent="-341974">
              <a:buFont typeface="Wingdings" panose="05000000000000000000" pitchFamily="2" charset="2"/>
              <a:buChar char="§"/>
            </a:pPr>
            <a:r>
              <a:rPr lang="en-GB" sz="1596" dirty="0">
                <a:solidFill>
                  <a:srgbClr val="D9D9D9"/>
                </a:solidFill>
              </a:rPr>
              <a:t>QA4SM = on line validation service, provides a standardized validation system for soil moisture satellite derived measurements vs in situ observation and models. QA4SM platform is maintained and evolved by ESA in the framework of the </a:t>
            </a:r>
            <a:r>
              <a:rPr lang="en-GB" sz="1596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FRM4SM: Fiducial Reference Measurements for Soil Moisture - Earth Online (esa.int)</a:t>
            </a:r>
            <a:r>
              <a:rPr lang="en-GB" sz="1596" b="1" dirty="0"/>
              <a:t> </a:t>
            </a:r>
            <a:r>
              <a:rPr lang="en-GB" sz="1596" dirty="0">
                <a:solidFill>
                  <a:srgbClr val="D9D9D9"/>
                </a:solidFill>
              </a:rPr>
              <a:t>lead by  AWS, TU Vienna and </a:t>
            </a:r>
            <a:r>
              <a:rPr lang="en-GB" sz="1596" dirty="0" err="1">
                <a:solidFill>
                  <a:srgbClr val="D9D9D9"/>
                </a:solidFill>
              </a:rPr>
              <a:t>Cesbio</a:t>
            </a:r>
            <a:r>
              <a:rPr lang="en-GB" sz="1596" dirty="0">
                <a:solidFill>
                  <a:srgbClr val="D9D9D9"/>
                </a:solidFill>
              </a:rPr>
              <a:t>.</a:t>
            </a:r>
          </a:p>
          <a:p>
            <a:endParaRPr lang="en-GB" sz="1596" dirty="0">
              <a:solidFill>
                <a:srgbClr val="D9D9D9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A6FB5F6-AA69-E28B-D9B6-8B49375B5916}"/>
              </a:ext>
            </a:extLst>
          </p:cNvPr>
          <p:cNvSpPr txBox="1">
            <a:spLocks/>
          </p:cNvSpPr>
          <p:nvPr/>
        </p:nvSpPr>
        <p:spPr bwMode="auto">
          <a:xfrm>
            <a:off x="133571" y="2348322"/>
            <a:ext cx="5571897" cy="3398777"/>
          </a:xfrm>
          <a:prstGeom prst="rect">
            <a:avLst/>
          </a:prstGeom>
          <a:solidFill>
            <a:srgbClr val="053249">
              <a:alpha val="6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1974" indent="-341974">
              <a:buFont typeface="Wingdings" panose="05000000000000000000" pitchFamily="2" charset="2"/>
              <a:buChar char="§"/>
            </a:pPr>
            <a:r>
              <a:rPr lang="en-GB" sz="1596" kern="0" dirty="0">
                <a:solidFill>
                  <a:srgbClr val="D9D9D9"/>
                </a:solidFill>
              </a:rPr>
              <a:t>Next QA4SM release 3 (June 2024) includes: </a:t>
            </a:r>
          </a:p>
          <a:p>
            <a:pPr marL="1121191" lvl="1" indent="-341974">
              <a:buFont typeface="Wingdings" panose="05000000000000000000" pitchFamily="2" charset="2"/>
              <a:buChar char="§"/>
            </a:pPr>
            <a:r>
              <a:rPr lang="en-GB" sz="1596" kern="0" dirty="0">
                <a:solidFill>
                  <a:srgbClr val="D9D9D9"/>
                </a:solidFill>
              </a:rPr>
              <a:t>Spatial Scale Quality Indicator indexes (QIs): describing sub-pixel heterogeneity of land cover, soil texture, biomass, organic carbon content, water body fraction </a:t>
            </a:r>
          </a:p>
          <a:p>
            <a:pPr marL="1121191" lvl="1" indent="-341974">
              <a:buFont typeface="Wingdings" panose="05000000000000000000" pitchFamily="2" charset="2"/>
              <a:buChar char="§"/>
            </a:pPr>
            <a:r>
              <a:rPr lang="en-GB" sz="1596" kern="0" dirty="0">
                <a:solidFill>
                  <a:srgbClr val="D9D9D9"/>
                </a:solidFill>
              </a:rPr>
              <a:t>Temporal scale-related QIs: describing data gap characteristics (quasi-randomly, intermittently, prolonged, …)</a:t>
            </a:r>
          </a:p>
          <a:p>
            <a:pPr marL="1121191" lvl="1" indent="-341974">
              <a:buFont typeface="Wingdings" panose="05000000000000000000" pitchFamily="2" charset="2"/>
              <a:buChar char="§"/>
            </a:pPr>
            <a:r>
              <a:rPr lang="en-GB" sz="1596" kern="0" dirty="0">
                <a:solidFill>
                  <a:srgbClr val="D9D9D9"/>
                </a:solidFill>
              </a:rPr>
              <a:t>Temporally-dynamic QIs: describing seasonal changes in measurement uncertainty</a:t>
            </a:r>
          </a:p>
          <a:p>
            <a:pPr marL="1121191" lvl="1" indent="-341974">
              <a:buFont typeface="Wingdings" panose="05000000000000000000" pitchFamily="2" charset="2"/>
              <a:buChar char="§"/>
            </a:pPr>
            <a:r>
              <a:rPr lang="en-GB" sz="1596" kern="0" dirty="0">
                <a:solidFill>
                  <a:srgbClr val="D9D9D9"/>
                </a:solidFill>
              </a:rPr>
              <a:t>Dataset update for SMOS and SMAP Mission</a:t>
            </a:r>
          </a:p>
          <a:p>
            <a:pPr marL="341974" indent="-341974">
              <a:buFont typeface="Wingdings" panose="05000000000000000000" pitchFamily="2" charset="2"/>
              <a:buChar char="§"/>
            </a:pPr>
            <a:endParaRPr lang="en-GB" sz="1596" kern="0" dirty="0">
              <a:solidFill>
                <a:srgbClr val="D9D9D9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1CE649-5A68-FB7E-EA8A-5B09809C3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34" y="2061712"/>
            <a:ext cx="4969890" cy="41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6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10" y="169313"/>
            <a:ext cx="10411807" cy="552487"/>
          </a:xfrm>
        </p:spPr>
        <p:txBody>
          <a:bodyPr/>
          <a:lstStyle/>
          <a:p>
            <a:r>
              <a:rPr lang="en-GB" sz="3000" b="1" dirty="0">
                <a:solidFill>
                  <a:schemeClr val="bg1"/>
                </a:solidFill>
              </a:rPr>
              <a:t>QA4SM Workflow </a:t>
            </a:r>
            <a:r>
              <a:rPr lang="en-US" sz="3000" b="1" u="sng" dirty="0">
                <a:solidFill>
                  <a:schemeClr val="bg1"/>
                </a:solidFill>
                <a:ea typeface="Calibri"/>
                <a:cs typeface="Calibri"/>
                <a:hlinkClick r:id="rId2" tooltip="https://qa4sm.e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https://qa4sm.eu</a:t>
            </a:r>
            <a:endParaRPr lang="en-GB" sz="30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 bwMode="auto">
          <a:xfrm>
            <a:off x="130619" y="1154648"/>
            <a:ext cx="11855289" cy="4876638"/>
            <a:chOff x="0" y="-11593"/>
            <a:chExt cx="11887706" cy="4889973"/>
          </a:xfrm>
        </p:grpSpPr>
        <p:sp>
          <p:nvSpPr>
            <p:cNvPr id="38" name="Rectangle 37"/>
            <p:cNvSpPr/>
            <p:nvPr/>
          </p:nvSpPr>
          <p:spPr bwMode="auto">
            <a:xfrm>
              <a:off x="0" y="14157"/>
              <a:ext cx="2940728" cy="4864223"/>
            </a:xfrm>
            <a:prstGeom prst="rect">
              <a:avLst/>
            </a:prstGeom>
            <a:noFill/>
            <a:ln w="25399" cap="flat" cmpd="sng" algn="ctr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grpSp>
          <p:nvGrpSpPr>
            <p:cNvPr id="39" name="Group 38"/>
            <p:cNvGrpSpPr/>
            <p:nvPr/>
          </p:nvGrpSpPr>
          <p:grpSpPr bwMode="auto">
            <a:xfrm>
              <a:off x="102786" y="-11593"/>
              <a:ext cx="11784920" cy="4875815"/>
              <a:chOff x="0" y="-11593"/>
              <a:chExt cx="11784920" cy="487581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0" y="361266"/>
                <a:ext cx="2595929" cy="411022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279838" y="403394"/>
                <a:ext cx="3061522" cy="18900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69569" y="2395971"/>
                <a:ext cx="3071791" cy="1902783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 bwMode="auto">
              <a:xfrm>
                <a:off x="21016" y="-11593"/>
                <a:ext cx="2574913" cy="327590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 algn="ctr">
                  <a:defRPr/>
                </a:pPr>
                <a:r>
                  <a:rPr lang="en-GB" sz="1596" b="1" dirty="0">
                    <a:solidFill>
                      <a:schemeClr val="bg1"/>
                    </a:solidFill>
                  </a:rPr>
                  <a:t>1) </a:t>
                </a:r>
                <a:r>
                  <a:rPr sz="1596" b="1" dirty="0">
                    <a:solidFill>
                      <a:schemeClr val="bg1"/>
                    </a:solidFill>
                  </a:rPr>
                  <a:t>Data</a:t>
                </a:r>
                <a:r>
                  <a:rPr lang="en-GB" sz="1596" b="1" dirty="0">
                    <a:solidFill>
                      <a:schemeClr val="bg1"/>
                    </a:solidFill>
                  </a:rPr>
                  <a:t> </a:t>
                </a:r>
                <a:r>
                  <a:rPr sz="1596" b="1" dirty="0">
                    <a:solidFill>
                      <a:schemeClr val="bg1"/>
                    </a:solidFill>
                  </a:rPr>
                  <a:t>Selection</a:t>
                </a:r>
                <a:endParaRPr sz="15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3264571" y="8112"/>
                <a:ext cx="3187925" cy="327590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1596" b="1" dirty="0">
                    <a:solidFill>
                      <a:schemeClr val="bg1"/>
                    </a:solidFill>
                  </a:rPr>
                  <a:t>2) Customize</a:t>
                </a:r>
                <a:r>
                  <a:rPr lang="en-GB" sz="1596" b="1" dirty="0">
                    <a:solidFill>
                      <a:schemeClr val="bg1"/>
                    </a:solidFill>
                  </a:rPr>
                  <a:t> </a:t>
                </a:r>
                <a:r>
                  <a:rPr sz="1596" b="1" dirty="0">
                    <a:solidFill>
                      <a:schemeClr val="bg1"/>
                    </a:solidFill>
                  </a:rPr>
                  <a:t>Settings</a:t>
                </a:r>
                <a:endParaRPr sz="15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 bwMode="auto">
              <a:xfrm>
                <a:off x="6769401" y="55448"/>
                <a:ext cx="4927351" cy="327590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1596" b="1" dirty="0">
                    <a:solidFill>
                      <a:schemeClr val="bg1"/>
                    </a:solidFill>
                  </a:rPr>
                  <a:t>3) Process, visualize, share &amp; download</a:t>
                </a:r>
                <a:endParaRPr sz="15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106119" y="0"/>
                <a:ext cx="3504830" cy="4864222"/>
              </a:xfrm>
              <a:prstGeom prst="rect">
                <a:avLst/>
              </a:prstGeom>
              <a:noFill/>
              <a:ln w="25399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6721700" y="0"/>
                <a:ext cx="5063220" cy="4864222"/>
              </a:xfrm>
              <a:prstGeom prst="rect">
                <a:avLst/>
              </a:prstGeom>
              <a:noFill/>
              <a:ln w="25399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6953110" y="499979"/>
                <a:ext cx="4567604" cy="2184506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8922157" y="2697860"/>
                <a:ext cx="2598557" cy="2007974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 bwMode="auto">
              <a:xfrm>
                <a:off x="6721700" y="2890152"/>
                <a:ext cx="2181638" cy="1787284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lang="en-US" sz="1795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Validation metrics ↑</a:t>
                </a:r>
                <a:br>
                  <a:rPr lang="en-US" sz="1795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</a:br>
                <a:r>
                  <a:rPr lang="en-US" sz="1396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tables, maps, box plots,...</a:t>
                </a:r>
                <a:endParaRPr sz="1396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endParaRPr>
              </a:p>
              <a:p>
                <a:pPr>
                  <a:defRPr/>
                </a:pPr>
                <a:endParaRPr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lang="en-US" sz="1795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Comparisons →</a:t>
                </a:r>
                <a:endParaRPr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lang="en-US" sz="1296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difference maps, </a:t>
                </a:r>
                <a:br>
                  <a:rPr lang="en-US" sz="1296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</a:br>
                <a:r>
                  <a:rPr lang="en-US" sz="1296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ISMN metadata based comparisons, ...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 bwMode="auto">
              <a:xfrm>
                <a:off x="21016" y="4517725"/>
                <a:ext cx="2974352" cy="279372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1197" dirty="0">
                    <a:solidFill>
                      <a:schemeClr val="bg1"/>
                    </a:solidFill>
                  </a:rPr>
                  <a:t>Up to 5 satellites + 1 reference</a:t>
                </a:r>
                <a:endParaRPr sz="15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 bwMode="auto">
              <a:xfrm>
                <a:off x="3202181" y="4321177"/>
                <a:ext cx="3341373" cy="445250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191" tIns="45595" rIns="91191" bIns="45595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1197" dirty="0">
                    <a:solidFill>
                      <a:schemeClr val="bg1"/>
                    </a:solidFill>
                  </a:rPr>
                  <a:t>Temporal / spatial subsets, validation metrics + CIs, anomaly computation, ...</a:t>
                </a:r>
                <a:endParaRPr sz="1596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 bwMode="auto">
          <a:xfrm>
            <a:off x="130619" y="6101204"/>
            <a:ext cx="11807082" cy="55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47" dirty="0">
                <a:solidFill>
                  <a:schemeClr val="bg1"/>
                </a:solidFill>
                <a:ea typeface="Calibri"/>
                <a:cs typeface="Calibri"/>
              </a:rPr>
              <a:t>Public example: Published Validation of ESA CCI (C3S) Soil Moisture with ERA5 </a:t>
            </a:r>
            <a:r>
              <a:rPr lang="en-US" sz="1197" u="sng" dirty="0">
                <a:ea typeface="Calibri"/>
                <a:cs typeface="Calibri"/>
                <a:hlinkClick r:id="rId8" tooltip="https://qa4sm.eu/ui/validation-result/e9a9d43a-deac-4ea5-bbcb-855065fbbeb8"/>
              </a:rPr>
              <a:t>https://qa4sm.eu/ui/validation-result/e9a9d43a-deac-4ea5-bbcb-855065fbbeb8</a:t>
            </a:r>
            <a:endParaRPr lang="en-US" sz="1197" dirty="0"/>
          </a:p>
          <a:p>
            <a:pPr>
              <a:defRPr/>
            </a:pP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36517956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44469</TotalTime>
  <Words>1239</Words>
  <Application>Microsoft Macintosh PowerPoint</Application>
  <PresentationFormat>Widescreen</PresentationFormat>
  <Paragraphs>171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</vt:lpstr>
      <vt:lpstr>Calibri</vt:lpstr>
      <vt:lpstr>Cambria</vt:lpstr>
      <vt:lpstr>Georgia</vt:lpstr>
      <vt:lpstr>Noto Sans Symbols</vt:lpstr>
      <vt:lpstr>Times New Roman</vt:lpstr>
      <vt:lpstr>Verdana</vt:lpstr>
      <vt:lpstr>Wingdings</vt:lpstr>
      <vt:lpstr>Default Design</vt:lpstr>
      <vt:lpstr>GDWG Report from ESA</vt:lpstr>
      <vt:lpstr>Table of Contents</vt:lpstr>
      <vt:lpstr>PowerPoint Presentation</vt:lpstr>
      <vt:lpstr>PowerPoint Presentation</vt:lpstr>
      <vt:lpstr>PowerPoint Presentation</vt:lpstr>
      <vt:lpstr>EVDC suite of tools</vt:lpstr>
      <vt:lpstr>PowerPoint Presentation</vt:lpstr>
      <vt:lpstr>Quality Assurance for Soil Moisture (QA4SM) https://qa4sm.eu</vt:lpstr>
      <vt:lpstr>QA4SM Workflow https://qa4sm.eu</vt:lpstr>
      <vt:lpstr>PowerPoint Presentation</vt:lpstr>
      <vt:lpstr>CEOS Cal/Val Portal: Hyperspectral Cal/Val Resouces</vt:lpstr>
      <vt:lpstr>CEOS Cal/Val Portal: FRMs Assessment Framework</vt:lpstr>
      <vt:lpstr>Solar Irradiance Spectrum Reference</vt:lpstr>
      <vt:lpstr>CEOS Cal/Val portal - LIME update</vt:lpstr>
      <vt:lpstr>CEOS Cal/Val portal GCPs for Very High-resolution analysis</vt:lpstr>
      <vt:lpstr>CEOS Cal/Val portal IVOS Meetings – IVOS-35</vt:lpstr>
      <vt:lpstr>CEOS SAR subgroup </vt:lpstr>
      <vt:lpstr>PowerPoint Presentation</vt:lpstr>
      <vt:lpstr>PowerPoint Presentation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Paolo Castracane</cp:lastModifiedBy>
  <cp:revision>980</cp:revision>
  <dcterms:created xsi:type="dcterms:W3CDTF">2004-06-10T15:46:18Z</dcterms:created>
  <dcterms:modified xsi:type="dcterms:W3CDTF">2024-03-09T11:32:32Z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2023-02-14T08:18:58Z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39867e98-4468-4b9f-80fc-bff37aee07ac</vt:lpwstr>
  </property>
  <property fmtid="{D5CDD505-2E9C-101B-9397-08002B2CF9AE}" pid="8" name="MSIP_Label_3976fa30-1907-4356-8241-62ea5e1c0256_ContentBits">
    <vt:lpwstr>0</vt:lpwstr>
  </property>
</Properties>
</file>