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E9F03F-8914-43FB-85B5-A3795E5483DD}" v="9" dt="2024-03-12T19:51:23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7" autoAdjust="0"/>
  </p:normalViewPr>
  <p:slideViewPr>
    <p:cSldViewPr snapToGrid="0">
      <p:cViewPr varScale="1">
        <p:scale>
          <a:sx n="77" d="100"/>
          <a:sy n="77" d="100"/>
        </p:scale>
        <p:origin x="72" y="1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, Dazhen (Fed)" userId="0b8d1e8c-9158-4337-bf5f-19504df93da7" providerId="ADAL" clId="{43E9F03F-8914-43FB-85B5-A3795E5483DD}"/>
    <pc:docChg chg="undo custSel addSld modSld sldOrd modMainMaster">
      <pc:chgData name="Gu, Dazhen (Fed)" userId="0b8d1e8c-9158-4337-bf5f-19504df93da7" providerId="ADAL" clId="{43E9F03F-8914-43FB-85B5-A3795E5483DD}" dt="2024-03-12T20:58:07.294" v="2215" actId="15"/>
      <pc:docMkLst>
        <pc:docMk/>
      </pc:docMkLst>
      <pc:sldChg chg="modSp mod">
        <pc:chgData name="Gu, Dazhen (Fed)" userId="0b8d1e8c-9158-4337-bf5f-19504df93da7" providerId="ADAL" clId="{43E9F03F-8914-43FB-85B5-A3795E5483DD}" dt="2024-03-12T16:22:58.175" v="1689" actId="20577"/>
        <pc:sldMkLst>
          <pc:docMk/>
          <pc:sldMk cId="1370463926" sldId="256"/>
        </pc:sldMkLst>
        <pc:spChg chg="mod">
          <ac:chgData name="Gu, Dazhen (Fed)" userId="0b8d1e8c-9158-4337-bf5f-19504df93da7" providerId="ADAL" clId="{43E9F03F-8914-43FB-85B5-A3795E5483DD}" dt="2024-03-12T15:02:58.498" v="1326" actId="1076"/>
          <ac:spMkLst>
            <pc:docMk/>
            <pc:sldMk cId="1370463926" sldId="256"/>
            <ac:spMk id="2" creationId="{0B09EDB5-3842-C336-11CA-E729F26A032B}"/>
          </ac:spMkLst>
        </pc:spChg>
        <pc:spChg chg="mod">
          <ac:chgData name="Gu, Dazhen (Fed)" userId="0b8d1e8c-9158-4337-bf5f-19504df93da7" providerId="ADAL" clId="{43E9F03F-8914-43FB-85B5-A3795E5483DD}" dt="2024-03-12T16:22:58.175" v="1689" actId="20577"/>
          <ac:spMkLst>
            <pc:docMk/>
            <pc:sldMk cId="1370463926" sldId="256"/>
            <ac:spMk id="3" creationId="{F46853B5-7B47-63EB-44A0-DA555A795981}"/>
          </ac:spMkLst>
        </pc:spChg>
      </pc:sldChg>
      <pc:sldChg chg="addSp delSp modSp new mod chgLayout">
        <pc:chgData name="Gu, Dazhen (Fed)" userId="0b8d1e8c-9158-4337-bf5f-19504df93da7" providerId="ADAL" clId="{43E9F03F-8914-43FB-85B5-A3795E5483DD}" dt="2024-03-12T20:58:07.294" v="2215" actId="15"/>
        <pc:sldMkLst>
          <pc:docMk/>
          <pc:sldMk cId="4097345163" sldId="257"/>
        </pc:sldMkLst>
        <pc:spChg chg="del">
          <ac:chgData name="Gu, Dazhen (Fed)" userId="0b8d1e8c-9158-4337-bf5f-19504df93da7" providerId="ADAL" clId="{43E9F03F-8914-43FB-85B5-A3795E5483DD}" dt="2024-03-12T02:24:29.540" v="20" actId="700"/>
          <ac:spMkLst>
            <pc:docMk/>
            <pc:sldMk cId="4097345163" sldId="257"/>
            <ac:spMk id="2" creationId="{A991CBE4-6BE5-E175-C1C6-5384AB16AF26}"/>
          </ac:spMkLst>
        </pc:spChg>
        <pc:spChg chg="del">
          <ac:chgData name="Gu, Dazhen (Fed)" userId="0b8d1e8c-9158-4337-bf5f-19504df93da7" providerId="ADAL" clId="{43E9F03F-8914-43FB-85B5-A3795E5483DD}" dt="2024-03-12T02:24:29.540" v="20" actId="700"/>
          <ac:spMkLst>
            <pc:docMk/>
            <pc:sldMk cId="4097345163" sldId="257"/>
            <ac:spMk id="3" creationId="{C9A92DC1-1899-20F9-A04E-ED20680601D9}"/>
          </ac:spMkLst>
        </pc:spChg>
        <pc:spChg chg="add mod ord">
          <ac:chgData name="Gu, Dazhen (Fed)" userId="0b8d1e8c-9158-4337-bf5f-19504df93da7" providerId="ADAL" clId="{43E9F03F-8914-43FB-85B5-A3795E5483DD}" dt="2024-03-12T14:59:37.048" v="1236" actId="1076"/>
          <ac:spMkLst>
            <pc:docMk/>
            <pc:sldMk cId="4097345163" sldId="257"/>
            <ac:spMk id="4" creationId="{B440062E-02F7-DF30-27B8-75655B9E4347}"/>
          </ac:spMkLst>
        </pc:spChg>
        <pc:spChg chg="add mod ord">
          <ac:chgData name="Gu, Dazhen (Fed)" userId="0b8d1e8c-9158-4337-bf5f-19504df93da7" providerId="ADAL" clId="{43E9F03F-8914-43FB-85B5-A3795E5483DD}" dt="2024-03-12T20:58:07.294" v="2215" actId="15"/>
          <ac:spMkLst>
            <pc:docMk/>
            <pc:sldMk cId="4097345163" sldId="257"/>
            <ac:spMk id="5" creationId="{291802B0-FA69-FB5B-28C4-C67FA1B19213}"/>
          </ac:spMkLst>
        </pc:spChg>
      </pc:sldChg>
      <pc:sldChg chg="addSp delSp modSp new mod ord modClrScheme chgLayout">
        <pc:chgData name="Gu, Dazhen (Fed)" userId="0b8d1e8c-9158-4337-bf5f-19504df93da7" providerId="ADAL" clId="{43E9F03F-8914-43FB-85B5-A3795E5483DD}" dt="2024-03-12T16:22:38.349" v="1682" actId="12"/>
        <pc:sldMkLst>
          <pc:docMk/>
          <pc:sldMk cId="3359174564" sldId="258"/>
        </pc:sldMkLst>
        <pc:spChg chg="del mod ord">
          <ac:chgData name="Gu, Dazhen (Fed)" userId="0b8d1e8c-9158-4337-bf5f-19504df93da7" providerId="ADAL" clId="{43E9F03F-8914-43FB-85B5-A3795E5483DD}" dt="2024-03-12T02:48:25.910" v="603" actId="700"/>
          <ac:spMkLst>
            <pc:docMk/>
            <pc:sldMk cId="3359174564" sldId="258"/>
            <ac:spMk id="2" creationId="{382BC170-1B72-84D2-8466-35258505FE12}"/>
          </ac:spMkLst>
        </pc:spChg>
        <pc:spChg chg="del mod ord">
          <ac:chgData name="Gu, Dazhen (Fed)" userId="0b8d1e8c-9158-4337-bf5f-19504df93da7" providerId="ADAL" clId="{43E9F03F-8914-43FB-85B5-A3795E5483DD}" dt="2024-03-12T02:48:25.910" v="603" actId="700"/>
          <ac:spMkLst>
            <pc:docMk/>
            <pc:sldMk cId="3359174564" sldId="258"/>
            <ac:spMk id="3" creationId="{C208937D-CD30-F2F8-1FB9-38E1C4A0923E}"/>
          </ac:spMkLst>
        </pc:spChg>
        <pc:spChg chg="add mod ord">
          <ac:chgData name="Gu, Dazhen (Fed)" userId="0b8d1e8c-9158-4337-bf5f-19504df93da7" providerId="ADAL" clId="{43E9F03F-8914-43FB-85B5-A3795E5483DD}" dt="2024-03-12T02:48:43.456" v="629" actId="20577"/>
          <ac:spMkLst>
            <pc:docMk/>
            <pc:sldMk cId="3359174564" sldId="258"/>
            <ac:spMk id="4" creationId="{BBE3DAEE-8D95-08F9-B233-8DE96A1768C0}"/>
          </ac:spMkLst>
        </pc:spChg>
        <pc:spChg chg="add mod ord">
          <ac:chgData name="Gu, Dazhen (Fed)" userId="0b8d1e8c-9158-4337-bf5f-19504df93da7" providerId="ADAL" clId="{43E9F03F-8914-43FB-85B5-A3795E5483DD}" dt="2024-03-12T15:00:27.801" v="1239" actId="27636"/>
          <ac:spMkLst>
            <pc:docMk/>
            <pc:sldMk cId="3359174564" sldId="258"/>
            <ac:spMk id="5" creationId="{0F7BF1EE-50C3-2D42-9FCE-36FEEB65BA26}"/>
          </ac:spMkLst>
        </pc:spChg>
        <pc:spChg chg="add mod ord">
          <ac:chgData name="Gu, Dazhen (Fed)" userId="0b8d1e8c-9158-4337-bf5f-19504df93da7" providerId="ADAL" clId="{43E9F03F-8914-43FB-85B5-A3795E5483DD}" dt="2024-03-12T16:22:38.349" v="1682" actId="12"/>
          <ac:spMkLst>
            <pc:docMk/>
            <pc:sldMk cId="3359174564" sldId="258"/>
            <ac:spMk id="6" creationId="{587908BC-D5FE-BCF1-EE8D-435438618D25}"/>
          </ac:spMkLst>
        </pc:spChg>
      </pc:sldChg>
      <pc:sldChg chg="modSp new mod">
        <pc:chgData name="Gu, Dazhen (Fed)" userId="0b8d1e8c-9158-4337-bf5f-19504df93da7" providerId="ADAL" clId="{43E9F03F-8914-43FB-85B5-A3795E5483DD}" dt="2024-03-12T20:55:52.592" v="2186" actId="1076"/>
        <pc:sldMkLst>
          <pc:docMk/>
          <pc:sldMk cId="1664052609" sldId="259"/>
        </pc:sldMkLst>
        <pc:spChg chg="mod">
          <ac:chgData name="Gu, Dazhen (Fed)" userId="0b8d1e8c-9158-4337-bf5f-19504df93da7" providerId="ADAL" clId="{43E9F03F-8914-43FB-85B5-A3795E5483DD}" dt="2024-03-12T19:45:18.657" v="1797" actId="20577"/>
          <ac:spMkLst>
            <pc:docMk/>
            <pc:sldMk cId="1664052609" sldId="259"/>
            <ac:spMk id="2" creationId="{082AD425-5DC5-A0DE-9180-CC6BB90C1A31}"/>
          </ac:spMkLst>
        </pc:spChg>
        <pc:spChg chg="mod">
          <ac:chgData name="Gu, Dazhen (Fed)" userId="0b8d1e8c-9158-4337-bf5f-19504df93da7" providerId="ADAL" clId="{43E9F03F-8914-43FB-85B5-A3795E5483DD}" dt="2024-03-12T20:55:52.592" v="2186" actId="1076"/>
          <ac:spMkLst>
            <pc:docMk/>
            <pc:sldMk cId="1664052609" sldId="259"/>
            <ac:spMk id="3" creationId="{DC6EF361-5003-D528-5E82-D30653FE16BB}"/>
          </ac:spMkLst>
        </pc:spChg>
      </pc:sldChg>
      <pc:sldChg chg="modSp new mod ord">
        <pc:chgData name="Gu, Dazhen (Fed)" userId="0b8d1e8c-9158-4337-bf5f-19504df93da7" providerId="ADAL" clId="{43E9F03F-8914-43FB-85B5-A3795E5483DD}" dt="2024-03-12T20:53:42.562" v="2116" actId="20577"/>
        <pc:sldMkLst>
          <pc:docMk/>
          <pc:sldMk cId="1141499910" sldId="260"/>
        </pc:sldMkLst>
        <pc:spChg chg="mod">
          <ac:chgData name="Gu, Dazhen (Fed)" userId="0b8d1e8c-9158-4337-bf5f-19504df93da7" providerId="ADAL" clId="{43E9F03F-8914-43FB-85B5-A3795E5483DD}" dt="2024-03-12T20:53:42.562" v="2116" actId="20577"/>
          <ac:spMkLst>
            <pc:docMk/>
            <pc:sldMk cId="1141499910" sldId="260"/>
            <ac:spMk id="2" creationId="{09B049BF-BD5B-E71F-A49E-FE327A85E31A}"/>
          </ac:spMkLst>
        </pc:spChg>
        <pc:spChg chg="mod">
          <ac:chgData name="Gu, Dazhen (Fed)" userId="0b8d1e8c-9158-4337-bf5f-19504df93da7" providerId="ADAL" clId="{43E9F03F-8914-43FB-85B5-A3795E5483DD}" dt="2024-03-12T16:25:33.779" v="1703" actId="14100"/>
          <ac:spMkLst>
            <pc:docMk/>
            <pc:sldMk cId="1141499910" sldId="260"/>
            <ac:spMk id="3" creationId="{DEFFCC85-2C9F-63C4-45C9-6E1474A4B5F7}"/>
          </ac:spMkLst>
        </pc:spChg>
      </pc:sldChg>
      <pc:sldMasterChg chg="addSp delSp modSp mod modSldLayout">
        <pc:chgData name="Gu, Dazhen (Fed)" userId="0b8d1e8c-9158-4337-bf5f-19504df93da7" providerId="ADAL" clId="{43E9F03F-8914-43FB-85B5-A3795E5483DD}" dt="2024-03-12T02:33:33.328" v="186" actId="1076"/>
        <pc:sldMasterMkLst>
          <pc:docMk/>
          <pc:sldMasterMk cId="2321985147" sldId="2147483648"/>
        </pc:sldMasterMkLst>
        <pc:spChg chg="del mod">
          <ac:chgData name="Gu, Dazhen (Fed)" userId="0b8d1e8c-9158-4337-bf5f-19504df93da7" providerId="ADAL" clId="{43E9F03F-8914-43FB-85B5-A3795E5483DD}" dt="2024-03-12T02:26:25.878" v="37" actId="478"/>
          <ac:spMkLst>
            <pc:docMk/>
            <pc:sldMasterMk cId="2321985147" sldId="2147483648"/>
            <ac:spMk id="4" creationId="{D71FD302-62F5-8D1B-9D6A-F62E8EEEE25D}"/>
          </ac:spMkLst>
        </pc:spChg>
        <pc:spChg chg="del mod">
          <ac:chgData name="Gu, Dazhen (Fed)" userId="0b8d1e8c-9158-4337-bf5f-19504df93da7" providerId="ADAL" clId="{43E9F03F-8914-43FB-85B5-A3795E5483DD}" dt="2024-03-12T02:26:24.740" v="36" actId="478"/>
          <ac:spMkLst>
            <pc:docMk/>
            <pc:sldMasterMk cId="2321985147" sldId="2147483648"/>
            <ac:spMk id="5" creationId="{193D0054-0E88-D9D4-E99D-61750033A27A}"/>
          </ac:spMkLst>
        </pc:spChg>
        <pc:spChg chg="del">
          <ac:chgData name="Gu, Dazhen (Fed)" userId="0b8d1e8c-9158-4337-bf5f-19504df93da7" providerId="ADAL" clId="{43E9F03F-8914-43FB-85B5-A3795E5483DD}" dt="2024-03-12T02:21:18.678" v="2" actId="478"/>
          <ac:spMkLst>
            <pc:docMk/>
            <pc:sldMasterMk cId="2321985147" sldId="2147483648"/>
            <ac:spMk id="6" creationId="{5EE2CF17-078B-5443-5439-4AE861188DE5}"/>
          </ac:spMkLst>
        </pc:spChg>
        <pc:picChg chg="mod">
          <ac:chgData name="Gu, Dazhen (Fed)" userId="0b8d1e8c-9158-4337-bf5f-19504df93da7" providerId="ADAL" clId="{43E9F03F-8914-43FB-85B5-A3795E5483DD}" dt="2024-03-12T02:27:09.193" v="45" actId="1076"/>
          <ac:picMkLst>
            <pc:docMk/>
            <pc:sldMasterMk cId="2321985147" sldId="2147483648"/>
            <ac:picMk id="8" creationId="{9632D4B3-5892-4EFB-46FD-673C0D44311D}"/>
          </ac:picMkLst>
        </pc:picChg>
        <pc:picChg chg="add mod modCrop">
          <ac:chgData name="Gu, Dazhen (Fed)" userId="0b8d1e8c-9158-4337-bf5f-19504df93da7" providerId="ADAL" clId="{43E9F03F-8914-43FB-85B5-A3795E5483DD}" dt="2024-03-12T02:33:33.328" v="186" actId="1076"/>
          <ac:picMkLst>
            <pc:docMk/>
            <pc:sldMasterMk cId="2321985147" sldId="2147483648"/>
            <ac:picMk id="10" creationId="{EFFA881C-CCEB-638C-9DC1-4048D5485EAA}"/>
          </ac:picMkLst>
        </pc:picChg>
        <pc:sldLayoutChg chg="addSp delSp modSp mod">
          <pc:chgData name="Gu, Dazhen (Fed)" userId="0b8d1e8c-9158-4337-bf5f-19504df93da7" providerId="ADAL" clId="{43E9F03F-8914-43FB-85B5-A3795E5483DD}" dt="2024-03-12T02:26:17.830" v="35" actId="21"/>
          <pc:sldLayoutMkLst>
            <pc:docMk/>
            <pc:sldMasterMk cId="2321985147" sldId="2147483648"/>
            <pc:sldLayoutMk cId="1740726211" sldId="2147483649"/>
          </pc:sldLayoutMkLst>
          <pc:spChg chg="del">
            <ac:chgData name="Gu, Dazhen (Fed)" userId="0b8d1e8c-9158-4337-bf5f-19504df93da7" providerId="ADAL" clId="{43E9F03F-8914-43FB-85B5-A3795E5483DD}" dt="2024-03-12T02:25:00.312" v="24" actId="478"/>
            <ac:spMkLst>
              <pc:docMk/>
              <pc:sldMasterMk cId="2321985147" sldId="2147483648"/>
              <pc:sldLayoutMk cId="1740726211" sldId="2147483649"/>
              <ac:spMk id="4" creationId="{05FFABA0-081F-2D8D-DEA7-6DCB6AE3A3A0}"/>
            </ac:spMkLst>
          </pc:spChg>
          <pc:spChg chg="del mod">
            <ac:chgData name="Gu, Dazhen (Fed)" userId="0b8d1e8c-9158-4337-bf5f-19504df93da7" providerId="ADAL" clId="{43E9F03F-8914-43FB-85B5-A3795E5483DD}" dt="2024-03-12T02:24:44.456" v="21" actId="478"/>
            <ac:spMkLst>
              <pc:docMk/>
              <pc:sldMasterMk cId="2321985147" sldId="2147483648"/>
              <pc:sldLayoutMk cId="1740726211" sldId="2147483649"/>
              <ac:spMk id="5" creationId="{26F00B0F-68AA-C28E-9F69-242BB19B5ECF}"/>
            </ac:spMkLst>
          </pc:spChg>
          <pc:spChg chg="del">
            <ac:chgData name="Gu, Dazhen (Fed)" userId="0b8d1e8c-9158-4337-bf5f-19504df93da7" providerId="ADAL" clId="{43E9F03F-8914-43FB-85B5-A3795E5483DD}" dt="2024-03-12T02:21:41.796" v="4" actId="478"/>
            <ac:spMkLst>
              <pc:docMk/>
              <pc:sldMasterMk cId="2321985147" sldId="2147483648"/>
              <pc:sldLayoutMk cId="1740726211" sldId="2147483649"/>
              <ac:spMk id="6" creationId="{DFEDA68F-3702-A57C-7DD8-3BA742B111BF}"/>
            </ac:spMkLst>
          </pc:spChg>
          <pc:spChg chg="add del mod">
            <ac:chgData name="Gu, Dazhen (Fed)" userId="0b8d1e8c-9158-4337-bf5f-19504df93da7" providerId="ADAL" clId="{43E9F03F-8914-43FB-85B5-A3795E5483DD}" dt="2024-03-12T02:25:00.312" v="26"/>
            <ac:spMkLst>
              <pc:docMk/>
              <pc:sldMasterMk cId="2321985147" sldId="2147483648"/>
              <pc:sldLayoutMk cId="1740726211" sldId="2147483649"/>
              <ac:spMk id="9" creationId="{05321A2F-3203-FAA6-6979-8095E8239908}"/>
            </ac:spMkLst>
          </pc:spChg>
          <pc:spChg chg="add del mod">
            <ac:chgData name="Gu, Dazhen (Fed)" userId="0b8d1e8c-9158-4337-bf5f-19504df93da7" providerId="ADAL" clId="{43E9F03F-8914-43FB-85B5-A3795E5483DD}" dt="2024-03-12T02:25:19.804" v="30" actId="478"/>
            <ac:spMkLst>
              <pc:docMk/>
              <pc:sldMasterMk cId="2321985147" sldId="2147483648"/>
              <pc:sldLayoutMk cId="1740726211" sldId="2147483649"/>
              <ac:spMk id="10" creationId="{F09CE7E6-7C7C-C21A-F988-0D014419470F}"/>
            </ac:spMkLst>
          </pc:spChg>
          <pc:picChg chg="add del mod modCrop">
            <ac:chgData name="Gu, Dazhen (Fed)" userId="0b8d1e8c-9158-4337-bf5f-19504df93da7" providerId="ADAL" clId="{43E9F03F-8914-43FB-85B5-A3795E5483DD}" dt="2024-03-12T02:26:17.830" v="35" actId="21"/>
            <ac:picMkLst>
              <pc:docMk/>
              <pc:sldMasterMk cId="2321985147" sldId="2147483648"/>
              <pc:sldLayoutMk cId="1740726211" sldId="2147483649"/>
              <ac:picMk id="12" creationId="{AD3BEF75-DC15-9EDE-20DD-3B4DA5BCAA6A}"/>
            </ac:picMkLst>
          </pc:picChg>
        </pc:sldLayoutChg>
        <pc:sldLayoutChg chg="delSp mod">
          <pc:chgData name="Gu, Dazhen (Fed)" userId="0b8d1e8c-9158-4337-bf5f-19504df93da7" providerId="ADAL" clId="{43E9F03F-8914-43FB-85B5-A3795E5483DD}" dt="2024-03-12T02:21:45.195" v="5" actId="478"/>
          <pc:sldLayoutMkLst>
            <pc:docMk/>
            <pc:sldMasterMk cId="2321985147" sldId="2147483648"/>
            <pc:sldLayoutMk cId="720656546" sldId="2147483650"/>
          </pc:sldLayoutMkLst>
          <pc:spChg chg="del">
            <ac:chgData name="Gu, Dazhen (Fed)" userId="0b8d1e8c-9158-4337-bf5f-19504df93da7" providerId="ADAL" clId="{43E9F03F-8914-43FB-85B5-A3795E5483DD}" dt="2024-03-12T02:21:45.195" v="5" actId="478"/>
            <ac:spMkLst>
              <pc:docMk/>
              <pc:sldMasterMk cId="2321985147" sldId="2147483648"/>
              <pc:sldLayoutMk cId="720656546" sldId="2147483650"/>
              <ac:spMk id="6" creationId="{16161D6A-96C4-B500-3BC5-D4E5CBC858B4}"/>
            </ac:spMkLst>
          </pc:spChg>
        </pc:sldLayoutChg>
        <pc:sldLayoutChg chg="delSp mod">
          <pc:chgData name="Gu, Dazhen (Fed)" userId="0b8d1e8c-9158-4337-bf5f-19504df93da7" providerId="ADAL" clId="{43E9F03F-8914-43FB-85B5-A3795E5483DD}" dt="2024-03-12T02:21:48.079" v="6" actId="478"/>
          <pc:sldLayoutMkLst>
            <pc:docMk/>
            <pc:sldMasterMk cId="2321985147" sldId="2147483648"/>
            <pc:sldLayoutMk cId="883919491" sldId="2147483651"/>
          </pc:sldLayoutMkLst>
          <pc:spChg chg="del">
            <ac:chgData name="Gu, Dazhen (Fed)" userId="0b8d1e8c-9158-4337-bf5f-19504df93da7" providerId="ADAL" clId="{43E9F03F-8914-43FB-85B5-A3795E5483DD}" dt="2024-03-12T02:21:48.079" v="6" actId="478"/>
            <ac:spMkLst>
              <pc:docMk/>
              <pc:sldMasterMk cId="2321985147" sldId="2147483648"/>
              <pc:sldLayoutMk cId="883919491" sldId="2147483651"/>
              <ac:spMk id="6" creationId="{C09E7CDB-0509-40AD-FED4-225BEAD5C0AA}"/>
            </ac:spMkLst>
          </pc:spChg>
        </pc:sldLayoutChg>
        <pc:sldLayoutChg chg="delSp mod">
          <pc:chgData name="Gu, Dazhen (Fed)" userId="0b8d1e8c-9158-4337-bf5f-19504df93da7" providerId="ADAL" clId="{43E9F03F-8914-43FB-85B5-A3795E5483DD}" dt="2024-03-12T02:21:50.788" v="7" actId="478"/>
          <pc:sldLayoutMkLst>
            <pc:docMk/>
            <pc:sldMasterMk cId="2321985147" sldId="2147483648"/>
            <pc:sldLayoutMk cId="3841420304" sldId="2147483652"/>
          </pc:sldLayoutMkLst>
          <pc:spChg chg="del">
            <ac:chgData name="Gu, Dazhen (Fed)" userId="0b8d1e8c-9158-4337-bf5f-19504df93da7" providerId="ADAL" clId="{43E9F03F-8914-43FB-85B5-A3795E5483DD}" dt="2024-03-12T02:21:50.788" v="7" actId="478"/>
            <ac:spMkLst>
              <pc:docMk/>
              <pc:sldMasterMk cId="2321985147" sldId="2147483648"/>
              <pc:sldLayoutMk cId="3841420304" sldId="2147483652"/>
              <ac:spMk id="7" creationId="{E1FE959E-AB6F-EA52-D99E-2FDC6723BEE2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5717-12EE-C2C8-6315-731ADBAE3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BE36E-DFD6-C403-BB04-FCF957EBA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4072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F0A54-23FF-5069-50F0-EF9F26B65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ACA30D-16A7-6694-0366-46AC20FC5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AAB3F-ED1B-428A-0E5B-3E282E65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7B5C0C-33D3-414E-8394-496AB2F9155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C544D-D7B0-5B34-9F87-C4D834EA9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8312" y="6356350"/>
            <a:ext cx="45553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66F4D-9522-70DD-01A5-6553025FB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1265C6-D2CC-4729-804E-F8DD4EC20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3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59E20-162E-A883-C3CE-F012A7989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8A0093-B023-A102-F6EA-F8879B58E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15A10-00D4-36C3-D7A3-183FD6B4EF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7B5C0C-33D3-414E-8394-496AB2F9155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3FB2B-799F-CEFA-40BF-3BA1150AF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8312" y="6356350"/>
            <a:ext cx="45553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27EB1-BF36-630C-8BBE-F6CE26AD2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1265C6-D2CC-4729-804E-F8DD4EC20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3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116E1-BC6E-251E-0603-F93573ED1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B987F-20B7-CCEE-D6DE-33EA0F5A4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alibri" panose="020F0502020204030204" pitchFamily="34" charset="0"/>
              <a:buChar char="-"/>
              <a:defRPr/>
            </a:lvl2pPr>
            <a:lvl3pPr marL="1143000" indent="-228600">
              <a:buFont typeface="Calibri" panose="020F0502020204030204" pitchFamily="34" charset="0"/>
              <a:buChar char="-"/>
              <a:defRPr/>
            </a:lvl3pPr>
            <a:lvl4pPr marL="1600200" indent="-228600">
              <a:buFont typeface="Calibri" panose="020F0502020204030204" pitchFamily="34" charset="0"/>
              <a:buChar char="-"/>
              <a:defRPr/>
            </a:lvl4pPr>
            <a:lvl5pPr marL="2057400" indent="-228600">
              <a:buFont typeface="Calibri" panose="020F0502020204030204" pitchFamily="34" charset="0"/>
              <a:buChar char="-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5EE24-5762-81DF-48CC-1E7345D693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7B5C0C-33D3-414E-8394-496AB2F9155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B4C1D-A192-4162-5C18-C7BB1C91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8312" y="6356350"/>
            <a:ext cx="45553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5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F459-C980-6C1E-755D-D653DD976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63C9D-BCBA-BB9E-9A01-B8EED678B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A11BE-A48D-82AD-DB2C-DCC0CAE27A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7B5C0C-33D3-414E-8394-496AB2F9155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296F7-9971-9FB3-4CDE-AFC67D66E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8312" y="6356350"/>
            <a:ext cx="45553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1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0E378-C2BA-E73D-5DD5-6F9ADB64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362A5-CD05-5A4E-AFA8-AE1AA5356D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2pPr marL="685800" indent="-228600">
              <a:buFont typeface="Calibri" panose="020F0502020204030204" pitchFamily="34" charset="0"/>
              <a:buChar char="-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E2CBF-196C-C740-121E-C03F716A2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2pPr marL="685800" indent="-228600">
              <a:buFont typeface="Calibri" panose="020F0502020204030204" pitchFamily="34" charset="0"/>
              <a:buChar char="-"/>
              <a:defRPr/>
            </a:lvl2pPr>
            <a:lvl3pPr marL="1143000" indent="-228600">
              <a:buFont typeface="Calibri" panose="020F0502020204030204" pitchFamily="34" charset="0"/>
              <a:buChar char="-"/>
              <a:defRPr/>
            </a:lvl3pPr>
            <a:lvl4pPr marL="1600200" indent="-228600">
              <a:buFont typeface="Calibri" panose="020F0502020204030204" pitchFamily="34" charset="0"/>
              <a:buChar char="-"/>
              <a:defRPr/>
            </a:lvl4pPr>
            <a:lvl5pPr marL="2057400" indent="-228600">
              <a:buFont typeface="Calibri" panose="020F0502020204030204" pitchFamily="34" charset="0"/>
              <a:buChar char="-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59E8C-5A8E-848D-8D0C-C5D99F1179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7B5C0C-33D3-414E-8394-496AB2F9155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461B5-2EC1-B880-A396-8AD94A5A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8312" y="6356350"/>
            <a:ext cx="45553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2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4D0C-3ED0-FA20-6C9E-6C8482ADE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BB0E9-8A96-ED93-48FC-2225802C9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E94F9-BB58-CB8A-9F36-DE65ACAF8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C05971-E957-A9D8-C11A-7B015D496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6B6694-8444-1509-86C7-A77135F38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3945E4-2A83-3633-05A6-87FF93D63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7B5C0C-33D3-414E-8394-496AB2F9155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055680-6E65-6445-888C-5B760829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8312" y="6356350"/>
            <a:ext cx="45553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D651DC-2822-692B-F786-DDFCF7E1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1265C6-D2CC-4729-804E-F8DD4EC20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9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A1ECA-57ED-AAFC-59EA-4DF9B6266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BB3D37-C86F-0AC7-4FC3-9E7B868871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7B5C0C-33D3-414E-8394-496AB2F9155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A08F1-2047-2002-1289-64D73E12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8312" y="6356350"/>
            <a:ext cx="45553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649F45-A6A4-B36D-D812-8D2949617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1265C6-D2CC-4729-804E-F8DD4EC20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5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D53E2A-4713-6FED-7CB8-274FEABD4E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7B5C0C-33D3-414E-8394-496AB2F9155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F495B2-DDEC-D71E-812F-0F801CA04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8312" y="6356350"/>
            <a:ext cx="45553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5CFED4-1C99-68C3-0D6E-360BB58FA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1265C6-D2CC-4729-804E-F8DD4EC20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9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391F-3727-E738-D923-590DA8327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E0197-0F99-15C1-5F7B-0E7395447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043FD-B038-3792-6D0C-5D207F42C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B96DB-40C8-6076-4068-3D6F0D96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7B5C0C-33D3-414E-8394-496AB2F9155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8926B-BD6E-A74B-2C44-AAC24885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8312" y="6356350"/>
            <a:ext cx="45553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B2FDA-3C6D-B9E3-222B-345E55A56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1265C6-D2CC-4729-804E-F8DD4EC20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1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885A0-4F58-C9DD-E7A0-43AB20C5D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0C56AF-925F-F410-A01B-A5B9085432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42A3F-BDA4-5B7B-C5F1-5DE4A9765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2D69A-8EF1-4E58-F7A7-2487DD7588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7B5C0C-33D3-414E-8394-496AB2F9155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CFC2C1-4701-8E29-D6D4-D5C8C450A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8312" y="6356350"/>
            <a:ext cx="45553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5A1563-F49A-AABA-CE47-EF50CC38A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1265C6-D2CC-4729-804E-F8DD4EC20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8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ECA606-3F27-2A56-38A1-FFBCD4179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29B8C-8CB2-AD77-CB39-FF5BCAE60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9632D4B3-5892-4EFB-46FD-673C0D44311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95950"/>
            <a:ext cx="2857500" cy="1162050"/>
          </a:xfrm>
          <a:prstGeom prst="rect">
            <a:avLst/>
          </a:prstGeom>
        </p:spPr>
      </p:pic>
      <p:pic>
        <p:nvPicPr>
          <p:cNvPr id="10" name="Picture 9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EFFA881C-CCEB-638C-9DC1-4048D5485E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52" r="58886" b="30875"/>
          <a:stretch/>
        </p:blipFill>
        <p:spPr>
          <a:xfrm>
            <a:off x="8476212" y="5674863"/>
            <a:ext cx="3715788" cy="118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9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9EDB5-3842-C336-11CA-E729F26A0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3272" y="813528"/>
            <a:ext cx="9865453" cy="298145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Microwave Radiometer Technology and Instrument Pre-Launch Testing and Post-Launch Characterization Focus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6853B5-7B47-63EB-44A0-DA555A7959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134653"/>
            <a:ext cx="9144000" cy="1422968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Dazhen</a:t>
            </a:r>
            <a:r>
              <a:rPr lang="en-US" b="1" dirty="0" smtClean="0"/>
              <a:t> </a:t>
            </a:r>
            <a:r>
              <a:rPr lang="en-US" b="1" dirty="0"/>
              <a:t>Gu</a:t>
            </a:r>
            <a:br>
              <a:rPr lang="en-US" b="1" dirty="0"/>
            </a:br>
            <a:r>
              <a:rPr lang="en-US" sz="2000" dirty="0"/>
              <a:t>National Institute of Standards and Technology, Boulder, Colorado, </a:t>
            </a:r>
            <a:r>
              <a:rPr lang="en-US" sz="2000" dirty="0" smtClean="0"/>
              <a:t>USA</a:t>
            </a:r>
          </a:p>
          <a:p>
            <a:r>
              <a:rPr lang="en-US" altLang="zh-CN" sz="2000" b="1" dirty="0" err="1"/>
              <a:t>Juyang</a:t>
            </a:r>
            <a:r>
              <a:rPr lang="en-US" altLang="zh-CN" sz="2000" b="1" dirty="0"/>
              <a:t> Hu</a:t>
            </a:r>
            <a:br>
              <a:rPr lang="en-US" altLang="zh-CN" sz="2000" b="1" dirty="0"/>
            </a:br>
            <a:r>
              <a:rPr lang="en-US" altLang="zh-CN" sz="2000" dirty="0"/>
              <a:t>China Meteorological Administration, Beijing, </a:t>
            </a:r>
            <a:r>
              <a:rPr lang="en-US" altLang="zh-CN" sz="2000" dirty="0" smtClean="0"/>
              <a:t>China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046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E3DAEE-8D95-08F9-B233-8DE96A176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Co-Leader Bios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7BF1EE-50C3-2D42-9FCE-36FEEB65BA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7727" y="1460447"/>
            <a:ext cx="5181600" cy="4127383"/>
          </a:xfrm>
        </p:spPr>
        <p:txBody>
          <a:bodyPr>
            <a:normAutofit lnSpcReduction="10000"/>
          </a:bodyPr>
          <a:lstStyle/>
          <a:p>
            <a:r>
              <a:rPr lang="en-US" sz="3200" dirty="0" err="1" smtClean="0"/>
              <a:t>Juyang</a:t>
            </a:r>
            <a:r>
              <a:rPr lang="en-US" sz="3200" dirty="0" smtClean="0"/>
              <a:t> </a:t>
            </a:r>
            <a:r>
              <a:rPr lang="en-US" sz="3200" dirty="0"/>
              <a:t>Hu (CMA</a:t>
            </a:r>
            <a:r>
              <a:rPr lang="en-US" sz="3200" dirty="0" smtClean="0"/>
              <a:t>)</a:t>
            </a:r>
          </a:p>
          <a:p>
            <a:pPr>
              <a:buFont typeface="Calibri" pitchFamily="34" charset="0"/>
              <a:buChar char="⁻"/>
            </a:pPr>
            <a:r>
              <a:rPr lang="en-US" altLang="zh-CN" sz="1900" dirty="0"/>
              <a:t>Ph.D. in Electromagnetic fields and microwave technology</a:t>
            </a:r>
            <a:endParaRPr lang="en-US" altLang="zh-CN" sz="1900" dirty="0" smtClean="0"/>
          </a:p>
          <a:p>
            <a:pPr>
              <a:buFont typeface="Calibri" pitchFamily="34" charset="0"/>
              <a:buChar char="⁻"/>
            </a:pPr>
            <a:r>
              <a:rPr lang="en-US" sz="1900" dirty="0" smtClean="0"/>
              <a:t>The Instrument </a:t>
            </a:r>
            <a:r>
              <a:rPr lang="en-US" sz="1900" dirty="0"/>
              <a:t>Responsible </a:t>
            </a:r>
            <a:r>
              <a:rPr lang="en-US" sz="1900" dirty="0" smtClean="0"/>
              <a:t>Scientist of </a:t>
            </a:r>
            <a:r>
              <a:rPr lang="en-US" sz="1900" dirty="0" err="1" smtClean="0"/>
              <a:t>MicroWave</a:t>
            </a:r>
            <a:r>
              <a:rPr lang="en-US" sz="1900" dirty="0" smtClean="0"/>
              <a:t> Temperature Sounders onboard </a:t>
            </a:r>
            <a:r>
              <a:rPr lang="en-US" sz="1900" dirty="0" err="1" smtClean="0"/>
              <a:t>Fengyun</a:t>
            </a:r>
            <a:r>
              <a:rPr lang="en-US" sz="1900" dirty="0" smtClean="0"/>
              <a:t> -3 satellite</a:t>
            </a:r>
          </a:p>
          <a:p>
            <a:pPr>
              <a:buFont typeface="Calibri" pitchFamily="34" charset="0"/>
              <a:buChar char="⁻"/>
            </a:pPr>
            <a:r>
              <a:rPr lang="en-US" sz="1900" dirty="0"/>
              <a:t>T</a:t>
            </a:r>
            <a:r>
              <a:rPr lang="en-US" sz="1900" dirty="0" smtClean="0"/>
              <a:t>he pre-launch and post-launch data analysis, calibration model development and measurement quality assessment.</a:t>
            </a:r>
            <a:endParaRPr lang="en-US" sz="1900" dirty="0"/>
          </a:p>
          <a:p>
            <a:pPr>
              <a:buFont typeface="Calibri" pitchFamily="34" charset="0"/>
              <a:buChar char="⁻"/>
            </a:pPr>
            <a:r>
              <a:rPr lang="en-US" altLang="zh-CN" sz="1900" dirty="0"/>
              <a:t>Research interests</a:t>
            </a:r>
            <a:r>
              <a:rPr lang="en-US" altLang="zh-CN" sz="1900" dirty="0" smtClean="0"/>
              <a:t>: Microwave radiometer calibration and validation, measurement uncertainty analysis, atmospheric parameters retrieval, etc.</a:t>
            </a:r>
            <a:endParaRPr lang="en-US" sz="19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908BC-D5FE-BCF1-EE8D-435438618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3929" y="1424822"/>
            <a:ext cx="5181600" cy="412738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Dazhen Gu (NIST)</a:t>
            </a:r>
          </a:p>
          <a:p>
            <a:pPr marL="230400" lvl="1">
              <a:buFont typeface="Calibri" panose="020F0502020204030204" pitchFamily="34" charset="0"/>
              <a:buChar char="-"/>
            </a:pPr>
            <a:r>
              <a:rPr lang="en-US" sz="1900" dirty="0"/>
              <a:t>Ph.D. in Electrical Engineering.</a:t>
            </a:r>
          </a:p>
          <a:p>
            <a:pPr marL="230400" lvl="1">
              <a:buFont typeface="Calibri" panose="020F0502020204030204" pitchFamily="34" charset="0"/>
              <a:buChar char="-"/>
            </a:pPr>
            <a:r>
              <a:rPr lang="en-US" sz="1900" dirty="0"/>
              <a:t>Led microwave metrology project, in particular microwave power and noise measurements and instrumentation.</a:t>
            </a:r>
          </a:p>
          <a:p>
            <a:pPr marL="230400" lvl="1">
              <a:buFont typeface="Calibri" panose="020F0502020204030204" pitchFamily="34" charset="0"/>
              <a:buChar char="-"/>
            </a:pPr>
            <a:r>
              <a:rPr lang="en-US" sz="1900" dirty="0"/>
              <a:t>Developed microwave communication standards and microwave remote-sensing standards.</a:t>
            </a:r>
          </a:p>
          <a:p>
            <a:pPr marL="230400" lvl="1">
              <a:buFont typeface="Calibri" panose="020F0502020204030204" pitchFamily="34" charset="0"/>
              <a:buChar char="-"/>
            </a:pPr>
            <a:r>
              <a:rPr lang="en-US" sz="1900" dirty="0"/>
              <a:t>Co-managed division quality system for NIST RF Technology Division.</a:t>
            </a:r>
          </a:p>
          <a:p>
            <a:pPr marL="230400" lvl="1">
              <a:buFont typeface="Calibri" panose="020F0502020204030204" pitchFamily="34" charset="0"/>
              <a:buChar char="-"/>
            </a:pPr>
            <a:r>
              <a:rPr lang="en-US" sz="1900" dirty="0"/>
              <a:t>Research interests: noise measurement and instrument development, antenna measurements, microwave network analysis, noise modeling, uncertainty analysis, and remote sensing.</a:t>
            </a:r>
          </a:p>
        </p:txBody>
      </p:sp>
    </p:spTree>
    <p:extLst>
      <p:ext uri="{BB962C8B-B14F-4D97-AF65-F5344CB8AC3E}">
        <p14:creationId xmlns:p14="http://schemas.microsoft.com/office/powerpoint/2010/main" val="335917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40062E-02F7-DF30-27B8-75655B9E4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Focus Areas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1802B0-FA69-FB5B-28C4-C67FA1B19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038"/>
            <a:ext cx="10515600" cy="480473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Microwave Radiometer</a:t>
            </a:r>
          </a:p>
          <a:p>
            <a:pPr lvl="1"/>
            <a:r>
              <a:rPr lang="en-US" sz="2000" dirty="0"/>
              <a:t>Calibration standards and techniques</a:t>
            </a:r>
          </a:p>
          <a:p>
            <a:pPr lvl="1"/>
            <a:r>
              <a:rPr lang="en-US" sz="2000" dirty="0"/>
              <a:t>Measurement uncertainty</a:t>
            </a:r>
          </a:p>
          <a:p>
            <a:pPr lvl="1"/>
            <a:r>
              <a:rPr lang="en-US" sz="2000" dirty="0"/>
              <a:t>Receiver architecture: antennas, amplifiers, mixers, detectors, </a:t>
            </a:r>
            <a:r>
              <a:rPr lang="en-US" sz="2000" dirty="0" err="1"/>
              <a:t>etc</a:t>
            </a:r>
            <a:endParaRPr lang="en-US" sz="2000" dirty="0"/>
          </a:p>
          <a:p>
            <a:pPr lvl="1"/>
            <a:r>
              <a:rPr lang="en-US" sz="2000" dirty="0"/>
              <a:t>Emerging technology associated with CubeSats</a:t>
            </a:r>
          </a:p>
          <a:p>
            <a:r>
              <a:rPr lang="en-US" dirty="0"/>
              <a:t>Pre-launch Testing</a:t>
            </a:r>
          </a:p>
          <a:p>
            <a:pPr lvl="1"/>
            <a:r>
              <a:rPr lang="en-US" sz="2000" dirty="0" smtClean="0"/>
              <a:t>Experimental </a:t>
            </a:r>
            <a:r>
              <a:rPr lang="en-US" sz="2000" dirty="0"/>
              <a:t>program design</a:t>
            </a:r>
          </a:p>
          <a:p>
            <a:pPr lvl="1"/>
            <a:r>
              <a:rPr lang="en-US" sz="2000" dirty="0" smtClean="0"/>
              <a:t>Instrumental characterization method develop</a:t>
            </a:r>
            <a:endParaRPr lang="en-US" sz="2000" dirty="0"/>
          </a:p>
          <a:p>
            <a:r>
              <a:rPr lang="en-US" dirty="0"/>
              <a:t>Post-launch characterization</a:t>
            </a:r>
          </a:p>
          <a:p>
            <a:pPr lvl="1"/>
            <a:r>
              <a:rPr lang="en-US" sz="2200" dirty="0" smtClean="0"/>
              <a:t>Ensemble </a:t>
            </a:r>
            <a:r>
              <a:rPr lang="en-US" altLang="zh-CN" sz="2200" dirty="0" smtClean="0"/>
              <a:t>measurement </a:t>
            </a:r>
            <a:r>
              <a:rPr lang="en-US" altLang="zh-CN" sz="2200" dirty="0"/>
              <a:t>characterization </a:t>
            </a:r>
            <a:r>
              <a:rPr lang="en-US" altLang="zh-CN" sz="2200" dirty="0" smtClean="0"/>
              <a:t>methods, for </a:t>
            </a:r>
            <a:r>
              <a:rPr lang="en-US" sz="2200" dirty="0" smtClean="0"/>
              <a:t>window and sounding channels, for passive and positive instruments, and hope </a:t>
            </a:r>
            <a:r>
              <a:rPr lang="en-US" sz="2200" dirty="0"/>
              <a:t>to establish a unified evaluation standard</a:t>
            </a:r>
          </a:p>
          <a:p>
            <a:pPr lvl="1"/>
            <a:r>
              <a:rPr lang="en-US" sz="2200" dirty="0" smtClean="0"/>
              <a:t>Instrument post-launch quality comparison</a:t>
            </a:r>
          </a:p>
          <a:p>
            <a:pPr lvl="1"/>
            <a:r>
              <a:rPr lang="en-US" sz="2200" dirty="0" smtClean="0"/>
              <a:t>Characterization method for microwave instrument onboard stationary orbit satellite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34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049BF-BD5B-E71F-A49E-FE327A85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233"/>
            <a:ext cx="10515600" cy="1325563"/>
          </a:xfrm>
        </p:spPr>
        <p:txBody>
          <a:bodyPr/>
          <a:lstStyle/>
          <a:p>
            <a:r>
              <a:rPr lang="en-US" dirty="0"/>
              <a:t>Potential Subject-Matter Experts (SME)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FCC85-2C9F-63C4-45C9-6E1474A4B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574"/>
            <a:ext cx="10515600" cy="410221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Jonathan </a:t>
            </a:r>
            <a:r>
              <a:rPr lang="en-US" dirty="0" err="1"/>
              <a:t>Mittaz</a:t>
            </a:r>
            <a:r>
              <a:rPr lang="en-US" dirty="0"/>
              <a:t> (University of Reading, UK)</a:t>
            </a:r>
          </a:p>
          <a:p>
            <a:r>
              <a:rPr lang="en-US" dirty="0"/>
              <a:t>Karsten </a:t>
            </a:r>
            <a:r>
              <a:rPr lang="en-US" dirty="0" err="1"/>
              <a:t>Fennig</a:t>
            </a:r>
            <a:r>
              <a:rPr lang="en-US" dirty="0"/>
              <a:t> (German Weather Service DWD, Germany)</a:t>
            </a:r>
          </a:p>
          <a:p>
            <a:r>
              <a:rPr lang="en-US" dirty="0"/>
              <a:t>Flavio Iturbide (NOAA, USA)</a:t>
            </a:r>
          </a:p>
          <a:p>
            <a:r>
              <a:rPr lang="en-US" dirty="0"/>
              <a:t>Hu Yang (University of Maryland, NOAA, USA)</a:t>
            </a:r>
          </a:p>
          <a:p>
            <a:r>
              <a:rPr lang="en-US" dirty="0" err="1"/>
              <a:t>Jieying</a:t>
            </a:r>
            <a:r>
              <a:rPr lang="en-US" dirty="0"/>
              <a:t> He (National Space Science Center, China)</a:t>
            </a:r>
          </a:p>
          <a:p>
            <a:r>
              <a:rPr lang="en-US" dirty="0"/>
              <a:t>Jun Zhou (University of Maryland, USA)</a:t>
            </a:r>
          </a:p>
          <a:p>
            <a:r>
              <a:rPr lang="en-US" dirty="0"/>
              <a:t>Raffaele </a:t>
            </a:r>
            <a:r>
              <a:rPr lang="en-US" dirty="0" err="1"/>
              <a:t>Carpolicchio</a:t>
            </a:r>
            <a:r>
              <a:rPr lang="en-US" dirty="0"/>
              <a:t> (ESA)</a:t>
            </a:r>
          </a:p>
          <a:p>
            <a:r>
              <a:rPr lang="en-US" dirty="0" err="1"/>
              <a:t>Shengli</a:t>
            </a:r>
            <a:r>
              <a:rPr lang="en-US" dirty="0"/>
              <a:t> Wu (CMA, China)</a:t>
            </a:r>
          </a:p>
          <a:p>
            <a:r>
              <a:rPr lang="en-US" dirty="0"/>
              <a:t>Tim </a:t>
            </a:r>
            <a:r>
              <a:rPr lang="en-US" dirty="0" err="1"/>
              <a:t>Hewison</a:t>
            </a:r>
            <a:r>
              <a:rPr lang="en-US" dirty="0"/>
              <a:t> (EUMETSAT)</a:t>
            </a:r>
          </a:p>
          <a:p>
            <a:r>
              <a:rPr lang="en-US" dirty="0"/>
              <a:t>Timo </a:t>
            </a:r>
            <a:r>
              <a:rPr lang="en-US" dirty="0" err="1"/>
              <a:t>Hanschmann</a:t>
            </a:r>
            <a:r>
              <a:rPr lang="en-US" dirty="0"/>
              <a:t> (EUMETSAT)</a:t>
            </a:r>
          </a:p>
          <a:p>
            <a:r>
              <a:rPr lang="en-US" dirty="0" err="1"/>
              <a:t>Vinia</a:t>
            </a:r>
            <a:r>
              <a:rPr lang="en-US" dirty="0"/>
              <a:t> Mattioli (EUMETSAT)</a:t>
            </a:r>
          </a:p>
        </p:txBody>
      </p:sp>
    </p:spTree>
    <p:extLst>
      <p:ext uri="{BB962C8B-B14F-4D97-AF65-F5344CB8AC3E}">
        <p14:creationId xmlns:p14="http://schemas.microsoft.com/office/powerpoint/2010/main" val="11414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AD425-5DC5-A0DE-9180-CC6BB90C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76"/>
            <a:ext cx="10515600" cy="1325563"/>
          </a:xfrm>
        </p:spPr>
        <p:txBody>
          <a:bodyPr/>
          <a:lstStyle/>
          <a:p>
            <a:r>
              <a:rPr lang="en-US" dirty="0"/>
              <a:t>Planned Group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EF361-5003-D528-5E82-D30653FE1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348"/>
            <a:ext cx="10515600" cy="3803388"/>
          </a:xfrm>
        </p:spPr>
        <p:txBody>
          <a:bodyPr/>
          <a:lstStyle/>
          <a:p>
            <a:r>
              <a:rPr lang="en-US" dirty="0"/>
              <a:t>Assemble the group by contacting SMEs</a:t>
            </a:r>
          </a:p>
          <a:p>
            <a:r>
              <a:rPr lang="en-US" dirty="0"/>
              <a:t>Establish a shared network storage for digital contents</a:t>
            </a:r>
          </a:p>
          <a:p>
            <a:pPr lvl="1"/>
            <a:r>
              <a:rPr lang="en-US" dirty="0"/>
              <a:t>Meeting minutes, technical contacts, discussion materials, literatures, quarterly reports</a:t>
            </a:r>
          </a:p>
          <a:p>
            <a:r>
              <a:rPr lang="en-US" dirty="0"/>
              <a:t>Organize virtual meetings on regular basis</a:t>
            </a:r>
          </a:p>
          <a:p>
            <a:r>
              <a:rPr lang="en-US" dirty="0"/>
              <a:t>Report to GSICS co-chairs</a:t>
            </a:r>
          </a:p>
        </p:txBody>
      </p:sp>
    </p:spTree>
    <p:extLst>
      <p:ext uri="{BB962C8B-B14F-4D97-AF65-F5344CB8AC3E}">
        <p14:creationId xmlns:p14="http://schemas.microsoft.com/office/powerpoint/2010/main" val="166405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58163" y="2667790"/>
            <a:ext cx="78756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Thanks for your attention !</a:t>
            </a:r>
            <a:endParaRPr lang="zh-CN" alt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38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380</Words>
  <Application>Microsoft Office PowerPoint</Application>
  <PresentationFormat>宽屏</PresentationFormat>
  <Paragraphs>47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等线</vt:lpstr>
      <vt:lpstr>Arial</vt:lpstr>
      <vt:lpstr>Calibri</vt:lpstr>
      <vt:lpstr>Calibri Light</vt:lpstr>
      <vt:lpstr>Office Theme</vt:lpstr>
      <vt:lpstr>Microwave Radiometer Technology and Instrument Pre-Launch Testing and Post-Launch Characterization Focus Group</vt:lpstr>
      <vt:lpstr>Co-Leader Bios</vt:lpstr>
      <vt:lpstr>Focus Areas</vt:lpstr>
      <vt:lpstr>Potential Subject-Matter Experts (SME)</vt:lpstr>
      <vt:lpstr>Planned Group Activities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Gu, Dazhen (Fed)</dc:creator>
  <cp:lastModifiedBy>dell</cp:lastModifiedBy>
  <cp:revision>7</cp:revision>
  <dcterms:created xsi:type="dcterms:W3CDTF">2024-03-12T02:11:43Z</dcterms:created>
  <dcterms:modified xsi:type="dcterms:W3CDTF">2024-03-14T03:02:09Z</dcterms:modified>
</cp:coreProperties>
</file>