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4"/>
  </p:notesMasterIdLst>
  <p:sldIdLst>
    <p:sldId id="256" r:id="rId2"/>
    <p:sldId id="267" r:id="rId3"/>
    <p:sldId id="270" r:id="rId4"/>
    <p:sldId id="271" r:id="rId5"/>
    <p:sldId id="272" r:id="rId6"/>
    <p:sldId id="273" r:id="rId7"/>
    <p:sldId id="274" r:id="rId8"/>
    <p:sldId id="11412" r:id="rId9"/>
    <p:sldId id="275" r:id="rId10"/>
    <p:sldId id="269" r:id="rId11"/>
    <p:sldId id="11409" r:id="rId12"/>
    <p:sldId id="11405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F67D20-FB7A-4EC8-A0AE-7B05D996A4E5}" v="24" dt="2024-03-14T07:15:33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el Fox" userId="a520e88c-5e07-4373-a1e8-9b18514070f1" providerId="ADAL" clId="{FBF67D20-FB7A-4EC8-A0AE-7B05D996A4E5}"/>
    <pc:docChg chg="custSel addSld delSld modSld sldOrd">
      <pc:chgData name="Nigel Fox" userId="a520e88c-5e07-4373-a1e8-9b18514070f1" providerId="ADAL" clId="{FBF67D20-FB7A-4EC8-A0AE-7B05D996A4E5}" dt="2024-03-14T07:22:25.545" v="487" actId="20577"/>
      <pc:docMkLst>
        <pc:docMk/>
      </pc:docMkLst>
      <pc:sldChg chg="del">
        <pc:chgData name="Nigel Fox" userId="a520e88c-5e07-4373-a1e8-9b18514070f1" providerId="ADAL" clId="{FBF67D20-FB7A-4EC8-A0AE-7B05D996A4E5}" dt="2024-03-14T07:13:34.208" v="172" actId="47"/>
        <pc:sldMkLst>
          <pc:docMk/>
          <pc:sldMk cId="651458383" sldId="263"/>
        </pc:sldMkLst>
      </pc:sldChg>
      <pc:sldChg chg="del">
        <pc:chgData name="Nigel Fox" userId="a520e88c-5e07-4373-a1e8-9b18514070f1" providerId="ADAL" clId="{FBF67D20-FB7A-4EC8-A0AE-7B05D996A4E5}" dt="2024-03-14T07:13:37.284" v="173" actId="47"/>
        <pc:sldMkLst>
          <pc:docMk/>
          <pc:sldMk cId="2505036082" sldId="264"/>
        </pc:sldMkLst>
      </pc:sldChg>
      <pc:sldChg chg="del">
        <pc:chgData name="Nigel Fox" userId="a520e88c-5e07-4373-a1e8-9b18514070f1" providerId="ADAL" clId="{FBF67D20-FB7A-4EC8-A0AE-7B05D996A4E5}" dt="2024-03-14T07:13:41.235" v="174" actId="47"/>
        <pc:sldMkLst>
          <pc:docMk/>
          <pc:sldMk cId="623588967" sldId="265"/>
        </pc:sldMkLst>
      </pc:sldChg>
      <pc:sldChg chg="addSp modSp mod">
        <pc:chgData name="Nigel Fox" userId="a520e88c-5e07-4373-a1e8-9b18514070f1" providerId="ADAL" clId="{FBF67D20-FB7A-4EC8-A0AE-7B05D996A4E5}" dt="2024-03-14T07:11:49.974" v="154"/>
        <pc:sldMkLst>
          <pc:docMk/>
          <pc:sldMk cId="1944048578" sldId="267"/>
        </pc:sldMkLst>
        <pc:spChg chg="mod">
          <ac:chgData name="Nigel Fox" userId="a520e88c-5e07-4373-a1e8-9b18514070f1" providerId="ADAL" clId="{FBF67D20-FB7A-4EC8-A0AE-7B05D996A4E5}" dt="2024-03-14T07:11:47.292" v="153" actId="1076"/>
          <ac:spMkLst>
            <pc:docMk/>
            <pc:sldMk cId="1944048578" sldId="267"/>
            <ac:spMk id="116" creationId="{00000000-0000-0000-0000-000000000000}"/>
          </ac:spMkLst>
        </pc:spChg>
        <pc:picChg chg="add mod">
          <ac:chgData name="Nigel Fox" userId="a520e88c-5e07-4373-a1e8-9b18514070f1" providerId="ADAL" clId="{FBF67D20-FB7A-4EC8-A0AE-7B05D996A4E5}" dt="2024-03-14T07:11:49.974" v="154"/>
          <ac:picMkLst>
            <pc:docMk/>
            <pc:sldMk cId="1944048578" sldId="267"/>
            <ac:picMk id="5" creationId="{5AA73B8A-A334-61C8-66D5-A85D43922073}"/>
          </ac:picMkLst>
        </pc:picChg>
      </pc:sldChg>
      <pc:sldChg chg="addSp modSp mod">
        <pc:chgData name="Nigel Fox" userId="a520e88c-5e07-4373-a1e8-9b18514070f1" providerId="ADAL" clId="{FBF67D20-FB7A-4EC8-A0AE-7B05D996A4E5}" dt="2024-03-14T07:13:25.518" v="171"/>
        <pc:sldMkLst>
          <pc:docMk/>
          <pc:sldMk cId="2823930307" sldId="269"/>
        </pc:sldMkLst>
        <pc:spChg chg="mod">
          <ac:chgData name="Nigel Fox" userId="a520e88c-5e07-4373-a1e8-9b18514070f1" providerId="ADAL" clId="{FBF67D20-FB7A-4EC8-A0AE-7B05D996A4E5}" dt="2024-03-14T07:13:22.874" v="170" actId="1076"/>
          <ac:spMkLst>
            <pc:docMk/>
            <pc:sldMk cId="2823930307" sldId="269"/>
            <ac:spMk id="2" creationId="{636207FC-24B5-1DEB-3E43-2DD17AC4F543}"/>
          </ac:spMkLst>
        </pc:spChg>
        <pc:picChg chg="add mod">
          <ac:chgData name="Nigel Fox" userId="a520e88c-5e07-4373-a1e8-9b18514070f1" providerId="ADAL" clId="{FBF67D20-FB7A-4EC8-A0AE-7B05D996A4E5}" dt="2024-03-14T07:13:25.518" v="171"/>
          <ac:picMkLst>
            <pc:docMk/>
            <pc:sldMk cId="2823930307" sldId="269"/>
            <ac:picMk id="5" creationId="{298DC005-D6E4-A2B5-8C7B-59A32D373A8A}"/>
          </ac:picMkLst>
        </pc:picChg>
      </pc:sldChg>
      <pc:sldChg chg="addSp modSp mod">
        <pc:chgData name="Nigel Fox" userId="a520e88c-5e07-4373-a1e8-9b18514070f1" providerId="ADAL" clId="{FBF67D20-FB7A-4EC8-A0AE-7B05D996A4E5}" dt="2024-03-14T07:12:09.355" v="156"/>
        <pc:sldMkLst>
          <pc:docMk/>
          <pc:sldMk cId="1495988833" sldId="270"/>
        </pc:sldMkLst>
        <pc:spChg chg="mod">
          <ac:chgData name="Nigel Fox" userId="a520e88c-5e07-4373-a1e8-9b18514070f1" providerId="ADAL" clId="{FBF67D20-FB7A-4EC8-A0AE-7B05D996A4E5}" dt="2024-03-14T07:11:55.617" v="155" actId="1076"/>
          <ac:spMkLst>
            <pc:docMk/>
            <pc:sldMk cId="1495988833" sldId="270"/>
            <ac:spMk id="2" creationId="{3F09B53D-E0B2-9401-73B0-E3DB06286326}"/>
          </ac:spMkLst>
        </pc:spChg>
        <pc:spChg chg="mod">
          <ac:chgData name="Nigel Fox" userId="a520e88c-5e07-4373-a1e8-9b18514070f1" providerId="ADAL" clId="{FBF67D20-FB7A-4EC8-A0AE-7B05D996A4E5}" dt="2024-03-14T07:07:40.135" v="141" actId="113"/>
          <ac:spMkLst>
            <pc:docMk/>
            <pc:sldMk cId="1495988833" sldId="270"/>
            <ac:spMk id="4" creationId="{D52DACFC-8C0E-738B-E15B-3E5FCF852BDB}"/>
          </ac:spMkLst>
        </pc:spChg>
        <pc:picChg chg="add mod">
          <ac:chgData name="Nigel Fox" userId="a520e88c-5e07-4373-a1e8-9b18514070f1" providerId="ADAL" clId="{FBF67D20-FB7A-4EC8-A0AE-7B05D996A4E5}" dt="2024-03-14T07:12:09.355" v="156"/>
          <ac:picMkLst>
            <pc:docMk/>
            <pc:sldMk cId="1495988833" sldId="270"/>
            <ac:picMk id="3" creationId="{9AB000A8-BF22-88DD-C884-51EBCE8A3F5B}"/>
          </ac:picMkLst>
        </pc:picChg>
      </pc:sldChg>
      <pc:sldChg chg="addSp delSp modSp mod modAnim">
        <pc:chgData name="Nigel Fox" userId="a520e88c-5e07-4373-a1e8-9b18514070f1" providerId="ADAL" clId="{FBF67D20-FB7A-4EC8-A0AE-7B05D996A4E5}" dt="2024-03-14T07:12:27.669" v="159" actId="1076"/>
        <pc:sldMkLst>
          <pc:docMk/>
          <pc:sldMk cId="3330497377" sldId="271"/>
        </pc:sldMkLst>
        <pc:spChg chg="mod">
          <ac:chgData name="Nigel Fox" userId="a520e88c-5e07-4373-a1e8-9b18514070f1" providerId="ADAL" clId="{FBF67D20-FB7A-4EC8-A0AE-7B05D996A4E5}" dt="2024-03-14T07:12:27.669" v="159" actId="1076"/>
          <ac:spMkLst>
            <pc:docMk/>
            <pc:sldMk cId="3330497377" sldId="271"/>
            <ac:spMk id="2" creationId="{6DBB8BF8-6447-B3C5-2AC6-AE42EA19CF90}"/>
          </ac:spMkLst>
        </pc:spChg>
        <pc:spChg chg="mod">
          <ac:chgData name="Nigel Fox" userId="a520e88c-5e07-4373-a1e8-9b18514070f1" providerId="ADAL" clId="{FBF67D20-FB7A-4EC8-A0AE-7B05D996A4E5}" dt="2024-03-12T09:30:21.256" v="33" actId="1076"/>
          <ac:spMkLst>
            <pc:docMk/>
            <pc:sldMk cId="3330497377" sldId="271"/>
            <ac:spMk id="7" creationId="{7FAF4762-EA7E-41CC-62FE-623D3F5CBC70}"/>
          </ac:spMkLst>
        </pc:spChg>
        <pc:spChg chg="mod">
          <ac:chgData name="Nigel Fox" userId="a520e88c-5e07-4373-a1e8-9b18514070f1" providerId="ADAL" clId="{FBF67D20-FB7A-4EC8-A0AE-7B05D996A4E5}" dt="2024-03-12T09:30:03.848" v="29" actId="14100"/>
          <ac:spMkLst>
            <pc:docMk/>
            <pc:sldMk cId="3330497377" sldId="271"/>
            <ac:spMk id="8" creationId="{03A144BE-7D51-62DF-2704-C357487A7266}"/>
          </ac:spMkLst>
        </pc:spChg>
        <pc:spChg chg="mod">
          <ac:chgData name="Nigel Fox" userId="a520e88c-5e07-4373-a1e8-9b18514070f1" providerId="ADAL" clId="{FBF67D20-FB7A-4EC8-A0AE-7B05D996A4E5}" dt="2024-03-12T09:29:50.581" v="26" actId="14100"/>
          <ac:spMkLst>
            <pc:docMk/>
            <pc:sldMk cId="3330497377" sldId="271"/>
            <ac:spMk id="9" creationId="{D9A3D791-3140-3220-38DC-F15864C1CFD2}"/>
          </ac:spMkLst>
        </pc:spChg>
        <pc:picChg chg="del">
          <ac:chgData name="Nigel Fox" userId="a520e88c-5e07-4373-a1e8-9b18514070f1" providerId="ADAL" clId="{FBF67D20-FB7A-4EC8-A0AE-7B05D996A4E5}" dt="2024-03-12T09:29:19.909" v="18" actId="478"/>
          <ac:picMkLst>
            <pc:docMk/>
            <pc:sldMk cId="3330497377" sldId="271"/>
            <ac:picMk id="4" creationId="{B155DC47-6528-E9C1-4F8D-4E47D6CBC842}"/>
          </ac:picMkLst>
        </pc:picChg>
        <pc:picChg chg="add mod">
          <ac:chgData name="Nigel Fox" userId="a520e88c-5e07-4373-a1e8-9b18514070f1" providerId="ADAL" clId="{FBF67D20-FB7A-4EC8-A0AE-7B05D996A4E5}" dt="2024-03-12T09:29:35.166" v="23" actId="1076"/>
          <ac:picMkLst>
            <pc:docMk/>
            <pc:sldMk cId="3330497377" sldId="271"/>
            <ac:picMk id="6" creationId="{86E66DA6-55FD-9C59-A89D-AF59AF418AF9}"/>
          </ac:picMkLst>
        </pc:picChg>
        <pc:picChg chg="add mod">
          <ac:chgData name="Nigel Fox" userId="a520e88c-5e07-4373-a1e8-9b18514070f1" providerId="ADAL" clId="{FBF67D20-FB7A-4EC8-A0AE-7B05D996A4E5}" dt="2024-03-14T07:12:22.797" v="158"/>
          <ac:picMkLst>
            <pc:docMk/>
            <pc:sldMk cId="3330497377" sldId="271"/>
            <ac:picMk id="10" creationId="{6E0EE44B-C105-521C-519A-7F227BED9CE3}"/>
          </ac:picMkLst>
        </pc:picChg>
      </pc:sldChg>
      <pc:sldChg chg="addSp modSp mod">
        <pc:chgData name="Nigel Fox" userId="a520e88c-5e07-4373-a1e8-9b18514070f1" providerId="ADAL" clId="{FBF67D20-FB7A-4EC8-A0AE-7B05D996A4E5}" dt="2024-03-14T07:12:37.713" v="161"/>
        <pc:sldMkLst>
          <pc:docMk/>
          <pc:sldMk cId="1219642444" sldId="272"/>
        </pc:sldMkLst>
        <pc:spChg chg="mod">
          <ac:chgData name="Nigel Fox" userId="a520e88c-5e07-4373-a1e8-9b18514070f1" providerId="ADAL" clId="{FBF67D20-FB7A-4EC8-A0AE-7B05D996A4E5}" dt="2024-03-14T07:12:35.277" v="160" actId="1076"/>
          <ac:spMkLst>
            <pc:docMk/>
            <pc:sldMk cId="1219642444" sldId="272"/>
            <ac:spMk id="2" creationId="{BE030219-D70E-0F35-5B1C-7DBA3D16B546}"/>
          </ac:spMkLst>
        </pc:spChg>
        <pc:spChg chg="mod">
          <ac:chgData name="Nigel Fox" userId="a520e88c-5e07-4373-a1e8-9b18514070f1" providerId="ADAL" clId="{FBF67D20-FB7A-4EC8-A0AE-7B05D996A4E5}" dt="2024-03-12T09:31:36.630" v="69" actId="1076"/>
          <ac:spMkLst>
            <pc:docMk/>
            <pc:sldMk cId="1219642444" sldId="272"/>
            <ac:spMk id="4" creationId="{3ABEE8ED-E9E6-093C-D468-F7A046AD86EA}"/>
          </ac:spMkLst>
        </pc:spChg>
        <pc:spChg chg="mod">
          <ac:chgData name="Nigel Fox" userId="a520e88c-5e07-4373-a1e8-9b18514070f1" providerId="ADAL" clId="{FBF67D20-FB7A-4EC8-A0AE-7B05D996A4E5}" dt="2024-03-12T09:31:36.630" v="69" actId="1076"/>
          <ac:spMkLst>
            <pc:docMk/>
            <pc:sldMk cId="1219642444" sldId="272"/>
            <ac:spMk id="12" creationId="{F132C41C-17F6-01AB-1FF0-126AD064EFA3}"/>
          </ac:spMkLst>
        </pc:spChg>
        <pc:grpChg chg="mod">
          <ac:chgData name="Nigel Fox" userId="a520e88c-5e07-4373-a1e8-9b18514070f1" providerId="ADAL" clId="{FBF67D20-FB7A-4EC8-A0AE-7B05D996A4E5}" dt="2024-03-12T09:31:36.630" v="69" actId="1076"/>
          <ac:grpSpMkLst>
            <pc:docMk/>
            <pc:sldMk cId="1219642444" sldId="272"/>
            <ac:grpSpMk id="5" creationId="{CC7C08F1-9885-818D-7B72-F3210DF28720}"/>
          </ac:grpSpMkLst>
        </pc:grpChg>
        <pc:grpChg chg="mod">
          <ac:chgData name="Nigel Fox" userId="a520e88c-5e07-4373-a1e8-9b18514070f1" providerId="ADAL" clId="{FBF67D20-FB7A-4EC8-A0AE-7B05D996A4E5}" dt="2024-03-12T09:31:36.630" v="69" actId="1076"/>
          <ac:grpSpMkLst>
            <pc:docMk/>
            <pc:sldMk cId="1219642444" sldId="272"/>
            <ac:grpSpMk id="10" creationId="{3B57E6BD-83C7-7A2F-5283-CCDE3A88D003}"/>
          </ac:grpSpMkLst>
        </pc:grpChg>
        <pc:grpChg chg="mod">
          <ac:chgData name="Nigel Fox" userId="a520e88c-5e07-4373-a1e8-9b18514070f1" providerId="ADAL" clId="{FBF67D20-FB7A-4EC8-A0AE-7B05D996A4E5}" dt="2024-03-12T09:31:36.630" v="69" actId="1076"/>
          <ac:grpSpMkLst>
            <pc:docMk/>
            <pc:sldMk cId="1219642444" sldId="272"/>
            <ac:grpSpMk id="13" creationId="{841CF514-E54A-F8B9-4D10-31F0667E64BF}"/>
          </ac:grpSpMkLst>
        </pc:grpChg>
        <pc:grpChg chg="mod">
          <ac:chgData name="Nigel Fox" userId="a520e88c-5e07-4373-a1e8-9b18514070f1" providerId="ADAL" clId="{FBF67D20-FB7A-4EC8-A0AE-7B05D996A4E5}" dt="2024-03-12T09:31:36.630" v="69" actId="1076"/>
          <ac:grpSpMkLst>
            <pc:docMk/>
            <pc:sldMk cId="1219642444" sldId="272"/>
            <ac:grpSpMk id="14" creationId="{D7ECA77C-D04B-56F6-9068-B70166907D8C}"/>
          </ac:grpSpMkLst>
        </pc:grpChg>
        <pc:picChg chg="add mod">
          <ac:chgData name="Nigel Fox" userId="a520e88c-5e07-4373-a1e8-9b18514070f1" providerId="ADAL" clId="{FBF67D20-FB7A-4EC8-A0AE-7B05D996A4E5}" dt="2024-03-14T07:12:37.713" v="161"/>
          <ac:picMkLst>
            <pc:docMk/>
            <pc:sldMk cId="1219642444" sldId="272"/>
            <ac:picMk id="3" creationId="{A2CC66CA-E8F1-A16C-7171-EAC0282D529F}"/>
          </ac:picMkLst>
        </pc:picChg>
        <pc:picChg chg="mod">
          <ac:chgData name="Nigel Fox" userId="a520e88c-5e07-4373-a1e8-9b18514070f1" providerId="ADAL" clId="{FBF67D20-FB7A-4EC8-A0AE-7B05D996A4E5}" dt="2024-03-12T09:31:36.630" v="69" actId="1076"/>
          <ac:picMkLst>
            <pc:docMk/>
            <pc:sldMk cId="1219642444" sldId="272"/>
            <ac:picMk id="8" creationId="{C6977E91-05A7-1F9C-33D5-0ECFE5B7DD2A}"/>
          </ac:picMkLst>
        </pc:picChg>
        <pc:picChg chg="mod">
          <ac:chgData name="Nigel Fox" userId="a520e88c-5e07-4373-a1e8-9b18514070f1" providerId="ADAL" clId="{FBF67D20-FB7A-4EC8-A0AE-7B05D996A4E5}" dt="2024-03-12T09:31:36.630" v="69" actId="1076"/>
          <ac:picMkLst>
            <pc:docMk/>
            <pc:sldMk cId="1219642444" sldId="272"/>
            <ac:picMk id="11" creationId="{CF65F864-44E1-EF3E-EAF1-047F64D4071F}"/>
          </ac:picMkLst>
        </pc:picChg>
        <pc:picChg chg="mod">
          <ac:chgData name="Nigel Fox" userId="a520e88c-5e07-4373-a1e8-9b18514070f1" providerId="ADAL" clId="{FBF67D20-FB7A-4EC8-A0AE-7B05D996A4E5}" dt="2024-03-12T09:31:36.630" v="69" actId="1076"/>
          <ac:picMkLst>
            <pc:docMk/>
            <pc:sldMk cId="1219642444" sldId="272"/>
            <ac:picMk id="1026" creationId="{354E0815-BE46-21EF-385C-C0E5724C40A5}"/>
          </ac:picMkLst>
        </pc:picChg>
      </pc:sldChg>
      <pc:sldChg chg="addSp modSp mod">
        <pc:chgData name="Nigel Fox" userId="a520e88c-5e07-4373-a1e8-9b18514070f1" providerId="ADAL" clId="{FBF67D20-FB7A-4EC8-A0AE-7B05D996A4E5}" dt="2024-03-14T07:12:46.663" v="163"/>
        <pc:sldMkLst>
          <pc:docMk/>
          <pc:sldMk cId="2622422285" sldId="273"/>
        </pc:sldMkLst>
        <pc:spChg chg="mod">
          <ac:chgData name="Nigel Fox" userId="a520e88c-5e07-4373-a1e8-9b18514070f1" providerId="ADAL" clId="{FBF67D20-FB7A-4EC8-A0AE-7B05D996A4E5}" dt="2024-03-14T07:12:44.325" v="162" actId="1076"/>
          <ac:spMkLst>
            <pc:docMk/>
            <pc:sldMk cId="2622422285" sldId="273"/>
            <ac:spMk id="2" creationId="{EB00D25B-560A-0969-E135-84597F97185A}"/>
          </ac:spMkLst>
        </pc:spChg>
        <pc:picChg chg="add mod">
          <ac:chgData name="Nigel Fox" userId="a520e88c-5e07-4373-a1e8-9b18514070f1" providerId="ADAL" clId="{FBF67D20-FB7A-4EC8-A0AE-7B05D996A4E5}" dt="2024-03-14T07:12:46.663" v="163"/>
          <ac:picMkLst>
            <pc:docMk/>
            <pc:sldMk cId="2622422285" sldId="273"/>
            <ac:picMk id="4" creationId="{1FB594E9-4E7C-6E58-B3CA-53258A3204CC}"/>
          </ac:picMkLst>
        </pc:picChg>
      </pc:sldChg>
      <pc:sldChg chg="addSp modSp mod">
        <pc:chgData name="Nigel Fox" userId="a520e88c-5e07-4373-a1e8-9b18514070f1" providerId="ADAL" clId="{FBF67D20-FB7A-4EC8-A0AE-7B05D996A4E5}" dt="2024-03-14T07:12:55.602" v="165"/>
        <pc:sldMkLst>
          <pc:docMk/>
          <pc:sldMk cId="1596570902" sldId="274"/>
        </pc:sldMkLst>
        <pc:spChg chg="mod">
          <ac:chgData name="Nigel Fox" userId="a520e88c-5e07-4373-a1e8-9b18514070f1" providerId="ADAL" clId="{FBF67D20-FB7A-4EC8-A0AE-7B05D996A4E5}" dt="2024-03-14T07:12:53.283" v="164" actId="1076"/>
          <ac:spMkLst>
            <pc:docMk/>
            <pc:sldMk cId="1596570902" sldId="274"/>
            <ac:spMk id="2" creationId="{4A340075-60E3-C5BD-B597-F508CBF74220}"/>
          </ac:spMkLst>
        </pc:spChg>
        <pc:picChg chg="add mod">
          <ac:chgData name="Nigel Fox" userId="a520e88c-5e07-4373-a1e8-9b18514070f1" providerId="ADAL" clId="{FBF67D20-FB7A-4EC8-A0AE-7B05D996A4E5}" dt="2024-03-14T07:12:55.602" v="165"/>
          <ac:picMkLst>
            <pc:docMk/>
            <pc:sldMk cId="1596570902" sldId="274"/>
            <ac:picMk id="4" creationId="{E9376D4F-7FC6-2F5B-D78E-39CAF49DB87C}"/>
          </ac:picMkLst>
        </pc:picChg>
      </pc:sldChg>
      <pc:sldChg chg="addSp modSp mod">
        <pc:chgData name="Nigel Fox" userId="a520e88c-5e07-4373-a1e8-9b18514070f1" providerId="ADAL" clId="{FBF67D20-FB7A-4EC8-A0AE-7B05D996A4E5}" dt="2024-03-14T07:13:11.126" v="168"/>
        <pc:sldMkLst>
          <pc:docMk/>
          <pc:sldMk cId="512981202" sldId="275"/>
        </pc:sldMkLst>
        <pc:spChg chg="mod">
          <ac:chgData name="Nigel Fox" userId="a520e88c-5e07-4373-a1e8-9b18514070f1" providerId="ADAL" clId="{FBF67D20-FB7A-4EC8-A0AE-7B05D996A4E5}" dt="2024-03-14T07:13:08.700" v="167" actId="1076"/>
          <ac:spMkLst>
            <pc:docMk/>
            <pc:sldMk cId="512981202" sldId="275"/>
            <ac:spMk id="2" creationId="{6BB8E54E-DF9D-1F43-CF84-CE65DA6F187E}"/>
          </ac:spMkLst>
        </pc:spChg>
        <pc:picChg chg="add mod">
          <ac:chgData name="Nigel Fox" userId="a520e88c-5e07-4373-a1e8-9b18514070f1" providerId="ADAL" clId="{FBF67D20-FB7A-4EC8-A0AE-7B05D996A4E5}" dt="2024-03-14T07:13:11.126" v="168"/>
          <ac:picMkLst>
            <pc:docMk/>
            <pc:sldMk cId="512981202" sldId="275"/>
            <ac:picMk id="4" creationId="{DA647371-A8AA-7581-4885-C2CD09589701}"/>
          </ac:picMkLst>
        </pc:picChg>
      </pc:sldChg>
      <pc:sldChg chg="modSp del mod">
        <pc:chgData name="Nigel Fox" userId="a520e88c-5e07-4373-a1e8-9b18514070f1" providerId="ADAL" clId="{FBF67D20-FB7A-4EC8-A0AE-7B05D996A4E5}" dt="2024-03-14T07:13:17.473" v="169" actId="47"/>
        <pc:sldMkLst>
          <pc:docMk/>
          <pc:sldMk cId="985369278" sldId="11395"/>
        </pc:sldMkLst>
        <pc:spChg chg="mod">
          <ac:chgData name="Nigel Fox" userId="a520e88c-5e07-4373-a1e8-9b18514070f1" providerId="ADAL" clId="{FBF67D20-FB7A-4EC8-A0AE-7B05D996A4E5}" dt="2024-03-12T09:33:25.255" v="95" actId="20577"/>
          <ac:spMkLst>
            <pc:docMk/>
            <pc:sldMk cId="985369278" sldId="11395"/>
            <ac:spMk id="6" creationId="{DC770536-65B2-8609-2B66-F8B6367E56E2}"/>
          </ac:spMkLst>
        </pc:spChg>
        <pc:spChg chg="mod">
          <ac:chgData name="Nigel Fox" userId="a520e88c-5e07-4373-a1e8-9b18514070f1" providerId="ADAL" clId="{FBF67D20-FB7A-4EC8-A0AE-7B05D996A4E5}" dt="2024-03-12T09:34:10.100" v="137" actId="5793"/>
          <ac:spMkLst>
            <pc:docMk/>
            <pc:sldMk cId="985369278" sldId="11395"/>
            <ac:spMk id="8" creationId="{E5849856-EBFA-6CC6-E76E-5AF406170400}"/>
          </ac:spMkLst>
        </pc:spChg>
      </pc:sldChg>
      <pc:sldChg chg="del">
        <pc:chgData name="Nigel Fox" userId="a520e88c-5e07-4373-a1e8-9b18514070f1" providerId="ADAL" clId="{FBF67D20-FB7A-4EC8-A0AE-7B05D996A4E5}" dt="2024-03-14T07:13:42.875" v="175" actId="47"/>
        <pc:sldMkLst>
          <pc:docMk/>
          <pc:sldMk cId="81650142" sldId="11402"/>
        </pc:sldMkLst>
      </pc:sldChg>
      <pc:sldChg chg="del ord">
        <pc:chgData name="Nigel Fox" userId="a520e88c-5e07-4373-a1e8-9b18514070f1" providerId="ADAL" clId="{FBF67D20-FB7A-4EC8-A0AE-7B05D996A4E5}" dt="2024-03-12T09:27:54.912" v="17" actId="47"/>
        <pc:sldMkLst>
          <pc:docMk/>
          <pc:sldMk cId="1240540779" sldId="11403"/>
        </pc:sldMkLst>
      </pc:sldChg>
      <pc:sldChg chg="del">
        <pc:chgData name="Nigel Fox" userId="a520e88c-5e07-4373-a1e8-9b18514070f1" providerId="ADAL" clId="{FBF67D20-FB7A-4EC8-A0AE-7B05D996A4E5}" dt="2024-03-14T07:14:25.599" v="176" actId="47"/>
        <pc:sldMkLst>
          <pc:docMk/>
          <pc:sldMk cId="973478875" sldId="11404"/>
        </pc:sldMkLst>
      </pc:sldChg>
      <pc:sldChg chg="modSp mod">
        <pc:chgData name="Nigel Fox" userId="a520e88c-5e07-4373-a1e8-9b18514070f1" providerId="ADAL" clId="{FBF67D20-FB7A-4EC8-A0AE-7B05D996A4E5}" dt="2024-03-14T07:22:25.545" v="487" actId="20577"/>
        <pc:sldMkLst>
          <pc:docMk/>
          <pc:sldMk cId="240876692" sldId="11405"/>
        </pc:sldMkLst>
        <pc:spChg chg="mod">
          <ac:chgData name="Nigel Fox" userId="a520e88c-5e07-4373-a1e8-9b18514070f1" providerId="ADAL" clId="{FBF67D20-FB7A-4EC8-A0AE-7B05D996A4E5}" dt="2024-03-14T07:22:25.545" v="487" actId="20577"/>
          <ac:spMkLst>
            <pc:docMk/>
            <pc:sldMk cId="240876692" sldId="11405"/>
            <ac:spMk id="4" creationId="{EF0D7897-A465-EA10-ABE9-2D3B33D8E608}"/>
          </ac:spMkLst>
        </pc:spChg>
      </pc:sldChg>
      <pc:sldChg chg="addSp modSp mod">
        <pc:chgData name="Nigel Fox" userId="a520e88c-5e07-4373-a1e8-9b18514070f1" providerId="ADAL" clId="{FBF67D20-FB7A-4EC8-A0AE-7B05D996A4E5}" dt="2024-03-14T07:21:01.809" v="445" actId="20577"/>
        <pc:sldMkLst>
          <pc:docMk/>
          <pc:sldMk cId="1633041372" sldId="11409"/>
        </pc:sldMkLst>
        <pc:spChg chg="mod">
          <ac:chgData name="Nigel Fox" userId="a520e88c-5e07-4373-a1e8-9b18514070f1" providerId="ADAL" clId="{FBF67D20-FB7A-4EC8-A0AE-7B05D996A4E5}" dt="2024-03-14T07:15:54.012" v="215" actId="1035"/>
          <ac:spMkLst>
            <pc:docMk/>
            <pc:sldMk cId="1633041372" sldId="11409"/>
            <ac:spMk id="6" creationId="{6268EEC8-3B98-FD5A-187B-88D706928999}"/>
          </ac:spMkLst>
        </pc:spChg>
        <pc:spChg chg="mod">
          <ac:chgData name="Nigel Fox" userId="a520e88c-5e07-4373-a1e8-9b18514070f1" providerId="ADAL" clId="{FBF67D20-FB7A-4EC8-A0AE-7B05D996A4E5}" dt="2024-03-14T07:21:01.809" v="445" actId="20577"/>
          <ac:spMkLst>
            <pc:docMk/>
            <pc:sldMk cId="1633041372" sldId="11409"/>
            <ac:spMk id="7" creationId="{1333C73D-0075-C7C6-B80D-B3192E91B755}"/>
          </ac:spMkLst>
        </pc:spChg>
        <pc:picChg chg="add mod">
          <ac:chgData name="Nigel Fox" userId="a520e88c-5e07-4373-a1e8-9b18514070f1" providerId="ADAL" clId="{FBF67D20-FB7A-4EC8-A0AE-7B05D996A4E5}" dt="2024-03-14T07:15:33.706" v="182"/>
          <ac:picMkLst>
            <pc:docMk/>
            <pc:sldMk cId="1633041372" sldId="11409"/>
            <ac:picMk id="2" creationId="{3367BB77-7BCD-CBF7-DC78-45458445DA20}"/>
          </ac:picMkLst>
        </pc:picChg>
      </pc:sldChg>
      <pc:sldChg chg="del">
        <pc:chgData name="Nigel Fox" userId="a520e88c-5e07-4373-a1e8-9b18514070f1" providerId="ADAL" clId="{FBF67D20-FB7A-4EC8-A0AE-7B05D996A4E5}" dt="2024-03-14T07:14:34.875" v="177" actId="47"/>
        <pc:sldMkLst>
          <pc:docMk/>
          <pc:sldMk cId="3563609726" sldId="11410"/>
        </pc:sldMkLst>
      </pc:sldChg>
      <pc:sldChg chg="del">
        <pc:chgData name="Nigel Fox" userId="a520e88c-5e07-4373-a1e8-9b18514070f1" providerId="ADAL" clId="{FBF67D20-FB7A-4EC8-A0AE-7B05D996A4E5}" dt="2024-03-14T07:21:22.504" v="446" actId="47"/>
        <pc:sldMkLst>
          <pc:docMk/>
          <pc:sldMk cId="3917355563" sldId="11411"/>
        </pc:sldMkLst>
      </pc:sldChg>
      <pc:sldChg chg="modSp del mod">
        <pc:chgData name="Nigel Fox" userId="a520e88c-5e07-4373-a1e8-9b18514070f1" providerId="ADAL" clId="{FBF67D20-FB7A-4EC8-A0AE-7B05D996A4E5}" dt="2024-03-12T09:23:29.657" v="10" actId="47"/>
        <pc:sldMkLst>
          <pc:docMk/>
          <pc:sldMk cId="0" sldId="11412"/>
        </pc:sldMkLst>
        <pc:spChg chg="mod">
          <ac:chgData name="Nigel Fox" userId="a520e88c-5e07-4373-a1e8-9b18514070f1" providerId="ADAL" clId="{FBF67D20-FB7A-4EC8-A0AE-7B05D996A4E5}" dt="2024-03-12T09:21:53.971" v="9" actId="6549"/>
          <ac:spMkLst>
            <pc:docMk/>
            <pc:sldMk cId="0" sldId="11412"/>
            <ac:spMk id="67" creationId="{00000000-0000-0000-0000-000000000000}"/>
          </ac:spMkLst>
        </pc:spChg>
      </pc:sldChg>
      <pc:sldChg chg="addSp delSp modSp new ord modAnim">
        <pc:chgData name="Nigel Fox" userId="a520e88c-5e07-4373-a1e8-9b18514070f1" providerId="ADAL" clId="{FBF67D20-FB7A-4EC8-A0AE-7B05D996A4E5}" dt="2024-03-14T07:13:01.055" v="166"/>
        <pc:sldMkLst>
          <pc:docMk/>
          <pc:sldMk cId="1922446314" sldId="11412"/>
        </pc:sldMkLst>
        <pc:spChg chg="del">
          <ac:chgData name="Nigel Fox" userId="a520e88c-5e07-4373-a1e8-9b18514070f1" providerId="ADAL" clId="{FBF67D20-FB7A-4EC8-A0AE-7B05D996A4E5}" dt="2024-03-14T07:11:29.100" v="152"/>
          <ac:spMkLst>
            <pc:docMk/>
            <pc:sldMk cId="1922446314" sldId="11412"/>
            <ac:spMk id="2" creationId="{3ABCDE8F-557C-3380-9C37-0D61932F2063}"/>
          </ac:spMkLst>
        </pc:spChg>
        <pc:spChg chg="mod">
          <ac:chgData name="Nigel Fox" userId="a520e88c-5e07-4373-a1e8-9b18514070f1" providerId="ADAL" clId="{FBF67D20-FB7A-4EC8-A0AE-7B05D996A4E5}" dt="2024-03-14T07:10:58.970" v="150"/>
          <ac:spMkLst>
            <pc:docMk/>
            <pc:sldMk cId="1922446314" sldId="11412"/>
            <ac:spMk id="5" creationId="{C43685D8-A3CE-912E-F7DE-3D23D37A6F5E}"/>
          </ac:spMkLst>
        </pc:spChg>
        <pc:spChg chg="add mod">
          <ac:chgData name="Nigel Fox" userId="a520e88c-5e07-4373-a1e8-9b18514070f1" providerId="ADAL" clId="{FBF67D20-FB7A-4EC8-A0AE-7B05D996A4E5}" dt="2024-03-14T07:11:14.858" v="151"/>
          <ac:spMkLst>
            <pc:docMk/>
            <pc:sldMk cId="1922446314" sldId="11412"/>
            <ac:spMk id="7" creationId="{7A057152-EAD0-FDA1-6793-20FB9D02AF5F}"/>
          </ac:spMkLst>
        </pc:spChg>
        <pc:spChg chg="add mod">
          <ac:chgData name="Nigel Fox" userId="a520e88c-5e07-4373-a1e8-9b18514070f1" providerId="ADAL" clId="{FBF67D20-FB7A-4EC8-A0AE-7B05D996A4E5}" dt="2024-03-14T07:11:29.100" v="152"/>
          <ac:spMkLst>
            <pc:docMk/>
            <pc:sldMk cId="1922446314" sldId="11412"/>
            <ac:spMk id="8" creationId="{90075324-D2C3-74E3-D487-4367655A9AF9}"/>
          </ac:spMkLst>
        </pc:spChg>
        <pc:grpChg chg="add mod">
          <ac:chgData name="Nigel Fox" userId="a520e88c-5e07-4373-a1e8-9b18514070f1" providerId="ADAL" clId="{FBF67D20-FB7A-4EC8-A0AE-7B05D996A4E5}" dt="2024-03-14T07:10:58.970" v="150"/>
          <ac:grpSpMkLst>
            <pc:docMk/>
            <pc:sldMk cId="1922446314" sldId="11412"/>
            <ac:grpSpMk id="4" creationId="{29C81CAC-76AF-51B0-37B7-B2C1A9409271}"/>
          </ac:grpSpMkLst>
        </pc:grpChg>
        <pc:picChg chg="add mod">
          <ac:chgData name="Nigel Fox" userId="a520e88c-5e07-4373-a1e8-9b18514070f1" providerId="ADAL" clId="{FBF67D20-FB7A-4EC8-A0AE-7B05D996A4E5}" dt="2024-03-14T07:10:47.565" v="149"/>
          <ac:picMkLst>
            <pc:docMk/>
            <pc:sldMk cId="1922446314" sldId="11412"/>
            <ac:picMk id="3" creationId="{8C1C13BA-04EE-BEBA-347D-1714EA78A494}"/>
          </ac:picMkLst>
        </pc:picChg>
        <pc:picChg chg="mod">
          <ac:chgData name="Nigel Fox" userId="a520e88c-5e07-4373-a1e8-9b18514070f1" providerId="ADAL" clId="{FBF67D20-FB7A-4EC8-A0AE-7B05D996A4E5}" dt="2024-03-14T07:10:58.970" v="150"/>
          <ac:picMkLst>
            <pc:docMk/>
            <pc:sldMk cId="1922446314" sldId="11412"/>
            <ac:picMk id="6" creationId="{F59BF8DD-0F44-99E7-3F18-5A0B621DA20D}"/>
          </ac:picMkLst>
        </pc:picChg>
        <pc:picChg chg="add mod">
          <ac:chgData name="Nigel Fox" userId="a520e88c-5e07-4373-a1e8-9b18514070f1" providerId="ADAL" clId="{FBF67D20-FB7A-4EC8-A0AE-7B05D996A4E5}" dt="2024-03-14T07:13:01.055" v="166"/>
          <ac:picMkLst>
            <pc:docMk/>
            <pc:sldMk cId="1922446314" sldId="11412"/>
            <ac:picMk id="9" creationId="{10F5DC6B-2CCB-37A0-6017-481A661BF5A8}"/>
          </ac:picMkLst>
        </pc:picChg>
      </pc:sldChg>
      <pc:sldChg chg="del">
        <pc:chgData name="Nigel Fox" userId="a520e88c-5e07-4373-a1e8-9b18514070f1" providerId="ADAL" clId="{FBF67D20-FB7A-4EC8-A0AE-7B05D996A4E5}" dt="2024-03-14T07:09:09.812" v="143" actId="47"/>
        <pc:sldMkLst>
          <pc:docMk/>
          <pc:sldMk cId="3505856797" sldId="11412"/>
        </pc:sldMkLst>
      </pc:sldChg>
      <pc:sldChg chg="del">
        <pc:chgData name="Nigel Fox" userId="a520e88c-5e07-4373-a1e8-9b18514070f1" providerId="ADAL" clId="{FBF67D20-FB7A-4EC8-A0AE-7B05D996A4E5}" dt="2024-03-14T07:08:59.619" v="142" actId="47"/>
        <pc:sldMkLst>
          <pc:docMk/>
          <pc:sldMk cId="4036692362" sldId="11413"/>
        </pc:sldMkLst>
      </pc:sldChg>
      <pc:sldChg chg="del">
        <pc:chgData name="Nigel Fox" userId="a520e88c-5e07-4373-a1e8-9b18514070f1" providerId="ADAL" clId="{FBF67D20-FB7A-4EC8-A0AE-7B05D996A4E5}" dt="2024-03-12T09:37:46.977" v="138" actId="2696"/>
        <pc:sldMkLst>
          <pc:docMk/>
          <pc:sldMk cId="1343630921" sldId="114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56a542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d56a5427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367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65293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546851"/>
            <a:ext cx="2540000" cy="2462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386E-C2F9-4FDD-850A-759F4B31A3F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430110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746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MSIPCMContentMarking" descr="{&quot;HashCode&quot;:-84886289,&quot;Placement&quot;:&quot;Header&quot;,&quot;Top&quot;:0.0,&quot;Left&quot;:413.054657,&quot;SlideWidth&quot;:960,&quot;SlideHeight&quot;:540}">
            <a:extLst>
              <a:ext uri="{FF2B5EF4-FFF2-40B4-BE49-F238E27FC236}">
                <a16:creationId xmlns:a16="http://schemas.microsoft.com/office/drawing/2014/main" id="{68B8B095-9003-AB14-0A0F-E4ADC039547F}"/>
              </a:ext>
            </a:extLst>
          </p:cNvPr>
          <p:cNvSpPr txBox="1"/>
          <p:nvPr userDrawn="1"/>
        </p:nvSpPr>
        <p:spPr>
          <a:xfrm>
            <a:off x="5245794" y="0"/>
            <a:ext cx="1700412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300">
                <a:solidFill>
                  <a:srgbClr val="000000"/>
                </a:solidFill>
                <a:latin typeface="Arial" panose="020B0604020202020204" pitchFamily="34" charset="0"/>
              </a:rPr>
              <a:t>NPL - Commercial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i.org/10.47120/npl.9319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7">
            <a:extLst>
              <a:ext uri="{FF2B5EF4-FFF2-40B4-BE49-F238E27FC236}">
                <a16:creationId xmlns:a16="http://schemas.microsoft.com/office/drawing/2014/main" id="{6A5CF741-C7CD-1D85-0F78-5B838F3EF047}"/>
              </a:ext>
            </a:extLst>
          </p:cNvPr>
          <p:cNvSpPr txBox="1">
            <a:spLocks/>
          </p:cNvSpPr>
          <p:nvPr/>
        </p:nvSpPr>
        <p:spPr>
          <a:xfrm>
            <a:off x="269802" y="859928"/>
            <a:ext cx="9867363" cy="73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SI-T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raceable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Sat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ellite (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SITSat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Task Group</a:t>
            </a:r>
          </a:p>
          <a:p>
            <a:endParaRPr lang="en-GB" sz="2400" i="1" dirty="0">
              <a:solidFill>
                <a:schemeClr val="bg1"/>
              </a:solidFill>
            </a:endParaRPr>
          </a:p>
          <a:p>
            <a:r>
              <a:rPr lang="en-GB" sz="3200" i="1" dirty="0">
                <a:solidFill>
                  <a:schemeClr val="bg1"/>
                </a:solidFill>
              </a:rPr>
              <a:t>(supported by WGCV and GSICS members)</a:t>
            </a:r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096C3-B00B-DBB8-8554-331EBF51C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237" y="5661061"/>
            <a:ext cx="2922096" cy="1024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7AA401-90D4-60EB-ED2C-E50506B121A0}"/>
              </a:ext>
            </a:extLst>
          </p:cNvPr>
          <p:cNvSpPr txBox="1"/>
          <p:nvPr/>
        </p:nvSpPr>
        <p:spPr>
          <a:xfrm>
            <a:off x="269802" y="3429000"/>
            <a:ext cx="6154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</a:t>
            </a:r>
            <a:r>
              <a:rPr lang="en-GB" sz="2400" i="1" dirty="0">
                <a:solidFill>
                  <a:srgbClr val="FFFFFF"/>
                </a:solidFill>
              </a:rPr>
              <a:t>-lead  : Nigel Fox (UKSA)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i="1" dirty="0">
                <a:solidFill>
                  <a:srgbClr val="FFFFFF"/>
                </a:solidFill>
              </a:rPr>
              <a:t>                Yolanda Shea (NASA)</a:t>
            </a: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07FC-24B5-1DEB-3E43-2DD17AC4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414" y="130154"/>
            <a:ext cx="7642586" cy="779002"/>
          </a:xfrm>
        </p:spPr>
        <p:txBody>
          <a:bodyPr/>
          <a:lstStyle/>
          <a:p>
            <a:r>
              <a:rPr lang="en-AU" dirty="0"/>
              <a:t>Task Group Members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2C07C5-6D49-0A8E-0307-8CA8B5368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599" y="1666814"/>
            <a:ext cx="5659059" cy="34956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4191DF-CD7A-D1CE-B070-3D77CFFBC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6" y="1640115"/>
            <a:ext cx="5984501" cy="3178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DC005-D6E4-A2B5-8C7B-59A32D373A8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3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33C73D-0075-C7C6-B80D-B3192E91B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62144" y="922140"/>
            <a:ext cx="12015953" cy="4775482"/>
          </a:xfrm>
        </p:spPr>
        <p:txBody>
          <a:bodyPr/>
          <a:lstStyle/>
          <a:p>
            <a:r>
              <a:rPr lang="en-US" dirty="0"/>
              <a:t>Potential Content</a:t>
            </a:r>
          </a:p>
          <a:p>
            <a:pPr lvl="1"/>
            <a:r>
              <a:rPr lang="en-US" dirty="0"/>
              <a:t>Define </a:t>
            </a:r>
            <a:r>
              <a:rPr lang="en-US" dirty="0" err="1"/>
              <a:t>SITSats</a:t>
            </a:r>
            <a:r>
              <a:rPr lang="en-US" dirty="0"/>
              <a:t> and why they are important for global climate observing system</a:t>
            </a:r>
          </a:p>
          <a:p>
            <a:pPr lvl="2"/>
            <a:r>
              <a:rPr lang="en-US" dirty="0"/>
              <a:t>How to evidence it is a </a:t>
            </a:r>
            <a:r>
              <a:rPr lang="en-US" dirty="0" err="1"/>
              <a:t>SITSat</a:t>
            </a:r>
            <a:r>
              <a:rPr lang="en-US" dirty="0"/>
              <a:t> – Traceability &amp; Uncertainty</a:t>
            </a:r>
          </a:p>
          <a:p>
            <a:pPr lvl="2"/>
            <a:r>
              <a:rPr lang="en-US" dirty="0"/>
              <a:t>How they can transfer calibrations – Link to full </a:t>
            </a:r>
            <a:r>
              <a:rPr lang="en-US" dirty="0" err="1"/>
              <a:t>cal</a:t>
            </a:r>
            <a:r>
              <a:rPr lang="en-US" dirty="0"/>
              <a:t> </a:t>
            </a:r>
            <a:r>
              <a:rPr lang="en-US" dirty="0" err="1"/>
              <a:t>val</a:t>
            </a:r>
            <a:r>
              <a:rPr lang="en-US" dirty="0"/>
              <a:t> architecture – expected performance improvement</a:t>
            </a:r>
          </a:p>
          <a:p>
            <a:pPr lvl="2"/>
            <a:r>
              <a:rPr lang="en-US" dirty="0"/>
              <a:t>What they don’t do i.e. cannot correct without assumptions of sensor under test</a:t>
            </a:r>
          </a:p>
          <a:p>
            <a:pPr lvl="1"/>
            <a:r>
              <a:rPr lang="en-US" dirty="0"/>
              <a:t>Purpose of the </a:t>
            </a:r>
            <a:r>
              <a:rPr lang="en-US" dirty="0" err="1"/>
              <a:t>SITSat</a:t>
            </a:r>
            <a:r>
              <a:rPr lang="en-US" dirty="0"/>
              <a:t> group</a:t>
            </a:r>
          </a:p>
          <a:p>
            <a:pPr lvl="1"/>
            <a:r>
              <a:rPr lang="en-US" dirty="0" err="1"/>
              <a:t>SITSat</a:t>
            </a:r>
            <a:r>
              <a:rPr lang="en-US" dirty="0"/>
              <a:t> group members &amp; how to contact the group</a:t>
            </a:r>
          </a:p>
          <a:p>
            <a:pPr lvl="1"/>
            <a:r>
              <a:rPr lang="en-US" dirty="0"/>
              <a:t>Overview of </a:t>
            </a:r>
            <a:r>
              <a:rPr lang="en-US" dirty="0" err="1"/>
              <a:t>SITSats</a:t>
            </a:r>
            <a:r>
              <a:rPr lang="en-US" dirty="0"/>
              <a:t> in development/planned &amp; expected operational timeframes</a:t>
            </a:r>
          </a:p>
          <a:p>
            <a:pPr lvl="1"/>
            <a:r>
              <a:rPr lang="en-US" dirty="0"/>
              <a:t>Future: Past and upcoming group activities (meetings,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Future: Relevant Documentation (To be created by this group)</a:t>
            </a:r>
          </a:p>
          <a:p>
            <a:r>
              <a:rPr lang="en-US" dirty="0"/>
              <a:t>General</a:t>
            </a:r>
          </a:p>
          <a:p>
            <a:pPr lvl="1"/>
            <a:r>
              <a:rPr lang="en-US" dirty="0"/>
              <a:t>Key simple common messages for end of a talk or opportune meeting</a:t>
            </a:r>
          </a:p>
          <a:p>
            <a:pPr lvl="1"/>
            <a:r>
              <a:rPr lang="en-US" dirty="0"/>
              <a:t>Poster for common </a:t>
            </a:r>
            <a:r>
              <a:rPr lang="en-US" dirty="0" err="1"/>
              <a:t>useage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68EEC8-3B98-FD5A-187B-88D70692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870" y="-108157"/>
            <a:ext cx="7408534" cy="779002"/>
          </a:xfrm>
        </p:spPr>
        <p:txBody>
          <a:bodyPr/>
          <a:lstStyle/>
          <a:p>
            <a:r>
              <a:rPr lang="en-US" sz="4000" dirty="0"/>
              <a:t>Communications: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2400" dirty="0"/>
              <a:t>CEOS Cal/Val portal </a:t>
            </a:r>
            <a:r>
              <a:rPr lang="en-US" sz="2400" dirty="0" err="1"/>
              <a:t>SITSat</a:t>
            </a:r>
            <a:r>
              <a:rPr lang="en-US" sz="2400" dirty="0"/>
              <a:t> group page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67BB77-7BCD-CBF7-DC78-45458445DA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4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7626C4-29BF-D417-795B-D3D5587D8C53}"/>
              </a:ext>
            </a:extLst>
          </p:cNvPr>
          <p:cNvSpPr txBox="1"/>
          <p:nvPr/>
        </p:nvSpPr>
        <p:spPr>
          <a:xfrm>
            <a:off x="2906530" y="124479"/>
            <a:ext cx="7202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Next steps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FD6DD6-AB00-4D5E-8376-942F2DE590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D7897-A465-EA10-ABE9-2D3B33D8E608}"/>
              </a:ext>
            </a:extLst>
          </p:cNvPr>
          <p:cNvSpPr txBox="1"/>
          <p:nvPr/>
        </p:nvSpPr>
        <p:spPr>
          <a:xfrm>
            <a:off x="268360" y="1848678"/>
            <a:ext cx="11555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Approx 3 Virtual 0.5 day meetings a year   + 1 in person (tied to other event if possible)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Establish </a:t>
            </a:r>
            <a:r>
              <a:rPr lang="en-GB" sz="2000" b="1" dirty="0" err="1"/>
              <a:t>CalVal</a:t>
            </a:r>
            <a:r>
              <a:rPr lang="en-GB" sz="2000" b="1" dirty="0"/>
              <a:t> portal page and wiki for common development by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Membership (CEOS/GSICS agencies or representatives of)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No critical urgency to deliver objectives but Communication strategy relatively high priority</a:t>
            </a:r>
          </a:p>
          <a:p>
            <a:pPr lvl="2"/>
            <a:r>
              <a:rPr lang="en-GB" sz="2000" b="1" dirty="0"/>
              <a:t>	- clarity on what a </a:t>
            </a:r>
            <a:r>
              <a:rPr lang="en-GB" sz="2000" b="1" dirty="0" err="1"/>
              <a:t>SITSat</a:t>
            </a:r>
            <a:r>
              <a:rPr lang="en-GB" sz="2000" b="1" dirty="0"/>
              <a:t> is! and what differentiates it from other satellites</a:t>
            </a:r>
          </a:p>
          <a:p>
            <a:pPr lvl="2"/>
            <a:r>
              <a:rPr lang="en-GB" sz="2000" b="1" dirty="0"/>
              <a:t>	- common </a:t>
            </a:r>
            <a:r>
              <a:rPr lang="en-GB" sz="2000" b="1"/>
              <a:t>simple key messages</a:t>
            </a:r>
            <a:endParaRPr lang="en-GB" sz="2000" b="1" dirty="0"/>
          </a:p>
          <a:p>
            <a:pPr lvl="2"/>
            <a:r>
              <a:rPr lang="en-GB" sz="2000" b="1" dirty="0"/>
              <a:t>	- maximise short term opportunity to coordinate (CPF &amp; TRUTHS in particular)</a:t>
            </a:r>
          </a:p>
          <a:p>
            <a:pPr lvl="2"/>
            <a:r>
              <a:rPr lang="en-GB" sz="2000" b="1" dirty="0"/>
              <a:t>	- Develop white paper on what a </a:t>
            </a:r>
            <a:r>
              <a:rPr lang="en-GB" sz="2000" b="1" dirty="0" err="1"/>
              <a:t>SITSat</a:t>
            </a:r>
            <a:r>
              <a:rPr lang="en-GB" sz="2000" b="1" dirty="0"/>
              <a:t> enabled observing system looks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4087669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2449366" y="170510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/>
              <a:t>Background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D44E7F-E283-7B22-DD72-AABCA25D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349" y="1123903"/>
            <a:ext cx="3526018" cy="4635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44AAF4-C467-4447-2666-95508CF7D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84" y="1123904"/>
            <a:ext cx="3297803" cy="4635525"/>
          </a:xfrm>
          <a:prstGeom prst="rect">
            <a:avLst/>
          </a:prstGeom>
        </p:spPr>
      </p:pic>
      <p:pic>
        <p:nvPicPr>
          <p:cNvPr id="4" name="Google Shape;1342;p67">
            <a:extLst>
              <a:ext uri="{FF2B5EF4-FFF2-40B4-BE49-F238E27FC236}">
                <a16:creationId xmlns:a16="http://schemas.microsoft.com/office/drawing/2014/main" id="{38CAE1F2-78E0-FC3A-3272-AD4622688F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34521" y="1123903"/>
            <a:ext cx="3285487" cy="46355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B6D3B5-04E0-FBE0-58FF-83CDB0B93A09}"/>
              </a:ext>
            </a:extLst>
          </p:cNvPr>
          <p:cNvSpPr txBox="1"/>
          <p:nvPr/>
        </p:nvSpPr>
        <p:spPr>
          <a:xfrm>
            <a:off x="252778" y="5933722"/>
            <a:ext cx="116864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International activities around SI-Traceable data for Climate Monitoring from Space, including plans to launch </a:t>
            </a:r>
            <a:r>
              <a:rPr lang="en-AU" sz="1600" b="1" dirty="0" err="1"/>
              <a:t>SITSats</a:t>
            </a:r>
            <a:endParaRPr lang="en-AU" sz="1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73B8A-A334-61C8-66D5-A85D4392207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4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B53D-E0B2-9401-73B0-E3DB0628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611" y="195090"/>
            <a:ext cx="4946709" cy="779002"/>
          </a:xfrm>
        </p:spPr>
        <p:txBody>
          <a:bodyPr/>
          <a:lstStyle/>
          <a:p>
            <a:r>
              <a:rPr lang="en-AU" dirty="0"/>
              <a:t>What is a </a:t>
            </a:r>
            <a:r>
              <a:rPr lang="en-AU" dirty="0" err="1"/>
              <a:t>SITSat</a:t>
            </a:r>
            <a:r>
              <a:rPr lang="en-AU" dirty="0"/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DACFC-8C0E-738B-E15B-3E5FCF852BDB}"/>
              </a:ext>
            </a:extLst>
          </p:cNvPr>
          <p:cNvSpPr txBox="1"/>
          <p:nvPr/>
        </p:nvSpPr>
        <p:spPr>
          <a:xfrm>
            <a:off x="363984" y="1090243"/>
            <a:ext cx="1172740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/>
              <a:t>A </a:t>
            </a:r>
            <a:r>
              <a:rPr lang="en-AU" sz="2000" dirty="0" err="1"/>
              <a:t>SITSat</a:t>
            </a:r>
            <a:r>
              <a:rPr lang="en-AU" sz="2000" dirty="0"/>
              <a:t> is a satellite-based sensor which can provide and </a:t>
            </a:r>
            <a:r>
              <a:rPr lang="en-AU" sz="2000" b="1" dirty="0"/>
              <a:t>verifiably evidence</a:t>
            </a:r>
            <a:r>
              <a:rPr lang="en-AU" sz="2000" dirty="0"/>
              <a:t>, in a fully open and transparent manner, all significant contributions to the uncertainty of its measurements, </a:t>
            </a:r>
            <a:r>
              <a:rPr lang="en-AU" sz="2000" b="1" dirty="0"/>
              <a:t>metrologically traceable to the international system of units, SI</a:t>
            </a:r>
            <a:r>
              <a:rPr lang="en-AU" sz="2000" dirty="0"/>
              <a:t>, at the location and time from where they are made. In addition, this uncertainty must be at a level that is considered by the community to be of ‘</a:t>
            </a:r>
            <a:r>
              <a:rPr lang="en-AU" sz="2000" b="1" dirty="0"/>
              <a:t>Fiducial reference’ quality</a:t>
            </a:r>
            <a:r>
              <a:rPr lang="en-AU" sz="2000" dirty="0"/>
              <a:t>, i.e., that for a defined spectral domain/application it can be considered ‘state-of-the-art’ and able to unequivocally serve as a reference for similar measurements from other sensors. The </a:t>
            </a:r>
            <a:r>
              <a:rPr lang="en-AU" sz="2000" b="1" dirty="0"/>
              <a:t>uncertainty</a:t>
            </a:r>
            <a:r>
              <a:rPr lang="en-AU" sz="2000" dirty="0"/>
              <a:t> of a </a:t>
            </a:r>
            <a:r>
              <a:rPr lang="en-AU" sz="2000" dirty="0" err="1"/>
              <a:t>SITSat</a:t>
            </a:r>
            <a:r>
              <a:rPr lang="en-AU" sz="2000" dirty="0"/>
              <a:t> should be expected to reach or at least </a:t>
            </a:r>
            <a:r>
              <a:rPr lang="en-AU" sz="2000" b="1" dirty="0"/>
              <a:t>approach that required for key climate science objectives </a:t>
            </a:r>
            <a:r>
              <a:rPr lang="en-AU" sz="2000" dirty="0"/>
              <a:t>such as those identified in the “SI-Traceable Space-based Climate Observing System: a CEOS and GCICS Workshop” ( </a:t>
            </a:r>
            <a:r>
              <a:rPr lang="en-AU" sz="2000" dirty="0">
                <a:hlinkClick r:id="rId2"/>
              </a:rPr>
              <a:t>https://doi.org/10.47120/npl.9319</a:t>
            </a:r>
            <a:r>
              <a:rPr lang="en-AU" sz="2000" dirty="0"/>
              <a:t> ). When used as a reference a </a:t>
            </a:r>
            <a:r>
              <a:rPr lang="en-AU" sz="2000" dirty="0" err="1"/>
              <a:t>SITSat</a:t>
            </a:r>
            <a:r>
              <a:rPr lang="en-AU" sz="2000" dirty="0"/>
              <a:t> would be expected to have a measurement uncertainty of &lt;0.5 compared to that of its non-</a:t>
            </a:r>
            <a:r>
              <a:rPr lang="en-AU" sz="2000" dirty="0" err="1"/>
              <a:t>SITSat</a:t>
            </a:r>
            <a:r>
              <a:rPr lang="en-AU" sz="2000" dirty="0"/>
              <a:t> peers.</a:t>
            </a:r>
          </a:p>
          <a:p>
            <a:endParaRPr lang="en-AU" dirty="0"/>
          </a:p>
          <a:p>
            <a:r>
              <a:rPr lang="en-AU" b="1" i="1" dirty="0"/>
              <a:t>Note: </a:t>
            </a:r>
          </a:p>
          <a:p>
            <a:r>
              <a:rPr lang="en-AU" i="1" dirty="0"/>
              <a:t>1/ If used as a reference, the method used to compare with other sensors and its associated uncertainty to SI, should also be fully documented and evidenced. </a:t>
            </a:r>
          </a:p>
          <a:p>
            <a:r>
              <a:rPr lang="en-AU" i="1" dirty="0"/>
              <a:t>2/ The nominal threshold uncertainty to be considered a </a:t>
            </a:r>
            <a:r>
              <a:rPr lang="en-AU" i="1" dirty="0" err="1"/>
              <a:t>SITSat</a:t>
            </a:r>
            <a:r>
              <a:rPr lang="en-AU" i="1" dirty="0"/>
              <a:t> for a particular type of measurement/application may increase or reduce over time commensurate with scientific consensus, currently this requires 2-10x improvement over current sensors.  Although desirable in the long-term, it is not essential to have a </a:t>
            </a:r>
            <a:r>
              <a:rPr lang="en-AU" i="1" dirty="0" err="1"/>
              <a:t>SITSat</a:t>
            </a:r>
            <a:r>
              <a:rPr lang="en-AU" i="1" dirty="0"/>
              <a:t> for all applications and sensor domains and thus the assignment of the classification to a sensor should only be made when the maturity and technology of a particular domain justifies it.  </a:t>
            </a:r>
          </a:p>
          <a:p>
            <a:r>
              <a:rPr lang="en-AU" i="1" dirty="0"/>
              <a:t>3/ A </a:t>
            </a:r>
            <a:r>
              <a:rPr lang="en-AU" i="1" dirty="0" err="1"/>
              <a:t>SITSat</a:t>
            </a:r>
            <a:r>
              <a:rPr lang="en-AU" i="1" dirty="0"/>
              <a:t> peer group would constitute ALL sensors making similar measurements (e.g., spatial and spectral range)</a:t>
            </a:r>
          </a:p>
          <a:p>
            <a:endParaRPr lang="en-AU" sz="1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000A8-BF22-88DD-C884-51EBCE8A3F5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8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B8BF8-6447-B3C5-2AC6-AE42EA19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55" y="0"/>
            <a:ext cx="7325739" cy="779002"/>
          </a:xfrm>
        </p:spPr>
        <p:txBody>
          <a:bodyPr/>
          <a:lstStyle/>
          <a:p>
            <a:r>
              <a:rPr lang="en-AU" dirty="0" err="1"/>
              <a:t>SITSats</a:t>
            </a:r>
            <a:r>
              <a:rPr lang="en-AU" dirty="0"/>
              <a:t> in Development: </a:t>
            </a:r>
            <a:r>
              <a:rPr lang="en-AU" sz="3200" dirty="0"/>
              <a:t>Solar Reflective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D73D2-B950-E134-BFD1-CA1B070C6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17" y="1775668"/>
            <a:ext cx="3089428" cy="2779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E9EB6-57D1-972F-B71B-783328D7B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491" y="2448132"/>
            <a:ext cx="4116141" cy="2018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AF4762-EA7E-41CC-62FE-623D3F5CBC70}"/>
              </a:ext>
            </a:extLst>
          </p:cNvPr>
          <p:cNvSpPr txBox="1"/>
          <p:nvPr/>
        </p:nvSpPr>
        <p:spPr>
          <a:xfrm>
            <a:off x="363850" y="4603461"/>
            <a:ext cx="3817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/>
              <a:t>CLARREO PATHFINDER - NASA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144BE-7D51-62DF-2704-C357487A7266}"/>
              </a:ext>
            </a:extLst>
          </p:cNvPr>
          <p:cNvSpPr txBox="1"/>
          <p:nvPr/>
        </p:nvSpPr>
        <p:spPr>
          <a:xfrm>
            <a:off x="5019154" y="4554940"/>
            <a:ext cx="2003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/>
              <a:t>TRUTHS - ESA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3D791-3140-3220-38DC-F15864C1CFD2}"/>
              </a:ext>
            </a:extLst>
          </p:cNvPr>
          <p:cNvSpPr txBox="1"/>
          <p:nvPr/>
        </p:nvSpPr>
        <p:spPr>
          <a:xfrm>
            <a:off x="9017649" y="4554940"/>
            <a:ext cx="1830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/>
              <a:t>LIBRA - CMA</a:t>
            </a:r>
          </a:p>
        </p:txBody>
      </p:sp>
      <p:pic>
        <p:nvPicPr>
          <p:cNvPr id="6" name="Picture 2" descr="A logo of a space company&#10;&#10;Description automatically generated">
            <a:extLst>
              <a:ext uri="{FF2B5EF4-FFF2-40B4-BE49-F238E27FC236}">
                <a16:creationId xmlns:a16="http://schemas.microsoft.com/office/drawing/2014/main" id="{86E66DA6-55FD-9C59-A89D-AF59AF41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809" y="1727146"/>
            <a:ext cx="2965024" cy="287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0EE44B-C105-521C-519A-7F227BED9CE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C7C08F1-9885-818D-7B72-F3210DF28720}"/>
              </a:ext>
            </a:extLst>
          </p:cNvPr>
          <p:cNvGrpSpPr/>
          <p:nvPr/>
        </p:nvGrpSpPr>
        <p:grpSpPr>
          <a:xfrm>
            <a:off x="8672846" y="2843804"/>
            <a:ext cx="3454771" cy="2439458"/>
            <a:chOff x="8648449" y="3315892"/>
            <a:chExt cx="3454771" cy="243945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ECA77C-D04B-56F6-9068-B70166907D8C}"/>
                </a:ext>
              </a:extLst>
            </p:cNvPr>
            <p:cNvGrpSpPr/>
            <p:nvPr/>
          </p:nvGrpSpPr>
          <p:grpSpPr>
            <a:xfrm>
              <a:off x="8648449" y="3447202"/>
              <a:ext cx="3454771" cy="2308148"/>
              <a:chOff x="8460137" y="2182412"/>
              <a:chExt cx="3454771" cy="230814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41CF514-E54A-F8B9-4D10-31F0667E64BF}"/>
                  </a:ext>
                </a:extLst>
              </p:cNvPr>
              <p:cNvGrpSpPr/>
              <p:nvPr/>
            </p:nvGrpSpPr>
            <p:grpSpPr>
              <a:xfrm>
                <a:off x="8460137" y="2182412"/>
                <a:ext cx="3454771" cy="2308148"/>
                <a:chOff x="8460137" y="2182412"/>
                <a:chExt cx="3454771" cy="2308148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3B57E6BD-83C7-7A2F-5283-CCDE3A88D003}"/>
                    </a:ext>
                  </a:extLst>
                </p:cNvPr>
                <p:cNvGrpSpPr/>
                <p:nvPr/>
              </p:nvGrpSpPr>
              <p:grpSpPr>
                <a:xfrm>
                  <a:off x="8460137" y="2182412"/>
                  <a:ext cx="3454771" cy="2308148"/>
                  <a:chOff x="8672574" y="3447793"/>
                  <a:chExt cx="3454771" cy="2308148"/>
                </a:xfrm>
              </p:grpSpPr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C6977E91-05A7-1F9C-33D5-0ECFE5B7DD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r="48106"/>
                  <a:stretch/>
                </p:blipFill>
                <p:spPr>
                  <a:xfrm>
                    <a:off x="8672574" y="3892016"/>
                    <a:ext cx="3223489" cy="1863925"/>
                  </a:xfrm>
                  <a:prstGeom prst="rect">
                    <a:avLst/>
                  </a:prstGeom>
                </p:spPr>
              </p:pic>
              <p:pic>
                <p:nvPicPr>
                  <p:cNvPr id="1026" name="Picture 2" descr="2020 International Space Station Configuration - NASA">
                    <a:extLst>
                      <a:ext uri="{FF2B5EF4-FFF2-40B4-BE49-F238E27FC236}">
                        <a16:creationId xmlns:a16="http://schemas.microsoft.com/office/drawing/2014/main" id="{354E0815-BE46-21EF-385C-C0E5724C40A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800" t="20932" r="2787" b="23674"/>
                  <a:stretch/>
                </p:blipFill>
                <p:spPr bwMode="auto">
                  <a:xfrm>
                    <a:off x="11131422" y="3447793"/>
                    <a:ext cx="995923" cy="122580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132C41C-17F6-01AB-1FF0-126AD064EFA3}"/>
                    </a:ext>
                  </a:extLst>
                </p:cNvPr>
                <p:cNvSpPr/>
                <p:nvPr/>
              </p:nvSpPr>
              <p:spPr>
                <a:xfrm>
                  <a:off x="8849169" y="3300729"/>
                  <a:ext cx="738909" cy="439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F65F864-44E1-EF3E-EAF1-047F64D40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5997" y="3140365"/>
                <a:ext cx="1069095" cy="599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BEE8ED-E9E6-093C-D468-F7A046AD86EA}"/>
                </a:ext>
              </a:extLst>
            </p:cNvPr>
            <p:cNvSpPr txBox="1"/>
            <p:nvPr/>
          </p:nvSpPr>
          <p:spPr>
            <a:xfrm>
              <a:off x="9165490" y="3315892"/>
              <a:ext cx="26141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b="1" i="1" dirty="0"/>
                <a:t>Space-based Intercalibration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030219-D70E-0F35-5B1C-7DBA3D16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791" y="164980"/>
            <a:ext cx="9386864" cy="779002"/>
          </a:xfrm>
        </p:spPr>
        <p:txBody>
          <a:bodyPr/>
          <a:lstStyle/>
          <a:p>
            <a:r>
              <a:rPr lang="en-AU" dirty="0"/>
              <a:t>Motivation for </a:t>
            </a:r>
            <a:r>
              <a:rPr lang="en-AU" dirty="0" err="1"/>
              <a:t>SITSats</a:t>
            </a:r>
            <a:endParaRPr lang="en-AU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683E1E7-8D3E-B0B6-7EB0-D59FC7D2A3B9}"/>
              </a:ext>
            </a:extLst>
          </p:cNvPr>
          <p:cNvSpPr txBox="1"/>
          <p:nvPr/>
        </p:nvSpPr>
        <p:spPr>
          <a:xfrm>
            <a:off x="176048" y="1200847"/>
            <a:ext cx="102241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/>
              <a:t>Desire for ‘Reference/Fiducial’ data that enable unequivocal change detection in relatively short time-scales and mitigate ‘data gaps’ (</a:t>
            </a:r>
            <a:r>
              <a:rPr lang="en-GB" sz="1800" b="1" i="1" dirty="0"/>
              <a:t>particularly for climate</a:t>
            </a:r>
            <a:r>
              <a:rPr lang="en-GB" sz="1800" b="1" dirty="0"/>
              <a:t>) </a:t>
            </a:r>
          </a:p>
          <a:p>
            <a:pPr lvl="2"/>
            <a:r>
              <a:rPr lang="en-GB" sz="1800" dirty="0"/>
              <a:t>          - Robust, transparent quantified evidence of traceability to a reference (ideally SI) - ‘QA4EO’</a:t>
            </a:r>
          </a:p>
          <a:p>
            <a:pPr lvl="2"/>
            <a:r>
              <a:rPr lang="en-GB" sz="1800" dirty="0"/>
              <a:t>          - Small comprehensively evaluated uncertainties </a:t>
            </a:r>
          </a:p>
          <a:p>
            <a:pPr lvl="2"/>
            <a:r>
              <a:rPr lang="en-GB" sz="1800" dirty="0"/>
              <a:t>	     - Allowing ‘stability’ criteria for climate to be robustly tied to invariant reference (SI)</a:t>
            </a:r>
          </a:p>
          <a:p>
            <a:pPr lvl="2"/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dirty="0"/>
              <a:t>‘</a:t>
            </a:r>
            <a:r>
              <a:rPr lang="en-GB" sz="1800" b="1" dirty="0"/>
              <a:t>System of systems’ Integrated EO data, interoperable/harmonised </a:t>
            </a:r>
          </a:p>
          <a:p>
            <a:r>
              <a:rPr lang="en-GB" sz="1800" b="1" dirty="0"/>
              <a:t>     knowledge of/removal of biases</a:t>
            </a:r>
          </a:p>
          <a:p>
            <a:r>
              <a:rPr lang="en-GB" sz="1800" dirty="0"/>
              <a:t>           - ARD</a:t>
            </a:r>
          </a:p>
          <a:p>
            <a:r>
              <a:rPr lang="en-GB" sz="1800" dirty="0"/>
              <a:t>           - SI-Traceability provides unambiguous trust, space agency agnostic, longevity</a:t>
            </a:r>
          </a:p>
          <a:p>
            <a:r>
              <a:rPr lang="en-GB" sz="1800" dirty="0"/>
              <a:t>  	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/>
              <a:t>New space – reliance on post-launch calibration, no on-board calibration</a:t>
            </a:r>
          </a:p>
          <a:p>
            <a:pPr lvl="1"/>
            <a:r>
              <a:rPr lang="en-GB" sz="1800" dirty="0"/>
              <a:t>           - Reduced cost, complementary observations (</a:t>
            </a:r>
            <a:r>
              <a:rPr lang="en-GB" sz="1800" i="1" dirty="0"/>
              <a:t>temporal/spatial coverage</a:t>
            </a:r>
            <a:r>
              <a:rPr lang="en-GB" sz="1800" dirty="0"/>
              <a:t>) </a:t>
            </a:r>
          </a:p>
          <a:p>
            <a:pPr lvl="1"/>
            <a:r>
              <a:rPr lang="en-GB" sz="1800" dirty="0"/>
              <a:t>           - Level playing field, maximal utilisation of investments and assets  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/>
              <a:t>CEOS/GSICS initiatives to establish international references and SI-Traceability</a:t>
            </a:r>
          </a:p>
          <a:p>
            <a:r>
              <a:rPr lang="en-GB" sz="1800" dirty="0"/>
              <a:t>           - Coherent, comprehensive/flexible, reliable anchor to well-established methods</a:t>
            </a:r>
          </a:p>
          <a:p>
            <a:r>
              <a:rPr lang="en-GB" sz="1800" dirty="0"/>
              <a:t>           - Mimics calibration methodologies of all terrestrial ‘industries’ </a:t>
            </a:r>
          </a:p>
          <a:p>
            <a:r>
              <a:rPr lang="en-GB" sz="1800" dirty="0"/>
              <a:t>           - Provides a clear label of a specific sensor property but generic to ‘application’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CC66CA-E8F1-A16C-7171-EAC0282D529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4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D25B-560A-0969-E135-84597F971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646" y="113795"/>
            <a:ext cx="9386864" cy="779002"/>
          </a:xfrm>
        </p:spPr>
        <p:txBody>
          <a:bodyPr/>
          <a:lstStyle/>
          <a:p>
            <a:r>
              <a:rPr lang="en-AU" dirty="0"/>
              <a:t>Rationale for Task Group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DB372BF-2D6B-4E7E-10A6-6AAD4F54C2B6}"/>
              </a:ext>
            </a:extLst>
          </p:cNvPr>
          <p:cNvSpPr txBox="1"/>
          <p:nvPr/>
        </p:nvSpPr>
        <p:spPr>
          <a:xfrm>
            <a:off x="176048" y="1250137"/>
            <a:ext cx="120159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/>
              <a:t>Recognition, visibility of the new class of Instrument to senior levels in space agencies &amp; EO community</a:t>
            </a:r>
          </a:p>
          <a:p>
            <a:r>
              <a:rPr lang="en-GB" sz="1800" dirty="0"/>
              <a:t>         - Noting at least 3 </a:t>
            </a:r>
            <a:r>
              <a:rPr lang="en-GB" sz="1800" dirty="0" err="1"/>
              <a:t>SITSats</a:t>
            </a:r>
            <a:r>
              <a:rPr lang="en-GB" sz="1800" dirty="0"/>
              <a:t> are currently under-development from different continents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/>
              <a:t>Similar to CEOS-VCs – coordinate, where appropriate, to facilitate commonality of purpose (shared vision)</a:t>
            </a:r>
          </a:p>
          <a:p>
            <a:r>
              <a:rPr lang="en-GB" sz="1800" dirty="0"/>
              <a:t>         -  Maximal utilisation of resources </a:t>
            </a:r>
          </a:p>
          <a:p>
            <a:r>
              <a:rPr lang="en-GB" sz="1800" dirty="0"/>
              <a:t>         -  Continuity of ‘service’ (data, coordination of launches)</a:t>
            </a:r>
          </a:p>
          <a:p>
            <a:r>
              <a:rPr lang="en-GB" sz="1800" dirty="0"/>
              <a:t>         -  Internationally integrated ‘users’, data source agnostic tools </a:t>
            </a:r>
          </a:p>
          <a:p>
            <a:r>
              <a:rPr lang="en-GB" sz="1800" dirty="0"/>
              <a:t>         -  Advocacy from an international ‘multi-agency’ perspective</a:t>
            </a:r>
          </a:p>
          <a:p>
            <a:r>
              <a:rPr lang="en-GB" sz="1800" dirty="0"/>
              <a:t>         -  Lessons learnt – enabling new missions/agencies</a:t>
            </a:r>
          </a:p>
          <a:p>
            <a:r>
              <a:rPr lang="en-GB" sz="1800" dirty="0"/>
              <a:t>         -  Value &gt; sum of parts  </a:t>
            </a:r>
          </a:p>
          <a:p>
            <a:endParaRPr lang="en-GB" sz="18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800" b="1" dirty="0"/>
              <a:t>Establish an agreed minimal set of definitions and principles to distinguish </a:t>
            </a:r>
            <a:r>
              <a:rPr lang="en-GB" sz="1800" b="1" dirty="0" err="1"/>
              <a:t>SITSats</a:t>
            </a:r>
            <a:r>
              <a:rPr lang="en-GB" sz="1800" b="1" dirty="0"/>
              <a:t> and their utilisation </a:t>
            </a:r>
          </a:p>
          <a:p>
            <a:r>
              <a:rPr lang="en-GB" sz="1800" dirty="0"/>
              <a:t>          - Independent of application domain or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800" b="1" dirty="0"/>
              <a:t>Seek to build a common user/customer base, transcending individual missions</a:t>
            </a:r>
          </a:p>
          <a:p>
            <a:pPr lvl="1"/>
            <a:r>
              <a:rPr lang="en-GB" sz="1800" dirty="0"/>
              <a:t>          -  Value/necessity for achieving GEOSS ‘fit for purpose’ solutions to needs of climate &amp; society 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594E9-4E7C-6E58-B3CA-53258A3204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2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0075-60E3-C5BD-B597-F508CBF7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300" y="131551"/>
            <a:ext cx="9386864" cy="779002"/>
          </a:xfrm>
        </p:spPr>
        <p:txBody>
          <a:bodyPr/>
          <a:lstStyle/>
          <a:p>
            <a:r>
              <a:rPr lang="en-AU" dirty="0"/>
              <a:t>Task Group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7B119-3186-0B17-05C8-2FB5728AC514}"/>
              </a:ext>
            </a:extLst>
          </p:cNvPr>
          <p:cNvSpPr txBox="1"/>
          <p:nvPr/>
        </p:nvSpPr>
        <p:spPr>
          <a:xfrm>
            <a:off x="232527" y="1105348"/>
            <a:ext cx="1172694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Establish clear definitions of what constitutes a </a:t>
            </a:r>
            <a:r>
              <a:rPr lang="en-US" sz="200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the minimal requirements needed to evidence this status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0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Serve as a forum for agencies developing/planning </a:t>
            </a:r>
            <a:r>
              <a:rPr lang="en-US" sz="200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missions to share experiences and knowledge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0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collaboration opportunities, joint </a:t>
            </a:r>
            <a:r>
              <a:rPr lang="en-US" sz="200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activities, campaigns, and data sharing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0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an opportunity for mission coordination, gap analyses, efficient tasking, and acquisition planning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0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Facilitate coordination on technical topics, reporting of uncertainty and traceability information, interoperability, and methods of dissemination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0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Aim for a systems-based approach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the lines of a CEOS Virtual Constellation, rather 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 missions being developed and operated in isolation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76D4F-7FC6-2F5B-D78E-39CAF49DB8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7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1C13BA-04EE-BEBA-347D-1714EA78A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7" y="1052855"/>
            <a:ext cx="6515187" cy="494283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C81CAC-76AF-51B0-37B7-B2C1A9409271}"/>
              </a:ext>
            </a:extLst>
          </p:cNvPr>
          <p:cNvGrpSpPr/>
          <p:nvPr/>
        </p:nvGrpSpPr>
        <p:grpSpPr>
          <a:xfrm>
            <a:off x="6755112" y="1260065"/>
            <a:ext cx="5436888" cy="4335461"/>
            <a:chOff x="2689310" y="1110291"/>
            <a:chExt cx="5451754" cy="43473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3685D8-A3CE-912E-F7DE-3D23D37A6F5E}"/>
                </a:ext>
              </a:extLst>
            </p:cNvPr>
            <p:cNvSpPr txBox="1"/>
            <p:nvPr/>
          </p:nvSpPr>
          <p:spPr>
            <a:xfrm>
              <a:off x="5715666" y="4811276"/>
              <a:ext cx="2425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95" b="1">
                  <a:solidFill>
                    <a:schemeClr val="tx1"/>
                  </a:solidFill>
                </a:rPr>
                <a:t>‘effects table’ for each error source 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9BF8DD-0F44-99E7-3F18-5A0B621DA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9310" y="1110291"/>
              <a:ext cx="5011408" cy="370098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A057152-EAD0-FDA1-6793-20FB9D02AF5F}"/>
              </a:ext>
            </a:extLst>
          </p:cNvPr>
          <p:cNvSpPr txBox="1"/>
          <p:nvPr/>
        </p:nvSpPr>
        <p:spPr>
          <a:xfrm>
            <a:off x="376014" y="5995688"/>
            <a:ext cx="11204099" cy="36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95" b="1" dirty="0" err="1">
                <a:solidFill>
                  <a:schemeClr val="tx1"/>
                </a:solidFill>
              </a:rPr>
              <a:t>Fiduceo</a:t>
            </a:r>
            <a:r>
              <a:rPr lang="en-GB" sz="1795" b="1" dirty="0">
                <a:solidFill>
                  <a:schemeClr val="tx1"/>
                </a:solidFill>
              </a:rPr>
              <a:t> like analysis of end to end traceability and uncertainties – A potential example </a:t>
            </a:r>
          </a:p>
        </p:txBody>
      </p:sp>
      <p:sp>
        <p:nvSpPr>
          <p:cNvPr id="8" name="正方形/長方形 3">
            <a:extLst>
              <a:ext uri="{FF2B5EF4-FFF2-40B4-BE49-F238E27FC236}">
                <a16:creationId xmlns:a16="http://schemas.microsoft.com/office/drawing/2014/main" id="{90075324-D2C3-74E3-D487-4367655A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3" y="176213"/>
            <a:ext cx="9386887" cy="77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err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Evidincing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Traceability/Uncertainty</a:t>
            </a:r>
          </a:p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FIDUCEO-like – TRUTHS Radiance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F5DC6B-2CCB-37A0-6017-481A661BF5A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E54E-DF9D-1F43-CF84-CE65DA6F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612" y="122673"/>
            <a:ext cx="9386864" cy="779002"/>
          </a:xfrm>
        </p:spPr>
        <p:txBody>
          <a:bodyPr/>
          <a:lstStyle/>
          <a:p>
            <a:r>
              <a:rPr lang="en-AU" dirty="0"/>
              <a:t>Task Group Deliverables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5AAEBD7-E841-D9BA-5F5F-91815E7A4D9F}"/>
              </a:ext>
            </a:extLst>
          </p:cNvPr>
          <p:cNvSpPr txBox="1"/>
          <p:nvPr/>
        </p:nvSpPr>
        <p:spPr>
          <a:xfrm>
            <a:off x="297925" y="1020950"/>
            <a:ext cx="1167473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Establish a </a:t>
            </a:r>
            <a:r>
              <a:rPr lang="en-US" sz="2400" b="1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clear definition</a:t>
            </a:r>
            <a:r>
              <a:rPr lang="en-US" sz="2400" b="1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what constitutes a </a:t>
            </a:r>
            <a:r>
              <a:rPr lang="en-US" sz="24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minimal requirements needed to evidence this status</a:t>
            </a:r>
          </a:p>
          <a:p>
            <a:pPr lvl="2" algn="just" fontAlgn="base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How and what to present as Uncertainty/SI-traceability evidence  (standardized content and/or format)</a:t>
            </a:r>
            <a:endParaRPr lang="en-US" sz="18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 fontAlgn="base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a </a:t>
            </a:r>
            <a:r>
              <a:rPr lang="en-US" sz="2400" b="1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  <a:r>
              <a:rPr lang="en-US" sz="2400" b="1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whitepaper) of what a </a:t>
            </a:r>
            <a:r>
              <a:rPr lang="en-US" sz="24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enabled observing system looks like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4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sharing</a:t>
            </a:r>
            <a:r>
              <a:rPr lang="en-US" sz="2400" b="1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based on a</a:t>
            </a: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	- Common (interoperable?) reporting/archive grid for climate?  (Spectral/spatial)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	- Common Grid for S2S calibration?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	- Format – what info to report and how?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	- Mirrored data stores/access?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	- Minimal set of common ‘targets’ (comparison/gap filling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etc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Communications strategy</a:t>
            </a:r>
            <a:r>
              <a:rPr lang="en-US" sz="2400" b="1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a</a:t>
            </a:r>
            <a:r>
              <a:rPr lang="en-US" sz="24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wareness raising / key messages / utility for observing system / integrated mult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observing system</a:t>
            </a:r>
            <a:endParaRPr lang="en-US" sz="24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4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47371-A8AA-7581-4885-C2CD095897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81202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9911</TotalTime>
  <Words>1294</Words>
  <Application>Microsoft Office PowerPoint</Application>
  <PresentationFormat>Widescreen</PresentationFormat>
  <Paragraphs>112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Courier New</vt:lpstr>
      <vt:lpstr>Noto Sans Symbols</vt:lpstr>
      <vt:lpstr>Wingdings</vt:lpstr>
      <vt:lpstr>ceos</vt:lpstr>
      <vt:lpstr>PowerPoint Presentation</vt:lpstr>
      <vt:lpstr>Background</vt:lpstr>
      <vt:lpstr>What is a SITSat ?</vt:lpstr>
      <vt:lpstr>SITSats in Development: Solar Reflective</vt:lpstr>
      <vt:lpstr>Motivation for SITSats</vt:lpstr>
      <vt:lpstr>Rationale for Task Group</vt:lpstr>
      <vt:lpstr>Task Group Objectives</vt:lpstr>
      <vt:lpstr>Evidincing Traceability/Uncertainty FIDUCEO-like – TRUTHS Radiance</vt:lpstr>
      <vt:lpstr>Task Group Deliverables</vt:lpstr>
      <vt:lpstr>Task Group Members</vt:lpstr>
      <vt:lpstr>Communications:  CEOS Cal/Val portal SITSat group page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WGCV-51 Presentation Template and Guidance</dc:title>
  <dc:creator>Philippe Goryl</dc:creator>
  <cp:lastModifiedBy>Nigel Fox</cp:lastModifiedBy>
  <cp:revision>18</cp:revision>
  <dcterms:modified xsi:type="dcterms:W3CDTF">2024-03-14T07:22:28Z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e8f52fc-90ad-4089-8b41-04a6070796d3_Enabled">
    <vt:lpwstr>true</vt:lpwstr>
  </property>
  <property fmtid="{D5CDD505-2E9C-101B-9397-08002B2CF9AE}" pid="3" name="MSIP_Label_ce8f52fc-90ad-4089-8b41-04a6070796d3_SetDate">
    <vt:lpwstr>2023-10-24T11:40:03Z</vt:lpwstr>
  </property>
  <property fmtid="{D5CDD505-2E9C-101B-9397-08002B2CF9AE}" pid="4" name="MSIP_Label_ce8f52fc-90ad-4089-8b41-04a6070796d3_Method">
    <vt:lpwstr>Privileged</vt:lpwstr>
  </property>
  <property fmtid="{D5CDD505-2E9C-101B-9397-08002B2CF9AE}" pid="5" name="MSIP_Label_ce8f52fc-90ad-4089-8b41-04a6070796d3_Name">
    <vt:lpwstr>ce8f52fc-90ad-4089-8b41-04a6070796d3</vt:lpwstr>
  </property>
  <property fmtid="{D5CDD505-2E9C-101B-9397-08002B2CF9AE}" pid="6" name="MSIP_Label_ce8f52fc-90ad-4089-8b41-04a6070796d3_SiteId">
    <vt:lpwstr>601e5460-b1bf-49c0-bd2d-e76ffc186a8d</vt:lpwstr>
  </property>
  <property fmtid="{D5CDD505-2E9C-101B-9397-08002B2CF9AE}" pid="7" name="MSIP_Label_ce8f52fc-90ad-4089-8b41-04a6070796d3_ActionId">
    <vt:lpwstr>f9ce412c-8c65-4fe8-80cd-d162c90512fe</vt:lpwstr>
  </property>
  <property fmtid="{D5CDD505-2E9C-101B-9397-08002B2CF9AE}" pid="8" name="MSIP_Label_ce8f52fc-90ad-4089-8b41-04a6070796d3_ContentBits">
    <vt:lpwstr>1</vt:lpwstr>
  </property>
</Properties>
</file>