
<file path=[Content_Types].xml><?xml version="1.0" encoding="utf-8"?>
<Types xmlns="http://schemas.openxmlformats.org/package/2006/content-types">
  <Default Extension="emf" ContentType="image/x-emf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5" r:id="rId1"/>
  </p:sldMasterIdLst>
  <p:notesMasterIdLst>
    <p:notesMasterId r:id="rId18"/>
  </p:notesMasterIdLst>
  <p:handoutMasterIdLst>
    <p:handoutMasterId r:id="rId19"/>
  </p:handoutMasterIdLst>
  <p:sldIdLst>
    <p:sldId id="577" r:id="rId2"/>
    <p:sldId id="618" r:id="rId3"/>
    <p:sldId id="599" r:id="rId4"/>
    <p:sldId id="600" r:id="rId5"/>
    <p:sldId id="597" r:id="rId6"/>
    <p:sldId id="616" r:id="rId7"/>
    <p:sldId id="628" r:id="rId8"/>
    <p:sldId id="632" r:id="rId9"/>
    <p:sldId id="621" r:id="rId10"/>
    <p:sldId id="633" r:id="rId11"/>
    <p:sldId id="634" r:id="rId12"/>
    <p:sldId id="635" r:id="rId13"/>
    <p:sldId id="636" r:id="rId14"/>
    <p:sldId id="601" r:id="rId15"/>
    <p:sldId id="260" r:id="rId16"/>
    <p:sldId id="595" r:id="rId17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DIN" initials="O" lastIdx="1" clrIdx="0"/>
  <p:cmAuthor id="1" name="Daela Huff" initials="DH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33FF"/>
    <a:srgbClr val="FFFFFF"/>
    <a:srgbClr val="008000"/>
    <a:srgbClr val="33CC33"/>
    <a:srgbClr val="0033CC"/>
    <a:srgbClr val="9900FF"/>
    <a:srgbClr val="003399"/>
    <a:srgbClr val="00CC66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4695" autoAdjust="0"/>
  </p:normalViewPr>
  <p:slideViewPr>
    <p:cSldViewPr snapToGrid="0" snapToObjects="1" showGuides="1">
      <p:cViewPr varScale="1">
        <p:scale>
          <a:sx n="107" d="100"/>
          <a:sy n="107" d="100"/>
        </p:scale>
        <p:origin x="169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12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48" d="100"/>
          <a:sy n="48" d="100"/>
        </p:scale>
        <p:origin x="2732" y="3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kun Wang" userId="c3701072-f693-450b-9807-e8ffbae4ae23" providerId="ADAL" clId="{D97D9EF1-A7C3-4C9D-B2F2-3D9DBAAA838D}"/>
    <pc:docChg chg="undo custSel addSld delSld modSld">
      <pc:chgData name="Likun Wang" userId="c3701072-f693-450b-9807-e8ffbae4ae23" providerId="ADAL" clId="{D97D9EF1-A7C3-4C9D-B2F2-3D9DBAAA838D}" dt="2022-03-18T12:23:42.402" v="5787" actId="20577"/>
      <pc:docMkLst>
        <pc:docMk/>
      </pc:docMkLst>
      <pc:sldChg chg="del">
        <pc:chgData name="Likun Wang" userId="c3701072-f693-450b-9807-e8ffbae4ae23" providerId="ADAL" clId="{D97D9EF1-A7C3-4C9D-B2F2-3D9DBAAA838D}" dt="2022-03-18T05:01:27.683" v="3814" actId="47"/>
        <pc:sldMkLst>
          <pc:docMk/>
          <pc:sldMk cId="3025002408" sldId="258"/>
        </pc:sldMkLst>
      </pc:sldChg>
      <pc:sldChg chg="del">
        <pc:chgData name="Likun Wang" userId="c3701072-f693-450b-9807-e8ffbae4ae23" providerId="ADAL" clId="{D97D9EF1-A7C3-4C9D-B2F2-3D9DBAAA838D}" dt="2022-03-18T05:01:26.971" v="3813" actId="47"/>
        <pc:sldMkLst>
          <pc:docMk/>
          <pc:sldMk cId="3342825557" sldId="259"/>
        </pc:sldMkLst>
      </pc:sldChg>
      <pc:sldChg chg="modSp mod">
        <pc:chgData name="Likun Wang" userId="c3701072-f693-450b-9807-e8ffbae4ae23" providerId="ADAL" clId="{D97D9EF1-A7C3-4C9D-B2F2-3D9DBAAA838D}" dt="2022-03-18T05:41:19.119" v="5424" actId="20577"/>
        <pc:sldMkLst>
          <pc:docMk/>
          <pc:sldMk cId="1699711031" sldId="260"/>
        </pc:sldMkLst>
        <pc:spChg chg="mod">
          <ac:chgData name="Likun Wang" userId="c3701072-f693-450b-9807-e8ffbae4ae23" providerId="ADAL" clId="{D97D9EF1-A7C3-4C9D-B2F2-3D9DBAAA838D}" dt="2022-03-18T05:41:19.119" v="5424" actId="20577"/>
          <ac:spMkLst>
            <pc:docMk/>
            <pc:sldMk cId="1699711031" sldId="260"/>
            <ac:spMk id="3" creationId="{9D0F6174-9DD0-4896-AD7F-74B1BC62E8C0}"/>
          </ac:spMkLst>
        </pc:spChg>
      </pc:sldChg>
      <pc:sldChg chg="modSp mod">
        <pc:chgData name="Likun Wang" userId="c3701072-f693-450b-9807-e8ffbae4ae23" providerId="ADAL" clId="{D97D9EF1-A7C3-4C9D-B2F2-3D9DBAAA838D}" dt="2022-03-18T02:44:48.880" v="27" actId="20577"/>
        <pc:sldMkLst>
          <pc:docMk/>
          <pc:sldMk cId="4104849762" sldId="577"/>
        </pc:sldMkLst>
        <pc:spChg chg="mod">
          <ac:chgData name="Likun Wang" userId="c3701072-f693-450b-9807-e8ffbae4ae23" providerId="ADAL" clId="{D97D9EF1-A7C3-4C9D-B2F2-3D9DBAAA838D}" dt="2022-03-18T02:44:48.880" v="27" actId="20577"/>
          <ac:spMkLst>
            <pc:docMk/>
            <pc:sldMk cId="4104849762" sldId="577"/>
            <ac:spMk id="3" creationId="{00000000-0000-0000-0000-000000000000}"/>
          </ac:spMkLst>
        </pc:spChg>
      </pc:sldChg>
      <pc:sldChg chg="modSp mod">
        <pc:chgData name="Likun Wang" userId="c3701072-f693-450b-9807-e8ffbae4ae23" providerId="ADAL" clId="{D97D9EF1-A7C3-4C9D-B2F2-3D9DBAAA838D}" dt="2022-03-18T05:42:12.933" v="5426" actId="313"/>
        <pc:sldMkLst>
          <pc:docMk/>
          <pc:sldMk cId="3378528630" sldId="595"/>
        </pc:sldMkLst>
        <pc:spChg chg="mod">
          <ac:chgData name="Likun Wang" userId="c3701072-f693-450b-9807-e8ffbae4ae23" providerId="ADAL" clId="{D97D9EF1-A7C3-4C9D-B2F2-3D9DBAAA838D}" dt="2022-03-18T05:42:12.933" v="5426" actId="313"/>
          <ac:spMkLst>
            <pc:docMk/>
            <pc:sldMk cId="3378528630" sldId="595"/>
            <ac:spMk id="2" creationId="{F7347DCF-F450-495B-BBC2-DCD7D517499F}"/>
          </ac:spMkLst>
        </pc:spChg>
        <pc:spChg chg="mod">
          <ac:chgData name="Likun Wang" userId="c3701072-f693-450b-9807-e8ffbae4ae23" providerId="ADAL" clId="{D97D9EF1-A7C3-4C9D-B2F2-3D9DBAAA838D}" dt="2022-03-18T05:40:45.982" v="5391" actId="20577"/>
          <ac:spMkLst>
            <pc:docMk/>
            <pc:sldMk cId="3378528630" sldId="595"/>
            <ac:spMk id="5" creationId="{00000000-0000-0000-0000-000000000000}"/>
          </ac:spMkLst>
        </pc:spChg>
      </pc:sldChg>
      <pc:sldChg chg="modSp mod">
        <pc:chgData name="Likun Wang" userId="c3701072-f693-450b-9807-e8ffbae4ae23" providerId="ADAL" clId="{D97D9EF1-A7C3-4C9D-B2F2-3D9DBAAA838D}" dt="2022-03-18T05:47:10.828" v="5567" actId="20577"/>
        <pc:sldMkLst>
          <pc:docMk/>
          <pc:sldMk cId="2162850765" sldId="597"/>
        </pc:sldMkLst>
        <pc:spChg chg="mod">
          <ac:chgData name="Likun Wang" userId="c3701072-f693-450b-9807-e8ffbae4ae23" providerId="ADAL" clId="{D97D9EF1-A7C3-4C9D-B2F2-3D9DBAAA838D}" dt="2022-03-18T05:47:10.828" v="5567" actId="20577"/>
          <ac:spMkLst>
            <pc:docMk/>
            <pc:sldMk cId="2162850765" sldId="597"/>
            <ac:spMk id="3" creationId="{00000000-0000-0000-0000-000000000000}"/>
          </ac:spMkLst>
        </pc:spChg>
      </pc:sldChg>
      <pc:sldChg chg="modSp mod">
        <pc:chgData name="Likun Wang" userId="c3701072-f693-450b-9807-e8ffbae4ae23" providerId="ADAL" clId="{D97D9EF1-A7C3-4C9D-B2F2-3D9DBAAA838D}" dt="2022-03-18T05:42:36.048" v="5456" actId="20577"/>
        <pc:sldMkLst>
          <pc:docMk/>
          <pc:sldMk cId="2646747718" sldId="599"/>
        </pc:sldMkLst>
        <pc:spChg chg="mod">
          <ac:chgData name="Likun Wang" userId="c3701072-f693-450b-9807-e8ffbae4ae23" providerId="ADAL" clId="{D97D9EF1-A7C3-4C9D-B2F2-3D9DBAAA838D}" dt="2022-03-18T05:42:36.048" v="5456" actId="20577"/>
          <ac:spMkLst>
            <pc:docMk/>
            <pc:sldMk cId="2646747718" sldId="599"/>
            <ac:spMk id="3" creationId="{00000000-0000-0000-0000-000000000000}"/>
          </ac:spMkLst>
        </pc:spChg>
      </pc:sldChg>
      <pc:sldChg chg="modSp mod">
        <pc:chgData name="Likun Wang" userId="c3701072-f693-450b-9807-e8ffbae4ae23" providerId="ADAL" clId="{D97D9EF1-A7C3-4C9D-B2F2-3D9DBAAA838D}" dt="2022-03-18T05:46:53.820" v="5553" actId="20577"/>
        <pc:sldMkLst>
          <pc:docMk/>
          <pc:sldMk cId="4054187744" sldId="616"/>
        </pc:sldMkLst>
        <pc:spChg chg="mod">
          <ac:chgData name="Likun Wang" userId="c3701072-f693-450b-9807-e8ffbae4ae23" providerId="ADAL" clId="{D97D9EF1-A7C3-4C9D-B2F2-3D9DBAAA838D}" dt="2022-03-18T05:46:53.820" v="5553" actId="20577"/>
          <ac:spMkLst>
            <pc:docMk/>
            <pc:sldMk cId="4054187744" sldId="616"/>
            <ac:spMk id="3" creationId="{00000000-0000-0000-0000-000000000000}"/>
          </ac:spMkLst>
        </pc:spChg>
      </pc:sldChg>
      <pc:sldChg chg="modSp mod">
        <pc:chgData name="Likun Wang" userId="c3701072-f693-450b-9807-e8ffbae4ae23" providerId="ADAL" clId="{D97D9EF1-A7C3-4C9D-B2F2-3D9DBAAA838D}" dt="2022-03-18T12:23:42.402" v="5787" actId="20577"/>
        <pc:sldMkLst>
          <pc:docMk/>
          <pc:sldMk cId="2664013923" sldId="618"/>
        </pc:sldMkLst>
        <pc:spChg chg="mod">
          <ac:chgData name="Likun Wang" userId="c3701072-f693-450b-9807-e8ffbae4ae23" providerId="ADAL" clId="{D97D9EF1-A7C3-4C9D-B2F2-3D9DBAAA838D}" dt="2022-03-18T12:23:42.402" v="5787" actId="20577"/>
          <ac:spMkLst>
            <pc:docMk/>
            <pc:sldMk cId="2664013923" sldId="618"/>
            <ac:spMk id="3" creationId="{00000000-0000-0000-0000-000000000000}"/>
          </ac:spMkLst>
        </pc:spChg>
      </pc:sldChg>
      <pc:sldChg chg="del">
        <pc:chgData name="Likun Wang" userId="c3701072-f693-450b-9807-e8ffbae4ae23" providerId="ADAL" clId="{D97D9EF1-A7C3-4C9D-B2F2-3D9DBAAA838D}" dt="2022-03-18T04:47:41.924" v="2693" actId="47"/>
        <pc:sldMkLst>
          <pc:docMk/>
          <pc:sldMk cId="1065696204" sldId="619"/>
        </pc:sldMkLst>
      </pc:sldChg>
      <pc:sldChg chg="addSp delSp modSp mod">
        <pc:chgData name="Likun Wang" userId="c3701072-f693-450b-9807-e8ffbae4ae23" providerId="ADAL" clId="{D97D9EF1-A7C3-4C9D-B2F2-3D9DBAAA838D}" dt="2022-03-18T04:26:10.751" v="1905" actId="1076"/>
        <pc:sldMkLst>
          <pc:docMk/>
          <pc:sldMk cId="2301261116" sldId="621"/>
        </pc:sldMkLst>
        <pc:spChg chg="mod">
          <ac:chgData name="Likun Wang" userId="c3701072-f693-450b-9807-e8ffbae4ae23" providerId="ADAL" clId="{D97D9EF1-A7C3-4C9D-B2F2-3D9DBAAA838D}" dt="2022-03-18T04:10:14.114" v="907" actId="20577"/>
          <ac:spMkLst>
            <pc:docMk/>
            <pc:sldMk cId="2301261116" sldId="621"/>
            <ac:spMk id="2" creationId="{00000000-0000-0000-0000-000000000000}"/>
          </ac:spMkLst>
        </pc:spChg>
        <pc:spChg chg="mod">
          <ac:chgData name="Likun Wang" userId="c3701072-f693-450b-9807-e8ffbae4ae23" providerId="ADAL" clId="{D97D9EF1-A7C3-4C9D-B2F2-3D9DBAAA838D}" dt="2022-03-18T04:26:10.751" v="1905" actId="1076"/>
          <ac:spMkLst>
            <pc:docMk/>
            <pc:sldMk cId="2301261116" sldId="621"/>
            <ac:spMk id="3" creationId="{00000000-0000-0000-0000-000000000000}"/>
          </ac:spMkLst>
        </pc:spChg>
        <pc:spChg chg="add mod">
          <ac:chgData name="Likun Wang" userId="c3701072-f693-450b-9807-e8ffbae4ae23" providerId="ADAL" clId="{D97D9EF1-A7C3-4C9D-B2F2-3D9DBAAA838D}" dt="2022-03-18T04:20:46.085" v="1721" actId="1076"/>
          <ac:spMkLst>
            <pc:docMk/>
            <pc:sldMk cId="2301261116" sldId="621"/>
            <ac:spMk id="7" creationId="{162CE3D5-ADFE-4D9C-B811-64D235002891}"/>
          </ac:spMkLst>
        </pc:spChg>
        <pc:spChg chg="del">
          <ac:chgData name="Likun Wang" userId="c3701072-f693-450b-9807-e8ffbae4ae23" providerId="ADAL" clId="{D97D9EF1-A7C3-4C9D-B2F2-3D9DBAAA838D}" dt="2022-03-18T04:05:10.463" v="738" actId="478"/>
          <ac:spMkLst>
            <pc:docMk/>
            <pc:sldMk cId="2301261116" sldId="621"/>
            <ac:spMk id="14" creationId="{13CAACC9-75F2-4DE6-A049-EC0CECA72356}"/>
          </ac:spMkLst>
        </pc:spChg>
        <pc:spChg chg="del">
          <ac:chgData name="Likun Wang" userId="c3701072-f693-450b-9807-e8ffbae4ae23" providerId="ADAL" clId="{D97D9EF1-A7C3-4C9D-B2F2-3D9DBAAA838D}" dt="2022-03-18T04:05:07.350" v="737" actId="478"/>
          <ac:spMkLst>
            <pc:docMk/>
            <pc:sldMk cId="2301261116" sldId="621"/>
            <ac:spMk id="15" creationId="{EFE60652-5A72-411B-99F2-11C39A82E8A3}"/>
          </ac:spMkLst>
        </pc:spChg>
        <pc:spChg chg="add mod">
          <ac:chgData name="Likun Wang" userId="c3701072-f693-450b-9807-e8ffbae4ae23" providerId="ADAL" clId="{D97D9EF1-A7C3-4C9D-B2F2-3D9DBAAA838D}" dt="2022-03-18T04:24:44.589" v="1730" actId="20577"/>
          <ac:spMkLst>
            <pc:docMk/>
            <pc:sldMk cId="2301261116" sldId="621"/>
            <ac:spMk id="16" creationId="{AAA47BCA-D199-48A1-80A8-DFF5F6508B55}"/>
          </ac:spMkLst>
        </pc:spChg>
        <pc:spChg chg="del">
          <ac:chgData name="Likun Wang" userId="c3701072-f693-450b-9807-e8ffbae4ae23" providerId="ADAL" clId="{D97D9EF1-A7C3-4C9D-B2F2-3D9DBAAA838D}" dt="2022-03-18T04:05:26.686" v="739" actId="478"/>
          <ac:spMkLst>
            <pc:docMk/>
            <pc:sldMk cId="2301261116" sldId="621"/>
            <ac:spMk id="18" creationId="{D089A747-FC07-439C-BF7D-58D275133C45}"/>
          </ac:spMkLst>
        </pc:spChg>
        <pc:picChg chg="add mod">
          <ac:chgData name="Likun Wang" userId="c3701072-f693-450b-9807-e8ffbae4ae23" providerId="ADAL" clId="{D97D9EF1-A7C3-4C9D-B2F2-3D9DBAAA838D}" dt="2022-03-18T04:06:41.127" v="745" actId="1076"/>
          <ac:picMkLst>
            <pc:docMk/>
            <pc:sldMk cId="2301261116" sldId="621"/>
            <ac:picMk id="6" creationId="{4643EDEA-4CF6-4EDB-B963-28D3AD7D66F3}"/>
          </ac:picMkLst>
        </pc:picChg>
        <pc:picChg chg="add mod">
          <ac:chgData name="Likun Wang" userId="c3701072-f693-450b-9807-e8ffbae4ae23" providerId="ADAL" clId="{D97D9EF1-A7C3-4C9D-B2F2-3D9DBAAA838D}" dt="2022-03-18T04:24:21.388" v="1723" actId="1076"/>
          <ac:picMkLst>
            <pc:docMk/>
            <pc:sldMk cId="2301261116" sldId="621"/>
            <ac:picMk id="9" creationId="{F57D19BC-381F-4B71-8270-D7FCC06D160F}"/>
          </ac:picMkLst>
        </pc:picChg>
        <pc:picChg chg="del">
          <ac:chgData name="Likun Wang" userId="c3701072-f693-450b-9807-e8ffbae4ae23" providerId="ADAL" clId="{D97D9EF1-A7C3-4C9D-B2F2-3D9DBAAA838D}" dt="2022-03-18T04:05:02.542" v="735" actId="478"/>
          <ac:picMkLst>
            <pc:docMk/>
            <pc:sldMk cId="2301261116" sldId="621"/>
            <ac:picMk id="11" creationId="{288CD80F-6CDF-451C-B9E3-DAF88EB647E4}"/>
          </ac:picMkLst>
        </pc:picChg>
        <pc:picChg chg="del">
          <ac:chgData name="Likun Wang" userId="c3701072-f693-450b-9807-e8ffbae4ae23" providerId="ADAL" clId="{D97D9EF1-A7C3-4C9D-B2F2-3D9DBAAA838D}" dt="2022-03-18T04:05:04.602" v="736" actId="478"/>
          <ac:picMkLst>
            <pc:docMk/>
            <pc:sldMk cId="2301261116" sldId="621"/>
            <ac:picMk id="3076" creationId="{6588DFAB-CEDF-471E-93C9-80D9553B71D5}"/>
          </ac:picMkLst>
        </pc:picChg>
      </pc:sldChg>
      <pc:sldChg chg="del">
        <pc:chgData name="Likun Wang" userId="c3701072-f693-450b-9807-e8ffbae4ae23" providerId="ADAL" clId="{D97D9EF1-A7C3-4C9D-B2F2-3D9DBAAA838D}" dt="2022-03-18T04:47:45.109" v="2694" actId="47"/>
        <pc:sldMkLst>
          <pc:docMk/>
          <pc:sldMk cId="3267974713" sldId="622"/>
        </pc:sldMkLst>
      </pc:sldChg>
      <pc:sldChg chg="addSp delSp modSp mod">
        <pc:chgData name="Likun Wang" userId="c3701072-f693-450b-9807-e8ffbae4ae23" providerId="ADAL" clId="{D97D9EF1-A7C3-4C9D-B2F2-3D9DBAAA838D}" dt="2022-03-18T02:55:47.650" v="359" actId="2711"/>
        <pc:sldMkLst>
          <pc:docMk/>
          <pc:sldMk cId="588152382" sldId="628"/>
        </pc:sldMkLst>
        <pc:spChg chg="mod">
          <ac:chgData name="Likun Wang" userId="c3701072-f693-450b-9807-e8ffbae4ae23" providerId="ADAL" clId="{D97D9EF1-A7C3-4C9D-B2F2-3D9DBAAA838D}" dt="2022-03-18T02:47:25.631" v="31" actId="20577"/>
          <ac:spMkLst>
            <pc:docMk/>
            <pc:sldMk cId="588152382" sldId="628"/>
            <ac:spMk id="2" creationId="{00000000-0000-0000-0000-000000000000}"/>
          </ac:spMkLst>
        </pc:spChg>
        <pc:spChg chg="mod">
          <ac:chgData name="Likun Wang" userId="c3701072-f693-450b-9807-e8ffbae4ae23" providerId="ADAL" clId="{D97D9EF1-A7C3-4C9D-B2F2-3D9DBAAA838D}" dt="2022-03-18T02:55:47.650" v="359" actId="2711"/>
          <ac:spMkLst>
            <pc:docMk/>
            <pc:sldMk cId="588152382" sldId="628"/>
            <ac:spMk id="3" creationId="{00000000-0000-0000-0000-000000000000}"/>
          </ac:spMkLst>
        </pc:spChg>
        <pc:graphicFrameChg chg="add del mod">
          <ac:chgData name="Likun Wang" userId="c3701072-f693-450b-9807-e8ffbae4ae23" providerId="ADAL" clId="{D97D9EF1-A7C3-4C9D-B2F2-3D9DBAAA838D}" dt="2022-03-18T02:48:50.638" v="33"/>
          <ac:graphicFrameMkLst>
            <pc:docMk/>
            <pc:sldMk cId="588152382" sldId="628"/>
            <ac:graphicFrameMk id="5" creationId="{ADA78142-6732-4330-81ED-77AADCDD9B1B}"/>
          </ac:graphicFrameMkLst>
        </pc:graphicFrameChg>
        <pc:graphicFrameChg chg="add del mod">
          <ac:chgData name="Likun Wang" userId="c3701072-f693-450b-9807-e8ffbae4ae23" providerId="ADAL" clId="{D97D9EF1-A7C3-4C9D-B2F2-3D9DBAAA838D}" dt="2022-03-18T02:50:44.386" v="144"/>
          <ac:graphicFrameMkLst>
            <pc:docMk/>
            <pc:sldMk cId="588152382" sldId="628"/>
            <ac:graphicFrameMk id="6" creationId="{9700B028-EE09-4783-B3B5-2F15FCE9E7DD}"/>
          </ac:graphicFrameMkLst>
        </pc:graphicFrameChg>
        <pc:graphicFrameChg chg="add del mod">
          <ac:chgData name="Likun Wang" userId="c3701072-f693-450b-9807-e8ffbae4ae23" providerId="ADAL" clId="{D97D9EF1-A7C3-4C9D-B2F2-3D9DBAAA838D}" dt="2022-03-18T02:51:02.465" v="200"/>
          <ac:graphicFrameMkLst>
            <pc:docMk/>
            <pc:sldMk cId="588152382" sldId="628"/>
            <ac:graphicFrameMk id="7" creationId="{B982DFC1-5E47-4392-948E-EF3B51AADDF1}"/>
          </ac:graphicFrameMkLst>
        </pc:graphicFrameChg>
        <pc:graphicFrameChg chg="add del mod">
          <ac:chgData name="Likun Wang" userId="c3701072-f693-450b-9807-e8ffbae4ae23" providerId="ADAL" clId="{D97D9EF1-A7C3-4C9D-B2F2-3D9DBAAA838D}" dt="2022-03-18T02:51:04.946" v="202"/>
          <ac:graphicFrameMkLst>
            <pc:docMk/>
            <pc:sldMk cId="588152382" sldId="628"/>
            <ac:graphicFrameMk id="8" creationId="{4BB7C25F-237D-46C7-A067-319480B01667}"/>
          </ac:graphicFrameMkLst>
        </pc:graphicFrameChg>
        <pc:graphicFrameChg chg="add del mod">
          <ac:chgData name="Likun Wang" userId="c3701072-f693-450b-9807-e8ffbae4ae23" providerId="ADAL" clId="{D97D9EF1-A7C3-4C9D-B2F2-3D9DBAAA838D}" dt="2022-03-18T02:51:08.821" v="206"/>
          <ac:graphicFrameMkLst>
            <pc:docMk/>
            <pc:sldMk cId="588152382" sldId="628"/>
            <ac:graphicFrameMk id="9" creationId="{57D5264B-EE9B-41C5-B1AF-E003F1B10E36}"/>
          </ac:graphicFrameMkLst>
        </pc:graphicFrameChg>
        <pc:graphicFrameChg chg="add del mod">
          <ac:chgData name="Likun Wang" userId="c3701072-f693-450b-9807-e8ffbae4ae23" providerId="ADAL" clId="{D97D9EF1-A7C3-4C9D-B2F2-3D9DBAAA838D}" dt="2022-03-18T02:51:15.458" v="208"/>
          <ac:graphicFrameMkLst>
            <pc:docMk/>
            <pc:sldMk cId="588152382" sldId="628"/>
            <ac:graphicFrameMk id="10" creationId="{1A92BE5F-B417-49E3-AA12-DE201DDC9F9A}"/>
          </ac:graphicFrameMkLst>
        </pc:graphicFrameChg>
      </pc:sldChg>
      <pc:sldChg chg="del">
        <pc:chgData name="Likun Wang" userId="c3701072-f693-450b-9807-e8ffbae4ae23" providerId="ADAL" clId="{D97D9EF1-A7C3-4C9D-B2F2-3D9DBAAA838D}" dt="2022-03-18T04:47:48.984" v="2695" actId="47"/>
        <pc:sldMkLst>
          <pc:docMk/>
          <pc:sldMk cId="2435722678" sldId="629"/>
        </pc:sldMkLst>
      </pc:sldChg>
      <pc:sldChg chg="del">
        <pc:chgData name="Likun Wang" userId="c3701072-f693-450b-9807-e8ffbae4ae23" providerId="ADAL" clId="{D97D9EF1-A7C3-4C9D-B2F2-3D9DBAAA838D}" dt="2022-03-18T04:47:51.712" v="2696" actId="47"/>
        <pc:sldMkLst>
          <pc:docMk/>
          <pc:sldMk cId="1000695289" sldId="630"/>
        </pc:sldMkLst>
      </pc:sldChg>
      <pc:sldChg chg="delSp mod">
        <pc:chgData name="Likun Wang" userId="c3701072-f693-450b-9807-e8ffbae4ae23" providerId="ADAL" clId="{D97D9EF1-A7C3-4C9D-B2F2-3D9DBAAA838D}" dt="2022-03-18T05:47:54.668" v="5568" actId="478"/>
        <pc:sldMkLst>
          <pc:docMk/>
          <pc:sldMk cId="597753968" sldId="631"/>
        </pc:sldMkLst>
        <pc:picChg chg="del">
          <ac:chgData name="Likun Wang" userId="c3701072-f693-450b-9807-e8ffbae4ae23" providerId="ADAL" clId="{D97D9EF1-A7C3-4C9D-B2F2-3D9DBAAA838D}" dt="2022-03-18T05:47:54.668" v="5568" actId="478"/>
          <ac:picMkLst>
            <pc:docMk/>
            <pc:sldMk cId="597753968" sldId="631"/>
            <ac:picMk id="13" creationId="{A116CFD8-B771-4C44-99CA-1938FBF45EDC}"/>
          </ac:picMkLst>
        </pc:picChg>
      </pc:sldChg>
      <pc:sldChg chg="addSp delSp modSp new mod">
        <pc:chgData name="Likun Wang" userId="c3701072-f693-450b-9807-e8ffbae4ae23" providerId="ADAL" clId="{D97D9EF1-A7C3-4C9D-B2F2-3D9DBAAA838D}" dt="2022-03-18T04:03:42.431" v="528" actId="20577"/>
        <pc:sldMkLst>
          <pc:docMk/>
          <pc:sldMk cId="3951420038" sldId="632"/>
        </pc:sldMkLst>
        <pc:spChg chg="mod">
          <ac:chgData name="Likun Wang" userId="c3701072-f693-450b-9807-e8ffbae4ae23" providerId="ADAL" clId="{D97D9EF1-A7C3-4C9D-B2F2-3D9DBAAA838D}" dt="2022-03-18T04:03:42.431" v="528" actId="20577"/>
          <ac:spMkLst>
            <pc:docMk/>
            <pc:sldMk cId="3951420038" sldId="632"/>
            <ac:spMk id="2" creationId="{D055A81B-1BAE-4442-9E53-017B880AC2BD}"/>
          </ac:spMkLst>
        </pc:spChg>
        <pc:spChg chg="del">
          <ac:chgData name="Likun Wang" userId="c3701072-f693-450b-9807-e8ffbae4ae23" providerId="ADAL" clId="{D97D9EF1-A7C3-4C9D-B2F2-3D9DBAAA838D}" dt="2022-03-18T04:03:17.792" v="464" actId="478"/>
          <ac:spMkLst>
            <pc:docMk/>
            <pc:sldMk cId="3951420038" sldId="632"/>
            <ac:spMk id="3" creationId="{C949A3FB-EB90-4FAD-9CE7-FA8460BFC017}"/>
          </ac:spMkLst>
        </pc:spChg>
        <pc:picChg chg="add del mod">
          <ac:chgData name="Likun Wang" userId="c3701072-f693-450b-9807-e8ffbae4ae23" providerId="ADAL" clId="{D97D9EF1-A7C3-4C9D-B2F2-3D9DBAAA838D}" dt="2022-03-18T04:03:06.934" v="460" actId="478"/>
          <ac:picMkLst>
            <pc:docMk/>
            <pc:sldMk cId="3951420038" sldId="632"/>
            <ac:picMk id="6" creationId="{8F12519E-8B5C-4196-88E9-6382C90FF517}"/>
          </ac:picMkLst>
        </pc:picChg>
        <pc:picChg chg="add mod">
          <ac:chgData name="Likun Wang" userId="c3701072-f693-450b-9807-e8ffbae4ae23" providerId="ADAL" clId="{D97D9EF1-A7C3-4C9D-B2F2-3D9DBAAA838D}" dt="2022-03-18T04:03:23.060" v="465" actId="1076"/>
          <ac:picMkLst>
            <pc:docMk/>
            <pc:sldMk cId="3951420038" sldId="632"/>
            <ac:picMk id="8" creationId="{51C440C1-5F49-4454-8864-E9A2AF99C6D6}"/>
          </ac:picMkLst>
        </pc:picChg>
      </pc:sldChg>
      <pc:sldChg chg="addSp delSp modSp new mod modClrScheme chgLayout">
        <pc:chgData name="Likun Wang" userId="c3701072-f693-450b-9807-e8ffbae4ae23" providerId="ADAL" clId="{D97D9EF1-A7C3-4C9D-B2F2-3D9DBAAA838D}" dt="2022-03-18T12:14:15.601" v="5725" actId="20577"/>
        <pc:sldMkLst>
          <pc:docMk/>
          <pc:sldMk cId="2962309068" sldId="633"/>
        </pc:sldMkLst>
        <pc:spChg chg="mod ord">
          <ac:chgData name="Likun Wang" userId="c3701072-f693-450b-9807-e8ffbae4ae23" providerId="ADAL" clId="{D97D9EF1-A7C3-4C9D-B2F2-3D9DBAAA838D}" dt="2022-03-18T04:32:18.588" v="2064" actId="700"/>
          <ac:spMkLst>
            <pc:docMk/>
            <pc:sldMk cId="2962309068" sldId="633"/>
            <ac:spMk id="2" creationId="{7A5050C8-3908-4228-901C-0705CFD6D35E}"/>
          </ac:spMkLst>
        </pc:spChg>
        <pc:spChg chg="del mod ord">
          <ac:chgData name="Likun Wang" userId="c3701072-f693-450b-9807-e8ffbae4ae23" providerId="ADAL" clId="{D97D9EF1-A7C3-4C9D-B2F2-3D9DBAAA838D}" dt="2022-03-18T04:28:36.669" v="2043" actId="700"/>
          <ac:spMkLst>
            <pc:docMk/>
            <pc:sldMk cId="2962309068" sldId="633"/>
            <ac:spMk id="3" creationId="{C469F8D9-1F43-4449-A5C7-C348D0E7D9F0}"/>
          </ac:spMkLst>
        </pc:spChg>
        <pc:spChg chg="mod ord">
          <ac:chgData name="Likun Wang" userId="c3701072-f693-450b-9807-e8ffbae4ae23" providerId="ADAL" clId="{D97D9EF1-A7C3-4C9D-B2F2-3D9DBAAA838D}" dt="2022-03-18T04:32:18.588" v="2064" actId="700"/>
          <ac:spMkLst>
            <pc:docMk/>
            <pc:sldMk cId="2962309068" sldId="633"/>
            <ac:spMk id="4" creationId="{A1E960BD-AEA9-46F7-ACE2-930B10DC71AC}"/>
          </ac:spMkLst>
        </pc:spChg>
        <pc:spChg chg="add del mod ord">
          <ac:chgData name="Likun Wang" userId="c3701072-f693-450b-9807-e8ffbae4ae23" providerId="ADAL" clId="{D97D9EF1-A7C3-4C9D-B2F2-3D9DBAAA838D}" dt="2022-03-18T12:11:25.503" v="5708" actId="20577"/>
          <ac:spMkLst>
            <pc:docMk/>
            <pc:sldMk cId="2962309068" sldId="633"/>
            <ac:spMk id="5" creationId="{8E681A38-6A85-430A-99CF-AC30CB664DC1}"/>
          </ac:spMkLst>
        </pc:spChg>
        <pc:spChg chg="add del mod ord">
          <ac:chgData name="Likun Wang" userId="c3701072-f693-450b-9807-e8ffbae4ae23" providerId="ADAL" clId="{D97D9EF1-A7C3-4C9D-B2F2-3D9DBAAA838D}" dt="2022-03-18T04:32:18.588" v="2064" actId="700"/>
          <ac:spMkLst>
            <pc:docMk/>
            <pc:sldMk cId="2962309068" sldId="633"/>
            <ac:spMk id="6" creationId="{03D20B1F-AB28-45C5-BEC8-87BB045F0BAA}"/>
          </ac:spMkLst>
        </pc:spChg>
        <pc:spChg chg="add del mod ord">
          <ac:chgData name="Likun Wang" userId="c3701072-f693-450b-9807-e8ffbae4ae23" providerId="ADAL" clId="{D97D9EF1-A7C3-4C9D-B2F2-3D9DBAAA838D}" dt="2022-03-18T04:32:20.213" v="2065" actId="22"/>
          <ac:spMkLst>
            <pc:docMk/>
            <pc:sldMk cId="2962309068" sldId="633"/>
            <ac:spMk id="9" creationId="{2CAF2EE8-A666-469E-B44B-BE6E6560E237}"/>
          </ac:spMkLst>
        </pc:spChg>
        <pc:spChg chg="add mod">
          <ac:chgData name="Likun Wang" userId="c3701072-f693-450b-9807-e8ffbae4ae23" providerId="ADAL" clId="{D97D9EF1-A7C3-4C9D-B2F2-3D9DBAAA838D}" dt="2022-03-18T04:32:51.780" v="2113" actId="1076"/>
          <ac:spMkLst>
            <pc:docMk/>
            <pc:sldMk cId="2962309068" sldId="633"/>
            <ac:spMk id="12" creationId="{76889F87-D0A9-4FF2-87F3-DFB431E42609}"/>
          </ac:spMkLst>
        </pc:spChg>
        <pc:spChg chg="add del mod">
          <ac:chgData name="Likun Wang" userId="c3701072-f693-450b-9807-e8ffbae4ae23" providerId="ADAL" clId="{D97D9EF1-A7C3-4C9D-B2F2-3D9DBAAA838D}" dt="2022-03-18T12:07:36.819" v="5570" actId="478"/>
          <ac:spMkLst>
            <pc:docMk/>
            <pc:sldMk cId="2962309068" sldId="633"/>
            <ac:spMk id="15" creationId="{361C444B-A9AE-49CC-9175-51D56B519907}"/>
          </ac:spMkLst>
        </pc:spChg>
        <pc:spChg chg="add mod">
          <ac:chgData name="Likun Wang" userId="c3701072-f693-450b-9807-e8ffbae4ae23" providerId="ADAL" clId="{D97D9EF1-A7C3-4C9D-B2F2-3D9DBAAA838D}" dt="2022-03-18T12:14:15.601" v="5725" actId="20577"/>
          <ac:spMkLst>
            <pc:docMk/>
            <pc:sldMk cId="2962309068" sldId="633"/>
            <ac:spMk id="19" creationId="{AFA05781-36F3-43C6-9F7C-90254F27BD7E}"/>
          </ac:spMkLst>
        </pc:spChg>
        <pc:picChg chg="add del mod ord">
          <ac:chgData name="Likun Wang" userId="c3701072-f693-450b-9807-e8ffbae4ae23" providerId="ADAL" clId="{D97D9EF1-A7C3-4C9D-B2F2-3D9DBAAA838D}" dt="2022-03-18T04:32:16.305" v="2062" actId="22"/>
          <ac:picMkLst>
            <pc:docMk/>
            <pc:sldMk cId="2962309068" sldId="633"/>
            <ac:picMk id="8" creationId="{8CAB9F2B-0DEE-4E14-8A7A-1316AE12E90F}"/>
          </ac:picMkLst>
        </pc:picChg>
        <pc:picChg chg="add mod ord">
          <ac:chgData name="Likun Wang" userId="c3701072-f693-450b-9807-e8ffbae4ae23" providerId="ADAL" clId="{D97D9EF1-A7C3-4C9D-B2F2-3D9DBAAA838D}" dt="2022-03-18T04:32:23.285" v="2066" actId="1076"/>
          <ac:picMkLst>
            <pc:docMk/>
            <pc:sldMk cId="2962309068" sldId="633"/>
            <ac:picMk id="11" creationId="{5CEBBDCC-4E83-487B-9FA2-0F077E367900}"/>
          </ac:picMkLst>
        </pc:picChg>
        <pc:picChg chg="add del mod">
          <ac:chgData name="Likun Wang" userId="c3701072-f693-450b-9807-e8ffbae4ae23" providerId="ADAL" clId="{D97D9EF1-A7C3-4C9D-B2F2-3D9DBAAA838D}" dt="2022-03-18T12:07:34.048" v="5569" actId="478"/>
          <ac:picMkLst>
            <pc:docMk/>
            <pc:sldMk cId="2962309068" sldId="633"/>
            <ac:picMk id="14" creationId="{C8466639-2D34-4AA5-B7AE-BED850C61925}"/>
          </ac:picMkLst>
        </pc:picChg>
        <pc:picChg chg="add mod modCrop">
          <ac:chgData name="Likun Wang" userId="c3701072-f693-450b-9807-e8ffbae4ae23" providerId="ADAL" clId="{D97D9EF1-A7C3-4C9D-B2F2-3D9DBAAA838D}" dt="2022-03-18T12:13:07.151" v="5717" actId="1076"/>
          <ac:picMkLst>
            <pc:docMk/>
            <pc:sldMk cId="2962309068" sldId="633"/>
            <ac:picMk id="17" creationId="{1E37355D-A0BA-4F3C-970E-0B325873A41E}"/>
          </ac:picMkLst>
        </pc:picChg>
      </pc:sldChg>
      <pc:sldChg chg="addSp delSp modSp add mod">
        <pc:chgData name="Likun Wang" userId="c3701072-f693-450b-9807-e8ffbae4ae23" providerId="ADAL" clId="{D97D9EF1-A7C3-4C9D-B2F2-3D9DBAAA838D}" dt="2022-03-18T05:02:07.211" v="3824" actId="1076"/>
        <pc:sldMkLst>
          <pc:docMk/>
          <pc:sldMk cId="1590390159" sldId="634"/>
        </pc:sldMkLst>
        <pc:spChg chg="mod">
          <ac:chgData name="Likun Wang" userId="c3701072-f693-450b-9807-e8ffbae4ae23" providerId="ADAL" clId="{D97D9EF1-A7C3-4C9D-B2F2-3D9DBAAA838D}" dt="2022-03-18T04:49:40.547" v="2816" actId="27636"/>
          <ac:spMkLst>
            <pc:docMk/>
            <pc:sldMk cId="1590390159" sldId="634"/>
            <ac:spMk id="2" creationId="{7A5050C8-3908-4228-901C-0705CFD6D35E}"/>
          </ac:spMkLst>
        </pc:spChg>
        <pc:spChg chg="mod">
          <ac:chgData name="Likun Wang" userId="c3701072-f693-450b-9807-e8ffbae4ae23" providerId="ADAL" clId="{D97D9EF1-A7C3-4C9D-B2F2-3D9DBAAA838D}" dt="2022-03-18T05:00:48.066" v="3811" actId="1076"/>
          <ac:spMkLst>
            <pc:docMk/>
            <pc:sldMk cId="1590390159" sldId="634"/>
            <ac:spMk id="5" creationId="{8E681A38-6A85-430A-99CF-AC30CB664DC1}"/>
          </ac:spMkLst>
        </pc:spChg>
        <pc:spChg chg="add del mod">
          <ac:chgData name="Likun Wang" userId="c3701072-f693-450b-9807-e8ffbae4ae23" providerId="ADAL" clId="{D97D9EF1-A7C3-4C9D-B2F2-3D9DBAAA838D}" dt="2022-03-18T04:49:51.253" v="2818" actId="478"/>
          <ac:spMkLst>
            <pc:docMk/>
            <pc:sldMk cId="1590390159" sldId="634"/>
            <ac:spMk id="6" creationId="{E46F2999-DF97-47E5-B3CE-ACECDFDA3103}"/>
          </ac:spMkLst>
        </pc:spChg>
        <pc:spChg chg="add del mod">
          <ac:chgData name="Likun Wang" userId="c3701072-f693-450b-9807-e8ffbae4ae23" providerId="ADAL" clId="{D97D9EF1-A7C3-4C9D-B2F2-3D9DBAAA838D}" dt="2022-03-18T04:49:57.316" v="2820" actId="478"/>
          <ac:spMkLst>
            <pc:docMk/>
            <pc:sldMk cId="1590390159" sldId="634"/>
            <ac:spMk id="8" creationId="{0CCE8934-DA2B-4C7A-BA8C-A1B1EFD71AE9}"/>
          </ac:spMkLst>
        </pc:spChg>
        <pc:spChg chg="del">
          <ac:chgData name="Likun Wang" userId="c3701072-f693-450b-9807-e8ffbae4ae23" providerId="ADAL" clId="{D97D9EF1-A7C3-4C9D-B2F2-3D9DBAAA838D}" dt="2022-03-18T04:50:04.799" v="2823" actId="478"/>
          <ac:spMkLst>
            <pc:docMk/>
            <pc:sldMk cId="1590390159" sldId="634"/>
            <ac:spMk id="12" creationId="{76889F87-D0A9-4FF2-87F3-DFB431E42609}"/>
          </ac:spMkLst>
        </pc:spChg>
        <pc:spChg chg="del">
          <ac:chgData name="Likun Wang" userId="c3701072-f693-450b-9807-e8ffbae4ae23" providerId="ADAL" clId="{D97D9EF1-A7C3-4C9D-B2F2-3D9DBAAA838D}" dt="2022-03-18T04:50:02.262" v="2822" actId="478"/>
          <ac:spMkLst>
            <pc:docMk/>
            <pc:sldMk cId="1590390159" sldId="634"/>
            <ac:spMk id="15" creationId="{361C444B-A9AE-49CC-9175-51D56B519907}"/>
          </ac:spMkLst>
        </pc:spChg>
        <pc:spChg chg="add del mod">
          <ac:chgData name="Likun Wang" userId="c3701072-f693-450b-9807-e8ffbae4ae23" providerId="ADAL" clId="{D97D9EF1-A7C3-4C9D-B2F2-3D9DBAAA838D}" dt="2022-03-18T05:00:08.289" v="3797" actId="22"/>
          <ac:spMkLst>
            <pc:docMk/>
            <pc:sldMk cId="1590390159" sldId="634"/>
            <ac:spMk id="16" creationId="{CF1FF10A-8944-4A20-8B9B-A4A837C18801}"/>
          </ac:spMkLst>
        </pc:spChg>
        <pc:spChg chg="add mod">
          <ac:chgData name="Likun Wang" userId="c3701072-f693-450b-9807-e8ffbae4ae23" providerId="ADAL" clId="{D97D9EF1-A7C3-4C9D-B2F2-3D9DBAAA838D}" dt="2022-03-18T05:00:19.907" v="3805" actId="14100"/>
          <ac:spMkLst>
            <pc:docMk/>
            <pc:sldMk cId="1590390159" sldId="634"/>
            <ac:spMk id="18" creationId="{532CAA69-165A-45CA-9422-855B6DF3E22E}"/>
          </ac:spMkLst>
        </pc:spChg>
        <pc:spChg chg="add del">
          <ac:chgData name="Likun Wang" userId="c3701072-f693-450b-9807-e8ffbae4ae23" providerId="ADAL" clId="{D97D9EF1-A7C3-4C9D-B2F2-3D9DBAAA838D}" dt="2022-03-18T05:01:57.334" v="3816" actId="22"/>
          <ac:spMkLst>
            <pc:docMk/>
            <pc:sldMk cId="1590390159" sldId="634"/>
            <ac:spMk id="21" creationId="{DC9662F6-6E66-441D-BD96-7602850CD3BB}"/>
          </ac:spMkLst>
        </pc:spChg>
        <pc:spChg chg="add mod">
          <ac:chgData name="Likun Wang" userId="c3701072-f693-450b-9807-e8ffbae4ae23" providerId="ADAL" clId="{D97D9EF1-A7C3-4C9D-B2F2-3D9DBAAA838D}" dt="2022-03-18T05:02:07.211" v="3824" actId="1076"/>
          <ac:spMkLst>
            <pc:docMk/>
            <pc:sldMk cId="1590390159" sldId="634"/>
            <ac:spMk id="23" creationId="{11990FF2-478A-4679-83DA-6D9C594FE5EC}"/>
          </ac:spMkLst>
        </pc:spChg>
        <pc:picChg chg="add mod">
          <ac:chgData name="Likun Wang" userId="c3701072-f693-450b-9807-e8ffbae4ae23" providerId="ADAL" clId="{D97D9EF1-A7C3-4C9D-B2F2-3D9DBAAA838D}" dt="2022-03-18T05:00:43.109" v="3810" actId="1076"/>
          <ac:picMkLst>
            <pc:docMk/>
            <pc:sldMk cId="1590390159" sldId="634"/>
            <ac:picMk id="10" creationId="{8282F32D-5E04-4026-8CFC-540C695826B2}"/>
          </ac:picMkLst>
        </pc:picChg>
        <pc:picChg chg="add del">
          <ac:chgData name="Likun Wang" userId="c3701072-f693-450b-9807-e8ffbae4ae23" providerId="ADAL" clId="{D97D9EF1-A7C3-4C9D-B2F2-3D9DBAAA838D}" dt="2022-03-18T04:49:52.769" v="2819" actId="478"/>
          <ac:picMkLst>
            <pc:docMk/>
            <pc:sldMk cId="1590390159" sldId="634"/>
            <ac:picMk id="11" creationId="{5CEBBDCC-4E83-487B-9FA2-0F077E367900}"/>
          </ac:picMkLst>
        </pc:picChg>
        <pc:picChg chg="del">
          <ac:chgData name="Likun Wang" userId="c3701072-f693-450b-9807-e8ffbae4ae23" providerId="ADAL" clId="{D97D9EF1-A7C3-4C9D-B2F2-3D9DBAAA838D}" dt="2022-03-18T04:49:59.213" v="2821" actId="478"/>
          <ac:picMkLst>
            <pc:docMk/>
            <pc:sldMk cId="1590390159" sldId="634"/>
            <ac:picMk id="14" creationId="{C8466639-2D34-4AA5-B7AE-BED850C61925}"/>
          </ac:picMkLst>
        </pc:picChg>
        <pc:picChg chg="add mod">
          <ac:chgData name="Likun Wang" userId="c3701072-f693-450b-9807-e8ffbae4ae23" providerId="ADAL" clId="{D97D9EF1-A7C3-4C9D-B2F2-3D9DBAAA838D}" dt="2022-03-18T05:00:50.347" v="3812" actId="1076"/>
          <ac:picMkLst>
            <pc:docMk/>
            <pc:sldMk cId="1590390159" sldId="634"/>
            <ac:picMk id="19" creationId="{B04E169F-9413-4D00-AFFE-B346FF86AF1F}"/>
          </ac:picMkLst>
        </pc:picChg>
      </pc:sldChg>
      <pc:sldChg chg="addSp modSp new mod">
        <pc:chgData name="Likun Wang" userId="c3701072-f693-450b-9807-e8ffbae4ae23" providerId="ADAL" clId="{D97D9EF1-A7C3-4C9D-B2F2-3D9DBAAA838D}" dt="2022-03-18T05:12:37.857" v="4296" actId="20577"/>
        <pc:sldMkLst>
          <pc:docMk/>
          <pc:sldMk cId="3217446364" sldId="635"/>
        </pc:sldMkLst>
        <pc:spChg chg="mod">
          <ac:chgData name="Likun Wang" userId="c3701072-f693-450b-9807-e8ffbae4ae23" providerId="ADAL" clId="{D97D9EF1-A7C3-4C9D-B2F2-3D9DBAAA838D}" dt="2022-03-18T05:08:58.989" v="4082" actId="20577"/>
          <ac:spMkLst>
            <pc:docMk/>
            <pc:sldMk cId="3217446364" sldId="635"/>
            <ac:spMk id="2" creationId="{67637BAE-8F4B-419E-BC50-71CC7CFB5145}"/>
          </ac:spMkLst>
        </pc:spChg>
        <pc:spChg chg="mod">
          <ac:chgData name="Likun Wang" userId="c3701072-f693-450b-9807-e8ffbae4ae23" providerId="ADAL" clId="{D97D9EF1-A7C3-4C9D-B2F2-3D9DBAAA838D}" dt="2022-03-18T05:10:27.550" v="4265" actId="20577"/>
          <ac:spMkLst>
            <pc:docMk/>
            <pc:sldMk cId="3217446364" sldId="635"/>
            <ac:spMk id="3" creationId="{E42FC223-B121-4EBD-8A8C-0424FCA25232}"/>
          </ac:spMkLst>
        </pc:spChg>
        <pc:spChg chg="add mod">
          <ac:chgData name="Likun Wang" userId="c3701072-f693-450b-9807-e8ffbae4ae23" providerId="ADAL" clId="{D97D9EF1-A7C3-4C9D-B2F2-3D9DBAAA838D}" dt="2022-03-18T05:11:55.196" v="4283" actId="1076"/>
          <ac:spMkLst>
            <pc:docMk/>
            <pc:sldMk cId="3217446364" sldId="635"/>
            <ac:spMk id="7" creationId="{ED6B6E7D-C838-4B5B-9A01-39E52A2EBAB5}"/>
          </ac:spMkLst>
        </pc:spChg>
        <pc:spChg chg="add mod">
          <ac:chgData name="Likun Wang" userId="c3701072-f693-450b-9807-e8ffbae4ae23" providerId="ADAL" clId="{D97D9EF1-A7C3-4C9D-B2F2-3D9DBAAA838D}" dt="2022-03-18T05:12:37.857" v="4296" actId="20577"/>
          <ac:spMkLst>
            <pc:docMk/>
            <pc:sldMk cId="3217446364" sldId="635"/>
            <ac:spMk id="9" creationId="{35DC6AA6-8AA2-485D-A9AD-E0F6E93EA89B}"/>
          </ac:spMkLst>
        </pc:spChg>
        <pc:picChg chg="add mod">
          <ac:chgData name="Likun Wang" userId="c3701072-f693-450b-9807-e8ffbae4ae23" providerId="ADAL" clId="{D97D9EF1-A7C3-4C9D-B2F2-3D9DBAAA838D}" dt="2022-03-18T05:11:29.538" v="4268" actId="1076"/>
          <ac:picMkLst>
            <pc:docMk/>
            <pc:sldMk cId="3217446364" sldId="635"/>
            <ac:picMk id="5" creationId="{F7A364B4-60B5-4113-9CD0-E9C7D29EF3C6}"/>
          </ac:picMkLst>
        </pc:picChg>
        <pc:picChg chg="add mod">
          <ac:chgData name="Likun Wang" userId="c3701072-f693-450b-9807-e8ffbae4ae23" providerId="ADAL" clId="{D97D9EF1-A7C3-4C9D-B2F2-3D9DBAAA838D}" dt="2022-03-18T05:12:27.716" v="4285" actId="1076"/>
          <ac:picMkLst>
            <pc:docMk/>
            <pc:sldMk cId="3217446364" sldId="635"/>
            <ac:picMk id="8" creationId="{1582B784-0F6E-42D1-9A93-CF40588DEB1D}"/>
          </ac:picMkLst>
        </pc:picChg>
      </pc:sldChg>
      <pc:sldChg chg="addSp modSp new mod">
        <pc:chgData name="Likun Wang" userId="c3701072-f693-450b-9807-e8ffbae4ae23" providerId="ADAL" clId="{D97D9EF1-A7C3-4C9D-B2F2-3D9DBAAA838D}" dt="2022-03-18T05:38:05.253" v="5332"/>
        <pc:sldMkLst>
          <pc:docMk/>
          <pc:sldMk cId="4010129730" sldId="636"/>
        </pc:sldMkLst>
        <pc:spChg chg="mod">
          <ac:chgData name="Likun Wang" userId="c3701072-f693-450b-9807-e8ffbae4ae23" providerId="ADAL" clId="{D97D9EF1-A7C3-4C9D-B2F2-3D9DBAAA838D}" dt="2022-03-18T05:13:36.715" v="4429" actId="20577"/>
          <ac:spMkLst>
            <pc:docMk/>
            <pc:sldMk cId="4010129730" sldId="636"/>
            <ac:spMk id="2" creationId="{3FC9133D-9F93-4CFC-9A7E-83BE4F421C89}"/>
          </ac:spMkLst>
        </pc:spChg>
        <pc:spChg chg="mod">
          <ac:chgData name="Likun Wang" userId="c3701072-f693-450b-9807-e8ffbae4ae23" providerId="ADAL" clId="{D97D9EF1-A7C3-4C9D-B2F2-3D9DBAAA838D}" dt="2022-03-18T05:36:22.284" v="5312" actId="5793"/>
          <ac:spMkLst>
            <pc:docMk/>
            <pc:sldMk cId="4010129730" sldId="636"/>
            <ac:spMk id="3" creationId="{1419248F-D570-41E2-AFB1-08810A5874B6}"/>
          </ac:spMkLst>
        </pc:spChg>
        <pc:spChg chg="add mod">
          <ac:chgData name="Likun Wang" userId="c3701072-f693-450b-9807-e8ffbae4ae23" providerId="ADAL" clId="{D97D9EF1-A7C3-4C9D-B2F2-3D9DBAAA838D}" dt="2022-03-18T05:37:53.882" v="5316" actId="1076"/>
          <ac:spMkLst>
            <pc:docMk/>
            <pc:sldMk cId="4010129730" sldId="636"/>
            <ac:spMk id="8" creationId="{096537EC-FE1E-4799-94AF-44C14CFD44B4}"/>
          </ac:spMkLst>
        </pc:spChg>
        <pc:spChg chg="add mod">
          <ac:chgData name="Likun Wang" userId="c3701072-f693-450b-9807-e8ffbae4ae23" providerId="ADAL" clId="{D97D9EF1-A7C3-4C9D-B2F2-3D9DBAAA838D}" dt="2022-03-18T05:38:05.253" v="5332"/>
          <ac:spMkLst>
            <pc:docMk/>
            <pc:sldMk cId="4010129730" sldId="636"/>
            <ac:spMk id="12" creationId="{6F4C31AA-84EA-407C-91B9-092148A04C83}"/>
          </ac:spMkLst>
        </pc:spChg>
        <pc:graphicFrameChg chg="add mod">
          <ac:chgData name="Likun Wang" userId="c3701072-f693-450b-9807-e8ffbae4ae23" providerId="ADAL" clId="{D97D9EF1-A7C3-4C9D-B2F2-3D9DBAAA838D}" dt="2022-03-18T05:35:57.217" v="5302"/>
          <ac:graphicFrameMkLst>
            <pc:docMk/>
            <pc:sldMk cId="4010129730" sldId="636"/>
            <ac:graphicFrameMk id="9" creationId="{DAF65DE4-9662-43B8-9ECF-BC6D9D36BD22}"/>
          </ac:graphicFrameMkLst>
        </pc:graphicFrameChg>
        <pc:picChg chg="add mod modCrop">
          <ac:chgData name="Likun Wang" userId="c3701072-f693-450b-9807-e8ffbae4ae23" providerId="ADAL" clId="{D97D9EF1-A7C3-4C9D-B2F2-3D9DBAAA838D}" dt="2022-03-18T05:36:17.226" v="5308" actId="1076"/>
          <ac:picMkLst>
            <pc:docMk/>
            <pc:sldMk cId="4010129730" sldId="636"/>
            <ac:picMk id="6" creationId="{08CC48E8-8457-4F8B-8817-1F2C13B27C09}"/>
          </ac:picMkLst>
        </pc:picChg>
        <pc:picChg chg="add mod">
          <ac:chgData name="Likun Wang" userId="c3701072-f693-450b-9807-e8ffbae4ae23" providerId="ADAL" clId="{D97D9EF1-A7C3-4C9D-B2F2-3D9DBAAA838D}" dt="2022-03-18T05:37:49.457" v="5315" actId="1076"/>
          <ac:picMkLst>
            <pc:docMk/>
            <pc:sldMk cId="4010129730" sldId="636"/>
            <ac:picMk id="11" creationId="{42898B9F-A0AC-4433-941F-4AD42DBCADE1}"/>
          </ac:picMkLst>
        </pc:picChg>
      </pc:sldChg>
    </pc:docChg>
  </pc:docChgLst>
  <pc:docChgLst>
    <pc:chgData name="Likun Wang" userId="c3701072-f693-450b-9807-e8ffbae4ae23" providerId="ADAL" clId="{209D4EF3-12B8-45F0-8E92-093D9EF530B9}"/>
    <pc:docChg chg="delSld">
      <pc:chgData name="Likun Wang" userId="c3701072-f693-450b-9807-e8ffbae4ae23" providerId="ADAL" clId="{209D4EF3-12B8-45F0-8E92-093D9EF530B9}" dt="2022-04-26T18:49:41.575" v="0" actId="47"/>
      <pc:docMkLst>
        <pc:docMk/>
      </pc:docMkLst>
      <pc:sldChg chg="del">
        <pc:chgData name="Likun Wang" userId="c3701072-f693-450b-9807-e8ffbae4ae23" providerId="ADAL" clId="{209D4EF3-12B8-45F0-8E92-093D9EF530B9}" dt="2022-04-26T18:49:41.575" v="0" actId="47"/>
        <pc:sldMkLst>
          <pc:docMk/>
          <pc:sldMk cId="597753968" sldId="63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523" cy="464662"/>
          </a:xfrm>
          <a:prstGeom prst="rect">
            <a:avLst/>
          </a:prstGeom>
        </p:spPr>
        <p:txBody>
          <a:bodyPr vert="horz" lIns="91323" tIns="45661" rIns="91323" bIns="4566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292" y="0"/>
            <a:ext cx="3037523" cy="464662"/>
          </a:xfrm>
          <a:prstGeom prst="rect">
            <a:avLst/>
          </a:prstGeom>
        </p:spPr>
        <p:txBody>
          <a:bodyPr vert="horz" lIns="91323" tIns="45661" rIns="91323" bIns="45661" rtlCol="0"/>
          <a:lstStyle>
            <a:lvl1pPr algn="r">
              <a:defRPr sz="1200"/>
            </a:lvl1pPr>
          </a:lstStyle>
          <a:p>
            <a:fld id="{E6BE962C-A69F-4E2A-B52A-B5E0AB9803B8}" type="datetimeFigureOut">
              <a:rPr lang="en-US" smtClean="0"/>
              <a:pPr/>
              <a:t>4/26/2022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154"/>
            <a:ext cx="3037523" cy="464662"/>
          </a:xfrm>
          <a:prstGeom prst="rect">
            <a:avLst/>
          </a:prstGeom>
        </p:spPr>
        <p:txBody>
          <a:bodyPr vert="horz" lIns="91323" tIns="45661" rIns="91323" bIns="4566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292" y="8830154"/>
            <a:ext cx="3037523" cy="464662"/>
          </a:xfrm>
          <a:prstGeom prst="rect">
            <a:avLst/>
          </a:prstGeom>
        </p:spPr>
        <p:txBody>
          <a:bodyPr vert="horz" lIns="91323" tIns="45661" rIns="91323" bIns="45661" rtlCol="0" anchor="b"/>
          <a:lstStyle>
            <a:lvl1pPr algn="r">
              <a:defRPr sz="1200"/>
            </a:lvl1pPr>
          </a:lstStyle>
          <a:p>
            <a:fld id="{C3E56A17-EFBB-4F9F-A0CA-1392AD3D00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1823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1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7" y="0"/>
            <a:ext cx="3037841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>
              <a:defRPr sz="1200"/>
            </a:lvl1pPr>
          </a:lstStyle>
          <a:p>
            <a:fld id="{816FB0CF-5528-C744-A119-58E52B5EA66C}" type="datetimeFigureOut">
              <a:rPr lang="en-US" smtClean="0"/>
              <a:pPr/>
              <a:t>4/26/2022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4" rIns="93167" bIns="4658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7" tIns="46584" rIns="93167" bIns="4658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1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7" y="8829967"/>
            <a:ext cx="3037841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>
              <a:defRPr sz="1200"/>
            </a:lvl1pPr>
          </a:lstStyle>
          <a:p>
            <a:fld id="{370B2DB1-9050-F54C-8252-2890C3B058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36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dt" sz="quarter"/>
          </p:nvPr>
        </p:nvSpPr>
        <p:spPr>
          <a:noFill/>
          <a:ln/>
        </p:spPr>
        <p:txBody>
          <a:bodyPr/>
          <a:lstStyle/>
          <a:p>
            <a:fld id="{8F18DA27-B3A0-4D83-B30E-B06E198A3390}" type="datetime1">
              <a:rPr lang="en-GB">
                <a:latin typeface="Times New Roman" pitchFamily="18" charset="0"/>
                <a:ea typeface="Microsoft YaHei" pitchFamily="34" charset="-122"/>
                <a:cs typeface="Segoe UI" pitchFamily="34" charset="0"/>
              </a:rPr>
              <a:pPr/>
              <a:t>26/04/2022</a:t>
            </a:fld>
            <a:endParaRPr lang="en-GB">
              <a:latin typeface="Times New Roman" pitchFamily="18" charset="0"/>
              <a:ea typeface="Microsoft YaHei" pitchFamily="34" charset="-122"/>
              <a:cs typeface="Segoe UI" pitchFamily="34" charset="0"/>
            </a:endParaRPr>
          </a:p>
        </p:txBody>
      </p:sp>
      <p:sp>
        <p:nvSpPr>
          <p:cNvPr id="43011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F8777F4B-C175-4CCA-A610-A90DED55FB7B}" type="slidenum">
              <a:rPr lang="de-DE">
                <a:latin typeface="Times New Roman" pitchFamily="18" charset="0"/>
                <a:ea typeface="Microsoft YaHei" pitchFamily="34" charset="-122"/>
                <a:cs typeface="Segoe UI" pitchFamily="34" charset="0"/>
              </a:rPr>
              <a:pPr/>
              <a:t>14</a:t>
            </a:fld>
            <a:endParaRPr lang="de-DE">
              <a:latin typeface="Times New Roman" pitchFamily="18" charset="0"/>
              <a:ea typeface="Microsoft YaHei" pitchFamily="34" charset="-122"/>
              <a:cs typeface="Segoe UI" pitchFamily="34" charset="0"/>
            </a:endParaRPr>
          </a:p>
        </p:txBody>
      </p:sp>
      <p:sp>
        <p:nvSpPr>
          <p:cNvPr id="4301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2950"/>
            <a:ext cx="4962525" cy="3722688"/>
          </a:xfrm>
          <a:solidFill>
            <a:srgbClr val="FFFFFF"/>
          </a:solidFill>
          <a:ln/>
        </p:spPr>
      </p:sp>
      <p:sp>
        <p:nvSpPr>
          <p:cNvPr id="4301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887202" y="4714875"/>
            <a:ext cx="4893098" cy="4470400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489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8101-E5EA-4C88-B4D0-3502433140B4}" type="datetime1">
              <a:rPr lang="en-US" smtClean="0"/>
              <a:pPr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E7906-65D5-4AE4-A415-88914DE5D980}" type="datetime1">
              <a:rPr lang="en-US" smtClean="0"/>
              <a:pPr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Line 6"/>
          <p:cNvSpPr>
            <a:spLocks noChangeShapeType="1"/>
          </p:cNvSpPr>
          <p:nvPr userDrawn="1"/>
        </p:nvSpPr>
        <p:spPr bwMode="auto">
          <a:xfrm>
            <a:off x="0" y="885825"/>
            <a:ext cx="91440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350" dirty="0">
              <a:latin typeface="+mj-lt"/>
              <a:ea typeface="+mn-ea"/>
              <a:cs typeface="ＭＳ Ｐゴシック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0722-D66D-4130-97EC-A01543D99507}" type="datetime1">
              <a:rPr lang="en-US" smtClean="0"/>
              <a:pPr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04818" y="-1"/>
            <a:ext cx="7381982" cy="885825"/>
          </a:xfrm>
        </p:spPr>
        <p:txBody>
          <a:bodyPr>
            <a:normAutofit/>
          </a:bodyPr>
          <a:lstStyle>
            <a:lvl1pPr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026160"/>
            <a:ext cx="8229600" cy="5452743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6"/>
            <a:ext cx="2133600" cy="365125"/>
          </a:xfrm>
        </p:spPr>
        <p:txBody>
          <a:bodyPr/>
          <a:lstStyle/>
          <a:p>
            <a:fld id="{36AA9D06-0DDC-43DB-B80A-B18B30663611}" type="datetime1">
              <a:rPr lang="en-US" smtClean="0"/>
              <a:pPr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78907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78906"/>
            <a:ext cx="2133600" cy="365125"/>
          </a:xfrm>
        </p:spPr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Line 6"/>
          <p:cNvSpPr>
            <a:spLocks noChangeShapeType="1"/>
          </p:cNvSpPr>
          <p:nvPr userDrawn="1"/>
        </p:nvSpPr>
        <p:spPr bwMode="auto">
          <a:xfrm>
            <a:off x="0" y="885825"/>
            <a:ext cx="91440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350" dirty="0">
              <a:latin typeface="+mj-lt"/>
              <a:ea typeface="+mn-ea"/>
              <a:cs typeface="ＭＳ Ｐゴシック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7CAB1-A58A-4BFB-80A1-8ACA6DC51A05}" type="datetime1">
              <a:rPr lang="en-US" smtClean="0"/>
              <a:pPr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371600"/>
            <a:ext cx="4038600" cy="475488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371600"/>
            <a:ext cx="4038600" cy="475488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AB390-D426-4E3F-B0F6-8C02A945A8DB}" type="datetime1">
              <a:rPr lang="en-US" smtClean="0"/>
              <a:pPr/>
              <a:t>4/26/2022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Line 6"/>
          <p:cNvSpPr>
            <a:spLocks noChangeShapeType="1"/>
          </p:cNvSpPr>
          <p:nvPr userDrawn="1"/>
        </p:nvSpPr>
        <p:spPr bwMode="auto">
          <a:xfrm>
            <a:off x="0" y="885825"/>
            <a:ext cx="91440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350" dirty="0">
              <a:latin typeface="+mj-lt"/>
              <a:ea typeface="+mn-ea"/>
              <a:cs typeface="ＭＳ Ｐゴシック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FCA2C-2027-4265-906F-F35038E2DE2A}" type="datetime1">
              <a:rPr lang="en-US" smtClean="0"/>
              <a:pPr/>
              <a:t>4/26/2022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Line 6"/>
          <p:cNvSpPr>
            <a:spLocks noChangeShapeType="1"/>
          </p:cNvSpPr>
          <p:nvPr userDrawn="1"/>
        </p:nvSpPr>
        <p:spPr bwMode="auto">
          <a:xfrm>
            <a:off x="0" y="885825"/>
            <a:ext cx="91440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350" dirty="0">
              <a:latin typeface="+mj-lt"/>
              <a:ea typeface="+mn-ea"/>
              <a:cs typeface="ＭＳ Ｐゴシック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8A763-F383-4DC6-B253-7B04196021E0}" type="datetime1">
              <a:rPr lang="en-US" smtClean="0"/>
              <a:pPr/>
              <a:t>4/26/2022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Line 6"/>
          <p:cNvSpPr>
            <a:spLocks noChangeShapeType="1"/>
          </p:cNvSpPr>
          <p:nvPr userDrawn="1"/>
        </p:nvSpPr>
        <p:spPr bwMode="auto">
          <a:xfrm>
            <a:off x="0" y="885825"/>
            <a:ext cx="91440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350" dirty="0">
              <a:latin typeface="+mj-lt"/>
              <a:ea typeface="+mn-ea"/>
              <a:cs typeface="ＭＳ Ｐゴシック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DE52-4227-4B49-A7E3-71040B03D5CD}" type="datetime1">
              <a:rPr lang="en-US" smtClean="0"/>
              <a:pPr/>
              <a:t>4/26/2022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Line 6"/>
          <p:cNvSpPr>
            <a:spLocks noChangeShapeType="1"/>
          </p:cNvSpPr>
          <p:nvPr userDrawn="1"/>
        </p:nvSpPr>
        <p:spPr bwMode="auto">
          <a:xfrm>
            <a:off x="0" y="885825"/>
            <a:ext cx="91440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350" dirty="0">
              <a:latin typeface="+mj-lt"/>
              <a:ea typeface="+mn-ea"/>
              <a:cs typeface="ＭＳ Ｐゴシック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F4E9E-917F-4224-8662-01E965D4C2F7}" type="datetime1">
              <a:rPr lang="en-US" smtClean="0"/>
              <a:pPr/>
              <a:t>4/26/2022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Line 6"/>
          <p:cNvSpPr>
            <a:spLocks noChangeShapeType="1"/>
          </p:cNvSpPr>
          <p:nvPr userDrawn="1"/>
        </p:nvSpPr>
        <p:spPr bwMode="auto">
          <a:xfrm>
            <a:off x="0" y="885825"/>
            <a:ext cx="91440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350" dirty="0">
              <a:latin typeface="+mj-lt"/>
              <a:ea typeface="+mn-ea"/>
              <a:cs typeface="ＭＳ Ｐゴシック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9201"/>
            <a:ext cx="5486400" cy="350837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08DC9-07D6-4CB7-BBD2-7ADEB6B7A259}" type="datetime1">
              <a:rPr lang="en-US" smtClean="0"/>
              <a:pPr/>
              <a:t>4/26/2022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27759"/>
            <a:ext cx="8229600" cy="5228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744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85DE5-E8DD-40CE-B017-3C2FB130B14C}" type="datetime1">
              <a:rPr lang="en-US" smtClean="0"/>
              <a:pPr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725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87540" y="64782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1"/>
            <a:ext cx="8229600" cy="885825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/>
          <a:p>
            <a:r>
              <a:rPr lang="en-US" dirty="0"/>
              <a:t>Click to edit title</a:t>
            </a:r>
          </a:p>
        </p:txBody>
      </p:sp>
      <p:pic>
        <p:nvPicPr>
          <p:cNvPr id="9" name="Picture 8" descr="H:\MY DOCUMENTS\GSICS\logo\GSICS180px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16005"/>
            <a:ext cx="1578968" cy="85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2475" b="1" i="0" strike="noStrike" kern="1200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Likun.Wang@noaa.gov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gsics.nsmc.org.cn/portal/en/fycv/xcal.html" TargetMode="External"/><Relationship Id="rId3" Type="http://schemas.openxmlformats.org/officeDocument/2006/relationships/hyperlink" Target="http://www.star.nesdis.noaa.gov/smcd/GCC/ProductCatalog.php" TargetMode="External"/><Relationship Id="rId7" Type="http://schemas.openxmlformats.org/officeDocument/2006/relationships/hyperlink" Target="https://www.star.nesdis.noaa.gov/GOESCal/G16_ABI_IR_InterCal_static.php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data.jma.go.jp/mscweb/data/monitoring/calibration.html" TargetMode="External"/><Relationship Id="rId5" Type="http://schemas.openxmlformats.org/officeDocument/2006/relationships/hyperlink" Target="https://www.star.nesdis.noaa.gov/smcd/GCC/ProductCatalogImages.php" TargetMode="External"/><Relationship Id="rId10" Type="http://schemas.openxmlformats.org/officeDocument/2006/relationships/hyperlink" Target="https://www.mosdac.gov.in/gsics" TargetMode="External"/><Relationship Id="rId4" Type="http://schemas.openxmlformats.org/officeDocument/2006/relationships/hyperlink" Target="http://gsics.tools.eumetsat.int/plotter/" TargetMode="External"/><Relationship Id="rId9" Type="http://schemas.openxmlformats.org/officeDocument/2006/relationships/hyperlink" Target="http://nmsc.kma.go.kr/html/homepage/en/gsics/Infrared/gsicsIrTimeSequence.do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gsics.atmos.umd.edu/bin/view/Development/20210506" TargetMode="External"/><Relationship Id="rId2" Type="http://schemas.openxmlformats.org/officeDocument/2006/relationships/hyperlink" Target="http://gsics.atmos.umd.edu/bin/view/Development/2021040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sics.atmos.umd.edu/bin/view/Development/20211202" TargetMode="External"/><Relationship Id="rId5" Type="http://schemas.openxmlformats.org/officeDocument/2006/relationships/hyperlink" Target="http://gsics.atmos.umd.edu/bin/view/Development/20211007" TargetMode="External"/><Relationship Id="rId4" Type="http://schemas.openxmlformats.org/officeDocument/2006/relationships/hyperlink" Target="http://gsics.atmos.umd.edu/bin/view/Development/20210708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1" y="1457326"/>
            <a:ext cx="6858001" cy="1881802"/>
          </a:xfrm>
        </p:spPr>
        <p:txBody>
          <a:bodyPr>
            <a:normAutofit fontScale="90000"/>
          </a:bodyPr>
          <a:lstStyle/>
          <a:p>
            <a:br>
              <a:rPr lang="en-US" sz="3000" dirty="0"/>
            </a:br>
            <a:r>
              <a:rPr lang="en-US" sz="4800" dirty="0"/>
              <a:t>GRWG IR Sub-Group Briefing Report</a:t>
            </a:r>
            <a:endParaRPr lang="en-US" sz="4800" dirty="0">
              <a:latin typeface="Baskerville Old Face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0640" y="3535060"/>
            <a:ext cx="6329253" cy="1537335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Likun Wang</a:t>
            </a:r>
            <a:endParaRPr lang="en-US" sz="2800" b="1" baseline="30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  <a:p>
            <a:endParaRPr lang="en-US" b="1" baseline="30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  <a:p>
            <a:r>
              <a:rPr lang="en-US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ESSIC/Univ. of Maryland; </a:t>
            </a:r>
            <a:r>
              <a:rPr lang="en-US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hlinkClick r:id="rId2"/>
              </a:rPr>
              <a:t>Likun.Wang@noaa.gov</a:t>
            </a:r>
            <a:r>
              <a:rPr lang="en-US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</a:p>
          <a:p>
            <a:pPr marL="385763" indent="-385763"/>
            <a:endParaRPr lang="en-US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  <a:p>
            <a:pPr marL="385763" indent="-385763"/>
            <a:endParaRPr lang="en-US" sz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  <a:p>
            <a:pPr>
              <a:spcBef>
                <a:spcPts val="0"/>
              </a:spcBef>
            </a:pPr>
            <a:endParaRPr lang="en-US" sz="825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en-US" sz="825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825" dirty="0"/>
              <a:t> 2022 GSICS annual meeting,  March 17 2022 </a:t>
            </a:r>
            <a:endParaRPr lang="en-US" sz="825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849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050C8-3908-4228-901C-0705CFD6D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Highlights: </a:t>
            </a:r>
            <a:br>
              <a:rPr lang="en-US" dirty="0"/>
            </a:br>
            <a:r>
              <a:rPr lang="en-US" dirty="0"/>
              <a:t>Vicarious Calibration for IR sensors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681A38-6A85-430A-99CF-AC30CB664D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7224" y="1006835"/>
            <a:ext cx="4298576" cy="511964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In-Situ Measurements during field campaign were used to evaluate the absolute radiometric calibration accuracy of passing over IR sensors.</a:t>
            </a:r>
          </a:p>
          <a:p>
            <a:pPr lvl="1"/>
            <a:r>
              <a:rPr lang="en-US" dirty="0"/>
              <a:t>Lake Qinghai: FY-3D MERSI and FY-4A AGRI</a:t>
            </a:r>
          </a:p>
          <a:p>
            <a:pPr lvl="1"/>
            <a:r>
              <a:rPr lang="en-US" dirty="0"/>
              <a:t>Lake Titicaca: VIIRS </a:t>
            </a:r>
          </a:p>
          <a:p>
            <a:pPr marL="342900" lvl="1" indent="0">
              <a:buNone/>
            </a:pPr>
            <a:r>
              <a:rPr lang="en-US" dirty="0"/>
              <a:t>   </a:t>
            </a:r>
          </a:p>
          <a:p>
            <a:r>
              <a:rPr lang="en-US" dirty="0"/>
              <a:t>RTM was used to simulate path radiance and transmittance propagated from land surface targets to satellite instrument entrance aperture. </a:t>
            </a:r>
          </a:p>
          <a:p>
            <a:endParaRPr lang="en-US" dirty="0"/>
          </a:p>
          <a:p>
            <a:r>
              <a:rPr lang="en-US" dirty="0"/>
              <a:t>Uncertainties should be fully understood and documented.  </a:t>
            </a:r>
          </a:p>
          <a:p>
            <a:endParaRPr lang="en-US" dirty="0"/>
          </a:p>
          <a:p>
            <a:r>
              <a:rPr lang="en-US" dirty="0"/>
              <a:t>Moon potentially serve as a tool to inter-calibrate IR sensors.   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5CEBBDCC-4E83-487B-9FA2-0F077E36790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95800" y="1006835"/>
            <a:ext cx="4038600" cy="274220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E960BD-AEA9-46F7-ACE2-930B10DC7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889F87-D0A9-4FF2-87F3-DFB431E42609}"/>
              </a:ext>
            </a:extLst>
          </p:cNvPr>
          <p:cNvSpPr txBox="1"/>
          <p:nvPr/>
        </p:nvSpPr>
        <p:spPr>
          <a:xfrm>
            <a:off x="4648202" y="3500719"/>
            <a:ext cx="1776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Yong Zhang 2021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E37355D-A0BA-4F3C-970E-0B325873A4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372" r="5000"/>
          <a:stretch/>
        </p:blipFill>
        <p:spPr>
          <a:xfrm>
            <a:off x="4466197" y="3888655"/>
            <a:ext cx="4220603" cy="249388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FA05781-36F3-43C6-9F7C-90254F27BD7E}"/>
              </a:ext>
            </a:extLst>
          </p:cNvPr>
          <p:cNvSpPr txBox="1"/>
          <p:nvPr/>
        </p:nvSpPr>
        <p:spPr>
          <a:xfrm>
            <a:off x="4572000" y="6446194"/>
            <a:ext cx="45764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 err="1">
                <a:latin typeface="ArialMT"/>
              </a:rPr>
              <a:t>Constanze</a:t>
            </a:r>
            <a:r>
              <a:rPr lang="en-US" sz="1800" b="0" i="0" u="none" strike="noStrike" baseline="0" dirty="0">
                <a:latin typeface="ArialMT"/>
              </a:rPr>
              <a:t> Seibert</a:t>
            </a:r>
            <a:r>
              <a:rPr lang="en-US" sz="1400" dirty="0">
                <a:latin typeface="ArialMT"/>
              </a:rPr>
              <a:t>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309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050C8-3908-4228-901C-0705CFD6D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Highlights: </a:t>
            </a:r>
            <a:br>
              <a:rPr lang="en-US" dirty="0"/>
            </a:br>
            <a:r>
              <a:rPr lang="fr-FR" sz="2800" dirty="0"/>
              <a:t>IASI-A End Of Life tests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681A38-6A85-430A-99CF-AC30CB664D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7224" y="1264512"/>
            <a:ext cx="4298576" cy="5119645"/>
          </a:xfrm>
        </p:spPr>
        <p:txBody>
          <a:bodyPr>
            <a:normAutofit lnSpcReduction="10000"/>
          </a:bodyPr>
          <a:lstStyle/>
          <a:p>
            <a:r>
              <a:rPr lang="fr-FR" sz="2000" dirty="0"/>
              <a:t>Seven(7) </a:t>
            </a:r>
            <a:r>
              <a:rPr lang="en-US" sz="2000" dirty="0"/>
              <a:t>IASI-A End Of Life </a:t>
            </a:r>
            <a:r>
              <a:rPr lang="fr-FR" sz="2000" dirty="0"/>
              <a:t>tests</a:t>
            </a:r>
            <a:r>
              <a:rPr lang="en-US" sz="2000" dirty="0"/>
              <a:t> were performed </a:t>
            </a:r>
            <a:r>
              <a:rPr lang="en-US" dirty="0"/>
              <a:t>during the deorbiting campaign </a:t>
            </a:r>
            <a:r>
              <a:rPr lang="fr-FR" sz="2000" dirty="0" err="1"/>
              <a:t>from</a:t>
            </a:r>
            <a:r>
              <a:rPr lang="fr-FR" sz="2000" dirty="0"/>
              <a:t> 07/09/2021 to 28/11/2021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The test data are very important to understand and improve the calibration accuracy of hyperspectral IR sounders. </a:t>
            </a:r>
          </a:p>
          <a:p>
            <a:endParaRPr lang="en-US" dirty="0"/>
          </a:p>
          <a:p>
            <a:r>
              <a:rPr lang="en-US" dirty="0"/>
              <a:t>The first ever direct IASI-A and IASI–B SNOs were collected, which will help to characterize their radiometric and spectral differences.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E960BD-AEA9-46F7-ACE2-930B10DC7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8282F32D-5E04-4026-8CFC-540C69582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984473"/>
            <a:ext cx="3559613" cy="247263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32CAA69-165A-45CA-9422-855B6DF3E22E}"/>
              </a:ext>
            </a:extLst>
          </p:cNvPr>
          <p:cNvSpPr txBox="1"/>
          <p:nvPr/>
        </p:nvSpPr>
        <p:spPr>
          <a:xfrm>
            <a:off x="5515535" y="3639669"/>
            <a:ext cx="29919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Théodore 2022</a:t>
            </a:r>
          </a:p>
        </p:txBody>
      </p:sp>
      <p:pic>
        <p:nvPicPr>
          <p:cNvPr id="19" name="Image 4">
            <a:extLst>
              <a:ext uri="{FF2B5EF4-FFF2-40B4-BE49-F238E27FC236}">
                <a16:creationId xmlns:a16="http://schemas.microsoft.com/office/drawing/2014/main" id="{B04E169F-9413-4D00-AFFE-B346FF86AF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2" y="4125448"/>
            <a:ext cx="4213117" cy="247263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1990FF2-478A-4679-83DA-6D9C594FE5EC}"/>
              </a:ext>
            </a:extLst>
          </p:cNvPr>
          <p:cNvSpPr txBox="1"/>
          <p:nvPr/>
        </p:nvSpPr>
        <p:spPr>
          <a:xfrm>
            <a:off x="5843372" y="6490215"/>
            <a:ext cx="45764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Yannick </a:t>
            </a:r>
            <a:r>
              <a:rPr lang="en-US" dirty="0" err="1"/>
              <a:t>Kangah</a:t>
            </a:r>
            <a:r>
              <a:rPr lang="en-US" dirty="0"/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1590390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37BAE-8F4B-419E-BC50-71CC7CFB5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Highlights: </a:t>
            </a:r>
            <a:br>
              <a:rPr lang="en-US" dirty="0"/>
            </a:br>
            <a:r>
              <a:rPr lang="en-US" dirty="0"/>
              <a:t>T</a:t>
            </a:r>
            <a:r>
              <a:rPr lang="en-US" altLang="zh-CN" dirty="0"/>
              <a:t>ransition</a:t>
            </a:r>
            <a:r>
              <a:rPr lang="en-US" dirty="0"/>
              <a:t> from SNPP to NOAA 20/</a:t>
            </a:r>
            <a:r>
              <a:rPr lang="en-US" dirty="0" err="1"/>
              <a:t>CrIS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FC223-B121-4EBD-8A8C-0424FCA25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118" y="1026160"/>
            <a:ext cx="4168588" cy="5452743"/>
          </a:xfrm>
        </p:spPr>
        <p:txBody>
          <a:bodyPr/>
          <a:lstStyle/>
          <a:p>
            <a:r>
              <a:rPr lang="en-US" dirty="0"/>
              <a:t>Different methods have been used to identify the radiometric differences between SNPP and NOAA-20 </a:t>
            </a:r>
            <a:r>
              <a:rPr lang="en-US" dirty="0" err="1"/>
              <a:t>CrIS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Direct comparison </a:t>
            </a:r>
          </a:p>
          <a:p>
            <a:pPr lvl="1"/>
            <a:r>
              <a:rPr lang="en-US" dirty="0"/>
              <a:t>Double Difference</a:t>
            </a:r>
          </a:p>
          <a:p>
            <a:pPr lvl="1"/>
            <a:endParaRPr lang="en-US" dirty="0"/>
          </a:p>
          <a:p>
            <a:r>
              <a:rPr lang="en-US" dirty="0"/>
              <a:t>The radiometric differences between SNPP and NOAA-20 </a:t>
            </a:r>
            <a:r>
              <a:rPr lang="en-US" dirty="0" err="1"/>
              <a:t>CrIS</a:t>
            </a:r>
            <a:r>
              <a:rPr lang="en-US" dirty="0"/>
              <a:t> 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well</a:t>
            </a:r>
            <a:r>
              <a:rPr lang="zh-CN" altLang="en-US" dirty="0"/>
              <a:t> </a:t>
            </a:r>
            <a:r>
              <a:rPr lang="en-US" altLang="zh-CN" dirty="0"/>
              <a:t>documented and understood. </a:t>
            </a:r>
            <a:endParaRPr lang="en-US" dirty="0"/>
          </a:p>
          <a:p>
            <a:pPr lvl="1"/>
            <a:endParaRPr lang="en-US" dirty="0"/>
          </a:p>
          <a:p>
            <a:r>
              <a:rPr lang="en-US" altLang="zh-CN" dirty="0"/>
              <a:t>The transition from SNPP/</a:t>
            </a:r>
            <a:r>
              <a:rPr lang="en-US" altLang="zh-CN" dirty="0" err="1"/>
              <a:t>CrIS</a:t>
            </a:r>
            <a:r>
              <a:rPr lang="en-US" altLang="zh-CN" dirty="0"/>
              <a:t> to NOAA-20/</a:t>
            </a:r>
            <a:r>
              <a:rPr lang="en-US" altLang="zh-CN" dirty="0" err="1"/>
              <a:t>CrIS</a:t>
            </a:r>
            <a:r>
              <a:rPr lang="en-US" altLang="zh-CN" dirty="0"/>
              <a:t> is highly  recommended in the GSICS IR group.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B51248-DC94-40E9-98D6-C3D421DC4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asted-image.png">
            <a:extLst>
              <a:ext uri="{FF2B5EF4-FFF2-40B4-BE49-F238E27FC236}">
                <a16:creationId xmlns:a16="http://schemas.microsoft.com/office/drawing/2014/main" id="{F7A364B4-60B5-4113-9CD0-E9C7D29EF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4117" y="1117785"/>
            <a:ext cx="4786448" cy="1608396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D6B6E7D-C838-4B5B-9A01-39E52A2EBAB5}"/>
              </a:ext>
            </a:extLst>
          </p:cNvPr>
          <p:cNvSpPr txBox="1"/>
          <p:nvPr/>
        </p:nvSpPr>
        <p:spPr>
          <a:xfrm>
            <a:off x="5201997" y="2773476"/>
            <a:ext cx="15573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Arata 2021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82B784-0F6E-42D1-9A93-CF40588DEB1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706" y="3181738"/>
            <a:ext cx="3681964" cy="288054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5DC6AA6-8AA2-485D-A9AD-E0F6E93EA89B}"/>
              </a:ext>
            </a:extLst>
          </p:cNvPr>
          <p:cNvSpPr txBox="1"/>
          <p:nvPr/>
        </p:nvSpPr>
        <p:spPr>
          <a:xfrm>
            <a:off x="5354397" y="6062279"/>
            <a:ext cx="15573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Wang 2021</a:t>
            </a:r>
          </a:p>
        </p:txBody>
      </p:sp>
    </p:spTree>
    <p:extLst>
      <p:ext uri="{BB962C8B-B14F-4D97-AF65-F5344CB8AC3E}">
        <p14:creationId xmlns:p14="http://schemas.microsoft.com/office/powerpoint/2010/main" val="3217446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9133D-9F93-4CFC-9A7E-83BE4F421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Highlights: </a:t>
            </a:r>
            <a:br>
              <a:rPr lang="en-US" dirty="0"/>
            </a:br>
            <a:r>
              <a:rPr lang="en-US" dirty="0"/>
              <a:t>Improving GSICS GEO-LEO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9248F-D570-41E2-AFB1-08810A587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048" y="1026160"/>
            <a:ext cx="4016188" cy="5452743"/>
          </a:xfrm>
        </p:spPr>
        <p:txBody>
          <a:bodyPr>
            <a:normAutofit/>
          </a:bodyPr>
          <a:lstStyle/>
          <a:p>
            <a:r>
              <a:rPr lang="en-US" dirty="0"/>
              <a:t>Several web meetings were (will be hosted) to improve GSICS inter-calibration algorithm and correction.</a:t>
            </a:r>
          </a:p>
          <a:p>
            <a:endParaRPr lang="en-US" dirty="0"/>
          </a:p>
          <a:p>
            <a:r>
              <a:rPr lang="en-US" dirty="0"/>
              <a:t>Several issues are identified from current GSICS GEO-LEO products.  </a:t>
            </a:r>
          </a:p>
          <a:p>
            <a:endParaRPr lang="en-US" dirty="0"/>
          </a:p>
          <a:p>
            <a:r>
              <a:rPr lang="en-US" altLang="zh-CN" dirty="0"/>
              <a:t>A</a:t>
            </a:r>
            <a:r>
              <a:rPr lang="en-US" dirty="0"/>
              <a:t>greements on the GSICS correction in the IR group are not achieved yet and the team members will continue to work on it. </a:t>
            </a:r>
          </a:p>
          <a:p>
            <a:pPr lvl="1"/>
            <a:r>
              <a:rPr lang="en-US" dirty="0"/>
              <a:t>Interactive ISSCP-NG group</a:t>
            </a:r>
          </a:p>
          <a:p>
            <a:pPr lvl="1"/>
            <a:endParaRPr lang="en-US" dirty="0"/>
          </a:p>
          <a:p>
            <a:pPr marL="3429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D8E25C-0173-428B-A4FF-E757829EA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CC48E8-8457-4F8B-8817-1F2C13B27C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67" t="47964" r="49381" b="1724"/>
          <a:stretch/>
        </p:blipFill>
        <p:spPr>
          <a:xfrm>
            <a:off x="4410635" y="885824"/>
            <a:ext cx="3299011" cy="28612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96537EC-FE1E-4799-94AF-44C14CFD44B4}"/>
              </a:ext>
            </a:extLst>
          </p:cNvPr>
          <p:cNvSpPr txBox="1"/>
          <p:nvPr/>
        </p:nvSpPr>
        <p:spPr>
          <a:xfrm>
            <a:off x="7548281" y="1882406"/>
            <a:ext cx="19117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0" kern="0" dirty="0" err="1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Hewison</a:t>
            </a:r>
            <a:r>
              <a:rPr lang="en-GB" sz="1800" b="0" kern="0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 2021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2898B9F-A0AC-4433-941F-4AD42DBCAD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910" y="3728274"/>
            <a:ext cx="2914090" cy="311575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F4C31AA-84EA-407C-91B9-092148A04C83}"/>
              </a:ext>
            </a:extLst>
          </p:cNvPr>
          <p:cNvSpPr txBox="1"/>
          <p:nvPr/>
        </p:nvSpPr>
        <p:spPr>
          <a:xfrm>
            <a:off x="7548280" y="5177493"/>
            <a:ext cx="19117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kern="0" dirty="0"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Wang</a:t>
            </a:r>
            <a:r>
              <a:rPr lang="en-GB" sz="1800" b="0" kern="0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129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1" name="Text Box 156"/>
          <p:cNvSpPr txBox="1">
            <a:spLocks noChangeArrowheads="1"/>
          </p:cNvSpPr>
          <p:nvPr/>
        </p:nvSpPr>
        <p:spPr bwMode="auto">
          <a:xfrm>
            <a:off x="625901" y="174994"/>
            <a:ext cx="9046419" cy="60520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tabLst>
                <a:tab pos="0" algn="l"/>
                <a:tab pos="844083" algn="l"/>
                <a:tab pos="1688165" algn="l"/>
                <a:tab pos="2532248" algn="l"/>
                <a:tab pos="3376331" algn="l"/>
                <a:tab pos="4220413" algn="l"/>
                <a:tab pos="5064496" algn="l"/>
                <a:tab pos="5908578" algn="l"/>
                <a:tab pos="6752661" algn="l"/>
                <a:tab pos="7596744" algn="l"/>
                <a:tab pos="8440826" algn="l"/>
                <a:tab pos="9284909" algn="l"/>
              </a:tabLst>
            </a:pPr>
            <a:r>
              <a:rPr lang="en-GB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GSICS GEO-LEO IR Product Status 2020-21</a:t>
            </a:r>
          </a:p>
        </p:txBody>
      </p:sp>
      <p:sp>
        <p:nvSpPr>
          <p:cNvPr id="16452" name="Rectangle 157"/>
          <p:cNvSpPr>
            <a:spLocks noChangeArrowheads="1"/>
          </p:cNvSpPr>
          <p:nvPr/>
        </p:nvSpPr>
        <p:spPr bwMode="auto">
          <a:xfrm>
            <a:off x="1117094" y="6123522"/>
            <a:ext cx="7719874" cy="2577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3077" tIns="43200" rIns="83077" bIns="43200">
            <a:spAutoFit/>
          </a:bodyPr>
          <a:lstStyle/>
          <a:p>
            <a:pPr>
              <a:tabLst>
                <a:tab pos="0" algn="l"/>
                <a:tab pos="844083" algn="l"/>
                <a:tab pos="1688165" algn="l"/>
                <a:tab pos="2532248" algn="l"/>
                <a:tab pos="3376331" algn="l"/>
                <a:tab pos="4220413" algn="l"/>
                <a:tab pos="5064496" algn="l"/>
                <a:tab pos="5908578" algn="l"/>
                <a:tab pos="6752661" algn="l"/>
                <a:tab pos="7596744" algn="l"/>
                <a:tab pos="8440826" algn="l"/>
                <a:tab pos="9284909" algn="l"/>
              </a:tabLst>
            </a:pPr>
            <a:r>
              <a:rPr lang="en-GB" sz="1108" dirty="0">
                <a:solidFill>
                  <a:schemeClr val="accent2"/>
                </a:solidFill>
              </a:rPr>
              <a:t>Full GSICS Product </a:t>
            </a:r>
            <a:r>
              <a:rPr lang="en-GB" sz="1108" dirty="0" err="1">
                <a:solidFill>
                  <a:schemeClr val="accent2"/>
                </a:solidFill>
              </a:rPr>
              <a:t>Catalog</a:t>
            </a:r>
            <a:r>
              <a:rPr lang="en-GB" sz="1108" dirty="0">
                <a:solidFill>
                  <a:schemeClr val="accent2"/>
                </a:solidFill>
              </a:rPr>
              <a:t> available at </a:t>
            </a:r>
            <a:r>
              <a:rPr lang="en-GB" sz="1108" dirty="0">
                <a:solidFill>
                  <a:schemeClr val="accent2"/>
                </a:solidFill>
                <a:hlinkClick r:id="rId3"/>
              </a:rPr>
              <a:t>http://www.star.nesdis.noaa.gov/smcd/GCC/ProductCatalog.php</a:t>
            </a:r>
          </a:p>
        </p:txBody>
      </p:sp>
      <p:graphicFrame>
        <p:nvGraphicFramePr>
          <p:cNvPr id="5" name="Google Shape;687;p57"/>
          <p:cNvGraphicFramePr/>
          <p:nvPr>
            <p:extLst>
              <p:ext uri="{D42A27DB-BD31-4B8C-83A1-F6EECF244321}">
                <p14:modId xmlns:p14="http://schemas.microsoft.com/office/powerpoint/2010/main" val="3138161751"/>
              </p:ext>
            </p:extLst>
          </p:nvPr>
        </p:nvGraphicFramePr>
        <p:xfrm>
          <a:off x="146305" y="1097279"/>
          <a:ext cx="8509974" cy="470916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0020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6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24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50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24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09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8839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Tahoma"/>
                        <a:buNone/>
                      </a:pPr>
                      <a:r>
                        <a:rPr lang="en-US" sz="1200" u="none" strike="noStrike" cap="none" dirty="0">
                          <a:solidFill>
                            <a:schemeClr val="lt1"/>
                          </a:solidFill>
                        </a:rPr>
                        <a:t>GPRC</a:t>
                      </a:r>
                      <a:endParaRPr sz="1200" b="0" i="0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7475" marR="67475" marT="35100" marB="3510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Tahoma"/>
                        <a:buNone/>
                      </a:pPr>
                      <a:r>
                        <a:rPr lang="en-US" sz="1200" u="none" strike="noStrike" cap="none" dirty="0">
                          <a:solidFill>
                            <a:schemeClr val="lt1"/>
                          </a:solidFill>
                        </a:rPr>
                        <a:t>Monitored Instrument</a:t>
                      </a:r>
                      <a:endParaRPr sz="1200" b="0" i="0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7475" marR="67475" marT="35100" marB="3510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Tahoma"/>
                        <a:buNone/>
                      </a:pPr>
                      <a:r>
                        <a:rPr lang="en-US" sz="1200" u="none" strike="noStrike" cap="none">
                          <a:solidFill>
                            <a:schemeClr val="lt1"/>
                          </a:solidFill>
                        </a:rPr>
                        <a:t>Reference Instrument</a:t>
                      </a:r>
                      <a:endParaRPr sz="12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7475" marR="67475" marT="35100" marB="3510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Tahoma"/>
                        <a:buNone/>
                      </a:pPr>
                      <a:r>
                        <a:rPr lang="en-US" sz="1200" u="none" strike="noStrike" cap="none">
                          <a:solidFill>
                            <a:schemeClr val="lt1"/>
                          </a:solidFill>
                        </a:rPr>
                        <a:t>GSICS NRT Correction</a:t>
                      </a:r>
                      <a:endParaRPr sz="12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7475" marR="67475" marT="35100" marB="3510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Tahoma"/>
                        <a:buNone/>
                      </a:pPr>
                      <a:r>
                        <a:rPr lang="en-US" sz="1200" u="none" strike="noStrike" cap="none">
                          <a:solidFill>
                            <a:schemeClr val="lt1"/>
                          </a:solidFill>
                        </a:rPr>
                        <a:t>GSICS Re-Analysis Correction</a:t>
                      </a:r>
                      <a:endParaRPr sz="12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7475" marR="67475" marT="35100" marB="3510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Tahoma"/>
                        <a:buNone/>
                      </a:pPr>
                      <a:r>
                        <a:rPr lang="en-US" sz="1200" u="none" strike="noStrike" cap="none">
                          <a:solidFill>
                            <a:schemeClr val="lt1"/>
                          </a:solidFill>
                        </a:rPr>
                        <a:t>GSICS Bias Monitoring</a:t>
                      </a:r>
                      <a:endParaRPr sz="12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7475" marR="67475" marT="35100" marB="3510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944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ahoma"/>
                        <a:buNone/>
                      </a:pPr>
                      <a:r>
                        <a:rPr lang="en-US" sz="1200" u="none" strike="noStrike" cap="none"/>
                        <a:t>EUMETSAT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7475" marR="67475" marT="35100" marB="351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ahoma"/>
                        <a:buNone/>
                      </a:pPr>
                      <a:r>
                        <a:rPr lang="en-US" sz="1200" u="none" strike="noStrike" cap="none"/>
                        <a:t>Meteosat-8-11/SEVIRI</a:t>
                      </a:r>
                      <a:endParaRPr sz="1100"/>
                    </a:p>
                  </a:txBody>
                  <a:tcPr marL="67475" marR="67475" marT="35100" marB="351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ahoma"/>
                        <a:buNone/>
                      </a:pPr>
                      <a:r>
                        <a:rPr lang="en-US" sz="1200" u="none" strike="noStrike" cap="none"/>
                        <a:t>Metop-A/IASIv2</a:t>
                      </a:r>
                      <a:endParaRPr sz="1200" u="none" strike="noStrike" cap="none"/>
                    </a:p>
                    <a:p>
                      <a:pPr marL="0" marR="0" lvl="0" indent="0" algn="l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ahoma"/>
                        <a:buNone/>
                      </a:pPr>
                      <a:r>
                        <a:rPr lang="en-US" sz="1200" u="none" strike="noStrike" cap="none"/>
                        <a:t>Metop-B/IASI</a:t>
                      </a:r>
                      <a:endParaRPr sz="1100"/>
                    </a:p>
                    <a:p>
                      <a:pPr marL="0" marR="0" lvl="0" indent="0" algn="l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ahoma"/>
                        <a:buNone/>
                      </a:pPr>
                      <a:r>
                        <a:rPr lang="en-US" sz="1200" u="none" strike="noStrike" cap="none"/>
                        <a:t>Metop-C/IASI</a:t>
                      </a:r>
                      <a:endParaRPr sz="1200" u="none" strike="noStrike" cap="none"/>
                    </a:p>
                    <a:p>
                      <a:pPr marL="0" marR="0" lvl="0" indent="0" algn="l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Prime</a:t>
                      </a:r>
                      <a:endParaRPr sz="1100"/>
                    </a:p>
                  </a:txBody>
                  <a:tcPr marL="67475" marR="67475" marT="35100" marB="351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ahoma"/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</a:rPr>
                        <a:t>Operational</a:t>
                      </a:r>
                      <a:endParaRPr sz="1100"/>
                    </a:p>
                    <a:p>
                      <a:pPr marL="0" marR="0" lvl="0" indent="0" algn="l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ahoma"/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</a:rPr>
                        <a:t>Operational</a:t>
                      </a:r>
                      <a:endParaRPr sz="12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ahoma"/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</a:rPr>
                        <a:t>Operational</a:t>
                      </a:r>
                      <a:endParaRPr sz="1100"/>
                    </a:p>
                    <a:p>
                      <a:pPr marL="0" marR="0" lvl="0" indent="0" algn="l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ahoma"/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</a:rPr>
                        <a:t>-</a:t>
                      </a:r>
                      <a:endParaRPr sz="1100"/>
                    </a:p>
                  </a:txBody>
                  <a:tcPr marL="67475" marR="67475" marT="35100" marB="351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ahoma"/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</a:rPr>
                        <a:t>Operational</a:t>
                      </a:r>
                      <a:endParaRPr sz="1100"/>
                    </a:p>
                    <a:p>
                      <a:pPr marL="0" marR="0" lvl="0" indent="0" algn="l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ahoma"/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</a:rPr>
                        <a:t>Operational</a:t>
                      </a:r>
                      <a:endParaRPr sz="12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ahoma"/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</a:rPr>
                        <a:t>Operational</a:t>
                      </a:r>
                      <a:endParaRPr sz="1100"/>
                    </a:p>
                    <a:p>
                      <a:pPr marL="0" marR="0" lvl="0" indent="0" algn="l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ahoma"/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</a:rPr>
                        <a:t>Demo</a:t>
                      </a:r>
                      <a:endParaRPr sz="1100"/>
                    </a:p>
                  </a:txBody>
                  <a:tcPr marL="67475" marR="67475" marT="35100" marB="351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ahoma"/>
                        <a:buNone/>
                      </a:pPr>
                      <a:r>
                        <a:rPr lang="en-US" sz="1200" u="sng" strike="noStrike" cap="none">
                          <a:solidFill>
                            <a:schemeClr val="hlink"/>
                          </a:solidFill>
                          <a:hlinkClick r:id="rId4"/>
                        </a:rPr>
                        <a:t>RAC Plotting Tool</a:t>
                      </a:r>
                      <a:endParaRPr sz="1200" u="none" strike="noStrike" cap="none"/>
                    </a:p>
                    <a:p>
                      <a:pPr marL="0" marR="0" lvl="0" indent="0" algn="l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Calibri"/>
                        <a:buNone/>
                      </a:pPr>
                      <a:r>
                        <a:rPr lang="en-US" sz="900" b="0" i="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5"/>
                        </a:rPr>
                        <a:t>ProductCatalogImages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7475" marR="67475" marT="35100" marB="351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91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ahoma"/>
                        <a:buNone/>
                      </a:pPr>
                      <a:r>
                        <a:rPr lang="en-US" sz="1200" u="none" strike="noStrike" cap="none"/>
                        <a:t>JMA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7475" marR="67475" marT="35100" marB="351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ahoma"/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</a:rPr>
                        <a:t>MTSAT-2 Imager</a:t>
                      </a:r>
                      <a:endParaRPr sz="1100"/>
                    </a:p>
                    <a:p>
                      <a:pPr marL="0" marR="0" lvl="0" indent="0" algn="l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Himawari-8/AHI</a:t>
                      </a:r>
                      <a:endParaRPr sz="1100"/>
                    </a:p>
                    <a:p>
                      <a:pPr marL="0" marR="0" lvl="0" indent="0" algn="l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(Himawari-9/AHI)</a:t>
                      </a:r>
                      <a:endParaRPr sz="1100"/>
                    </a:p>
                  </a:txBody>
                  <a:tcPr marL="67475" marR="67475" marT="35100" marB="351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ahoma"/>
                        <a:buNone/>
                      </a:pPr>
                      <a:r>
                        <a:rPr lang="en-US" sz="1200" u="none" strike="noStrike" cap="none" dirty="0">
                          <a:solidFill>
                            <a:schemeClr val="dk1"/>
                          </a:solidFill>
                        </a:rPr>
                        <a:t>IASI-A+B</a:t>
                      </a:r>
                      <a:r>
                        <a:rPr lang="en-US" sz="1200" u="none" strike="noStrike" cap="none" dirty="0">
                          <a:solidFill>
                            <a:srgbClr val="FF0000"/>
                          </a:solidFill>
                        </a:rPr>
                        <a:t>+AIRS</a:t>
                      </a:r>
                      <a:br>
                        <a:rPr lang="en-US" sz="1200" u="none" strike="noStrike" cap="none" dirty="0">
                          <a:solidFill>
                            <a:schemeClr val="dk1"/>
                          </a:solidFill>
                        </a:rPr>
                      </a:br>
                      <a:r>
                        <a:rPr lang="en-US" sz="1200" u="none" strike="noStrike" cap="none" dirty="0">
                          <a:solidFill>
                            <a:schemeClr val="dk1"/>
                          </a:solidFill>
                        </a:rPr>
                        <a:t>(</a:t>
                      </a:r>
                      <a:r>
                        <a:rPr lang="en-US" sz="1200" b="0" i="0" u="none" strike="noStrike" cap="none" dirty="0" err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CrIS</a:t>
                      </a:r>
                      <a:r>
                        <a:rPr lang="en-US" sz="1200" b="0" i="0" u="none" strike="noStrike" cap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SNPP</a:t>
                      </a: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endParaRPr sz="1100" dirty="0"/>
                    </a:p>
                  </a:txBody>
                  <a:tcPr marL="67475" marR="67475" marT="35100" marB="351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ahoma"/>
                        <a:buNone/>
                      </a:pPr>
                      <a:r>
                        <a:rPr lang="en-US" sz="1200" u="none" strike="noStrike" cap="none" dirty="0">
                          <a:solidFill>
                            <a:schemeClr val="dk1"/>
                          </a:solidFill>
                        </a:rPr>
                        <a:t>Demo</a:t>
                      </a:r>
                      <a:endParaRPr sz="1100" dirty="0"/>
                    </a:p>
                    <a:p>
                      <a:pPr marL="0" marR="0" lvl="0" indent="0" algn="l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b="0" i="0" u="none" strike="noStrike" cap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(Ready for GPPA)</a:t>
                      </a:r>
                      <a:endParaRPr sz="1200" b="0" i="0" u="none" strike="noStrike" cap="none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7475" marR="67475" marT="35100" marB="351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ahoma"/>
                        <a:buNone/>
                      </a:pPr>
                      <a:r>
                        <a:rPr lang="en-US" sz="1200" u="none" strike="noStrike" cap="none" dirty="0">
                          <a:solidFill>
                            <a:schemeClr val="dk1"/>
                          </a:solidFill>
                        </a:rPr>
                        <a:t>Demo</a:t>
                      </a:r>
                      <a:endParaRPr sz="1200" b="1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7475" marR="67475" marT="35100" marB="351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ahoma"/>
                        <a:buNone/>
                      </a:pPr>
                      <a:r>
                        <a:rPr lang="en-US" sz="1200" u="sng" strike="noStrike" cap="none" dirty="0">
                          <a:solidFill>
                            <a:schemeClr val="hlink"/>
                          </a:solidFill>
                          <a:hlinkClick r:id="rId4"/>
                        </a:rPr>
                        <a:t>RAC Plotting Tool</a:t>
                      </a:r>
                      <a:endParaRPr sz="1200" u="none" strike="noStrike" cap="none" dirty="0"/>
                    </a:p>
                    <a:p>
                      <a:pPr marL="0" marR="0" lvl="0" indent="0" algn="l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0" i="0" u="sng" strike="noStrike" cap="none" dirty="0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6"/>
                        </a:rPr>
                        <a:t>JMA Web</a:t>
                      </a: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Calibri"/>
                        <a:buNone/>
                      </a:pPr>
                      <a:r>
                        <a:rPr lang="en-US" sz="900" b="0" i="0" u="sng" strike="noStrike" cap="none" dirty="0" err="1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5"/>
                        </a:rPr>
                        <a:t>ProductCatalogImages</a:t>
                      </a:r>
                      <a:endParaRPr sz="9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7475" marR="67475" marT="35100" marB="351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91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ahoma"/>
                        <a:buNone/>
                      </a:pPr>
                      <a:r>
                        <a:rPr lang="en-US" sz="1200" u="none" strike="noStrike" cap="none"/>
                        <a:t>NOAA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7475" marR="67475" marT="35100" marB="351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ahoma"/>
                        <a:buNone/>
                      </a:pPr>
                      <a:r>
                        <a:rPr lang="en-US" sz="1200" u="none" strike="noStrike" cap="none" dirty="0"/>
                        <a:t>GOES-11-12 Imager</a:t>
                      </a:r>
                      <a:endParaRPr sz="1100" dirty="0"/>
                    </a:p>
                    <a:p>
                      <a:pPr marL="0" marR="0" lvl="0" indent="0" algn="l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ahoma"/>
                        <a:buNone/>
                      </a:pPr>
                      <a:r>
                        <a:rPr lang="en-US" sz="1200" u="none" strike="noStrike" cap="none" dirty="0"/>
                        <a:t>GOES-15 Imager</a:t>
                      </a:r>
                      <a:endParaRPr sz="1100" dirty="0"/>
                    </a:p>
                    <a:p>
                      <a:pPr marL="0" marR="0" lvl="0" indent="0" algn="l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GOES-16-17/ABI</a:t>
                      </a:r>
                      <a:endParaRPr sz="1100" dirty="0"/>
                    </a:p>
                  </a:txBody>
                  <a:tcPr marL="67475" marR="67475" marT="35100" marB="351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ahoma"/>
                        <a:buNone/>
                      </a:pPr>
                      <a:r>
                        <a:rPr lang="en-US" sz="1200" u="none" strike="noStrike" cap="none" dirty="0"/>
                        <a:t>IASI-A+B+</a:t>
                      </a:r>
                      <a:r>
                        <a:rPr lang="en-US" sz="1200" u="none" strike="noStrike" cap="none" dirty="0">
                          <a:solidFill>
                            <a:srgbClr val="FF0000"/>
                          </a:solidFill>
                        </a:rPr>
                        <a:t>C</a:t>
                      </a:r>
                      <a:endParaRPr sz="1100" dirty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CrIS-SNPP</a:t>
                      </a:r>
                      <a:r>
                        <a:rPr lang="en-US" sz="1200" b="0" i="0" u="none" strike="noStrike" cap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+N20</a:t>
                      </a:r>
                      <a:endParaRPr sz="1100" dirty="0"/>
                    </a:p>
                  </a:txBody>
                  <a:tcPr marL="67475" marR="67475" marT="35100" marB="351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ahoma"/>
                        <a:buNone/>
                      </a:pPr>
                      <a:r>
                        <a:rPr lang="en-US" sz="1200" u="none" strike="noStrike" cap="none" dirty="0"/>
                        <a:t>-</a:t>
                      </a:r>
                      <a:endParaRPr sz="1100" dirty="0"/>
                    </a:p>
                    <a:p>
                      <a:pPr marL="0" marR="0" lvl="0" indent="0" algn="l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ahoma"/>
                        <a:buNone/>
                      </a:pPr>
                      <a:r>
                        <a:rPr lang="en-US" sz="1200" u="none" strike="noStrike" cap="none" dirty="0"/>
                        <a:t>-</a:t>
                      </a:r>
                      <a:endParaRPr sz="1100" dirty="0"/>
                    </a:p>
                    <a:p>
                      <a:pPr marL="0" marR="0" lvl="0" indent="0" algn="l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ahoma"/>
                        <a:buNone/>
                      </a:pPr>
                      <a:r>
                        <a:rPr lang="en-US" sz="1200" u="none" strike="noStrike" cap="none" dirty="0"/>
                        <a:t>-</a:t>
                      </a:r>
                      <a:endParaRPr sz="1200" b="0" i="0" u="none" strike="noStrike" cap="none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7475" marR="67475" marT="35100" marB="351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ahoma"/>
                        <a:buNone/>
                      </a:pPr>
                      <a:r>
                        <a:rPr lang="en-US" sz="1200" u="none" strike="noStrike" cap="none" dirty="0"/>
                        <a:t>Demo</a:t>
                      </a:r>
                      <a:endParaRPr sz="1100" dirty="0"/>
                    </a:p>
                    <a:p>
                      <a:pPr marL="0" marR="0" lvl="0" indent="0" algn="l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ahoma"/>
                        <a:buNone/>
                      </a:pPr>
                      <a:r>
                        <a:rPr lang="en-US" sz="1200" u="none" strike="noStrike" cap="none" dirty="0"/>
                        <a:t>Pre-Op</a:t>
                      </a:r>
                      <a:endParaRPr sz="1100" dirty="0"/>
                    </a:p>
                    <a:p>
                      <a:pPr marL="0" marR="0" lvl="0" indent="0" algn="l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ahoma"/>
                        <a:buNone/>
                      </a:pPr>
                      <a:r>
                        <a:rPr lang="en-US" sz="1200" u="none" strike="noStrike" cap="none" dirty="0">
                          <a:solidFill>
                            <a:srgbClr val="FF0000"/>
                          </a:solidFill>
                        </a:rPr>
                        <a:t>Pre-Op</a:t>
                      </a:r>
                      <a:endParaRPr sz="1200" b="0" i="0" u="none" strike="noStrike" cap="none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7475" marR="67475" marT="35100" marB="351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0" i="0" u="sng" strike="noStrike" cap="none" dirty="0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7"/>
                        </a:rPr>
                        <a:t>NOAA GOESCAL</a:t>
                      </a:r>
                      <a:endParaRPr sz="1200" b="0" i="0" u="none" strike="noStrike" cap="none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7475" marR="67475" marT="35100" marB="351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91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ahoma"/>
                        <a:buNone/>
                      </a:pPr>
                      <a:r>
                        <a:rPr lang="en-US" sz="1200" u="none" strike="noStrike" cap="none"/>
                        <a:t>CMA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7475" marR="67475" marT="35100" marB="351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ahoma"/>
                        <a:buNone/>
                      </a:pPr>
                      <a:r>
                        <a:rPr lang="en-US" sz="1200" u="none" strike="noStrike" cap="none"/>
                        <a:t>FY2</a:t>
                      </a: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</a:rPr>
                        <a:t>C,D</a:t>
                      </a:r>
                      <a:r>
                        <a:rPr lang="en-US" sz="1200" u="none" strike="noStrike" cap="none"/>
                        <a:t>,E,F,G/VISSR</a:t>
                      </a:r>
                      <a:endParaRPr sz="1100"/>
                    </a:p>
                    <a:p>
                      <a:pPr marL="0" marR="0" lvl="0" indent="0" algn="l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FY4A/AGRI</a:t>
                      </a:r>
                      <a:endParaRPr sz="1100"/>
                    </a:p>
                    <a:p>
                      <a:pPr marL="0" marR="0" lvl="0" indent="0" algn="l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FY4A/GIIRS (Plan)</a:t>
                      </a:r>
                      <a:endParaRPr sz="1100"/>
                    </a:p>
                  </a:txBody>
                  <a:tcPr marL="67475" marR="67475" marT="35100" marB="351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ahoma"/>
                        <a:buNone/>
                      </a:pPr>
                      <a:r>
                        <a:rPr lang="en-US" sz="1200" u="none" strike="noStrike" cap="none" dirty="0"/>
                        <a:t>IASI-A+B </a:t>
                      </a:r>
                      <a:r>
                        <a:rPr lang="en-US" sz="1200" u="none" strike="noStrike" cap="none" dirty="0">
                          <a:solidFill>
                            <a:srgbClr val="FF0000"/>
                          </a:solidFill>
                        </a:rPr>
                        <a:t>+ </a:t>
                      </a:r>
                      <a:r>
                        <a:rPr lang="en-US" sz="1200" u="none" strike="noStrike" cap="none" dirty="0" err="1">
                          <a:solidFill>
                            <a:srgbClr val="FF0000"/>
                          </a:solidFill>
                        </a:rPr>
                        <a:t>AIRS+CrIS+HIRAS</a:t>
                      </a:r>
                      <a:endParaRPr sz="1200" b="1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7475" marR="67475" marT="35100" marB="351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ahoma"/>
                        <a:buNone/>
                      </a:pPr>
                      <a:r>
                        <a:rPr lang="en-US" sz="1200" u="none" strike="noStrike" cap="none"/>
                        <a:t>Development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7475" marR="67475" marT="35100" marB="351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ahoma"/>
                        <a:buNone/>
                      </a:pPr>
                      <a:r>
                        <a:rPr lang="en-US" sz="1200" u="none" strike="noStrike" cap="none"/>
                        <a:t>Development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7475" marR="67475" marT="35100" marB="351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ahoma"/>
                        <a:buNone/>
                      </a:pPr>
                      <a:r>
                        <a:rPr lang="en-US" sz="1200" u="sng" strike="noStrike" cap="none" dirty="0">
                          <a:solidFill>
                            <a:schemeClr val="hlink"/>
                          </a:solidFill>
                          <a:hlinkClick r:id="rId8"/>
                        </a:rPr>
                        <a:t>CMA Web</a:t>
                      </a:r>
                      <a:endParaRPr sz="1200" u="none" strike="noStrike" cap="none" dirty="0"/>
                    </a:p>
                    <a:p>
                      <a:pPr marL="0" marR="0" lvl="0" indent="0" algn="l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ahoma"/>
                        <a:buNone/>
                      </a:pPr>
                      <a:r>
                        <a:rPr lang="en-US" sz="1200" u="sng" strike="noStrike" cap="none" dirty="0">
                          <a:solidFill>
                            <a:schemeClr val="hlink"/>
                          </a:solidFill>
                          <a:hlinkClick r:id="rId8"/>
                        </a:rPr>
                        <a:t>CMA Web</a:t>
                      </a:r>
                      <a:endParaRPr sz="1200" b="1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Cloud (Plan)</a:t>
                      </a:r>
                      <a:endParaRPr sz="1100" dirty="0"/>
                    </a:p>
                  </a:txBody>
                  <a:tcPr marL="67475" marR="67475" marT="35100" marB="351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564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ahoma"/>
                        <a:buNone/>
                      </a:pPr>
                      <a:r>
                        <a:rPr lang="en-US" sz="1200" b="0" u="none" strike="noStrike" cap="none"/>
                        <a:t>KMA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7475" marR="67475" marT="35100" marB="351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COMS</a:t>
                      </a:r>
                      <a:endParaRPr sz="1100"/>
                    </a:p>
                    <a:p>
                      <a:pPr marL="0" marR="0" lvl="0" indent="0" algn="l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KOMPSAT-2A?</a:t>
                      </a:r>
                      <a:endParaRPr sz="1100"/>
                    </a:p>
                  </a:txBody>
                  <a:tcPr marL="67475" marR="67475" marT="35100" marB="351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ahoma"/>
                        <a:buNone/>
                      </a:pPr>
                      <a:r>
                        <a:rPr lang="en-US" sz="1200" u="none" strike="noStrike" cap="none" dirty="0">
                          <a:solidFill>
                            <a:schemeClr val="dk1"/>
                          </a:solidFill>
                        </a:rPr>
                        <a:t>IASI-A+B</a:t>
                      </a:r>
                      <a:r>
                        <a:rPr lang="en-US" sz="1200" u="none" strike="noStrike" cap="none" baseline="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1200" u="none" strike="noStrike" cap="none" dirty="0">
                          <a:solidFill>
                            <a:schemeClr val="dk1"/>
                          </a:solidFill>
                        </a:rPr>
                        <a:t>AIRS+</a:t>
                      </a:r>
                    </a:p>
                    <a:p>
                      <a:pPr marL="0" marR="0" lvl="0" indent="0" algn="l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ahoma"/>
                        <a:buNone/>
                      </a:pPr>
                      <a:r>
                        <a:rPr lang="en-US" sz="1200" b="0" i="0" u="none" strike="noStrike" cap="none" dirty="0" err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CrIS</a:t>
                      </a:r>
                      <a:r>
                        <a:rPr lang="en-US" sz="1200" b="0" i="0" u="none" strike="noStrike" cap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SNPP</a:t>
                      </a:r>
                      <a:r>
                        <a:rPr lang="en-US" sz="1200" b="0" i="0" u="none" strike="noStrike" cap="none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+N20</a:t>
                      </a:r>
                      <a:r>
                        <a:rPr lang="en-US" sz="1200" b="0" i="0" u="none" strike="noStrike" cap="none" baseline="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100" dirty="0"/>
                    </a:p>
                  </a:txBody>
                  <a:tcPr marL="67475" marR="67475" marT="35100" marB="351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Demo</a:t>
                      </a:r>
                      <a:endParaRPr sz="1100"/>
                    </a:p>
                  </a:txBody>
                  <a:tcPr marL="67475" marR="67475" marT="35100" marB="351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Demo</a:t>
                      </a:r>
                      <a:endParaRPr sz="1100"/>
                    </a:p>
                  </a:txBody>
                  <a:tcPr marL="67475" marR="67475" marT="35100" marB="351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0" i="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9"/>
                        </a:rPr>
                        <a:t>KMA Web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Calibri"/>
                        <a:buNone/>
                      </a:pPr>
                      <a:r>
                        <a:rPr lang="en-US" sz="900" b="0" i="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5"/>
                        </a:rPr>
                        <a:t>ProductCatalogImages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7475" marR="67475" marT="35100" marB="351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391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ahoma"/>
                        <a:buNone/>
                      </a:pPr>
                      <a:r>
                        <a:rPr lang="en-US" sz="1200" b="0" u="none" strike="noStrike" cap="none"/>
                        <a:t>ISRO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7475" marR="67475" marT="35100" marB="351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INSAT-3D/Imager</a:t>
                      </a:r>
                      <a:endParaRPr sz="1100"/>
                    </a:p>
                    <a:p>
                      <a:pPr marL="0" marR="0" lvl="0" indent="0" algn="l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INSAT-3D/Sounder</a:t>
                      </a:r>
                      <a:endParaRPr sz="1100"/>
                    </a:p>
                    <a:p>
                      <a:pPr marL="0" marR="0" lvl="0" indent="0" algn="l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INSAT-3R</a:t>
                      </a:r>
                      <a:endParaRPr sz="1100"/>
                    </a:p>
                  </a:txBody>
                  <a:tcPr marL="67475" marR="67475" marT="35100" marB="351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IASI-A</a:t>
                      </a:r>
                      <a:endParaRPr sz="1100" dirty="0"/>
                    </a:p>
                  </a:txBody>
                  <a:tcPr marL="67475" marR="67475" marT="35100" marB="351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Demo</a:t>
                      </a:r>
                      <a:endParaRPr sz="1100"/>
                    </a:p>
                  </a:txBody>
                  <a:tcPr marL="67475" marR="67475" marT="35100" marB="351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Demo</a:t>
                      </a:r>
                      <a:endParaRPr sz="1100"/>
                    </a:p>
                  </a:txBody>
                  <a:tcPr marL="67475" marR="67475" marT="35100" marB="351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0" i="0" u="sng" strike="noStrike" cap="none" dirty="0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10"/>
                        </a:rPr>
                        <a:t>ISRO Web</a:t>
                      </a:r>
                      <a:endParaRPr sz="1200" b="0" i="0" u="none" strike="noStrike" cap="none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7475" marR="67475" marT="35100" marB="351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36670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BE44A-23D0-44EC-B757-7E3BDF645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Discussion for Future Plans and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F6174-9DD0-4896-AD7F-74B1BC62E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127760"/>
            <a:ext cx="8382000" cy="525272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 New IR chair is needed (2018-now, three years’ term is full) </a:t>
            </a:r>
          </a:p>
          <a:p>
            <a:endParaRPr lang="en-US" dirty="0"/>
          </a:p>
          <a:p>
            <a:r>
              <a:rPr lang="en-US" dirty="0"/>
              <a:t> monthly or bi-monthly web meeting</a:t>
            </a:r>
          </a:p>
          <a:p>
            <a:pPr lvl="1"/>
            <a:r>
              <a:rPr lang="en-US" dirty="0"/>
              <a:t>Plan on Thursday for the first week of each Month</a:t>
            </a:r>
          </a:p>
          <a:p>
            <a:endParaRPr lang="en-US" dirty="0"/>
          </a:p>
          <a:p>
            <a:r>
              <a:rPr lang="en-US" b="0" i="0" dirty="0">
                <a:effectLst/>
              </a:rPr>
              <a:t>Support more cross-community efforts,</a:t>
            </a:r>
          </a:p>
          <a:p>
            <a:pPr lvl="1"/>
            <a:r>
              <a:rPr lang="en-US" sz="2100" dirty="0"/>
              <a:t>Dialogue between GSICS with ISSCP-NG, NWP community, CEOS WGVS   </a:t>
            </a:r>
          </a:p>
          <a:p>
            <a:pPr marL="342900" lvl="1" indent="0">
              <a:buNone/>
            </a:pPr>
            <a:endParaRPr lang="en-US" sz="2100" dirty="0"/>
          </a:p>
          <a:p>
            <a:r>
              <a:rPr lang="en-US" dirty="0"/>
              <a:t>Encourage more experts involved in the IR group</a:t>
            </a:r>
          </a:p>
          <a:p>
            <a:pPr lvl="1"/>
            <a:r>
              <a:rPr lang="en-US" dirty="0"/>
              <a:t>Updates on new instrument, methods, and datasets for the IR group</a:t>
            </a:r>
          </a:p>
          <a:p>
            <a:endParaRPr lang="en-US" dirty="0"/>
          </a:p>
          <a:p>
            <a:r>
              <a:rPr lang="en-US" dirty="0"/>
              <a:t>Share the tools and codes, knowledge Exchange memo</a:t>
            </a:r>
          </a:p>
          <a:p>
            <a:pPr lvl="1"/>
            <a:r>
              <a:rPr lang="en-US" dirty="0"/>
              <a:t>GitHub or GSICS wiki may be the best host place </a:t>
            </a:r>
          </a:p>
          <a:p>
            <a:endParaRPr lang="en-US" dirty="0"/>
          </a:p>
          <a:p>
            <a:r>
              <a:rPr lang="en-US" dirty="0"/>
              <a:t>Other Items?</a:t>
            </a:r>
          </a:p>
          <a:p>
            <a:pPr marL="3429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7110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47DCF-F450-495B-BBC2-DCD7D5174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Summary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7722ED-4398-4D48-A13A-3017A0B7B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2772" y="957402"/>
            <a:ext cx="8229600" cy="5817871"/>
          </a:xfrm>
        </p:spPr>
        <p:txBody>
          <a:bodyPr>
            <a:normAutofit/>
          </a:bodyPr>
          <a:lstStyle/>
          <a:p>
            <a:r>
              <a:rPr lang="en-US" sz="2400" dirty="0"/>
              <a:t>IR group is very active </a:t>
            </a:r>
          </a:p>
          <a:p>
            <a:r>
              <a:rPr lang="en-US" sz="2400" dirty="0"/>
              <a:t>Continued expansion of group</a:t>
            </a:r>
          </a:p>
          <a:p>
            <a:pPr lvl="1"/>
            <a:r>
              <a:rPr lang="en-US" dirty="0"/>
              <a:t>From GEO/LEO inter-calibration to GEO/GEO, LEO/LEO, other datasets </a:t>
            </a:r>
          </a:p>
          <a:p>
            <a:pPr lvl="1"/>
            <a:r>
              <a:rPr lang="en-US" dirty="0"/>
              <a:t>Imager/Sounder</a:t>
            </a:r>
          </a:p>
          <a:p>
            <a:pPr lvl="1"/>
            <a:r>
              <a:rPr lang="en-US" dirty="0"/>
              <a:t>Hyperspectral Sounder inter-calibration  </a:t>
            </a:r>
          </a:p>
          <a:p>
            <a:pPr lvl="1"/>
            <a:r>
              <a:rPr lang="en-US" dirty="0"/>
              <a:t>Reprocessing, New Measurements, Gap Filling, Collocation  </a:t>
            </a:r>
          </a:p>
          <a:p>
            <a:pPr lvl="1"/>
            <a:r>
              <a:rPr lang="en-US" dirty="0"/>
              <a:t>More ideas, new collaborations, exploit other ongoing activities of relevance to GSICS</a:t>
            </a:r>
          </a:p>
          <a:p>
            <a:pPr lvl="1"/>
            <a:r>
              <a:rPr lang="en-US" dirty="0"/>
              <a:t>Software, dataset, best practice, methods,</a:t>
            </a:r>
          </a:p>
          <a:p>
            <a:r>
              <a:rPr lang="en-US" sz="2400" dirty="0"/>
              <a:t>Sub-topical leads/formation</a:t>
            </a:r>
          </a:p>
          <a:p>
            <a:pPr lvl="1"/>
            <a:r>
              <a:rPr lang="en-US" dirty="0"/>
              <a:t>Develop tasks, move forward with them</a:t>
            </a:r>
          </a:p>
          <a:p>
            <a:pPr lvl="2"/>
            <a:r>
              <a:rPr lang="en-US" sz="1600" dirty="0"/>
              <a:t>References, Methods, Correction Tables, Tools … </a:t>
            </a:r>
          </a:p>
          <a:p>
            <a:pPr lvl="1"/>
            <a:r>
              <a:rPr lang="en-US" dirty="0"/>
              <a:t>Taking a little longer than I had hoped…</a:t>
            </a:r>
          </a:p>
          <a:p>
            <a:r>
              <a:rPr lang="en-US" sz="2400" dirty="0"/>
              <a:t>Contributions to GSICS Newsletters and Observation system Report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528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Scope of IR Subgroup</a:t>
            </a:r>
          </a:p>
          <a:p>
            <a:endParaRPr lang="en-US" sz="3200" dirty="0"/>
          </a:p>
          <a:p>
            <a:r>
              <a:rPr lang="en-US" sz="3200" dirty="0"/>
              <a:t>IR Group Activities 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GB" sz="3200" dirty="0">
                <a:solidFill>
                  <a:srgbClr val="000000"/>
                </a:solidFill>
                <a:latin typeface="Calibri" pitchFamily="34" charset="0"/>
              </a:rPr>
              <a:t>GSICS GEO-LEO IR Product Status</a:t>
            </a:r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Future Direction </a:t>
            </a:r>
            <a:r>
              <a:rPr lang="en-US" sz="3200"/>
              <a:t>and Plans</a:t>
            </a:r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Conclusion and Issue to EP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013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Scope of the IR Sub-Group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400" dirty="0"/>
              <a:t>Counterpart of VIS/NIR, Microwave and UV Sub-Groups</a:t>
            </a:r>
          </a:p>
          <a:p>
            <a:pPr lvl="1"/>
            <a:r>
              <a:rPr lang="en-US" sz="2100" dirty="0"/>
              <a:t>For satellite instrument channels in thermal infrared</a:t>
            </a:r>
          </a:p>
          <a:p>
            <a:pPr lvl="1"/>
            <a:r>
              <a:rPr lang="en-US" sz="2100" dirty="0"/>
              <a:t>For Hyperspectral instruments</a:t>
            </a:r>
          </a:p>
          <a:p>
            <a:pPr lvl="1"/>
            <a:endParaRPr lang="en-US" sz="2100" dirty="0"/>
          </a:p>
          <a:p>
            <a:r>
              <a:rPr lang="en-US" sz="2400" dirty="0"/>
              <a:t>To establish user requirements for inter-calibration</a:t>
            </a:r>
          </a:p>
          <a:p>
            <a:endParaRPr lang="en-US" sz="2400" dirty="0"/>
          </a:p>
          <a:p>
            <a:r>
              <a:rPr lang="en-US" sz="2400" dirty="0"/>
              <a:t>Cooperate with instrument calibration groups</a:t>
            </a:r>
          </a:p>
          <a:p>
            <a:pPr lvl="1"/>
            <a:r>
              <a:rPr lang="en-US" sz="2100" dirty="0"/>
              <a:t>To communicate relevant information to the users</a:t>
            </a:r>
          </a:p>
          <a:p>
            <a:pPr lvl="1"/>
            <a:r>
              <a:rPr lang="en-US" sz="2100" dirty="0"/>
              <a:t>To help them understand the root cause of observed biases and develop fixes</a:t>
            </a:r>
          </a:p>
          <a:p>
            <a:pPr lvl="1"/>
            <a:endParaRPr lang="en-US" sz="2100" dirty="0"/>
          </a:p>
          <a:p>
            <a:r>
              <a:rPr lang="en-US" sz="2400" dirty="0"/>
              <a:t>Review existing, or develop new inter-calibration</a:t>
            </a:r>
          </a:p>
          <a:p>
            <a:pPr lvl="1"/>
            <a:r>
              <a:rPr lang="en-US" sz="2100" dirty="0"/>
              <a:t> Algorithms, procedures, corrections, collocation, spectral-gap filling etc.</a:t>
            </a:r>
          </a:p>
          <a:p>
            <a:pPr lvl="1"/>
            <a:r>
              <a:rPr lang="en-US" sz="2100" dirty="0"/>
              <a:t>Using NWP, ground-based, near-space measurements, etc.   </a:t>
            </a:r>
            <a:br>
              <a:rPr lang="en-US" sz="2100" dirty="0"/>
            </a:br>
            <a:endParaRPr lang="en-US" sz="2100" dirty="0"/>
          </a:p>
          <a:p>
            <a:r>
              <a:rPr lang="en-US" sz="2400" dirty="0"/>
              <a:t>To define and promote calibration standards, tools and datasets, and best practices</a:t>
            </a:r>
          </a:p>
          <a:p>
            <a:pPr lvl="1"/>
            <a:r>
              <a:rPr lang="en-US" sz="2100" dirty="0"/>
              <a:t>Including selection of inter-calibration reference</a:t>
            </a:r>
          </a:p>
          <a:p>
            <a:pPr lvl="1"/>
            <a:endParaRPr lang="en-US" sz="2100" dirty="0"/>
          </a:p>
          <a:p>
            <a:r>
              <a:rPr lang="en-US" sz="2400" dirty="0"/>
              <a:t>Chair: Likun Wang (NOAA affiliation, Since 2018) with the help from Tim </a:t>
            </a:r>
            <a:r>
              <a:rPr lang="en-US" sz="2400" dirty="0" err="1"/>
              <a:t>Hewison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46747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Instruments and Measurements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Hyperspectral IR Sounders </a:t>
            </a:r>
          </a:p>
          <a:p>
            <a:pPr lvl="1"/>
            <a:r>
              <a:rPr lang="en-US" dirty="0"/>
              <a:t>AIRS (CHIRP product) </a:t>
            </a:r>
          </a:p>
          <a:p>
            <a:pPr lvl="1"/>
            <a:r>
              <a:rPr lang="en-US" dirty="0"/>
              <a:t>IASI (A, B, C) </a:t>
            </a:r>
          </a:p>
          <a:p>
            <a:pPr lvl="1"/>
            <a:r>
              <a:rPr lang="en-US" dirty="0" err="1"/>
              <a:t>CrIS</a:t>
            </a:r>
            <a:r>
              <a:rPr lang="en-US" dirty="0"/>
              <a:t> (SNPP and N20)</a:t>
            </a:r>
          </a:p>
          <a:p>
            <a:pPr lvl="1"/>
            <a:r>
              <a:rPr lang="en-US" dirty="0"/>
              <a:t>IRAS (FY3D, E)</a:t>
            </a:r>
          </a:p>
          <a:p>
            <a:pPr lvl="1"/>
            <a:r>
              <a:rPr lang="en-US" dirty="0"/>
              <a:t>GIIRS (Geostationary FY4)</a:t>
            </a:r>
          </a:p>
          <a:p>
            <a:pPr lvl="1"/>
            <a:r>
              <a:rPr lang="en-US" dirty="0"/>
              <a:t>IKFS-2 </a:t>
            </a:r>
          </a:p>
          <a:p>
            <a:endParaRPr lang="en-US" dirty="0"/>
          </a:p>
          <a:p>
            <a:r>
              <a:rPr lang="en-US" dirty="0"/>
              <a:t>Narrow-band sounders </a:t>
            </a:r>
          </a:p>
          <a:p>
            <a:pPr lvl="1"/>
            <a:r>
              <a:rPr lang="en-US" dirty="0"/>
              <a:t>HIRS (1979 – current </a:t>
            </a:r>
            <a:r>
              <a:rPr lang="en-US" dirty="0" err="1"/>
              <a:t>MetOp</a:t>
            </a:r>
            <a:r>
              <a:rPr lang="en-US" dirty="0"/>
              <a:t>-B)</a:t>
            </a:r>
          </a:p>
          <a:p>
            <a:pPr lvl="1"/>
            <a:r>
              <a:rPr lang="en-US" dirty="0"/>
              <a:t>GOES Sounders</a:t>
            </a:r>
          </a:p>
          <a:p>
            <a:pPr lvl="1"/>
            <a:endParaRPr lang="en-US" dirty="0"/>
          </a:p>
          <a:p>
            <a:r>
              <a:rPr lang="en-US" dirty="0"/>
              <a:t>IR channels of broad- or narrow band imagers</a:t>
            </a:r>
          </a:p>
          <a:p>
            <a:pPr lvl="1"/>
            <a:r>
              <a:rPr lang="en-US" dirty="0"/>
              <a:t>GEO imagers: </a:t>
            </a:r>
          </a:p>
          <a:p>
            <a:pPr lvl="2"/>
            <a:r>
              <a:rPr lang="en-US" dirty="0"/>
              <a:t>ABI, AHI, AMI, AGRI, CMOS-MI, MVIRI/ SEVIRI, NSAT-3D </a:t>
            </a:r>
          </a:p>
          <a:p>
            <a:pPr lvl="1"/>
            <a:r>
              <a:rPr lang="en-US" dirty="0"/>
              <a:t>LEO  imagers: </a:t>
            </a:r>
          </a:p>
          <a:p>
            <a:pPr lvl="2"/>
            <a:r>
              <a:rPr lang="en-US" dirty="0"/>
              <a:t>MODIS, VIIRS, AVHRR, SENTINEL-3 SLSTR, MERSI</a:t>
            </a:r>
          </a:p>
          <a:p>
            <a:pPr marL="685800" lvl="2" indent="0">
              <a:buNone/>
            </a:pPr>
            <a:r>
              <a:rPr lang="en-US" dirty="0"/>
              <a:t>  </a:t>
            </a:r>
          </a:p>
          <a:p>
            <a:r>
              <a:rPr lang="en-US" dirty="0"/>
              <a:t> NWP RTM simulations, Ground-based measurements, Lunar (Mercury) </a:t>
            </a:r>
            <a:r>
              <a:rPr lang="en-US" dirty="0" err="1"/>
              <a:t>etc</a:t>
            </a:r>
            <a:r>
              <a:rPr lang="en-US" dirty="0"/>
              <a:t> 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157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Current Sub-Group Activities (i)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6160"/>
            <a:ext cx="8229600" cy="5673464"/>
          </a:xfrm>
        </p:spPr>
        <p:txBody>
          <a:bodyPr>
            <a:normAutofit fontScale="85000" lnSpcReduction="10000"/>
          </a:bodyPr>
          <a:lstStyle/>
          <a:p>
            <a:r>
              <a:rPr lang="en-GB" sz="1700" dirty="0"/>
              <a:t>Instrument specification, pre-launch characterization, Cal/Val Testing, Operational Calibration Support</a:t>
            </a:r>
          </a:p>
          <a:p>
            <a:pPr lvl="1"/>
            <a:r>
              <a:rPr lang="en-GB" sz="1400" dirty="0"/>
              <a:t>Thomas (NASA/JPL), Dave (UW), </a:t>
            </a:r>
            <a:r>
              <a:rPr lang="en-GB" sz="1400" dirty="0" err="1"/>
              <a:t>Chengli</a:t>
            </a:r>
            <a:r>
              <a:rPr lang="en-GB" sz="1400" dirty="0"/>
              <a:t>, Lu Lee (CMA) </a:t>
            </a:r>
          </a:p>
          <a:p>
            <a:pPr marL="0" indent="0">
              <a:buNone/>
            </a:pPr>
            <a:endParaRPr lang="en-GB" sz="1700" dirty="0"/>
          </a:p>
          <a:p>
            <a:r>
              <a:rPr lang="en-GB" sz="1700" dirty="0"/>
              <a:t>Hyperspectral instrument calibration and inter-comparison </a:t>
            </a:r>
          </a:p>
          <a:p>
            <a:pPr lvl="1"/>
            <a:r>
              <a:rPr lang="en-GB" sz="1700" dirty="0"/>
              <a:t>Likun (NOAA), Dave (UW), Larrabee (UMBC), </a:t>
            </a:r>
            <a:r>
              <a:rPr lang="en-US" sz="1700" dirty="0"/>
              <a:t>Clemence P.</a:t>
            </a:r>
            <a:r>
              <a:rPr lang="en-GB" sz="1700" b="1" dirty="0"/>
              <a:t>, </a:t>
            </a:r>
            <a:r>
              <a:rPr lang="en-US" sz="1700" dirty="0"/>
              <a:t>Laura B. </a:t>
            </a:r>
            <a:r>
              <a:rPr lang="en-GB" sz="1700" dirty="0"/>
              <a:t>(CNES), </a:t>
            </a:r>
            <a:r>
              <a:rPr lang="en-GB" sz="1700" dirty="0" err="1"/>
              <a:t>Chengli</a:t>
            </a:r>
            <a:r>
              <a:rPr lang="en-GB" sz="1700" dirty="0"/>
              <a:t> Q. , (CMA), </a:t>
            </a:r>
            <a:r>
              <a:rPr lang="en-GB" sz="1700" dirty="0" err="1"/>
              <a:t>Dorothee</a:t>
            </a:r>
            <a:r>
              <a:rPr lang="en-GB" sz="1700" dirty="0"/>
              <a:t> C. (EUMETSAT), Flavio (NOAA) </a:t>
            </a:r>
          </a:p>
          <a:p>
            <a:pPr marL="0" indent="0">
              <a:buNone/>
            </a:pPr>
            <a:endParaRPr lang="en-GB" sz="1700" dirty="0"/>
          </a:p>
          <a:p>
            <a:r>
              <a:rPr lang="en-GB" sz="1700" dirty="0"/>
              <a:t>Promote GEO-LEO IR products to Operational + Support &amp; Further Development</a:t>
            </a:r>
          </a:p>
          <a:p>
            <a:pPr lvl="1"/>
            <a:r>
              <a:rPr lang="en-GB" sz="1700" dirty="0"/>
              <a:t>Tim (EUMETSAT), </a:t>
            </a:r>
            <a:r>
              <a:rPr lang="en-US" sz="1700" dirty="0" err="1"/>
              <a:t>Arata</a:t>
            </a:r>
            <a:r>
              <a:rPr lang="en-GB" sz="1700" dirty="0"/>
              <a:t> (JMA), </a:t>
            </a:r>
            <a:r>
              <a:rPr lang="en-GB" sz="1700" dirty="0" err="1"/>
              <a:t>Minju</a:t>
            </a:r>
            <a:r>
              <a:rPr lang="en-GB" sz="1700" dirty="0"/>
              <a:t> (KMA), Fred, </a:t>
            </a:r>
            <a:r>
              <a:rPr lang="en-GB" sz="1700" dirty="0" err="1"/>
              <a:t>Banghua</a:t>
            </a:r>
            <a:r>
              <a:rPr lang="en-GB" sz="1700" dirty="0"/>
              <a:t>, </a:t>
            </a:r>
            <a:r>
              <a:rPr lang="en-GB" sz="1700" dirty="0" err="1"/>
              <a:t>Fangfang</a:t>
            </a:r>
            <a:r>
              <a:rPr lang="en-GB" sz="1700" dirty="0"/>
              <a:t> (NOAA), Na (CMA), </a:t>
            </a:r>
            <a:r>
              <a:rPr lang="en-US" sz="1700" dirty="0"/>
              <a:t>Pradeep (ISRO) </a:t>
            </a:r>
            <a:endParaRPr lang="en-GB" sz="1700" dirty="0"/>
          </a:p>
          <a:p>
            <a:pPr marL="342900" lvl="1" indent="0">
              <a:buNone/>
            </a:pPr>
            <a:endParaRPr lang="en-GB" sz="1700" dirty="0"/>
          </a:p>
          <a:p>
            <a:r>
              <a:rPr lang="en-GB" sz="1700" dirty="0"/>
              <a:t>Development of LEO-LEO Inter-calibration  between imager and hyperspectral sounders </a:t>
            </a:r>
          </a:p>
          <a:p>
            <a:pPr lvl="1"/>
            <a:r>
              <a:rPr lang="en-GB" sz="1700" dirty="0"/>
              <a:t>Likun, </a:t>
            </a:r>
            <a:r>
              <a:rPr lang="en-GB" sz="1700" dirty="0" err="1"/>
              <a:t>Banghua</a:t>
            </a:r>
            <a:r>
              <a:rPr lang="en-GB" sz="1700" dirty="0"/>
              <a:t> (NOAA), Jack X. (NASA)., Dave T. (UW), Hanlie (CMA), Alessandro B. (EUMETSAT)</a:t>
            </a:r>
            <a:endParaRPr lang="en-GB" sz="1700" b="1" dirty="0"/>
          </a:p>
          <a:p>
            <a:pPr marL="342900" lvl="1" indent="0">
              <a:buNone/>
            </a:pPr>
            <a:endParaRPr lang="en-GB" sz="1700" b="1" dirty="0"/>
          </a:p>
          <a:p>
            <a:r>
              <a:rPr lang="en-GB" sz="1700" dirty="0"/>
              <a:t>Deployment of Prime GSICS Corrections </a:t>
            </a:r>
          </a:p>
          <a:p>
            <a:pPr lvl="1"/>
            <a:r>
              <a:rPr lang="en-GB" sz="1700" dirty="0"/>
              <a:t>Tim (EUMETSAT), </a:t>
            </a:r>
            <a:r>
              <a:rPr lang="en-US" sz="1700" dirty="0" err="1"/>
              <a:t>Arata</a:t>
            </a:r>
            <a:r>
              <a:rPr lang="en-GB" sz="1700" dirty="0"/>
              <a:t> (JMA), </a:t>
            </a:r>
            <a:r>
              <a:rPr lang="en-GB" sz="1700" dirty="0" err="1"/>
              <a:t>Fangfang</a:t>
            </a:r>
            <a:r>
              <a:rPr lang="en-GB" sz="1700" dirty="0"/>
              <a:t> &amp; Fred (NOAA), </a:t>
            </a:r>
            <a:r>
              <a:rPr lang="en-GB" sz="1700" dirty="0" err="1"/>
              <a:t>Minju</a:t>
            </a:r>
            <a:r>
              <a:rPr lang="en-GB" sz="1700" dirty="0"/>
              <a:t> (KMA), Na (CMA)</a:t>
            </a:r>
          </a:p>
          <a:p>
            <a:endParaRPr lang="en-GB" sz="1700" b="1" dirty="0"/>
          </a:p>
          <a:p>
            <a:r>
              <a:rPr lang="en-GB" sz="1700" dirty="0"/>
              <a:t>Diurnal calibration variations for GEO-LEO inter-calibration </a:t>
            </a:r>
          </a:p>
          <a:p>
            <a:pPr marL="342900" lvl="1" indent="0">
              <a:buNone/>
            </a:pPr>
            <a:r>
              <a:rPr lang="en-GB" sz="1700" dirty="0"/>
              <a:t>– </a:t>
            </a:r>
            <a:r>
              <a:rPr lang="en-US" sz="1700" dirty="0" err="1"/>
              <a:t>Arata</a:t>
            </a:r>
            <a:r>
              <a:rPr lang="en-GB" sz="1700" dirty="0"/>
              <a:t> (JMA) , Fangfang(CMA), </a:t>
            </a:r>
            <a:r>
              <a:rPr lang="en-GB" sz="1700" dirty="0" err="1"/>
              <a:t>Minju</a:t>
            </a:r>
            <a:r>
              <a:rPr lang="en-GB" sz="1700" dirty="0"/>
              <a:t> (KMA)</a:t>
            </a:r>
          </a:p>
          <a:p>
            <a:pPr marL="342900" lvl="1" indent="0">
              <a:buNone/>
            </a:pPr>
            <a:endParaRPr lang="en-GB" sz="1700" dirty="0"/>
          </a:p>
          <a:p>
            <a:r>
              <a:rPr lang="en-GB" sz="2000" dirty="0"/>
              <a:t>Instrument Calibration or Inter-calibration Error Budget Analysis</a:t>
            </a:r>
          </a:p>
          <a:p>
            <a:pPr marL="342900" lvl="1" indent="0">
              <a:buNone/>
            </a:pPr>
            <a:r>
              <a:rPr lang="en-GB" sz="1700" dirty="0"/>
              <a:t>	 </a:t>
            </a:r>
            <a:r>
              <a:rPr lang="en-GB" sz="1700" dirty="0" err="1"/>
              <a:t>Chengli</a:t>
            </a:r>
            <a:r>
              <a:rPr lang="en-GB" sz="1700" dirty="0"/>
              <a:t> Q. (CMA), </a:t>
            </a:r>
            <a:r>
              <a:rPr lang="en-US" sz="1700" dirty="0" err="1"/>
              <a:t>Arata</a:t>
            </a:r>
            <a:r>
              <a:rPr lang="en-GB" sz="1700" dirty="0"/>
              <a:t> (JMA) </a:t>
            </a:r>
          </a:p>
          <a:p>
            <a:pPr marL="342900" lvl="1" indent="0">
              <a:buNone/>
            </a:pPr>
            <a:endParaRPr lang="en-GB" sz="1700" dirty="0"/>
          </a:p>
          <a:p>
            <a:pPr marL="342900" lvl="1" indent="0">
              <a:buNone/>
            </a:pPr>
            <a:endParaRPr lang="en-GB" sz="1700" b="1" dirty="0"/>
          </a:p>
          <a:p>
            <a:pPr marL="42862" indent="0">
              <a:buNone/>
            </a:pPr>
            <a:endParaRPr lang="en-GB" sz="2000" b="1" dirty="0"/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162850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Current Sub-Group Activities (ii)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85824"/>
            <a:ext cx="8229600" cy="5972176"/>
          </a:xfrm>
        </p:spPr>
        <p:txBody>
          <a:bodyPr>
            <a:normAutofit/>
          </a:bodyPr>
          <a:lstStyle/>
          <a:p>
            <a:r>
              <a:rPr lang="en-GB" sz="1600" dirty="0"/>
              <a:t>Development of NWP inter-calibration method </a:t>
            </a:r>
          </a:p>
          <a:p>
            <a:pPr marL="342900" lvl="1" indent="0">
              <a:buNone/>
            </a:pPr>
            <a:r>
              <a:rPr lang="en-GB" sz="1600" dirty="0"/>
              <a:t>– Roger &amp; Tim (EUMETSAT), </a:t>
            </a:r>
            <a:r>
              <a:rPr lang="en-GB" sz="1600" dirty="0" err="1"/>
              <a:t>Su</a:t>
            </a:r>
            <a:r>
              <a:rPr lang="en-GB" sz="1600" dirty="0"/>
              <a:t> </a:t>
            </a:r>
            <a:r>
              <a:rPr lang="en-GB" sz="1600" dirty="0" err="1"/>
              <a:t>Jeong</a:t>
            </a:r>
            <a:r>
              <a:rPr lang="en-GB" sz="1600" dirty="0"/>
              <a:t> Lee (</a:t>
            </a:r>
            <a:r>
              <a:rPr lang="en-GB" sz="1600" dirty="0" err="1"/>
              <a:t>Ewha</a:t>
            </a:r>
            <a:r>
              <a:rPr lang="en-GB" sz="1600" dirty="0"/>
              <a:t> Woman‘s Uni</a:t>
            </a:r>
            <a:r>
              <a:rPr lang="en-US" sz="1600" dirty="0"/>
              <a:t>v.),</a:t>
            </a:r>
            <a:r>
              <a:rPr lang="zh-CN" altLang="en-US" sz="1600" dirty="0"/>
              <a:t> </a:t>
            </a:r>
            <a:r>
              <a:rPr lang="en-US" altLang="zh-CN" sz="1600" dirty="0"/>
              <a:t>Kozo Okamoto</a:t>
            </a:r>
            <a:r>
              <a:rPr lang="zh-CN" altLang="en-US" sz="1600" dirty="0"/>
              <a:t> </a:t>
            </a:r>
            <a:r>
              <a:rPr lang="en-US" altLang="zh-CN" sz="1600" dirty="0"/>
              <a:t>(JMA)</a:t>
            </a:r>
            <a:endParaRPr lang="en-GB" sz="1600" dirty="0"/>
          </a:p>
          <a:p>
            <a:pPr marL="0" indent="0">
              <a:buNone/>
            </a:pPr>
            <a:endParaRPr lang="en-GB" sz="1600" dirty="0"/>
          </a:p>
          <a:p>
            <a:r>
              <a:rPr lang="en-GB" sz="1600" dirty="0"/>
              <a:t>GEO-GEO comparisons </a:t>
            </a:r>
          </a:p>
          <a:p>
            <a:pPr lvl="1"/>
            <a:r>
              <a:rPr lang="en-GB" sz="1600" dirty="0"/>
              <a:t>Dave (NASA), Hidehiko (JMA),  </a:t>
            </a:r>
            <a:r>
              <a:rPr lang="en-US" sz="1600" dirty="0" err="1"/>
              <a:t>Hyeji</a:t>
            </a:r>
            <a:r>
              <a:rPr lang="en-US" sz="1600" dirty="0"/>
              <a:t> Yang, </a:t>
            </a:r>
            <a:r>
              <a:rPr lang="en-US" sz="1600" dirty="0" err="1"/>
              <a:t>Minju</a:t>
            </a:r>
            <a:r>
              <a:rPr lang="en-GB" sz="1600" dirty="0"/>
              <a:t> (KMA) , Fangfang, Likun, Fred (NOAA), Tim (EUMETSAT), </a:t>
            </a:r>
            <a:r>
              <a:rPr lang="en-US" sz="1600" dirty="0"/>
              <a:t>Alexey </a:t>
            </a:r>
            <a:r>
              <a:rPr lang="en-US" sz="1600" dirty="0" err="1"/>
              <a:t>Rublev</a:t>
            </a:r>
            <a:r>
              <a:rPr lang="en-US" sz="1600" dirty="0"/>
              <a:t> (ROSCOSMOS)</a:t>
            </a:r>
            <a:endParaRPr lang="en-GB" sz="1600" dirty="0"/>
          </a:p>
          <a:p>
            <a:pPr marL="342900" lvl="1" indent="0">
              <a:buNone/>
            </a:pPr>
            <a:endParaRPr lang="en-GB" sz="1600" dirty="0"/>
          </a:p>
          <a:p>
            <a:r>
              <a:rPr lang="en-GB" sz="1600" dirty="0"/>
              <a:t>Broadband Reference IR inter-calibration (e.g., reprocessing using HIRS )</a:t>
            </a:r>
          </a:p>
          <a:p>
            <a:pPr marL="342900" lvl="1" indent="0">
              <a:buNone/>
            </a:pPr>
            <a:r>
              <a:rPr lang="en-GB" sz="1600" dirty="0"/>
              <a:t>– Dave (NASA), Rob (EUMETSAT), Masaya (JMA), Hanlie, </a:t>
            </a:r>
            <a:r>
              <a:rPr lang="en-GB" sz="1600" dirty="0" err="1"/>
              <a:t>Xiuqing</a:t>
            </a:r>
            <a:r>
              <a:rPr lang="en-GB" sz="1600" dirty="0"/>
              <a:t> (CMA) </a:t>
            </a:r>
          </a:p>
          <a:p>
            <a:pPr marL="0" indent="0">
              <a:buNone/>
            </a:pPr>
            <a:endParaRPr lang="en-GB" sz="1600" dirty="0"/>
          </a:p>
          <a:p>
            <a:r>
              <a:rPr lang="en-GB" sz="1600" dirty="0"/>
              <a:t>Collocation Improvements </a:t>
            </a:r>
          </a:p>
          <a:p>
            <a:pPr marL="342900" lvl="1" indent="0">
              <a:buNone/>
            </a:pPr>
            <a:r>
              <a:rPr lang="en-GB" sz="1600" dirty="0"/>
              <a:t>– Likun (NOAA), </a:t>
            </a:r>
            <a:r>
              <a:rPr lang="en-GB" sz="1600" dirty="0" err="1"/>
              <a:t>Qiang</a:t>
            </a:r>
            <a:r>
              <a:rPr lang="en-GB" sz="1600" dirty="0"/>
              <a:t> (CMA), Alessandro (EUMETSAT) </a:t>
            </a:r>
          </a:p>
          <a:p>
            <a:pPr marL="342900" lvl="1" indent="0">
              <a:buNone/>
            </a:pPr>
            <a:endParaRPr lang="en-GB" sz="1600" dirty="0"/>
          </a:p>
          <a:p>
            <a:pPr marL="385762" indent="-342900"/>
            <a:r>
              <a:rPr lang="en-GB" sz="1600" dirty="0"/>
              <a:t>Using the Moon (or other celestial object) for IR Inter-Calibration</a:t>
            </a:r>
          </a:p>
          <a:p>
            <a:pPr marL="685800" lvl="1" indent="-342900"/>
            <a:r>
              <a:rPr lang="en-US" sz="1400" dirty="0" err="1"/>
              <a:t>Clemence</a:t>
            </a:r>
            <a:r>
              <a:rPr lang="en-US" sz="1400" dirty="0"/>
              <a:t> P.</a:t>
            </a:r>
            <a:r>
              <a:rPr lang="en-GB" sz="1400" b="1" dirty="0"/>
              <a:t>, </a:t>
            </a:r>
            <a:r>
              <a:rPr lang="en-US" sz="1400" dirty="0"/>
              <a:t>Laura B. </a:t>
            </a:r>
            <a:r>
              <a:rPr lang="en-GB" sz="1400" dirty="0"/>
              <a:t>(CNES), 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Martin 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Burgdorf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(Univ. of Hamburg), Yong Zhang (CMA)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,</a:t>
            </a: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</a:rPr>
              <a:t>Denis</a:t>
            </a: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</a:rPr>
              <a:t>Tremblay (NOAA)</a:t>
            </a: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GB" sz="1300" dirty="0"/>
          </a:p>
          <a:p>
            <a:pPr marL="342900" lvl="1" indent="0">
              <a:buNone/>
            </a:pPr>
            <a:endParaRPr lang="en-GB" sz="1600" dirty="0"/>
          </a:p>
          <a:p>
            <a:pPr marL="385762" indent="-342900"/>
            <a:r>
              <a:rPr lang="en-GB" sz="1900" dirty="0"/>
              <a:t>Interaction with other communities – NWP &amp; ISSCP-NG </a:t>
            </a:r>
          </a:p>
          <a:p>
            <a:pPr marL="685800" lvl="1" indent="-342900"/>
            <a:r>
              <a:rPr lang="en-GB" sz="1600" dirty="0"/>
              <a:t>Tim (EUMETSAT), Fred, Likun (NOAA), Dave (NASA)</a:t>
            </a:r>
          </a:p>
        </p:txBody>
      </p:sp>
    </p:spTree>
    <p:extLst>
      <p:ext uri="{BB962C8B-B14F-4D97-AF65-F5344CB8AC3E}">
        <p14:creationId xmlns:p14="http://schemas.microsoft.com/office/powerpoint/2010/main" val="4054187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Five </a:t>
            </a:r>
            <a:r>
              <a:rPr lang="en-US" sz="3200" dirty="0"/>
              <a:t>Web Meeting in 2021-2022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67077"/>
            <a:ext cx="8449733" cy="4673915"/>
          </a:xfrm>
        </p:spPr>
        <p:txBody>
          <a:bodyPr>
            <a:normAutofit/>
          </a:bodyPr>
          <a:lstStyle/>
          <a:p>
            <a:r>
              <a:rPr lang="en-US" b="0" i="0" u="sng" dirty="0">
                <a:solidFill>
                  <a:srgbClr val="4571D0"/>
                </a:solidFill>
                <a:effectLst/>
                <a:latin typeface="arial" panose="020B0604020202020204" pitchFamily="34" charset="0"/>
                <a:hlinkClick r:id="rId2" tooltip="Meeting on 04/08/2021"/>
              </a:rPr>
              <a:t>GEO-LEO Inter-calibration</a:t>
            </a:r>
            <a:r>
              <a:rPr lang="en-US" b="0" i="0" u="sng" dirty="0">
                <a:solidFill>
                  <a:srgbClr val="4571D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sng" dirty="0">
                <a:effectLst/>
                <a:latin typeface="arial" panose="020B0604020202020204" pitchFamily="34" charset="0"/>
              </a:rPr>
              <a:t>(04/21/2021)</a:t>
            </a:r>
            <a:endParaRPr lang="en-US" b="0" i="0" u="sng" dirty="0">
              <a:effectLst/>
              <a:latin typeface="arial" panose="020B0604020202020204" pitchFamily="34" charset="0"/>
              <a:hlinkClick r:id="rId3"/>
            </a:endParaRPr>
          </a:p>
          <a:p>
            <a:endParaRPr lang="en-US" u="sng" dirty="0">
              <a:solidFill>
                <a:srgbClr val="4571D0"/>
              </a:solidFill>
              <a:latin typeface="arial" panose="020B0604020202020204" pitchFamily="34" charset="0"/>
              <a:hlinkClick r:id="rId3"/>
            </a:endParaRPr>
          </a:p>
          <a:p>
            <a:r>
              <a:rPr lang="en-US" b="0" i="0" u="sng" dirty="0">
                <a:solidFill>
                  <a:srgbClr val="4571D0"/>
                </a:solidFill>
                <a:effectLst/>
                <a:latin typeface="arial" panose="020B0604020202020204" pitchFamily="34" charset="0"/>
                <a:hlinkClick r:id="rId3"/>
              </a:rPr>
              <a:t>Discussion of Algorithms Improvements and Newsletter</a:t>
            </a:r>
            <a:r>
              <a:rPr lang="en-US" u="sng" dirty="0">
                <a:solidFill>
                  <a:srgbClr val="4571D0"/>
                </a:solidFill>
                <a:latin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(05/06/2021)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/>
              <a:t> </a:t>
            </a:r>
            <a:r>
              <a:rPr lang="en-US" b="0" i="0" u="sng" dirty="0">
                <a:solidFill>
                  <a:srgbClr val="4571D0"/>
                </a:solidFill>
                <a:effectLst/>
                <a:latin typeface="arial" panose="020B0604020202020204" pitchFamily="34" charset="0"/>
                <a:hlinkClick r:id="rId4"/>
              </a:rPr>
              <a:t>FY4 Inter-calibration and </a:t>
            </a:r>
            <a:r>
              <a:rPr lang="en-US" b="0" i="0" u="sng" dirty="0" err="1">
                <a:solidFill>
                  <a:srgbClr val="4571D0"/>
                </a:solidFill>
                <a:effectLst/>
                <a:latin typeface="arial" panose="020B0604020202020204" pitchFamily="34" charset="0"/>
                <a:hlinkClick r:id="rId4"/>
              </a:rPr>
              <a:t>CrIS</a:t>
            </a:r>
            <a:r>
              <a:rPr lang="en-US" b="0" i="0" u="sng" dirty="0">
                <a:solidFill>
                  <a:srgbClr val="4571D0"/>
                </a:solidFill>
                <a:effectLst/>
                <a:latin typeface="arial" panose="020B0604020202020204" pitchFamily="34" charset="0"/>
                <a:hlinkClick r:id="rId4"/>
              </a:rPr>
              <a:t>/SNPP Status</a:t>
            </a:r>
            <a:r>
              <a:rPr lang="en-US" b="0" i="0" u="sng" dirty="0">
                <a:solidFill>
                  <a:srgbClr val="4571D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>
                <a:effectLst/>
                <a:latin typeface="arial" panose="020B0604020202020204" pitchFamily="34" charset="0"/>
              </a:rPr>
              <a:t>(07/08/2021)</a:t>
            </a:r>
            <a:endParaRPr lang="en-US" dirty="0"/>
          </a:p>
          <a:p>
            <a:endParaRPr lang="en-US" dirty="0"/>
          </a:p>
          <a:p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u="sng" dirty="0">
                <a:solidFill>
                  <a:srgbClr val="4571D0"/>
                </a:solidFill>
                <a:effectLst/>
                <a:latin typeface="arial" panose="020B0604020202020204" pitchFamily="34" charset="0"/>
                <a:hlinkClick r:id="rId5"/>
              </a:rPr>
              <a:t>SNPP/N20 </a:t>
            </a:r>
            <a:r>
              <a:rPr lang="en-US" b="0" i="0" u="sng" dirty="0" err="1">
                <a:solidFill>
                  <a:srgbClr val="4571D0"/>
                </a:solidFill>
                <a:effectLst/>
                <a:latin typeface="arial" panose="020B0604020202020204" pitchFamily="34" charset="0"/>
                <a:hlinkClick r:id="rId5"/>
              </a:rPr>
              <a:t>CrIS</a:t>
            </a:r>
            <a:r>
              <a:rPr lang="en-US" b="0" i="0" u="sng" dirty="0">
                <a:solidFill>
                  <a:srgbClr val="4571D0"/>
                </a:solidFill>
                <a:effectLst/>
                <a:latin typeface="arial" panose="020B0604020202020204" pitchFamily="34" charset="0"/>
                <a:hlinkClick r:id="rId5"/>
              </a:rPr>
              <a:t> Transition</a:t>
            </a:r>
            <a:r>
              <a:rPr lang="en-US" b="0" i="0" dirty="0">
                <a:effectLst/>
                <a:latin typeface="arial" panose="020B0604020202020204" pitchFamily="34" charset="0"/>
              </a:rPr>
              <a:t> (</a:t>
            </a:r>
            <a:r>
              <a:rPr lang="en-US" dirty="0">
                <a:latin typeface="arial" panose="020B0604020202020204" pitchFamily="34" charset="0"/>
              </a:rPr>
              <a:t>10</a:t>
            </a:r>
            <a:r>
              <a:rPr lang="en-US" b="0" i="0" dirty="0">
                <a:effectLst/>
                <a:latin typeface="arial" panose="020B0604020202020204" pitchFamily="34" charset="0"/>
              </a:rPr>
              <a:t>/07/2021)</a:t>
            </a:r>
            <a:endParaRPr lang="en-US" dirty="0"/>
          </a:p>
          <a:p>
            <a:pPr marL="0" indent="0">
              <a:buNone/>
            </a:pPr>
            <a:r>
              <a:rPr lang="en-US" u="sng" dirty="0"/>
              <a:t> </a:t>
            </a:r>
          </a:p>
          <a:p>
            <a:r>
              <a:rPr lang="en-US" b="0" i="0" u="sng" dirty="0">
                <a:solidFill>
                  <a:srgbClr val="4571D0"/>
                </a:solidFill>
                <a:effectLst/>
                <a:latin typeface="arial" panose="020B0604020202020204" pitchFamily="34" charset="0"/>
                <a:hlinkClick r:id="rId6"/>
              </a:rPr>
              <a:t>Lake Qinghai campaign and GSICS Correction</a:t>
            </a:r>
            <a:r>
              <a:rPr lang="en-US" b="0" i="0" dirty="0">
                <a:solidFill>
                  <a:srgbClr val="4571D0"/>
                </a:solidFill>
                <a:effectLst/>
                <a:latin typeface="arial" panose="020B0604020202020204" pitchFamily="34" charset="0"/>
              </a:rPr>
              <a:t>    </a:t>
            </a:r>
            <a:r>
              <a:rPr lang="en-US" b="0" i="0" dirty="0">
                <a:effectLst/>
                <a:latin typeface="arial" panose="020B0604020202020204" pitchFamily="34" charset="0"/>
              </a:rPr>
              <a:t>(12/02/2021)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152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5A81B-1BAE-4442-9E53-017B880AC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Presentations in Annual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5A3F06-BB0D-4E3F-ADA0-46E4CC210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C440C1-5F49-4454-8864-E9A2AF99C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190" y="1427930"/>
            <a:ext cx="8471620" cy="400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420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9070" y="-1"/>
            <a:ext cx="7814930" cy="885825"/>
          </a:xfrm>
        </p:spPr>
        <p:txBody>
          <a:bodyPr/>
          <a:lstStyle/>
          <a:p>
            <a:r>
              <a:rPr lang="en-US" dirty="0"/>
              <a:t>Highlights: </a:t>
            </a:r>
            <a:br>
              <a:rPr lang="en-US" dirty="0"/>
            </a:br>
            <a:r>
              <a:rPr lang="en-US" dirty="0"/>
              <a:t>NWP O-B method helps for calibration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" y="1158991"/>
            <a:ext cx="4581992" cy="532645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Infrared observations from instruments are compared with the simulations using NWP+</a:t>
            </a:r>
            <a:r>
              <a:rPr lang="en-US" altLang="zh-CN" dirty="0"/>
              <a:t>RTM method. </a:t>
            </a:r>
            <a:r>
              <a:rPr lang="en-US" dirty="0"/>
              <a:t>  </a:t>
            </a:r>
          </a:p>
          <a:p>
            <a:endParaRPr lang="en-US" dirty="0"/>
          </a:p>
          <a:p>
            <a:r>
              <a:rPr lang="en-US" dirty="0"/>
              <a:t>NWP O-B method can benefit the IR instrument calibration because NWP and RTM improvements. </a:t>
            </a:r>
          </a:p>
          <a:p>
            <a:pPr lvl="1"/>
            <a:r>
              <a:rPr lang="en-US" dirty="0"/>
              <a:t>Characterizing instrument features (e.g., stripes)</a:t>
            </a:r>
          </a:p>
          <a:p>
            <a:pPr lvl="1"/>
            <a:r>
              <a:rPr lang="en-US" dirty="0"/>
              <a:t>Spectral response error </a:t>
            </a:r>
          </a:p>
          <a:p>
            <a:pPr lvl="1"/>
            <a:r>
              <a:rPr lang="en-US" dirty="0"/>
              <a:t>Monitor instrument calibration change</a:t>
            </a:r>
          </a:p>
          <a:p>
            <a:pPr lvl="1"/>
            <a:r>
              <a:rPr lang="en-US" dirty="0"/>
              <a:t>Bias diagnosis</a:t>
            </a:r>
          </a:p>
          <a:p>
            <a:pPr lvl="1"/>
            <a:endParaRPr lang="en-US" dirty="0"/>
          </a:p>
          <a:p>
            <a:r>
              <a:rPr lang="en-US" dirty="0"/>
              <a:t>Limitation should be clearly acknowledged.   </a:t>
            </a:r>
          </a:p>
          <a:p>
            <a:pPr lvl="1"/>
            <a:r>
              <a:rPr lang="en-US" dirty="0"/>
              <a:t>RTM bias</a:t>
            </a:r>
          </a:p>
          <a:p>
            <a:pPr lvl="1"/>
            <a:r>
              <a:rPr lang="en-US" dirty="0"/>
              <a:t>Model Bias </a:t>
            </a:r>
          </a:p>
          <a:p>
            <a:pPr lvl="1"/>
            <a:r>
              <a:rPr lang="en-US" dirty="0"/>
              <a:t>3</a:t>
            </a:r>
            <a:r>
              <a:rPr lang="en-US" altLang="zh-CN" dirty="0"/>
              <a:t>D effects </a:t>
            </a:r>
            <a:r>
              <a:rPr lang="en-US" dirty="0"/>
              <a:t>  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43EDEA-4CF6-4EDB-B963-28D3AD7D6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8708" y="1001170"/>
            <a:ext cx="4581992" cy="24278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62CE3D5-ADFE-4D9C-B811-64D235002891}"/>
              </a:ext>
            </a:extLst>
          </p:cNvPr>
          <p:cNvSpPr txBox="1"/>
          <p:nvPr/>
        </p:nvSpPr>
        <p:spPr>
          <a:xfrm>
            <a:off x="5172635" y="3312716"/>
            <a:ext cx="1856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SuJeong</a:t>
            </a:r>
            <a:r>
              <a:rPr lang="en-US" dirty="0"/>
              <a:t> Lee 2022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7D19BC-381F-4B71-8270-D7FCC06D16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7119" y="3682048"/>
            <a:ext cx="3371850" cy="28765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AA47BCA-D199-48A1-80A8-DFF5F6508B55}"/>
              </a:ext>
            </a:extLst>
          </p:cNvPr>
          <p:cNvSpPr txBox="1"/>
          <p:nvPr/>
        </p:nvSpPr>
        <p:spPr>
          <a:xfrm>
            <a:off x="7783606" y="6147000"/>
            <a:ext cx="45764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dirty="0">
                <a:solidFill>
                  <a:srgbClr val="000000"/>
                </a:solidFill>
              </a:rPr>
              <a:t>Kozo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261116"/>
      </p:ext>
    </p:extLst>
  </p:cSld>
  <p:clrMapOvr>
    <a:masterClrMapping/>
  </p:clrMapOvr>
</p:sld>
</file>

<file path=ppt/theme/theme1.xml><?xml version="1.0" encoding="utf-8"?>
<a:theme xmlns:a="http://schemas.openxmlformats.org/drawingml/2006/main" name="NPP_FO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7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11B136CF-ACD6-40F1-A501-AC7F17619019}">
  <we:reference id="wa104379504" version="1.0.1.0" store="en-US" storeType="OMEX"/>
  <we:alternateReferences>
    <we:reference id="WA104379504" version="1.0.1.0" store="WA104379504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78295</TotalTime>
  <Words>1512</Words>
  <Application>Microsoft Office PowerPoint</Application>
  <PresentationFormat>On-screen Show (4:3)</PresentationFormat>
  <Paragraphs>280</Paragraphs>
  <Slides>16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ArialMT</vt:lpstr>
      <vt:lpstr>Arial</vt:lpstr>
      <vt:lpstr>Arial</vt:lpstr>
      <vt:lpstr>Baskerville Old Face</vt:lpstr>
      <vt:lpstr>Calibri</vt:lpstr>
      <vt:lpstr>Century</vt:lpstr>
      <vt:lpstr>Roboto Medium</vt:lpstr>
      <vt:lpstr>Tahoma</vt:lpstr>
      <vt:lpstr>Times New Roman</vt:lpstr>
      <vt:lpstr>NPP_FOR</vt:lpstr>
      <vt:lpstr> GRWG IR Sub-Group Briefing Report</vt:lpstr>
      <vt:lpstr>Outline</vt:lpstr>
      <vt:lpstr>Review Scope of the IR Sub-Group</vt:lpstr>
      <vt:lpstr>Instruments and Measurements </vt:lpstr>
      <vt:lpstr>Current Sub-Group Activities (i)</vt:lpstr>
      <vt:lpstr>Current Sub-Group Activities (ii)</vt:lpstr>
      <vt:lpstr>Five Web Meeting in 2021-2022</vt:lpstr>
      <vt:lpstr>Presentations in Annual Meeting</vt:lpstr>
      <vt:lpstr>Highlights:  NWP O-B method helps for calibration </vt:lpstr>
      <vt:lpstr>Highlights:  Vicarious Calibration for IR sensors</vt:lpstr>
      <vt:lpstr>Highlights:  IASI-A End Of Life tests</vt:lpstr>
      <vt:lpstr>Highlights:  Transition from SNPP to NOAA 20/CrIS</vt:lpstr>
      <vt:lpstr>Highlights:  Improving GSICS GEO-LEO Algorithms</vt:lpstr>
      <vt:lpstr>PowerPoint Presentation</vt:lpstr>
      <vt:lpstr>Discussion for Future Plans and Issues</vt:lpstr>
      <vt:lpstr>Summary</vt:lpstr>
    </vt:vector>
  </TitlesOfParts>
  <Company>Lockheed Martin IS&amp;GS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</dc:title>
  <dc:creator>Chris Barnet</dc:creator>
  <cp:lastModifiedBy>Likun Wang</cp:lastModifiedBy>
  <cp:revision>3422</cp:revision>
  <dcterms:created xsi:type="dcterms:W3CDTF">2011-10-05T18:31:57Z</dcterms:created>
  <dcterms:modified xsi:type="dcterms:W3CDTF">2022-04-26T18:49:41Z</dcterms:modified>
</cp:coreProperties>
</file>