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4"/>
  </p:sldMasterIdLst>
  <p:notesMasterIdLst>
    <p:notesMasterId r:id="rId17"/>
  </p:notesMasterIdLst>
  <p:handoutMasterIdLst>
    <p:handoutMasterId r:id="rId18"/>
  </p:handoutMasterIdLst>
  <p:sldIdLst>
    <p:sldId id="257" r:id="rId5"/>
    <p:sldId id="361" r:id="rId6"/>
    <p:sldId id="701" r:id="rId7"/>
    <p:sldId id="702" r:id="rId8"/>
    <p:sldId id="703" r:id="rId9"/>
    <p:sldId id="360" r:id="rId10"/>
    <p:sldId id="705" r:id="rId11"/>
    <p:sldId id="706" r:id="rId12"/>
    <p:sldId id="707" r:id="rId13"/>
    <p:sldId id="704" r:id="rId14"/>
    <p:sldId id="374" r:id="rId15"/>
    <p:sldId id="373" r:id="rId1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39966"/>
    <a:srgbClr val="008080"/>
    <a:srgbClr val="CCABD9"/>
    <a:srgbClr val="B9ADD7"/>
    <a:srgbClr val="FE8C2E"/>
    <a:srgbClr val="F8733E"/>
    <a:srgbClr val="88B6E8"/>
    <a:srgbClr val="EBB3EB"/>
    <a:srgbClr val="FCD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260A6C-3B59-834B-816D-D9C96D7C7C7C}" v="55" dt="2022-10-20T09:45:57.2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5" autoAdjust="0"/>
    <p:restoredTop sz="96327" autoAdjust="0"/>
  </p:normalViewPr>
  <p:slideViewPr>
    <p:cSldViewPr>
      <p:cViewPr varScale="1">
        <p:scale>
          <a:sx n="119" d="100"/>
          <a:sy n="119" d="100"/>
        </p:scale>
        <p:origin x="20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6" d="100"/>
          <a:sy n="126" d="100"/>
        </p:scale>
        <p:origin x="4816" y="2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o Castracane" userId="79409e68-a20d-42e3-af0c-ad1c5702f6f2" providerId="ADAL" clId="{97260A6C-3B59-834B-816D-D9C96D7C7C7C}"/>
    <pc:docChg chg="undo custSel addSld delSld modSld modMainMaster">
      <pc:chgData name="Paolo Castracane" userId="79409e68-a20d-42e3-af0c-ad1c5702f6f2" providerId="ADAL" clId="{97260A6C-3B59-834B-816D-D9C96D7C7C7C}" dt="2022-10-20T09:49:21.590" v="977" actId="313"/>
      <pc:docMkLst>
        <pc:docMk/>
      </pc:docMkLst>
      <pc:sldChg chg="modSp mod">
        <pc:chgData name="Paolo Castracane" userId="79409e68-a20d-42e3-af0c-ad1c5702f6f2" providerId="ADAL" clId="{97260A6C-3B59-834B-816D-D9C96D7C7C7C}" dt="2022-10-19T09:05:39.895" v="132" actId="20577"/>
        <pc:sldMkLst>
          <pc:docMk/>
          <pc:sldMk cId="75761387" sldId="257"/>
        </pc:sldMkLst>
        <pc:spChg chg="mod">
          <ac:chgData name="Paolo Castracane" userId="79409e68-a20d-42e3-af0c-ad1c5702f6f2" providerId="ADAL" clId="{97260A6C-3B59-834B-816D-D9C96D7C7C7C}" dt="2022-10-19T09:05:39.895" v="132" actId="20577"/>
          <ac:spMkLst>
            <pc:docMk/>
            <pc:sldMk cId="75761387" sldId="257"/>
            <ac:spMk id="6" creationId="{00000000-0000-0000-0000-000000000000}"/>
          </ac:spMkLst>
        </pc:spChg>
      </pc:sldChg>
      <pc:sldChg chg="del">
        <pc:chgData name="Paolo Castracane" userId="79409e68-a20d-42e3-af0c-ad1c5702f6f2" providerId="ADAL" clId="{97260A6C-3B59-834B-816D-D9C96D7C7C7C}" dt="2022-10-19T09:47:40.075" v="553" actId="2696"/>
        <pc:sldMkLst>
          <pc:docMk/>
          <pc:sldMk cId="2943267030" sldId="332"/>
        </pc:sldMkLst>
      </pc:sldChg>
      <pc:sldChg chg="del">
        <pc:chgData name="Paolo Castracane" userId="79409e68-a20d-42e3-af0c-ad1c5702f6f2" providerId="ADAL" clId="{97260A6C-3B59-834B-816D-D9C96D7C7C7C}" dt="2022-10-19T09:47:40.075" v="553" actId="2696"/>
        <pc:sldMkLst>
          <pc:docMk/>
          <pc:sldMk cId="2513940148" sldId="358"/>
        </pc:sldMkLst>
      </pc:sldChg>
      <pc:sldChg chg="del">
        <pc:chgData name="Paolo Castracane" userId="79409e68-a20d-42e3-af0c-ad1c5702f6f2" providerId="ADAL" clId="{97260A6C-3B59-834B-816D-D9C96D7C7C7C}" dt="2022-10-19T09:47:40.075" v="553" actId="2696"/>
        <pc:sldMkLst>
          <pc:docMk/>
          <pc:sldMk cId="3233067560" sldId="359"/>
        </pc:sldMkLst>
      </pc:sldChg>
      <pc:sldChg chg="addSp delSp modSp mod">
        <pc:chgData name="Paolo Castracane" userId="79409e68-a20d-42e3-af0c-ad1c5702f6f2" providerId="ADAL" clId="{97260A6C-3B59-834B-816D-D9C96D7C7C7C}" dt="2022-10-19T09:47:11.822" v="552" actId="1076"/>
        <pc:sldMkLst>
          <pc:docMk/>
          <pc:sldMk cId="3359242221" sldId="360"/>
        </pc:sldMkLst>
        <pc:spChg chg="del mod">
          <ac:chgData name="Paolo Castracane" userId="79409e68-a20d-42e3-af0c-ad1c5702f6f2" providerId="ADAL" clId="{97260A6C-3B59-834B-816D-D9C96D7C7C7C}" dt="2022-10-19T09:45:30.778" v="537" actId="478"/>
          <ac:spMkLst>
            <pc:docMk/>
            <pc:sldMk cId="3359242221" sldId="360"/>
            <ac:spMk id="2" creationId="{1F9E83E8-DA69-494C-92E9-01ABB648503C}"/>
          </ac:spMkLst>
        </pc:spChg>
        <pc:spChg chg="add del mod">
          <ac:chgData name="Paolo Castracane" userId="79409e68-a20d-42e3-af0c-ad1c5702f6f2" providerId="ADAL" clId="{97260A6C-3B59-834B-816D-D9C96D7C7C7C}" dt="2022-10-19T09:45:33.072" v="538" actId="478"/>
          <ac:spMkLst>
            <pc:docMk/>
            <pc:sldMk cId="3359242221" sldId="360"/>
            <ac:spMk id="4" creationId="{DE4B82C5-8206-AA75-758A-BE18E9A823B5}"/>
          </ac:spMkLst>
        </pc:spChg>
        <pc:spChg chg="add mod">
          <ac:chgData name="Paolo Castracane" userId="79409e68-a20d-42e3-af0c-ad1c5702f6f2" providerId="ADAL" clId="{97260A6C-3B59-834B-816D-D9C96D7C7C7C}" dt="2022-10-19T09:47:11.822" v="552" actId="1076"/>
          <ac:spMkLst>
            <pc:docMk/>
            <pc:sldMk cId="3359242221" sldId="360"/>
            <ac:spMk id="5" creationId="{7C593AB1-8546-3DC1-FC32-73C4640B2509}"/>
          </ac:spMkLst>
        </pc:spChg>
        <pc:spChg chg="del mod">
          <ac:chgData name="Paolo Castracane" userId="79409e68-a20d-42e3-af0c-ad1c5702f6f2" providerId="ADAL" clId="{97260A6C-3B59-834B-816D-D9C96D7C7C7C}" dt="2022-10-19T09:45:30.778" v="537" actId="478"/>
          <ac:spMkLst>
            <pc:docMk/>
            <pc:sldMk cId="3359242221" sldId="360"/>
            <ac:spMk id="9" creationId="{46381898-D90C-D646-BCE2-3429A5D7E258}"/>
          </ac:spMkLst>
        </pc:spChg>
        <pc:spChg chg="add mod">
          <ac:chgData name="Paolo Castracane" userId="79409e68-a20d-42e3-af0c-ad1c5702f6f2" providerId="ADAL" clId="{97260A6C-3B59-834B-816D-D9C96D7C7C7C}" dt="2022-10-19T09:46:58.575" v="549" actId="14100"/>
          <ac:spMkLst>
            <pc:docMk/>
            <pc:sldMk cId="3359242221" sldId="360"/>
            <ac:spMk id="11" creationId="{5321780B-4ABC-6EC5-65B0-73BDB9F6E48F}"/>
          </ac:spMkLst>
        </pc:spChg>
        <pc:picChg chg="add mod">
          <ac:chgData name="Paolo Castracane" userId="79409e68-a20d-42e3-af0c-ad1c5702f6f2" providerId="ADAL" clId="{97260A6C-3B59-834B-816D-D9C96D7C7C7C}" dt="2022-10-19T09:46:50.852" v="547" actId="14100"/>
          <ac:picMkLst>
            <pc:docMk/>
            <pc:sldMk cId="3359242221" sldId="360"/>
            <ac:picMk id="7" creationId="{51214FEE-4A7E-A956-AA1A-B9E9BB11B173}"/>
          </ac:picMkLst>
        </pc:picChg>
        <pc:picChg chg="del mod">
          <ac:chgData name="Paolo Castracane" userId="79409e68-a20d-42e3-af0c-ad1c5702f6f2" providerId="ADAL" clId="{97260A6C-3B59-834B-816D-D9C96D7C7C7C}" dt="2022-10-19T09:45:30.778" v="537" actId="478"/>
          <ac:picMkLst>
            <pc:docMk/>
            <pc:sldMk cId="3359242221" sldId="360"/>
            <ac:picMk id="8" creationId="{FFCF112E-95FF-0943-AD21-3CD7BCA6ECE3}"/>
          </ac:picMkLst>
        </pc:picChg>
        <pc:picChg chg="add mod">
          <ac:chgData name="Paolo Castracane" userId="79409e68-a20d-42e3-af0c-ad1c5702f6f2" providerId="ADAL" clId="{97260A6C-3B59-834B-816D-D9C96D7C7C7C}" dt="2022-10-19T09:46:47.165" v="546" actId="14100"/>
          <ac:picMkLst>
            <pc:docMk/>
            <pc:sldMk cId="3359242221" sldId="360"/>
            <ac:picMk id="10" creationId="{2E1DAB70-AB84-B075-2B7C-D7A75558E5F6}"/>
          </ac:picMkLst>
        </pc:picChg>
      </pc:sldChg>
      <pc:sldChg chg="modSp mod">
        <pc:chgData name="Paolo Castracane" userId="79409e68-a20d-42e3-af0c-ad1c5702f6f2" providerId="ADAL" clId="{97260A6C-3B59-834B-816D-D9C96D7C7C7C}" dt="2022-10-20T09:49:21.590" v="977" actId="313"/>
        <pc:sldMkLst>
          <pc:docMk/>
          <pc:sldMk cId="161072340" sldId="361"/>
        </pc:sldMkLst>
        <pc:spChg chg="mod">
          <ac:chgData name="Paolo Castracane" userId="79409e68-a20d-42e3-af0c-ad1c5702f6f2" providerId="ADAL" clId="{97260A6C-3B59-834B-816D-D9C96D7C7C7C}" dt="2022-10-20T09:49:21.590" v="977" actId="313"/>
          <ac:spMkLst>
            <pc:docMk/>
            <pc:sldMk cId="161072340" sldId="361"/>
            <ac:spMk id="3" creationId="{E45617FA-87E4-E149-8A7B-09A2495BF285}"/>
          </ac:spMkLst>
        </pc:spChg>
      </pc:sldChg>
      <pc:sldChg chg="del">
        <pc:chgData name="Paolo Castracane" userId="79409e68-a20d-42e3-af0c-ad1c5702f6f2" providerId="ADAL" clId="{97260A6C-3B59-834B-816D-D9C96D7C7C7C}" dt="2022-10-19T09:47:40.075" v="553" actId="2696"/>
        <pc:sldMkLst>
          <pc:docMk/>
          <pc:sldMk cId="1994960830" sldId="363"/>
        </pc:sldMkLst>
      </pc:sldChg>
      <pc:sldChg chg="del">
        <pc:chgData name="Paolo Castracane" userId="79409e68-a20d-42e3-af0c-ad1c5702f6f2" providerId="ADAL" clId="{97260A6C-3B59-834B-816D-D9C96D7C7C7C}" dt="2022-10-19T09:47:40.075" v="553" actId="2696"/>
        <pc:sldMkLst>
          <pc:docMk/>
          <pc:sldMk cId="3847781054" sldId="368"/>
        </pc:sldMkLst>
      </pc:sldChg>
      <pc:sldChg chg="modSp mod">
        <pc:chgData name="Paolo Castracane" userId="79409e68-a20d-42e3-af0c-ad1c5702f6f2" providerId="ADAL" clId="{97260A6C-3B59-834B-816D-D9C96D7C7C7C}" dt="2022-10-19T09:55:04.043" v="701" actId="1076"/>
        <pc:sldMkLst>
          <pc:docMk/>
          <pc:sldMk cId="1958766618" sldId="374"/>
        </pc:sldMkLst>
        <pc:spChg chg="mod">
          <ac:chgData name="Paolo Castracane" userId="79409e68-a20d-42e3-af0c-ad1c5702f6f2" providerId="ADAL" clId="{97260A6C-3B59-834B-816D-D9C96D7C7C7C}" dt="2022-10-19T09:52:32.028" v="642" actId="20577"/>
          <ac:spMkLst>
            <pc:docMk/>
            <pc:sldMk cId="1958766618" sldId="374"/>
            <ac:spMk id="7" creationId="{904E9895-D4A8-ED4A-8A9C-7766897BD17E}"/>
          </ac:spMkLst>
        </pc:spChg>
        <pc:spChg chg="mod">
          <ac:chgData name="Paolo Castracane" userId="79409e68-a20d-42e3-af0c-ad1c5702f6f2" providerId="ADAL" clId="{97260A6C-3B59-834B-816D-D9C96D7C7C7C}" dt="2022-10-19T09:54:58.573" v="699" actId="1076"/>
          <ac:spMkLst>
            <pc:docMk/>
            <pc:sldMk cId="1958766618" sldId="374"/>
            <ac:spMk id="11" creationId="{F41FAF44-A242-3D48-BAB4-5CD4FCA8CA98}"/>
          </ac:spMkLst>
        </pc:spChg>
        <pc:picChg chg="mod">
          <ac:chgData name="Paolo Castracane" userId="79409e68-a20d-42e3-af0c-ad1c5702f6f2" providerId="ADAL" clId="{97260A6C-3B59-834B-816D-D9C96D7C7C7C}" dt="2022-10-19T09:55:04.043" v="701" actId="1076"/>
          <ac:picMkLst>
            <pc:docMk/>
            <pc:sldMk cId="1958766618" sldId="374"/>
            <ac:picMk id="2" creationId="{628868D0-72E5-1345-B6CD-9B3F203DE413}"/>
          </ac:picMkLst>
        </pc:picChg>
      </pc:sldChg>
      <pc:sldChg chg="del">
        <pc:chgData name="Paolo Castracane" userId="79409e68-a20d-42e3-af0c-ad1c5702f6f2" providerId="ADAL" clId="{97260A6C-3B59-834B-816D-D9C96D7C7C7C}" dt="2022-10-19T09:47:40.075" v="553" actId="2696"/>
        <pc:sldMkLst>
          <pc:docMk/>
          <pc:sldMk cId="1036292978" sldId="376"/>
        </pc:sldMkLst>
      </pc:sldChg>
      <pc:sldChg chg="del">
        <pc:chgData name="Paolo Castracane" userId="79409e68-a20d-42e3-af0c-ad1c5702f6f2" providerId="ADAL" clId="{97260A6C-3B59-834B-816D-D9C96D7C7C7C}" dt="2022-10-19T09:47:40.075" v="553" actId="2696"/>
        <pc:sldMkLst>
          <pc:docMk/>
          <pc:sldMk cId="3626916159" sldId="377"/>
        </pc:sldMkLst>
      </pc:sldChg>
      <pc:sldChg chg="del">
        <pc:chgData name="Paolo Castracane" userId="79409e68-a20d-42e3-af0c-ad1c5702f6f2" providerId="ADAL" clId="{97260A6C-3B59-834B-816D-D9C96D7C7C7C}" dt="2022-10-19T09:47:40.075" v="553" actId="2696"/>
        <pc:sldMkLst>
          <pc:docMk/>
          <pc:sldMk cId="413130141" sldId="378"/>
        </pc:sldMkLst>
      </pc:sldChg>
      <pc:sldChg chg="del">
        <pc:chgData name="Paolo Castracane" userId="79409e68-a20d-42e3-af0c-ad1c5702f6f2" providerId="ADAL" clId="{97260A6C-3B59-834B-816D-D9C96D7C7C7C}" dt="2022-10-19T09:47:40.075" v="553" actId="2696"/>
        <pc:sldMkLst>
          <pc:docMk/>
          <pc:sldMk cId="2610625462" sldId="379"/>
        </pc:sldMkLst>
      </pc:sldChg>
      <pc:sldChg chg="del">
        <pc:chgData name="Paolo Castracane" userId="79409e68-a20d-42e3-af0c-ad1c5702f6f2" providerId="ADAL" clId="{97260A6C-3B59-834B-816D-D9C96D7C7C7C}" dt="2022-10-19T09:47:40.075" v="553" actId="2696"/>
        <pc:sldMkLst>
          <pc:docMk/>
          <pc:sldMk cId="2158038224" sldId="380"/>
        </pc:sldMkLst>
      </pc:sldChg>
      <pc:sldChg chg="del">
        <pc:chgData name="Paolo Castracane" userId="79409e68-a20d-42e3-af0c-ad1c5702f6f2" providerId="ADAL" clId="{97260A6C-3B59-834B-816D-D9C96D7C7C7C}" dt="2022-10-19T09:47:40.075" v="553" actId="2696"/>
        <pc:sldMkLst>
          <pc:docMk/>
          <pc:sldMk cId="624028725" sldId="381"/>
        </pc:sldMkLst>
      </pc:sldChg>
      <pc:sldChg chg="del">
        <pc:chgData name="Paolo Castracane" userId="79409e68-a20d-42e3-af0c-ad1c5702f6f2" providerId="ADAL" clId="{97260A6C-3B59-834B-816D-D9C96D7C7C7C}" dt="2022-10-19T09:47:40.075" v="553" actId="2696"/>
        <pc:sldMkLst>
          <pc:docMk/>
          <pc:sldMk cId="609255636" sldId="382"/>
        </pc:sldMkLst>
      </pc:sldChg>
      <pc:sldChg chg="del">
        <pc:chgData name="Paolo Castracane" userId="79409e68-a20d-42e3-af0c-ad1c5702f6f2" providerId="ADAL" clId="{97260A6C-3B59-834B-816D-D9C96D7C7C7C}" dt="2022-10-19T09:47:40.075" v="553" actId="2696"/>
        <pc:sldMkLst>
          <pc:docMk/>
          <pc:sldMk cId="834157666" sldId="683"/>
        </pc:sldMkLst>
      </pc:sldChg>
      <pc:sldChg chg="del">
        <pc:chgData name="Paolo Castracane" userId="79409e68-a20d-42e3-af0c-ad1c5702f6f2" providerId="ADAL" clId="{97260A6C-3B59-834B-816D-D9C96D7C7C7C}" dt="2022-10-19T09:47:40.075" v="553" actId="2696"/>
        <pc:sldMkLst>
          <pc:docMk/>
          <pc:sldMk cId="2842895644" sldId="699"/>
        </pc:sldMkLst>
      </pc:sldChg>
      <pc:sldChg chg="del">
        <pc:chgData name="Paolo Castracane" userId="79409e68-a20d-42e3-af0c-ad1c5702f6f2" providerId="ADAL" clId="{97260A6C-3B59-834B-816D-D9C96D7C7C7C}" dt="2022-10-19T09:47:40.075" v="553" actId="2696"/>
        <pc:sldMkLst>
          <pc:docMk/>
          <pc:sldMk cId="1500840081" sldId="700"/>
        </pc:sldMkLst>
      </pc:sldChg>
      <pc:sldChg chg="addSp delSp modSp new mod delAnim modAnim">
        <pc:chgData name="Paolo Castracane" userId="79409e68-a20d-42e3-af0c-ad1c5702f6f2" providerId="ADAL" clId="{97260A6C-3B59-834B-816D-D9C96D7C7C7C}" dt="2022-10-19T09:24:43.978" v="384" actId="14100"/>
        <pc:sldMkLst>
          <pc:docMk/>
          <pc:sldMk cId="2658476892" sldId="701"/>
        </pc:sldMkLst>
        <pc:spChg chg="add del">
          <ac:chgData name="Paolo Castracane" userId="79409e68-a20d-42e3-af0c-ad1c5702f6f2" providerId="ADAL" clId="{97260A6C-3B59-834B-816D-D9C96D7C7C7C}" dt="2022-10-19T09:12:47.330" v="315" actId="478"/>
          <ac:spMkLst>
            <pc:docMk/>
            <pc:sldMk cId="2658476892" sldId="701"/>
            <ac:spMk id="2" creationId="{CEE16C16-6D04-C41B-E4D8-30D34E535BF1}"/>
          </ac:spMkLst>
        </pc:spChg>
        <pc:spChg chg="add del">
          <ac:chgData name="Paolo Castracane" userId="79409e68-a20d-42e3-af0c-ad1c5702f6f2" providerId="ADAL" clId="{97260A6C-3B59-834B-816D-D9C96D7C7C7C}" dt="2022-10-19T09:12:48.879" v="316" actId="478"/>
          <ac:spMkLst>
            <pc:docMk/>
            <pc:sldMk cId="2658476892" sldId="701"/>
            <ac:spMk id="3" creationId="{7BDC934B-F907-9A8A-0912-30D580AFBEC1}"/>
          </ac:spMkLst>
        </pc:spChg>
        <pc:spChg chg="mod">
          <ac:chgData name="Paolo Castracane" userId="79409e68-a20d-42e3-af0c-ad1c5702f6f2" providerId="ADAL" clId="{97260A6C-3B59-834B-816D-D9C96D7C7C7C}" dt="2022-10-19T09:13:40.590" v="320" actId="14100"/>
          <ac:spMkLst>
            <pc:docMk/>
            <pc:sldMk cId="2658476892" sldId="701"/>
            <ac:spMk id="4" creationId="{71F2109B-F1D2-25C0-BB8B-ECF657425AA7}"/>
          </ac:spMkLst>
        </pc:spChg>
        <pc:spChg chg="add del">
          <ac:chgData name="Paolo Castracane" userId="79409e68-a20d-42e3-af0c-ad1c5702f6f2" providerId="ADAL" clId="{97260A6C-3B59-834B-816D-D9C96D7C7C7C}" dt="2022-10-19T09:12:16.485" v="312" actId="22"/>
          <ac:spMkLst>
            <pc:docMk/>
            <pc:sldMk cId="2658476892" sldId="701"/>
            <ac:spMk id="6" creationId="{8124F0BD-763C-6B59-B88F-14D6013CEAAA}"/>
          </ac:spMkLst>
        </pc:spChg>
        <pc:spChg chg="add mod topLvl">
          <ac:chgData name="Paolo Castracane" userId="79409e68-a20d-42e3-af0c-ad1c5702f6f2" providerId="ADAL" clId="{97260A6C-3B59-834B-816D-D9C96D7C7C7C}" dt="2022-10-19T09:15:04.962" v="334" actId="14100"/>
          <ac:spMkLst>
            <pc:docMk/>
            <pc:sldMk cId="2658476892" sldId="701"/>
            <ac:spMk id="7" creationId="{B4EBCDB9-03E6-0981-F3F2-6D74C9EFE609}"/>
          </ac:spMkLst>
        </pc:spChg>
        <pc:spChg chg="add del mod">
          <ac:chgData name="Paolo Castracane" userId="79409e68-a20d-42e3-af0c-ad1c5702f6f2" providerId="ADAL" clId="{97260A6C-3B59-834B-816D-D9C96D7C7C7C}" dt="2022-10-19T09:13:45.753" v="321" actId="478"/>
          <ac:spMkLst>
            <pc:docMk/>
            <pc:sldMk cId="2658476892" sldId="701"/>
            <ac:spMk id="8" creationId="{03F038D9-819E-2199-DC92-0D68B6340C08}"/>
          </ac:spMkLst>
        </pc:spChg>
        <pc:spChg chg="add mod topLvl">
          <ac:chgData name="Paolo Castracane" userId="79409e68-a20d-42e3-af0c-ad1c5702f6f2" providerId="ADAL" clId="{97260A6C-3B59-834B-816D-D9C96D7C7C7C}" dt="2022-10-19T09:15:21.699" v="335" actId="164"/>
          <ac:spMkLst>
            <pc:docMk/>
            <pc:sldMk cId="2658476892" sldId="701"/>
            <ac:spMk id="10" creationId="{FDFAA487-C023-ACAE-FD24-C868FA8384FE}"/>
          </ac:spMkLst>
        </pc:spChg>
        <pc:spChg chg="add mod topLvl">
          <ac:chgData name="Paolo Castracane" userId="79409e68-a20d-42e3-af0c-ad1c5702f6f2" providerId="ADAL" clId="{97260A6C-3B59-834B-816D-D9C96D7C7C7C}" dt="2022-10-19T09:15:21.699" v="335" actId="164"/>
          <ac:spMkLst>
            <pc:docMk/>
            <pc:sldMk cId="2658476892" sldId="701"/>
            <ac:spMk id="12" creationId="{AF3D3E88-41C3-E968-50E8-29D9E7E76317}"/>
          </ac:spMkLst>
        </pc:spChg>
        <pc:spChg chg="add mod topLvl">
          <ac:chgData name="Paolo Castracane" userId="79409e68-a20d-42e3-af0c-ad1c5702f6f2" providerId="ADAL" clId="{97260A6C-3B59-834B-816D-D9C96D7C7C7C}" dt="2022-10-19T09:15:21.699" v="335" actId="164"/>
          <ac:spMkLst>
            <pc:docMk/>
            <pc:sldMk cId="2658476892" sldId="701"/>
            <ac:spMk id="14" creationId="{675DCE59-90A4-DD39-F264-2A083AB5DF87}"/>
          </ac:spMkLst>
        </pc:spChg>
        <pc:spChg chg="add mod">
          <ac:chgData name="Paolo Castracane" userId="79409e68-a20d-42e3-af0c-ad1c5702f6f2" providerId="ADAL" clId="{97260A6C-3B59-834B-816D-D9C96D7C7C7C}" dt="2022-10-19T09:21:11.286" v="355" actId="14100"/>
          <ac:spMkLst>
            <pc:docMk/>
            <pc:sldMk cId="2658476892" sldId="701"/>
            <ac:spMk id="19" creationId="{0B29B77E-BD83-FE1F-EB60-D8F52FDEF216}"/>
          </ac:spMkLst>
        </pc:spChg>
        <pc:spChg chg="add mod">
          <ac:chgData name="Paolo Castracane" userId="79409e68-a20d-42e3-af0c-ad1c5702f6f2" providerId="ADAL" clId="{97260A6C-3B59-834B-816D-D9C96D7C7C7C}" dt="2022-10-19T09:22:54.672" v="379" actId="1076"/>
          <ac:spMkLst>
            <pc:docMk/>
            <pc:sldMk cId="2658476892" sldId="701"/>
            <ac:spMk id="21" creationId="{3BB02CE8-0617-39F0-B177-6DDC1920D81C}"/>
          </ac:spMkLst>
        </pc:spChg>
        <pc:spChg chg="add mod">
          <ac:chgData name="Paolo Castracane" userId="79409e68-a20d-42e3-af0c-ad1c5702f6f2" providerId="ADAL" clId="{97260A6C-3B59-834B-816D-D9C96D7C7C7C}" dt="2022-10-19T09:21:34.005" v="357" actId="1076"/>
          <ac:spMkLst>
            <pc:docMk/>
            <pc:sldMk cId="2658476892" sldId="701"/>
            <ac:spMk id="23" creationId="{F99C6D73-DACC-366B-4B46-97D369BB9F5D}"/>
          </ac:spMkLst>
        </pc:spChg>
        <pc:grpChg chg="add del mod">
          <ac:chgData name="Paolo Castracane" userId="79409e68-a20d-42e3-af0c-ad1c5702f6f2" providerId="ADAL" clId="{97260A6C-3B59-834B-816D-D9C96D7C7C7C}" dt="2022-10-19T09:14:07.524" v="324" actId="165"/>
          <ac:grpSpMkLst>
            <pc:docMk/>
            <pc:sldMk cId="2658476892" sldId="701"/>
            <ac:grpSpMk id="16" creationId="{768D5976-F79A-DFBD-463A-3FEEF4C71CFF}"/>
          </ac:grpSpMkLst>
        </pc:grpChg>
        <pc:grpChg chg="add del mod">
          <ac:chgData name="Paolo Castracane" userId="79409e68-a20d-42e3-af0c-ad1c5702f6f2" providerId="ADAL" clId="{97260A6C-3B59-834B-816D-D9C96D7C7C7C}" dt="2022-10-19T09:16:34.870" v="341" actId="478"/>
          <ac:grpSpMkLst>
            <pc:docMk/>
            <pc:sldMk cId="2658476892" sldId="701"/>
            <ac:grpSpMk id="17" creationId="{DC4E7396-4E51-005B-24C2-3B21C03E35F4}"/>
          </ac:grpSpMkLst>
        </pc:grpChg>
        <pc:picChg chg="add mod topLvl">
          <ac:chgData name="Paolo Castracane" userId="79409e68-a20d-42e3-af0c-ad1c5702f6f2" providerId="ADAL" clId="{97260A6C-3B59-834B-816D-D9C96D7C7C7C}" dt="2022-10-19T09:15:21.699" v="335" actId="164"/>
          <ac:picMkLst>
            <pc:docMk/>
            <pc:sldMk cId="2658476892" sldId="701"/>
            <ac:picMk id="9" creationId="{360D7158-283E-454D-B7CD-80A841EE27C7}"/>
          </ac:picMkLst>
        </pc:picChg>
        <pc:picChg chg="add mod topLvl">
          <ac:chgData name="Paolo Castracane" userId="79409e68-a20d-42e3-af0c-ad1c5702f6f2" providerId="ADAL" clId="{97260A6C-3B59-834B-816D-D9C96D7C7C7C}" dt="2022-10-19T09:15:21.699" v="335" actId="164"/>
          <ac:picMkLst>
            <pc:docMk/>
            <pc:sldMk cId="2658476892" sldId="701"/>
            <ac:picMk id="11" creationId="{72AD54B9-0D63-EE06-AA64-0FA499A55586}"/>
          </ac:picMkLst>
        </pc:picChg>
        <pc:picChg chg="add mod topLvl">
          <ac:chgData name="Paolo Castracane" userId="79409e68-a20d-42e3-af0c-ad1c5702f6f2" providerId="ADAL" clId="{97260A6C-3B59-834B-816D-D9C96D7C7C7C}" dt="2022-10-19T09:15:21.699" v="335" actId="164"/>
          <ac:picMkLst>
            <pc:docMk/>
            <pc:sldMk cId="2658476892" sldId="701"/>
            <ac:picMk id="13" creationId="{83F1DA4F-39BB-24BE-38D5-2F106B53D7A4}"/>
          </ac:picMkLst>
        </pc:picChg>
        <pc:picChg chg="add del mod topLvl">
          <ac:chgData name="Paolo Castracane" userId="79409e68-a20d-42e3-af0c-ad1c5702f6f2" providerId="ADAL" clId="{97260A6C-3B59-834B-816D-D9C96D7C7C7C}" dt="2022-10-19T09:16:37.541" v="342" actId="478"/>
          <ac:picMkLst>
            <pc:docMk/>
            <pc:sldMk cId="2658476892" sldId="701"/>
            <ac:picMk id="15" creationId="{29908756-6802-EB6A-BEC6-78578124CD99}"/>
          </ac:picMkLst>
        </pc:picChg>
        <pc:picChg chg="add mod">
          <ac:chgData name="Paolo Castracane" userId="79409e68-a20d-42e3-af0c-ad1c5702f6f2" providerId="ADAL" clId="{97260A6C-3B59-834B-816D-D9C96D7C7C7C}" dt="2022-10-19T09:20:38.778" v="350" actId="1076"/>
          <ac:picMkLst>
            <pc:docMk/>
            <pc:sldMk cId="2658476892" sldId="701"/>
            <ac:picMk id="18" creationId="{12ED2A06-C452-BE75-20DD-CE8410BD12D7}"/>
          </ac:picMkLst>
        </pc:picChg>
        <pc:picChg chg="add mod">
          <ac:chgData name="Paolo Castracane" userId="79409e68-a20d-42e3-af0c-ad1c5702f6f2" providerId="ADAL" clId="{97260A6C-3B59-834B-816D-D9C96D7C7C7C}" dt="2022-10-19T09:22:04.850" v="363" actId="1037"/>
          <ac:picMkLst>
            <pc:docMk/>
            <pc:sldMk cId="2658476892" sldId="701"/>
            <ac:picMk id="20" creationId="{FFCECB89-9DF6-2844-D4C0-8B54BF7C877C}"/>
          </ac:picMkLst>
        </pc:picChg>
        <pc:picChg chg="add mod">
          <ac:chgData name="Paolo Castracane" userId="79409e68-a20d-42e3-af0c-ad1c5702f6f2" providerId="ADAL" clId="{97260A6C-3B59-834B-816D-D9C96D7C7C7C}" dt="2022-10-19T09:24:43.978" v="384" actId="14100"/>
          <ac:picMkLst>
            <pc:docMk/>
            <pc:sldMk cId="2658476892" sldId="701"/>
            <ac:picMk id="22" creationId="{68B8556C-8287-5252-03B9-C16DAAC94CF8}"/>
          </ac:picMkLst>
        </pc:picChg>
        <pc:picChg chg="add del mod">
          <ac:chgData name="Paolo Castracane" userId="79409e68-a20d-42e3-af0c-ad1c5702f6f2" providerId="ADAL" clId="{97260A6C-3B59-834B-816D-D9C96D7C7C7C}" dt="2022-10-19T09:24:34.930" v="382" actId="21"/>
          <ac:picMkLst>
            <pc:docMk/>
            <pc:sldMk cId="2658476892" sldId="701"/>
            <ac:picMk id="24" creationId="{BF65442A-8F61-915E-D8C7-879FD963C602}"/>
          </ac:picMkLst>
        </pc:picChg>
      </pc:sldChg>
      <pc:sldChg chg="add del">
        <pc:chgData name="Paolo Castracane" userId="79409e68-a20d-42e3-af0c-ad1c5702f6f2" providerId="ADAL" clId="{97260A6C-3B59-834B-816D-D9C96D7C7C7C}" dt="2022-10-19T09:11:20.960" v="306"/>
        <pc:sldMkLst>
          <pc:docMk/>
          <pc:sldMk cId="2658476892" sldId="701"/>
        </pc:sldMkLst>
      </pc:sldChg>
      <pc:sldChg chg="addSp delSp modSp new mod modAnim">
        <pc:chgData name="Paolo Castracane" userId="79409e68-a20d-42e3-af0c-ad1c5702f6f2" providerId="ADAL" clId="{97260A6C-3B59-834B-816D-D9C96D7C7C7C}" dt="2022-10-19T09:37:35.086" v="496"/>
        <pc:sldMkLst>
          <pc:docMk/>
          <pc:sldMk cId="4157270647" sldId="702"/>
        </pc:sldMkLst>
        <pc:spChg chg="del">
          <ac:chgData name="Paolo Castracane" userId="79409e68-a20d-42e3-af0c-ad1c5702f6f2" providerId="ADAL" clId="{97260A6C-3B59-834B-816D-D9C96D7C7C7C}" dt="2022-10-19T09:26:51.316" v="425" actId="478"/>
          <ac:spMkLst>
            <pc:docMk/>
            <pc:sldMk cId="4157270647" sldId="702"/>
            <ac:spMk id="2" creationId="{5E8237B1-1913-A174-C68B-7FE2C7BB16D6}"/>
          </ac:spMkLst>
        </pc:spChg>
        <pc:spChg chg="del mod">
          <ac:chgData name="Paolo Castracane" userId="79409e68-a20d-42e3-af0c-ad1c5702f6f2" providerId="ADAL" clId="{97260A6C-3B59-834B-816D-D9C96D7C7C7C}" dt="2022-10-19T09:26:56.411" v="427" actId="478"/>
          <ac:spMkLst>
            <pc:docMk/>
            <pc:sldMk cId="4157270647" sldId="702"/>
            <ac:spMk id="3" creationId="{C878E698-000B-5394-D798-3E56E9DB674F}"/>
          </ac:spMkLst>
        </pc:spChg>
        <pc:spChg chg="add mod">
          <ac:chgData name="Paolo Castracane" userId="79409e68-a20d-42e3-af0c-ad1c5702f6f2" providerId="ADAL" clId="{97260A6C-3B59-834B-816D-D9C96D7C7C7C}" dt="2022-10-19T09:36:16.539" v="484" actId="14100"/>
          <ac:spMkLst>
            <pc:docMk/>
            <pc:sldMk cId="4157270647" sldId="702"/>
            <ac:spMk id="5" creationId="{28F18D9E-F7FD-0A7F-C772-A7C74CAA8271}"/>
          </ac:spMkLst>
        </pc:spChg>
        <pc:spChg chg="add mod">
          <ac:chgData name="Paolo Castracane" userId="79409e68-a20d-42e3-af0c-ad1c5702f6f2" providerId="ADAL" clId="{97260A6C-3B59-834B-816D-D9C96D7C7C7C}" dt="2022-10-19T09:37:23.404" v="495" actId="20577"/>
          <ac:spMkLst>
            <pc:docMk/>
            <pc:sldMk cId="4157270647" sldId="702"/>
            <ac:spMk id="8" creationId="{8599971C-7C19-FD82-9717-DA7D57F2DA8C}"/>
          </ac:spMkLst>
        </pc:spChg>
        <pc:picChg chg="add mod">
          <ac:chgData name="Paolo Castracane" userId="79409e68-a20d-42e3-af0c-ad1c5702f6f2" providerId="ADAL" clId="{97260A6C-3B59-834B-816D-D9C96D7C7C7C}" dt="2022-10-19T09:36:38.137" v="489" actId="14100"/>
          <ac:picMkLst>
            <pc:docMk/>
            <pc:sldMk cId="4157270647" sldId="702"/>
            <ac:picMk id="6" creationId="{5C8D0123-FC51-0767-7D6C-94969B39309D}"/>
          </ac:picMkLst>
        </pc:picChg>
        <pc:picChg chg="add mod">
          <ac:chgData name="Paolo Castracane" userId="79409e68-a20d-42e3-af0c-ad1c5702f6f2" providerId="ADAL" clId="{97260A6C-3B59-834B-816D-D9C96D7C7C7C}" dt="2022-10-19T09:36:41.491" v="490" actId="14100"/>
          <ac:picMkLst>
            <pc:docMk/>
            <pc:sldMk cId="4157270647" sldId="702"/>
            <ac:picMk id="7" creationId="{29F53395-8740-1245-8050-424E03487086}"/>
          </ac:picMkLst>
        </pc:picChg>
        <pc:picChg chg="add mod">
          <ac:chgData name="Paolo Castracane" userId="79409e68-a20d-42e3-af0c-ad1c5702f6f2" providerId="ADAL" clId="{97260A6C-3B59-834B-816D-D9C96D7C7C7C}" dt="2022-10-19T09:36:46.015" v="491" actId="1076"/>
          <ac:picMkLst>
            <pc:docMk/>
            <pc:sldMk cId="4157270647" sldId="702"/>
            <ac:picMk id="9" creationId="{D2F6BAAF-847E-726B-A13D-B7D085639461}"/>
          </ac:picMkLst>
        </pc:picChg>
      </pc:sldChg>
      <pc:sldChg chg="addSp delSp modSp new mod">
        <pc:chgData name="Paolo Castracane" userId="79409e68-a20d-42e3-af0c-ad1c5702f6f2" providerId="ADAL" clId="{97260A6C-3B59-834B-816D-D9C96D7C7C7C}" dt="2022-10-19T09:42:48.360" v="535" actId="1035"/>
        <pc:sldMkLst>
          <pc:docMk/>
          <pc:sldMk cId="1217405776" sldId="703"/>
        </pc:sldMkLst>
        <pc:spChg chg="del">
          <ac:chgData name="Paolo Castracane" userId="79409e68-a20d-42e3-af0c-ad1c5702f6f2" providerId="ADAL" clId="{97260A6C-3B59-834B-816D-D9C96D7C7C7C}" dt="2022-10-19T09:38:10.151" v="498" actId="478"/>
          <ac:spMkLst>
            <pc:docMk/>
            <pc:sldMk cId="1217405776" sldId="703"/>
            <ac:spMk id="2" creationId="{C9888C7A-73B6-154C-D7F6-77BF0A255405}"/>
          </ac:spMkLst>
        </pc:spChg>
        <pc:spChg chg="del">
          <ac:chgData name="Paolo Castracane" userId="79409e68-a20d-42e3-af0c-ad1c5702f6f2" providerId="ADAL" clId="{97260A6C-3B59-834B-816D-D9C96D7C7C7C}" dt="2022-10-19T09:38:13.614" v="499" actId="478"/>
          <ac:spMkLst>
            <pc:docMk/>
            <pc:sldMk cId="1217405776" sldId="703"/>
            <ac:spMk id="3" creationId="{2B134026-1BD1-0F0E-B56B-416AEAC35499}"/>
          </ac:spMkLst>
        </pc:spChg>
        <pc:spChg chg="add del mod">
          <ac:chgData name="Paolo Castracane" userId="79409e68-a20d-42e3-af0c-ad1c5702f6f2" providerId="ADAL" clId="{97260A6C-3B59-834B-816D-D9C96D7C7C7C}" dt="2022-10-19T09:38:33.850" v="501"/>
          <ac:spMkLst>
            <pc:docMk/>
            <pc:sldMk cId="1217405776" sldId="703"/>
            <ac:spMk id="5" creationId="{1D423F20-7E8F-E035-A1D7-F12A580BA7AE}"/>
          </ac:spMkLst>
        </pc:spChg>
        <pc:spChg chg="add del mod">
          <ac:chgData name="Paolo Castracane" userId="79409e68-a20d-42e3-af0c-ad1c5702f6f2" providerId="ADAL" clId="{97260A6C-3B59-834B-816D-D9C96D7C7C7C}" dt="2022-10-19T09:38:33.850" v="501"/>
          <ac:spMkLst>
            <pc:docMk/>
            <pc:sldMk cId="1217405776" sldId="703"/>
            <ac:spMk id="6" creationId="{AC50B877-04AC-1C8C-1A34-593A0242EEA5}"/>
          </ac:spMkLst>
        </pc:spChg>
        <pc:spChg chg="add del mod">
          <ac:chgData name="Paolo Castracane" userId="79409e68-a20d-42e3-af0c-ad1c5702f6f2" providerId="ADAL" clId="{97260A6C-3B59-834B-816D-D9C96D7C7C7C}" dt="2022-10-19T09:38:48.021" v="503"/>
          <ac:spMkLst>
            <pc:docMk/>
            <pc:sldMk cId="1217405776" sldId="703"/>
            <ac:spMk id="8" creationId="{9A62074B-EF40-6879-1A60-7E18090E07D5}"/>
          </ac:spMkLst>
        </pc:spChg>
        <pc:spChg chg="add mod">
          <ac:chgData name="Paolo Castracane" userId="79409e68-a20d-42e3-af0c-ad1c5702f6f2" providerId="ADAL" clId="{97260A6C-3B59-834B-816D-D9C96D7C7C7C}" dt="2022-10-19T09:42:22.295" v="528" actId="20577"/>
          <ac:spMkLst>
            <pc:docMk/>
            <pc:sldMk cId="1217405776" sldId="703"/>
            <ac:spMk id="9" creationId="{8B16A6D8-1932-AE8D-C54C-02774E9CA279}"/>
          </ac:spMkLst>
        </pc:spChg>
        <pc:spChg chg="add mod">
          <ac:chgData name="Paolo Castracane" userId="79409e68-a20d-42e3-af0c-ad1c5702f6f2" providerId="ADAL" clId="{97260A6C-3B59-834B-816D-D9C96D7C7C7C}" dt="2022-10-19T09:42:48.360" v="535" actId="1035"/>
          <ac:spMkLst>
            <pc:docMk/>
            <pc:sldMk cId="1217405776" sldId="703"/>
            <ac:spMk id="12" creationId="{D83D7664-E72E-BB64-A138-9961815648BC}"/>
          </ac:spMkLst>
        </pc:spChg>
        <pc:picChg chg="add del mod">
          <ac:chgData name="Paolo Castracane" userId="79409e68-a20d-42e3-af0c-ad1c5702f6f2" providerId="ADAL" clId="{97260A6C-3B59-834B-816D-D9C96D7C7C7C}" dt="2022-10-19T09:38:33.850" v="501"/>
          <ac:picMkLst>
            <pc:docMk/>
            <pc:sldMk cId="1217405776" sldId="703"/>
            <ac:picMk id="7" creationId="{13971A25-CFCD-40A7-3A4C-F174E7AF6FF7}"/>
          </ac:picMkLst>
        </pc:picChg>
        <pc:picChg chg="add mod">
          <ac:chgData name="Paolo Castracane" userId="79409e68-a20d-42e3-af0c-ad1c5702f6f2" providerId="ADAL" clId="{97260A6C-3B59-834B-816D-D9C96D7C7C7C}" dt="2022-10-19T09:42:44.450" v="532" actId="1035"/>
          <ac:picMkLst>
            <pc:docMk/>
            <pc:sldMk cId="1217405776" sldId="703"/>
            <ac:picMk id="10" creationId="{AC94B26F-C092-3A07-A2D4-D12F22C6F951}"/>
          </ac:picMkLst>
        </pc:picChg>
        <pc:picChg chg="add del mod">
          <ac:chgData name="Paolo Castracane" userId="79409e68-a20d-42e3-af0c-ad1c5702f6f2" providerId="ADAL" clId="{97260A6C-3B59-834B-816D-D9C96D7C7C7C}" dt="2022-10-19T09:40:40.047" v="519"/>
          <ac:picMkLst>
            <pc:docMk/>
            <pc:sldMk cId="1217405776" sldId="703"/>
            <ac:picMk id="11" creationId="{60218CD1-DFDE-9056-A8A5-26EAD7CC6752}"/>
          </ac:picMkLst>
        </pc:picChg>
      </pc:sldChg>
      <pc:sldChg chg="addSp delSp modSp new mod">
        <pc:chgData name="Paolo Castracane" userId="79409e68-a20d-42e3-af0c-ad1c5702f6f2" providerId="ADAL" clId="{97260A6C-3B59-834B-816D-D9C96D7C7C7C}" dt="2022-10-19T09:51:32.454" v="623" actId="1076"/>
        <pc:sldMkLst>
          <pc:docMk/>
          <pc:sldMk cId="4265551853" sldId="704"/>
        </pc:sldMkLst>
        <pc:spChg chg="del">
          <ac:chgData name="Paolo Castracane" userId="79409e68-a20d-42e3-af0c-ad1c5702f6f2" providerId="ADAL" clId="{97260A6C-3B59-834B-816D-D9C96D7C7C7C}" dt="2022-10-19T09:48:12.203" v="555" actId="478"/>
          <ac:spMkLst>
            <pc:docMk/>
            <pc:sldMk cId="4265551853" sldId="704"/>
            <ac:spMk id="2" creationId="{CF98A56E-ECD8-1FF9-6D78-B4C73C84CE55}"/>
          </ac:spMkLst>
        </pc:spChg>
        <pc:spChg chg="del">
          <ac:chgData name="Paolo Castracane" userId="79409e68-a20d-42e3-af0c-ad1c5702f6f2" providerId="ADAL" clId="{97260A6C-3B59-834B-816D-D9C96D7C7C7C}" dt="2022-10-19T09:48:14.561" v="556" actId="478"/>
          <ac:spMkLst>
            <pc:docMk/>
            <pc:sldMk cId="4265551853" sldId="704"/>
            <ac:spMk id="3" creationId="{F7F3C430-9077-6592-4750-6A4A69AF07F5}"/>
          </ac:spMkLst>
        </pc:spChg>
        <pc:spChg chg="add del mod">
          <ac:chgData name="Paolo Castracane" userId="79409e68-a20d-42e3-af0c-ad1c5702f6f2" providerId="ADAL" clId="{97260A6C-3B59-834B-816D-D9C96D7C7C7C}" dt="2022-10-19T09:48:18.011" v="558"/>
          <ac:spMkLst>
            <pc:docMk/>
            <pc:sldMk cId="4265551853" sldId="704"/>
            <ac:spMk id="5" creationId="{33160A3E-7526-A6A4-19D4-403A9A1F39E5}"/>
          </ac:spMkLst>
        </pc:spChg>
        <pc:spChg chg="add mod">
          <ac:chgData name="Paolo Castracane" userId="79409e68-a20d-42e3-af0c-ad1c5702f6f2" providerId="ADAL" clId="{97260A6C-3B59-834B-816D-D9C96D7C7C7C}" dt="2022-10-19T09:51:15.764" v="621" actId="12"/>
          <ac:spMkLst>
            <pc:docMk/>
            <pc:sldMk cId="4265551853" sldId="704"/>
            <ac:spMk id="6" creationId="{4AE8D54F-1FFB-8327-A720-317530E4AC58}"/>
          </ac:spMkLst>
        </pc:spChg>
        <pc:spChg chg="add mod">
          <ac:chgData name="Paolo Castracane" userId="79409e68-a20d-42e3-af0c-ad1c5702f6f2" providerId="ADAL" clId="{97260A6C-3B59-834B-816D-D9C96D7C7C7C}" dt="2022-10-19T09:51:32.454" v="623" actId="1076"/>
          <ac:spMkLst>
            <pc:docMk/>
            <pc:sldMk cId="4265551853" sldId="704"/>
            <ac:spMk id="7" creationId="{D9509BEE-0748-3AB1-E5E8-3A7F79F4F9CA}"/>
          </ac:spMkLst>
        </pc:spChg>
      </pc:sldChg>
      <pc:sldChg chg="addSp delSp modSp new mod">
        <pc:chgData name="Paolo Castracane" userId="79409e68-a20d-42e3-af0c-ad1c5702f6f2" providerId="ADAL" clId="{97260A6C-3B59-834B-816D-D9C96D7C7C7C}" dt="2022-10-20T09:33:54.079" v="730" actId="1076"/>
        <pc:sldMkLst>
          <pc:docMk/>
          <pc:sldMk cId="1572633743" sldId="705"/>
        </pc:sldMkLst>
        <pc:spChg chg="add mod">
          <ac:chgData name="Paolo Castracane" userId="79409e68-a20d-42e3-af0c-ad1c5702f6f2" providerId="ADAL" clId="{97260A6C-3B59-834B-816D-D9C96D7C7C7C}" dt="2022-10-20T09:33:21.683" v="727" actId="255"/>
          <ac:spMkLst>
            <pc:docMk/>
            <pc:sldMk cId="1572633743" sldId="705"/>
            <ac:spMk id="2" creationId="{846B1320-2068-2772-1D6B-8BBF87B201E5}"/>
          </ac:spMkLst>
        </pc:spChg>
        <pc:spChg chg="del">
          <ac:chgData name="Paolo Castracane" userId="79409e68-a20d-42e3-af0c-ad1c5702f6f2" providerId="ADAL" clId="{97260A6C-3B59-834B-816D-D9C96D7C7C7C}" dt="2022-10-19T10:24:16.737" v="703" actId="478"/>
          <ac:spMkLst>
            <pc:docMk/>
            <pc:sldMk cId="1572633743" sldId="705"/>
            <ac:spMk id="2" creationId="{8D1176E9-14F8-CFDE-3B62-7126C75C10C8}"/>
          </ac:spMkLst>
        </pc:spChg>
        <pc:spChg chg="del">
          <ac:chgData name="Paolo Castracane" userId="79409e68-a20d-42e3-af0c-ad1c5702f6f2" providerId="ADAL" clId="{97260A6C-3B59-834B-816D-D9C96D7C7C7C}" dt="2022-10-19T10:24:20.599" v="704" actId="478"/>
          <ac:spMkLst>
            <pc:docMk/>
            <pc:sldMk cId="1572633743" sldId="705"/>
            <ac:spMk id="3" creationId="{3B4CF142-BA19-A7AD-DC9C-6346790E074E}"/>
          </ac:spMkLst>
        </pc:spChg>
        <pc:spChg chg="add mod">
          <ac:chgData name="Paolo Castracane" userId="79409e68-a20d-42e3-af0c-ad1c5702f6f2" providerId="ADAL" clId="{97260A6C-3B59-834B-816D-D9C96D7C7C7C}" dt="2022-10-19T10:24:52.628" v="722" actId="1076"/>
          <ac:spMkLst>
            <pc:docMk/>
            <pc:sldMk cId="1572633743" sldId="705"/>
            <ac:spMk id="5" creationId="{5BA93E29-C76C-66D7-6BFF-4C22DBD3F324}"/>
          </ac:spMkLst>
        </pc:spChg>
        <pc:spChg chg="mod">
          <ac:chgData name="Paolo Castracane" userId="79409e68-a20d-42e3-af0c-ad1c5702f6f2" providerId="ADAL" clId="{97260A6C-3B59-834B-816D-D9C96D7C7C7C}" dt="2022-10-20T09:33:41.615" v="728"/>
          <ac:spMkLst>
            <pc:docMk/>
            <pc:sldMk cId="1572633743" sldId="705"/>
            <ac:spMk id="6" creationId="{2225D770-E35B-7821-848B-FFC84B8ABBCE}"/>
          </ac:spMkLst>
        </pc:spChg>
        <pc:spChg chg="mod">
          <ac:chgData name="Paolo Castracane" userId="79409e68-a20d-42e3-af0c-ad1c5702f6f2" providerId="ADAL" clId="{97260A6C-3B59-834B-816D-D9C96D7C7C7C}" dt="2022-10-20T09:33:41.615" v="728"/>
          <ac:spMkLst>
            <pc:docMk/>
            <pc:sldMk cId="1572633743" sldId="705"/>
            <ac:spMk id="7" creationId="{291782F0-28A9-98C8-A3FA-B8ED04C6F04E}"/>
          </ac:spMkLst>
        </pc:spChg>
        <pc:spChg chg="mod">
          <ac:chgData name="Paolo Castracane" userId="79409e68-a20d-42e3-af0c-ad1c5702f6f2" providerId="ADAL" clId="{97260A6C-3B59-834B-816D-D9C96D7C7C7C}" dt="2022-10-20T09:33:41.615" v="728"/>
          <ac:spMkLst>
            <pc:docMk/>
            <pc:sldMk cId="1572633743" sldId="705"/>
            <ac:spMk id="10" creationId="{F861941C-2B3E-E9AD-B353-44BAC2B20CAC}"/>
          </ac:spMkLst>
        </pc:spChg>
        <pc:spChg chg="mod">
          <ac:chgData name="Paolo Castracane" userId="79409e68-a20d-42e3-af0c-ad1c5702f6f2" providerId="ADAL" clId="{97260A6C-3B59-834B-816D-D9C96D7C7C7C}" dt="2022-10-20T09:33:41.615" v="728"/>
          <ac:spMkLst>
            <pc:docMk/>
            <pc:sldMk cId="1572633743" sldId="705"/>
            <ac:spMk id="11" creationId="{7A32CD1B-0017-35E3-4A65-DB78AD295D2E}"/>
          </ac:spMkLst>
        </pc:spChg>
        <pc:spChg chg="mod">
          <ac:chgData name="Paolo Castracane" userId="79409e68-a20d-42e3-af0c-ad1c5702f6f2" providerId="ADAL" clId="{97260A6C-3B59-834B-816D-D9C96D7C7C7C}" dt="2022-10-20T09:33:41.615" v="728"/>
          <ac:spMkLst>
            <pc:docMk/>
            <pc:sldMk cId="1572633743" sldId="705"/>
            <ac:spMk id="12" creationId="{85B6240B-8A47-018D-B8E2-CADD8EA8096F}"/>
          </ac:spMkLst>
        </pc:spChg>
        <pc:grpChg chg="add mod">
          <ac:chgData name="Paolo Castracane" userId="79409e68-a20d-42e3-af0c-ad1c5702f6f2" providerId="ADAL" clId="{97260A6C-3B59-834B-816D-D9C96D7C7C7C}" dt="2022-10-20T09:33:54.079" v="730" actId="1076"/>
          <ac:grpSpMkLst>
            <pc:docMk/>
            <pc:sldMk cId="1572633743" sldId="705"/>
            <ac:grpSpMk id="3" creationId="{6E5E283C-AD4C-CAB2-B242-159CB4297457}"/>
          </ac:grpSpMkLst>
        </pc:grpChg>
        <pc:picChg chg="mod">
          <ac:chgData name="Paolo Castracane" userId="79409e68-a20d-42e3-af0c-ad1c5702f6f2" providerId="ADAL" clId="{97260A6C-3B59-834B-816D-D9C96D7C7C7C}" dt="2022-10-20T09:33:41.615" v="728"/>
          <ac:picMkLst>
            <pc:docMk/>
            <pc:sldMk cId="1572633743" sldId="705"/>
            <ac:picMk id="8" creationId="{C4811A48-006E-09E8-6D7D-A06DF8FBEA3A}"/>
          </ac:picMkLst>
        </pc:picChg>
        <pc:picChg chg="mod">
          <ac:chgData name="Paolo Castracane" userId="79409e68-a20d-42e3-af0c-ad1c5702f6f2" providerId="ADAL" clId="{97260A6C-3B59-834B-816D-D9C96D7C7C7C}" dt="2022-10-20T09:33:41.615" v="728"/>
          <ac:picMkLst>
            <pc:docMk/>
            <pc:sldMk cId="1572633743" sldId="705"/>
            <ac:picMk id="9" creationId="{7CF7B507-33FE-7D2F-199F-BDA58BD76D75}"/>
          </ac:picMkLst>
        </pc:picChg>
      </pc:sldChg>
      <pc:sldChg chg="addSp delSp modSp new mod">
        <pc:chgData name="Paolo Castracane" userId="79409e68-a20d-42e3-af0c-ad1c5702f6f2" providerId="ADAL" clId="{97260A6C-3B59-834B-816D-D9C96D7C7C7C}" dt="2022-10-20T09:42:45.381" v="850" actId="1076"/>
        <pc:sldMkLst>
          <pc:docMk/>
          <pc:sldMk cId="1122788658" sldId="706"/>
        </pc:sldMkLst>
        <pc:spChg chg="del">
          <ac:chgData name="Paolo Castracane" userId="79409e68-a20d-42e3-af0c-ad1c5702f6f2" providerId="ADAL" clId="{97260A6C-3B59-834B-816D-D9C96D7C7C7C}" dt="2022-10-20T09:34:08.546" v="732" actId="478"/>
          <ac:spMkLst>
            <pc:docMk/>
            <pc:sldMk cId="1122788658" sldId="706"/>
            <ac:spMk id="2" creationId="{5BCDFE24-CE80-1F88-E6DA-0D2C5614C707}"/>
          </ac:spMkLst>
        </pc:spChg>
        <pc:spChg chg="del">
          <ac:chgData name="Paolo Castracane" userId="79409e68-a20d-42e3-af0c-ad1c5702f6f2" providerId="ADAL" clId="{97260A6C-3B59-834B-816D-D9C96D7C7C7C}" dt="2022-10-20T09:34:12.458" v="733" actId="478"/>
          <ac:spMkLst>
            <pc:docMk/>
            <pc:sldMk cId="1122788658" sldId="706"/>
            <ac:spMk id="3" creationId="{2A70AA90-7A9B-5D59-878A-AE596225E4DB}"/>
          </ac:spMkLst>
        </pc:spChg>
        <pc:spChg chg="add mod">
          <ac:chgData name="Paolo Castracane" userId="79409e68-a20d-42e3-af0c-ad1c5702f6f2" providerId="ADAL" clId="{97260A6C-3B59-834B-816D-D9C96D7C7C7C}" dt="2022-10-20T09:39:14.731" v="822" actId="255"/>
          <ac:spMkLst>
            <pc:docMk/>
            <pc:sldMk cId="1122788658" sldId="706"/>
            <ac:spMk id="5" creationId="{8D44903F-BEB8-F303-DC8E-ABA17C1B3CDE}"/>
          </ac:spMkLst>
        </pc:spChg>
        <pc:spChg chg="add del mod">
          <ac:chgData name="Paolo Castracane" userId="79409e68-a20d-42e3-af0c-ad1c5702f6f2" providerId="ADAL" clId="{97260A6C-3B59-834B-816D-D9C96D7C7C7C}" dt="2022-10-20T09:37:50.655" v="793" actId="478"/>
          <ac:spMkLst>
            <pc:docMk/>
            <pc:sldMk cId="1122788658" sldId="706"/>
            <ac:spMk id="10" creationId="{39AB67E9-9574-4FF8-692D-F39A3CB9A3ED}"/>
          </ac:spMkLst>
        </pc:spChg>
        <pc:spChg chg="add del mod">
          <ac:chgData name="Paolo Castracane" userId="79409e68-a20d-42e3-af0c-ad1c5702f6f2" providerId="ADAL" clId="{97260A6C-3B59-834B-816D-D9C96D7C7C7C}" dt="2022-10-20T09:37:55.278" v="795" actId="478"/>
          <ac:spMkLst>
            <pc:docMk/>
            <pc:sldMk cId="1122788658" sldId="706"/>
            <ac:spMk id="11" creationId="{B7C7EE6B-BE65-818C-4DFD-E8F4D314C05F}"/>
          </ac:spMkLst>
        </pc:spChg>
        <pc:spChg chg="add del mod">
          <ac:chgData name="Paolo Castracane" userId="79409e68-a20d-42e3-af0c-ad1c5702f6f2" providerId="ADAL" clId="{97260A6C-3B59-834B-816D-D9C96D7C7C7C}" dt="2022-10-20T09:37:57.056" v="796" actId="478"/>
          <ac:spMkLst>
            <pc:docMk/>
            <pc:sldMk cId="1122788658" sldId="706"/>
            <ac:spMk id="12" creationId="{EBE33F12-3B6E-9BDD-853C-95D343DE19C7}"/>
          </ac:spMkLst>
        </pc:spChg>
        <pc:spChg chg="add del mod">
          <ac:chgData name="Paolo Castracane" userId="79409e68-a20d-42e3-af0c-ad1c5702f6f2" providerId="ADAL" clId="{97260A6C-3B59-834B-816D-D9C96D7C7C7C}" dt="2022-10-20T09:38:30.718" v="808" actId="478"/>
          <ac:spMkLst>
            <pc:docMk/>
            <pc:sldMk cId="1122788658" sldId="706"/>
            <ac:spMk id="15" creationId="{9D026192-465D-7C51-1B68-445213707636}"/>
          </ac:spMkLst>
        </pc:spChg>
        <pc:spChg chg="add del mod">
          <ac:chgData name="Paolo Castracane" userId="79409e68-a20d-42e3-af0c-ad1c5702f6f2" providerId="ADAL" clId="{97260A6C-3B59-834B-816D-D9C96D7C7C7C}" dt="2022-10-20T09:38:37.401" v="811" actId="478"/>
          <ac:spMkLst>
            <pc:docMk/>
            <pc:sldMk cId="1122788658" sldId="706"/>
            <ac:spMk id="16" creationId="{55DE6377-66B6-2201-8AFD-4BD8C08C8550}"/>
          </ac:spMkLst>
        </pc:spChg>
        <pc:spChg chg="add del mod">
          <ac:chgData name="Paolo Castracane" userId="79409e68-a20d-42e3-af0c-ad1c5702f6f2" providerId="ADAL" clId="{97260A6C-3B59-834B-816D-D9C96D7C7C7C}" dt="2022-10-20T09:38:36.255" v="810" actId="478"/>
          <ac:spMkLst>
            <pc:docMk/>
            <pc:sldMk cId="1122788658" sldId="706"/>
            <ac:spMk id="17" creationId="{1FCDB1CD-3E48-4359-2FE8-02B1EA72C3CE}"/>
          </ac:spMkLst>
        </pc:spChg>
        <pc:spChg chg="add del mod topLvl">
          <ac:chgData name="Paolo Castracane" userId="79409e68-a20d-42e3-af0c-ad1c5702f6f2" providerId="ADAL" clId="{97260A6C-3B59-834B-816D-D9C96D7C7C7C}" dt="2022-10-20T09:37:53.120" v="794" actId="478"/>
          <ac:spMkLst>
            <pc:docMk/>
            <pc:sldMk cId="1122788658" sldId="706"/>
            <ac:spMk id="18" creationId="{1305DE42-91BE-1AEF-10B2-BCA2C998F020}"/>
          </ac:spMkLst>
        </pc:spChg>
        <pc:spChg chg="add del mod topLvl">
          <ac:chgData name="Paolo Castracane" userId="79409e68-a20d-42e3-af0c-ad1c5702f6f2" providerId="ADAL" clId="{97260A6C-3B59-834B-816D-D9C96D7C7C7C}" dt="2022-10-20T09:38:33.485" v="809" actId="478"/>
          <ac:spMkLst>
            <pc:docMk/>
            <pc:sldMk cId="1122788658" sldId="706"/>
            <ac:spMk id="19" creationId="{16A817D5-44C5-9AEE-6704-88DE1FC34B9F}"/>
          </ac:spMkLst>
        </pc:spChg>
        <pc:spChg chg="add del mod topLvl">
          <ac:chgData name="Paolo Castracane" userId="79409e68-a20d-42e3-af0c-ad1c5702f6f2" providerId="ADAL" clId="{97260A6C-3B59-834B-816D-D9C96D7C7C7C}" dt="2022-10-20T09:37:59.464" v="797" actId="478"/>
          <ac:spMkLst>
            <pc:docMk/>
            <pc:sldMk cId="1122788658" sldId="706"/>
            <ac:spMk id="20" creationId="{973DD8CE-C644-83DB-6F34-2CB6868F82AD}"/>
          </ac:spMkLst>
        </pc:spChg>
        <pc:spChg chg="add del mod topLvl">
          <ac:chgData name="Paolo Castracane" userId="79409e68-a20d-42e3-af0c-ad1c5702f6f2" providerId="ADAL" clId="{97260A6C-3B59-834B-816D-D9C96D7C7C7C}" dt="2022-10-20T09:38:40.482" v="812" actId="478"/>
          <ac:spMkLst>
            <pc:docMk/>
            <pc:sldMk cId="1122788658" sldId="706"/>
            <ac:spMk id="21" creationId="{2A6382B1-3F9D-BE55-FD87-FB790DFEC83A}"/>
          </ac:spMkLst>
        </pc:spChg>
        <pc:spChg chg="add mod">
          <ac:chgData name="Paolo Castracane" userId="79409e68-a20d-42e3-af0c-ad1c5702f6f2" providerId="ADAL" clId="{97260A6C-3B59-834B-816D-D9C96D7C7C7C}" dt="2022-10-20T09:42:38.559" v="848" actId="20577"/>
          <ac:spMkLst>
            <pc:docMk/>
            <pc:sldMk cId="1122788658" sldId="706"/>
            <ac:spMk id="22" creationId="{A3D47E2C-0EA5-D4F5-15A2-35FF06C7A755}"/>
          </ac:spMkLst>
        </pc:spChg>
        <pc:grpChg chg="add del mod">
          <ac:chgData name="Paolo Castracane" userId="79409e68-a20d-42e3-af0c-ad1c5702f6f2" providerId="ADAL" clId="{97260A6C-3B59-834B-816D-D9C96D7C7C7C}" dt="2022-10-20T09:37:59.464" v="797" actId="478"/>
          <ac:grpSpMkLst>
            <pc:docMk/>
            <pc:sldMk cId="1122788658" sldId="706"/>
            <ac:grpSpMk id="13" creationId="{52F98F08-5800-E47C-5723-B019C4E412FB}"/>
          </ac:grpSpMkLst>
        </pc:grpChg>
        <pc:grpChg chg="add del mod">
          <ac:chgData name="Paolo Castracane" userId="79409e68-a20d-42e3-af0c-ad1c5702f6f2" providerId="ADAL" clId="{97260A6C-3B59-834B-816D-D9C96D7C7C7C}" dt="2022-10-20T09:37:53.120" v="794" actId="478"/>
          <ac:grpSpMkLst>
            <pc:docMk/>
            <pc:sldMk cId="1122788658" sldId="706"/>
            <ac:grpSpMk id="14" creationId="{4DEB6E29-E4A0-A6CD-7BA7-C0371811EA99}"/>
          </ac:grpSpMkLst>
        </pc:grpChg>
        <pc:picChg chg="add mod">
          <ac:chgData name="Paolo Castracane" userId="79409e68-a20d-42e3-af0c-ad1c5702f6f2" providerId="ADAL" clId="{97260A6C-3B59-834B-816D-D9C96D7C7C7C}" dt="2022-10-20T09:42:27.399" v="836" actId="1076"/>
          <ac:picMkLst>
            <pc:docMk/>
            <pc:sldMk cId="1122788658" sldId="706"/>
            <ac:picMk id="6" creationId="{8C701942-E269-EB39-2402-55467EFBB3FB}"/>
          </ac:picMkLst>
        </pc:picChg>
        <pc:picChg chg="add mod">
          <ac:chgData name="Paolo Castracane" userId="79409e68-a20d-42e3-af0c-ad1c5702f6f2" providerId="ADAL" clId="{97260A6C-3B59-834B-816D-D9C96D7C7C7C}" dt="2022-10-20T09:42:45.381" v="850" actId="1076"/>
          <ac:picMkLst>
            <pc:docMk/>
            <pc:sldMk cId="1122788658" sldId="706"/>
            <ac:picMk id="7" creationId="{651FE7CD-F8ED-C760-085F-E9BAAB16EB92}"/>
          </ac:picMkLst>
        </pc:picChg>
        <pc:picChg chg="add mod">
          <ac:chgData name="Paolo Castracane" userId="79409e68-a20d-42e3-af0c-ad1c5702f6f2" providerId="ADAL" clId="{97260A6C-3B59-834B-816D-D9C96D7C7C7C}" dt="2022-10-20T09:42:43.582" v="849" actId="1076"/>
          <ac:picMkLst>
            <pc:docMk/>
            <pc:sldMk cId="1122788658" sldId="706"/>
            <ac:picMk id="8" creationId="{F15D36A8-68CE-A25A-A0B6-95FDC5A572A5}"/>
          </ac:picMkLst>
        </pc:picChg>
        <pc:picChg chg="add del mod">
          <ac:chgData name="Paolo Castracane" userId="79409e68-a20d-42e3-af0c-ad1c5702f6f2" providerId="ADAL" clId="{97260A6C-3B59-834B-816D-D9C96D7C7C7C}" dt="2022-10-20T09:38:03.967" v="798" actId="478"/>
          <ac:picMkLst>
            <pc:docMk/>
            <pc:sldMk cId="1122788658" sldId="706"/>
            <ac:picMk id="9" creationId="{39E6D67B-7914-785F-C201-1E1D0591C5E7}"/>
          </ac:picMkLst>
        </pc:picChg>
      </pc:sldChg>
      <pc:sldChg chg="addSp delSp modSp new mod">
        <pc:chgData name="Paolo Castracane" userId="79409e68-a20d-42e3-af0c-ad1c5702f6f2" providerId="ADAL" clId="{97260A6C-3B59-834B-816D-D9C96D7C7C7C}" dt="2022-10-20T09:47:35.516" v="910" actId="255"/>
        <pc:sldMkLst>
          <pc:docMk/>
          <pc:sldMk cId="3226095546" sldId="707"/>
        </pc:sldMkLst>
        <pc:spChg chg="del">
          <ac:chgData name="Paolo Castracane" userId="79409e68-a20d-42e3-af0c-ad1c5702f6f2" providerId="ADAL" clId="{97260A6C-3B59-834B-816D-D9C96D7C7C7C}" dt="2022-10-20T09:39:55.541" v="825" actId="478"/>
          <ac:spMkLst>
            <pc:docMk/>
            <pc:sldMk cId="3226095546" sldId="707"/>
            <ac:spMk id="2" creationId="{F789DAC7-60FD-8796-76B8-1C70613DC951}"/>
          </ac:spMkLst>
        </pc:spChg>
        <pc:spChg chg="del">
          <ac:chgData name="Paolo Castracane" userId="79409e68-a20d-42e3-af0c-ad1c5702f6f2" providerId="ADAL" clId="{97260A6C-3B59-834B-816D-D9C96D7C7C7C}" dt="2022-10-20T09:39:58.176" v="826" actId="478"/>
          <ac:spMkLst>
            <pc:docMk/>
            <pc:sldMk cId="3226095546" sldId="707"/>
            <ac:spMk id="3" creationId="{D1EFFBC8-120C-23C6-2254-9E3DEB94F86D}"/>
          </ac:spMkLst>
        </pc:spChg>
        <pc:spChg chg="add mod">
          <ac:chgData name="Paolo Castracane" userId="79409e68-a20d-42e3-af0c-ad1c5702f6f2" providerId="ADAL" clId="{97260A6C-3B59-834B-816D-D9C96D7C7C7C}" dt="2022-10-20T09:47:35.516" v="910" actId="255"/>
          <ac:spMkLst>
            <pc:docMk/>
            <pc:sldMk cId="3226095546" sldId="707"/>
            <ac:spMk id="5" creationId="{4F52AF00-3192-C07D-F59F-B2B885E57164}"/>
          </ac:spMkLst>
        </pc:spChg>
        <pc:spChg chg="add mod">
          <ac:chgData name="Paolo Castracane" userId="79409e68-a20d-42e3-af0c-ad1c5702f6f2" providerId="ADAL" clId="{97260A6C-3B59-834B-816D-D9C96D7C7C7C}" dt="2022-10-20T09:46:33.895" v="907" actId="14100"/>
          <ac:spMkLst>
            <pc:docMk/>
            <pc:sldMk cId="3226095546" sldId="707"/>
            <ac:spMk id="7" creationId="{BD054B8F-B3EF-E70B-93AF-D4B27D30E507}"/>
          </ac:spMkLst>
        </pc:spChg>
        <pc:picChg chg="add mod">
          <ac:chgData name="Paolo Castracane" userId="79409e68-a20d-42e3-af0c-ad1c5702f6f2" providerId="ADAL" clId="{97260A6C-3B59-834B-816D-D9C96D7C7C7C}" dt="2022-10-20T09:45:15.759" v="872" actId="14100"/>
          <ac:picMkLst>
            <pc:docMk/>
            <pc:sldMk cId="3226095546" sldId="707"/>
            <ac:picMk id="6" creationId="{3EEE7BE0-ED2F-B342-9EA0-7C2334DC9DBD}"/>
          </ac:picMkLst>
        </pc:picChg>
      </pc:sldChg>
      <pc:sldMasterChg chg="modSp mod delSldLayout modSldLayout">
        <pc:chgData name="Paolo Castracane" userId="79409e68-a20d-42e3-af0c-ad1c5702f6f2" providerId="ADAL" clId="{97260A6C-3B59-834B-816D-D9C96D7C7C7C}" dt="2022-10-19T09:47:40.075" v="553" actId="2696"/>
        <pc:sldMasterMkLst>
          <pc:docMk/>
          <pc:sldMasterMk cId="708756511" sldId="2147483781"/>
        </pc:sldMasterMkLst>
        <pc:spChg chg="mod">
          <ac:chgData name="Paolo Castracane" userId="79409e68-a20d-42e3-af0c-ad1c5702f6f2" providerId="ADAL" clId="{97260A6C-3B59-834B-816D-D9C96D7C7C7C}" dt="2022-10-19T09:05:18.192" v="116" actId="20577"/>
          <ac:spMkLst>
            <pc:docMk/>
            <pc:sldMasterMk cId="708756511" sldId="2147483781"/>
            <ac:spMk id="7" creationId="{D208906A-E6B5-8C46-9F3E-B3780A1BC6F1}"/>
          </ac:spMkLst>
        </pc:spChg>
        <pc:spChg chg="mod">
          <ac:chgData name="Paolo Castracane" userId="79409e68-a20d-42e3-af0c-ad1c5702f6f2" providerId="ADAL" clId="{97260A6C-3B59-834B-816D-D9C96D7C7C7C}" dt="2022-10-19T09:04:52.647" v="114" actId="14100"/>
          <ac:spMkLst>
            <pc:docMk/>
            <pc:sldMasterMk cId="708756511" sldId="2147483781"/>
            <ac:spMk id="8" creationId="{6B3FD47A-F203-AF49-BD56-250CA5DFDEDD}"/>
          </ac:spMkLst>
        </pc:spChg>
        <pc:sldLayoutChg chg="addSp delSp modSp mod">
          <pc:chgData name="Paolo Castracane" userId="79409e68-a20d-42e3-af0c-ad1c5702f6f2" providerId="ADAL" clId="{97260A6C-3B59-834B-816D-D9C96D7C7C7C}" dt="2022-10-19T09:03:42.606" v="41"/>
          <pc:sldLayoutMkLst>
            <pc:docMk/>
            <pc:sldMasterMk cId="708756511" sldId="2147483781"/>
            <pc:sldLayoutMk cId="397434827" sldId="2147483782"/>
          </pc:sldLayoutMkLst>
          <pc:spChg chg="add del mod">
            <ac:chgData name="Paolo Castracane" userId="79409e68-a20d-42e3-af0c-ad1c5702f6f2" providerId="ADAL" clId="{97260A6C-3B59-834B-816D-D9C96D7C7C7C}" dt="2022-10-19T09:03:42.606" v="41"/>
            <ac:spMkLst>
              <pc:docMk/>
              <pc:sldMasterMk cId="708756511" sldId="2147483781"/>
              <pc:sldLayoutMk cId="397434827" sldId="2147483782"/>
              <ac:spMk id="4" creationId="{2DDC214B-3620-2219-F531-CE2323260B80}"/>
            </ac:spMkLst>
          </pc:spChg>
        </pc:sldLayoutChg>
        <pc:sldLayoutChg chg="del">
          <pc:chgData name="Paolo Castracane" userId="79409e68-a20d-42e3-af0c-ad1c5702f6f2" providerId="ADAL" clId="{97260A6C-3B59-834B-816D-D9C96D7C7C7C}" dt="2022-10-19T09:47:40.075" v="553" actId="2696"/>
          <pc:sldLayoutMkLst>
            <pc:docMk/>
            <pc:sldMasterMk cId="708756511" sldId="2147483781"/>
            <pc:sldLayoutMk cId="3825660569" sldId="214748378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AFA95-70F6-40C4-BB3F-47E7D87EA212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A6F54-7005-4AD3-BF13-D4E2AF473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6850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94F6F-2BC9-4879-8497-8D58B67C435C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3AA88-98BF-4FC1-BE7D-F98D799AA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2068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fld id="{52E05E54-7D95-4B82-A1CC-72A6C64AFB91}" type="slidenum">
              <a:rPr lang="en-US" altLang="en-US" sz="1200">
                <a:solidFill>
                  <a:prstClr val="black"/>
                </a:solidFill>
                <a:latin typeface="Arial" pitchFamily="34" charset="0"/>
              </a:rPr>
              <a:pPr eaLnBrk="1" hangingPunct="1"/>
              <a:t>1</a:t>
            </a:fld>
            <a:endParaRPr lang="en-US" alt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3DCC02-C648-0C4E-9AA8-A630F01BD30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3AA88-98BF-4FC1-BE7D-F98D799AAF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56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3AA88-98BF-4FC1-BE7D-F98D799AAF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27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3AA88-98BF-4FC1-BE7D-F98D799AAF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7181"/>
            <a:ext cx="8229600" cy="45259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"/>
            <a:ext cx="1793359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92A495E-C80C-F741-81EA-9CAECF511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2BF1353-109B-0F4D-B0FF-4108F7E9B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EC690-8E2B-4D18-8137-45DE636712C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8" name="Picture 2" descr="https://brand.esa.int/files/2020/05/ESA_logo_2020_Deep-1024x643.jpg">
            <a:extLst>
              <a:ext uri="{FF2B5EF4-FFF2-40B4-BE49-F238E27FC236}">
                <a16:creationId xmlns:a16="http://schemas.microsoft.com/office/drawing/2014/main" id="{D1319F74-AEC8-4440-81A5-B4609C46AD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732" y="1"/>
            <a:ext cx="182026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27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800" b="1" baseline="30000"/>
            </a:lvl1pPr>
          </a:lstStyle>
          <a:p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4000" baseline="30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16th GSICS Executive Panel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H:\MY DOCUMENTS\GSICS\logo\GSICS500px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451"/>
            <a:ext cx="2085975" cy="846455"/>
          </a:xfrm>
          <a:prstGeom prst="rect">
            <a:avLst/>
          </a:prstGeom>
          <a:noFill/>
        </p:spPr>
      </p:pic>
      <p:pic>
        <p:nvPicPr>
          <p:cNvPr id="8" name="Picture 2" descr="https://brand.esa.int/files/2020/05/ESA_logo_2020_Deep-1024x643.jpg">
            <a:extLst>
              <a:ext uri="{FF2B5EF4-FFF2-40B4-BE49-F238E27FC236}">
                <a16:creationId xmlns:a16="http://schemas.microsoft.com/office/drawing/2014/main" id="{25699223-F101-1345-99CC-5BF655BD09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752600" cy="110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3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86600" cy="94456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6F67B0-CE83-4784-8955-7A0362C282B0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9"/>
            <a:ext cx="169897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s://brand.esa.int/files/2020/05/ESA_logo_2020_Deep-1024x643.jpg">
            <a:extLst>
              <a:ext uri="{FF2B5EF4-FFF2-40B4-BE49-F238E27FC236}">
                <a16:creationId xmlns:a16="http://schemas.microsoft.com/office/drawing/2014/main" id="{D94133BA-2C47-7549-B4C6-EF57874A01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381"/>
            <a:ext cx="1600200" cy="100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44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79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EC690-8E2B-4D18-8137-45DE636712C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208906A-E6B5-8C46-9F3E-B3780A1BC6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56549" y="6488719"/>
            <a:ext cx="2830902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 dirty="0"/>
              <a:t>27th  October  2022</a:t>
            </a:r>
            <a:r>
              <a:rPr lang="it-IT" sz="1000" b="0" dirty="0"/>
              <a:t>, GDWG, Virtual</a:t>
            </a:r>
            <a:endParaRPr lang="en-US" sz="1000" b="0" dirty="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B3FD47A-F203-AF49-BD56-250CA5DFDED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2400" y="6488718"/>
            <a:ext cx="2209800" cy="27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 dirty="0"/>
              <a:t>GDWG: GISICS Data Working Group</a:t>
            </a:r>
          </a:p>
        </p:txBody>
      </p:sp>
    </p:spTree>
    <p:extLst>
      <p:ext uri="{BB962C8B-B14F-4D97-AF65-F5344CB8AC3E}">
        <p14:creationId xmlns:p14="http://schemas.microsoft.com/office/powerpoint/2010/main" val="7087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2" r:id="rId2"/>
    <p:sldLayoutId id="2147483787" r:id="rId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alvalportal.ceos.org/sitscos-w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rapid.imd.gov.in/r2v/" TargetMode="External"/><Relationship Id="rId4" Type="http://schemas.openxmlformats.org/officeDocument/2006/relationships/hyperlink" Target="http://gsics.atmos.umd.edu/wiki/Hom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asp.colorado.edu/lisird/data/tsis1_hsrs" TargetMode="External"/><Relationship Id="rId2" Type="http://schemas.openxmlformats.org/officeDocument/2006/relationships/hyperlink" Target="https://doi.org/10.1029/2020GL09170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earth.esa.int/eogateway/documents/20142/37627/Optical+Mission+Quality+Assessment+Guidelines.pdf/1c269f3f-9e54-9532-b30b-0c884de1431a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arth.esa.int/eogateway/documents/20142/37627/Mission+Quality+Assessment+Guidelines+v2.1.pdf/f0548611-bd5f-976f-9306-8b8a0aa2e1ea" TargetMode="External"/><Relationship Id="rId5" Type="http://schemas.openxmlformats.org/officeDocument/2006/relationships/hyperlink" Target="https://earth.esa.int/eogateway/activities/edap/edap-best-practice-guidelines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eos.org/document_management/Working_Groups/WGISS/Interest_Groups/Data_Stewardship/White_Papers/WGISS%20Data%20Management%20and%20Stewardship%20Maturity%20Matrix.pdf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908175"/>
          </a:xfrm>
        </p:spPr>
        <p:txBody>
          <a:bodyPr>
            <a:noAutofit/>
          </a:bodyPr>
          <a:lstStyle/>
          <a:p>
            <a:br>
              <a:rPr lang="en-GB" b="1" dirty="0">
                <a:solidFill>
                  <a:schemeClr val="bg1">
                    <a:lumMod val="75000"/>
                  </a:schemeClr>
                </a:solidFill>
              </a:rPr>
            </a:br>
            <a:br>
              <a:rPr lang="en-GB" dirty="0"/>
            </a:br>
            <a:r>
              <a:rPr lang="en-GB" dirty="0"/>
              <a:t>GDWG Report from ESA</a:t>
            </a:r>
            <a:br>
              <a:rPr lang="en-GB" dirty="0"/>
            </a:br>
            <a:br>
              <a:rPr lang="en-GB" dirty="0"/>
            </a:br>
            <a:br>
              <a:rPr lang="en-GB" sz="2800" b="1" dirty="0"/>
            </a:br>
            <a:r>
              <a:rPr lang="en-GB" sz="2800" b="1" dirty="0"/>
              <a:t>GSCIS Data Working Group</a:t>
            </a:r>
            <a:r>
              <a:rPr lang="en-GB" sz="2800" dirty="0"/>
              <a:t> </a:t>
            </a:r>
            <a:br>
              <a:rPr lang="en-GB" sz="2800" dirty="0"/>
            </a:br>
            <a:r>
              <a:rPr lang="en-GB" sz="2800" dirty="0"/>
              <a:t>October</a:t>
            </a:r>
            <a:r>
              <a:rPr lang="en-GB" sz="2800" b="1" dirty="0"/>
              <a:t> 27th - 2022 </a:t>
            </a:r>
            <a:br>
              <a:rPr lang="en-GB" sz="2800" b="1" dirty="0"/>
            </a:br>
            <a:br>
              <a:rPr lang="en-GB" sz="2800" b="1" dirty="0"/>
            </a:br>
            <a:r>
              <a:rPr lang="en-GB" sz="2800" b="0" i="1" dirty="0"/>
              <a:t>Paolo Castracane</a:t>
            </a:r>
            <a:endParaRPr lang="en-US" altLang="en-US" sz="2800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chemeClr val="tx1"/>
                </a:solidFill>
              </a:rPr>
              <a:pPr/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1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15D00-1BD7-77EA-3CF9-DBA378D9D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AE8D54F-1FFB-8327-A720-317530E4AC58}"/>
              </a:ext>
            </a:extLst>
          </p:cNvPr>
          <p:cNvSpPr>
            <a:spLocks noGrp="1"/>
          </p:cNvSpPr>
          <p:nvPr/>
        </p:nvSpPr>
        <p:spPr>
          <a:xfrm>
            <a:off x="533400" y="1524000"/>
            <a:ext cx="80772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WGCV and GSICS share methods and protocols (vicarious calibration)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WGCV and GSICS look for </a:t>
            </a:r>
            <a:r>
              <a:rPr lang="en-GB" sz="2000" u="sng" dirty="0"/>
              <a:t>REFERENCE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1600" dirty="0"/>
              <a:t>SITSAT becoming reference from space SI traceable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1600" dirty="0"/>
              <a:t>co-organised the SITSCOS workshop </a:t>
            </a:r>
            <a:r>
              <a:rPr lang="en-GB" sz="1600" dirty="0">
                <a:hlinkClick r:id="rId3" tooltip="https://calvalportal.ceos.org/sitscos-ws"/>
              </a:rPr>
              <a:t>https://calvalportal.ceos.org/sitscos-ws</a:t>
            </a: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Joint Organisation of the Workshop Calibration / Characterisation Pre-Flight 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000" u="sng" dirty="0"/>
              <a:t>TO BE ORGANISED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9509BEE-0748-3AB1-E5E8-3A7F79F4F9CA}"/>
              </a:ext>
            </a:extLst>
          </p:cNvPr>
          <p:cNvSpPr txBox="1">
            <a:spLocks/>
          </p:cNvSpPr>
          <p:nvPr/>
        </p:nvSpPr>
        <p:spPr>
          <a:xfrm>
            <a:off x="152400" y="281628"/>
            <a:ext cx="9386864" cy="779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1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Area of cooperation 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265551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3C530-46FC-764C-BA44-BF8784F7B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04E9895-D4A8-ED4A-8A9C-7766897BD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408774"/>
            <a:ext cx="7620000" cy="560055"/>
          </a:xfrm>
        </p:spPr>
        <p:txBody>
          <a:bodyPr>
            <a:normAutofit fontScale="90000"/>
          </a:bodyPr>
          <a:lstStyle/>
          <a:p>
            <a:r>
              <a:rPr lang="en-GB" dirty="0"/>
              <a:t>Next Steps and Plan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1FAF44-A242-3D48-BAB4-5CD4FCA8CA98}"/>
              </a:ext>
            </a:extLst>
          </p:cNvPr>
          <p:cNvSpPr txBox="1"/>
          <p:nvPr/>
        </p:nvSpPr>
        <p:spPr>
          <a:xfrm>
            <a:off x="267730" y="1447800"/>
            <a:ext cx="8608540" cy="3631763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To implement/finalize actions in progress: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To increment CEOS/GSICS 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To increase activities on twitter account:  @CEOS_WGCV </a:t>
            </a:r>
          </a:p>
          <a:p>
            <a:endParaRPr lang="en-GB" dirty="0"/>
          </a:p>
          <a:p>
            <a:pPr marL="285750" indent="-285750">
              <a:buFont typeface="Wingdings" pitchFamily="2" charset="2"/>
              <a:buChar char="ü"/>
            </a:pPr>
            <a:r>
              <a:rPr lang="en-GB" dirty="0"/>
              <a:t>Long term maintenance and support for the portals: CEOS Cal/Val Portal and EVDC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/>
              <a:t>To promote data harmonization and Data Centre Interoperability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/>
              <a:t>More and more users involvement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/>
              <a:t>Get and implement users feedback</a:t>
            </a:r>
          </a:p>
          <a:p>
            <a:endParaRPr lang="en-GB" dirty="0"/>
          </a:p>
          <a:p>
            <a:endParaRPr lang="en-GB" dirty="0"/>
          </a:p>
          <a:p>
            <a:endParaRPr lang="en-GB" sz="1600" dirty="0"/>
          </a:p>
          <a:p>
            <a:r>
              <a:rPr lang="en-GB" sz="1600" dirty="0"/>
              <a:t>  Follow us on twitter :  </a:t>
            </a:r>
            <a:r>
              <a:rPr lang="en-GB" dirty="0"/>
              <a:t>@CEOS_WGCV;  @</a:t>
            </a:r>
            <a:r>
              <a:rPr lang="en-GB" dirty="0" err="1"/>
              <a:t>evdc_team</a:t>
            </a:r>
            <a:r>
              <a:rPr lang="en-GB" dirty="0"/>
              <a:t>;  @qa4eoCalVal</a:t>
            </a:r>
            <a:endParaRPr lang="en-GB" sz="1600" dirty="0"/>
          </a:p>
          <a:p>
            <a:r>
              <a:rPr lang="en-GB" sz="16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8868D0-72E5-1345-B6CD-9B3F203DE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768" y="1905000"/>
            <a:ext cx="540370" cy="54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66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A1E65-A1A5-384E-A107-E8DE13F1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Content Placeholder 11">
            <a:extLst>
              <a:ext uri="{FF2B5EF4-FFF2-40B4-BE49-F238E27FC236}">
                <a16:creationId xmlns:a16="http://schemas.microsoft.com/office/drawing/2014/main" id="{968961F9-FC13-7143-AF57-686211D53D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91" b="40383"/>
          <a:stretch/>
        </p:blipFill>
        <p:spPr>
          <a:xfrm>
            <a:off x="152400" y="1676400"/>
            <a:ext cx="8839200" cy="37519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8DA655-D611-1043-BBCF-CFC85F719FD5}"/>
              </a:ext>
            </a:extLst>
          </p:cNvPr>
          <p:cNvSpPr/>
          <p:nvPr/>
        </p:nvSpPr>
        <p:spPr>
          <a:xfrm>
            <a:off x="2438400" y="2838700"/>
            <a:ext cx="4487122" cy="150321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CascadeDow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5400" b="1" dirty="0">
                <a:ln w="254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34000">
                      <a:schemeClr val="accent4">
                        <a:lumMod val="60000"/>
                        <a:lumOff val="40000"/>
                      </a:schemeClr>
                    </a:gs>
                    <a:gs pos="74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7286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A0305-2D33-784B-879D-0EBF1A0B8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78479" cy="1020762"/>
          </a:xfrm>
        </p:spPr>
        <p:txBody>
          <a:bodyPr/>
          <a:lstStyle/>
          <a:p>
            <a:r>
              <a:rPr lang="en-GB" dirty="0"/>
              <a:t>Table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617FA-87E4-E149-8A7B-09A2495BF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GSICS Action and recommendations</a:t>
            </a:r>
          </a:p>
          <a:p>
            <a:r>
              <a:rPr lang="en-US" dirty="0"/>
              <a:t>CEOS Cal/Val Portal activities:</a:t>
            </a:r>
          </a:p>
          <a:p>
            <a:pPr lvl="1"/>
            <a:r>
              <a:rPr lang="en-US" dirty="0"/>
              <a:t>GSICS Tools - links</a:t>
            </a:r>
          </a:p>
          <a:p>
            <a:pPr lvl="1"/>
            <a:r>
              <a:rPr lang="en-GB" dirty="0"/>
              <a:t>TSIS-1 Hybrid Solar Reference Spectrum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dirty="0"/>
              <a:t>Maturity Matrix for dataset evaluation (EDAP and WGISS) </a:t>
            </a:r>
          </a:p>
          <a:p>
            <a:r>
              <a:rPr lang="en-US" dirty="0"/>
              <a:t>GSICS and CEOS WGCV cooperation</a:t>
            </a:r>
          </a:p>
          <a:p>
            <a:r>
              <a:rPr lang="en-US" dirty="0"/>
              <a:t>Next steps and Plan</a:t>
            </a:r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D3B77-C029-7845-B5E4-FEBCDB1B1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5912A9D5-BB68-4CBF-AC39-42D45F52C8D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2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2109B-F1D2-25C0-BB8B-ECF657425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9900" y="6475945"/>
            <a:ext cx="1733550" cy="289980"/>
          </a:xfrm>
        </p:spPr>
        <p:txBody>
          <a:bodyPr/>
          <a:lstStyle/>
          <a:p>
            <a:fld id="{FA84A37A-AFC2-4A01-80A1-FC20F2C0D5B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Google Shape;72;p8">
            <a:extLst>
              <a:ext uri="{FF2B5EF4-FFF2-40B4-BE49-F238E27FC236}">
                <a16:creationId xmlns:a16="http://schemas.microsoft.com/office/drawing/2014/main" id="{B4EBCDB9-03E6-0981-F3F2-6D74C9EFE609}"/>
              </a:ext>
            </a:extLst>
          </p:cNvPr>
          <p:cNvSpPr txBox="1"/>
          <p:nvPr/>
        </p:nvSpPr>
        <p:spPr>
          <a:xfrm>
            <a:off x="2209800" y="143307"/>
            <a:ext cx="52578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tx1"/>
                </a:solidFill>
              </a:rPr>
              <a:t>GSICS actions and recommendations</a:t>
            </a:r>
            <a:r>
              <a:rPr lang="en-GB" sz="2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dirty="0">
              <a:solidFill>
                <a:schemeClr val="tx1"/>
              </a:solidFill>
            </a:endParaRPr>
          </a:p>
        </p:txBody>
      </p:sp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12ED2A06-C452-BE75-20DD-CE8410BD1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41" y="1504592"/>
            <a:ext cx="8770917" cy="46001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B29B77E-BD83-FE1F-EB60-D8F52FDEF216}"/>
              </a:ext>
            </a:extLst>
          </p:cNvPr>
          <p:cNvSpPr/>
          <p:nvPr/>
        </p:nvSpPr>
        <p:spPr>
          <a:xfrm>
            <a:off x="2438400" y="3733800"/>
            <a:ext cx="5166911" cy="457200"/>
          </a:xfrm>
          <a:prstGeom prst="roundRect">
            <a:avLst/>
          </a:prstGeom>
          <a:solidFill>
            <a:srgbClr val="EDF5D6">
              <a:alpha val="3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CECB89-9DF6-2844-D4C0-8B54BF7C8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256160"/>
            <a:ext cx="9053401" cy="101104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BB02CE8-0617-39F0-B177-6DDC1920D81C}"/>
              </a:ext>
            </a:extLst>
          </p:cNvPr>
          <p:cNvSpPr/>
          <p:nvPr/>
        </p:nvSpPr>
        <p:spPr>
          <a:xfrm>
            <a:off x="2438400" y="5898225"/>
            <a:ext cx="5027211" cy="173823"/>
          </a:xfrm>
          <a:prstGeom prst="roundRect">
            <a:avLst/>
          </a:prstGeom>
          <a:solidFill>
            <a:srgbClr val="EDF5D6">
              <a:alpha val="3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8B8556C-8287-5252-03B9-C16DAAC94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9" y="5844806"/>
            <a:ext cx="9102762" cy="549185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99C6D73-DACC-366B-4B46-97D369BB9F5D}"/>
              </a:ext>
            </a:extLst>
          </p:cNvPr>
          <p:cNvSpPr/>
          <p:nvPr/>
        </p:nvSpPr>
        <p:spPr>
          <a:xfrm>
            <a:off x="2526960" y="1940540"/>
            <a:ext cx="6539888" cy="187898"/>
          </a:xfrm>
          <a:prstGeom prst="roundRect">
            <a:avLst/>
          </a:prstGeom>
          <a:solidFill>
            <a:srgbClr val="EDF5D6">
              <a:alpha val="3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5847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961A3-8601-F5FA-9A6B-06778318F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Google Shape;72;p8">
            <a:extLst>
              <a:ext uri="{FF2B5EF4-FFF2-40B4-BE49-F238E27FC236}">
                <a16:creationId xmlns:a16="http://schemas.microsoft.com/office/drawing/2014/main" id="{28F18D9E-F7FD-0A7F-C772-A7C74CAA8271}"/>
              </a:ext>
            </a:extLst>
          </p:cNvPr>
          <p:cNvSpPr txBox="1"/>
          <p:nvPr/>
        </p:nvSpPr>
        <p:spPr>
          <a:xfrm>
            <a:off x="2133600" y="285693"/>
            <a:ext cx="556259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tx1"/>
                </a:solidFill>
              </a:rPr>
              <a:t>GSICS Tools – Links to CEOS Cal/Val Portal</a:t>
            </a:r>
            <a:endParaRPr sz="20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C8D0123-FC51-0767-7D6C-94969B393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951" y="1524000"/>
            <a:ext cx="6116593" cy="2514600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9F53395-8740-1245-8050-424E03487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951" y="4248150"/>
            <a:ext cx="6079324" cy="10858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99971C-7C19-FD82-9717-DA7D57F2DA8C}"/>
              </a:ext>
            </a:extLst>
          </p:cNvPr>
          <p:cNvSpPr txBox="1"/>
          <p:nvPr/>
        </p:nvSpPr>
        <p:spPr>
          <a:xfrm>
            <a:off x="76200" y="1392196"/>
            <a:ext cx="2514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>
                <a:latin typeface="Arial" panose="020B0604020202020204" pitchFamily="34" charset="0"/>
                <a:cs typeface="Arial" panose="020B0604020202020204" pitchFamily="34" charset="0"/>
              </a:rPr>
              <a:t>In the contex of </a:t>
            </a:r>
            <a:r>
              <a:rPr lang="en-IT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GSICS</a:t>
            </a:r>
            <a:r>
              <a:rPr lang="en-IT" sz="1400" dirty="0">
                <a:latin typeface="Arial" panose="020B0604020202020204" pitchFamily="34" charset="0"/>
                <a:cs typeface="Arial" panose="020B0604020202020204" pitchFamily="34" charset="0"/>
              </a:rPr>
              <a:t> Group Data – relevant links to GSICS scripts and notebooks have been included in the Tools section – as well as – the link to </a:t>
            </a:r>
            <a:r>
              <a:rPr lang="en-IT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RAPID</a:t>
            </a:r>
            <a:r>
              <a:rPr lang="en-IT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by Satellite Application Centre (SAC), ISRO in collaboration with India Meteorological Department  IMD ).</a:t>
            </a:r>
            <a:r>
              <a:rPr lang="en-IT" sz="1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web-based data analysis and visualization platform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The Cal/Val portal hosts notebooks via Google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Colab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for demos/exercises (in progress) </a:t>
            </a:r>
            <a:endParaRPr lang="en-GB" sz="1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F6BAAF-847E-726B-A13D-B7D085639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852" y="1159624"/>
            <a:ext cx="6223317" cy="546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7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D4CD7-F9AF-75B7-EA8A-7A63CC33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B16A6D8-1932-AE8D-C54C-02774E9CA279}"/>
              </a:ext>
            </a:extLst>
          </p:cNvPr>
          <p:cNvSpPr>
            <a:spLocks noGrp="1"/>
          </p:cNvSpPr>
          <p:nvPr/>
        </p:nvSpPr>
        <p:spPr>
          <a:xfrm>
            <a:off x="19722" y="2133600"/>
            <a:ext cx="3715871" cy="419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800" indent="0">
              <a:buNone/>
            </a:pPr>
            <a:r>
              <a:rPr lang="en-GB" sz="1200" b="1" dirty="0"/>
              <a:t>References</a:t>
            </a:r>
          </a:p>
          <a:p>
            <a:pPr marL="50800" indent="0">
              <a:buNone/>
            </a:pPr>
            <a:r>
              <a:rPr lang="en-GB" sz="1200" b="1" dirty="0"/>
              <a:t>Title</a:t>
            </a:r>
            <a:r>
              <a:rPr lang="en-GB" sz="1200" dirty="0"/>
              <a:t>: The TSIS-1 Hybrid Solar Reference Spectrum</a:t>
            </a:r>
          </a:p>
          <a:p>
            <a:pPr marL="50800" indent="0">
              <a:buNone/>
            </a:pPr>
            <a:r>
              <a:rPr lang="en-GB" sz="1200" b="1" dirty="0"/>
              <a:t>Authors</a:t>
            </a:r>
            <a:r>
              <a:rPr lang="en-GB" sz="1200" dirty="0"/>
              <a:t>: Coddington, O. M., Richard, E. C., </a:t>
            </a:r>
            <a:r>
              <a:rPr lang="en-GB" sz="1200" dirty="0" err="1"/>
              <a:t>Harber</a:t>
            </a:r>
            <a:r>
              <a:rPr lang="en-GB" sz="1200" dirty="0"/>
              <a:t>, D., </a:t>
            </a:r>
            <a:r>
              <a:rPr lang="en-GB" sz="1200" dirty="0" err="1"/>
              <a:t>Pilewskie</a:t>
            </a:r>
            <a:r>
              <a:rPr lang="en-GB" sz="1200" dirty="0"/>
              <a:t>, P., Woods, T. N., Chance, K., et al. (2021).</a:t>
            </a:r>
          </a:p>
          <a:p>
            <a:pPr marL="50800" indent="0">
              <a:buNone/>
            </a:pPr>
            <a:r>
              <a:rPr lang="en-GB" sz="1200" b="1" dirty="0"/>
              <a:t>Geophysical Research Letters</a:t>
            </a:r>
            <a:r>
              <a:rPr lang="en-GB" sz="1200" dirty="0"/>
              <a:t>, 48, e2020GL091709.</a:t>
            </a:r>
          </a:p>
          <a:p>
            <a:pPr marL="50800" indent="0">
              <a:buNone/>
            </a:pPr>
            <a:r>
              <a:rPr lang="en-GB" sz="1200" dirty="0">
                <a:hlinkClick r:id="rId2"/>
              </a:rPr>
              <a:t>https://doi.org/10.1029/2020GL091709</a:t>
            </a:r>
            <a:endParaRPr lang="en-GB" sz="1200" dirty="0"/>
          </a:p>
          <a:p>
            <a:pPr marL="50800" indent="0">
              <a:buNone/>
            </a:pPr>
            <a:r>
              <a:rPr lang="en-GB" sz="1200" b="1" dirty="0"/>
              <a:t>URL</a:t>
            </a:r>
            <a:r>
              <a:rPr lang="en-GB" sz="1200" dirty="0"/>
              <a:t>: </a:t>
            </a:r>
            <a:r>
              <a:rPr lang="en-GB" sz="1200" dirty="0">
                <a:hlinkClick r:id="rId3"/>
              </a:rPr>
              <a:t>https://lasp.colorado.edu/lisird/data/tsis1_hsrs</a:t>
            </a:r>
            <a:endParaRPr lang="en-GB" sz="1200" dirty="0"/>
          </a:p>
          <a:p>
            <a:endParaRPr lang="en-GB" sz="1200" dirty="0"/>
          </a:p>
          <a:p>
            <a:pPr marL="50800" indent="0">
              <a:buNone/>
            </a:pPr>
            <a:r>
              <a:rPr lang="en-GB" sz="1200" b="1" dirty="0"/>
              <a:t>CEOS WGCV recommendation </a:t>
            </a:r>
          </a:p>
          <a:p>
            <a:pPr marL="50800" indent="0" algn="just">
              <a:buNone/>
            </a:pPr>
            <a:r>
              <a:rPr lang="en-GB" sz="1200" dirty="0"/>
              <a:t>In March 2022, the TSIS-1 HSRS was recommended as the new solar irradiance reference spectrum by the Committee on Earth Observation Satellites (CEOS) Working Group on Calibration and Validation (WGCV).</a:t>
            </a:r>
          </a:p>
          <a:p>
            <a:pPr marL="50800" indent="0">
              <a:buNone/>
            </a:pPr>
            <a:endParaRPr lang="en-IT" sz="1600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AC94B26F-C092-3A07-A2D4-D12F22C6F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699" y="990600"/>
            <a:ext cx="5359101" cy="5524421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D83D7664-E72E-BB64-A138-9961815648BC}"/>
              </a:ext>
            </a:extLst>
          </p:cNvPr>
          <p:cNvSpPr txBox="1">
            <a:spLocks/>
          </p:cNvSpPr>
          <p:nvPr/>
        </p:nvSpPr>
        <p:spPr>
          <a:xfrm>
            <a:off x="1124723" y="152400"/>
            <a:ext cx="7531597" cy="779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1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TSIS-1 Hybrid Solar Reference Spectrum  </a:t>
            </a:r>
          </a:p>
          <a:p>
            <a:r>
              <a:rPr lang="en-GB" sz="3600" dirty="0"/>
              <a:t>(CEOS endorsed)</a:t>
            </a:r>
            <a:endParaRPr lang="en-IT" sz="3600" dirty="0"/>
          </a:p>
        </p:txBody>
      </p:sp>
    </p:spTree>
    <p:extLst>
      <p:ext uri="{BB962C8B-B14F-4D97-AF65-F5344CB8AC3E}">
        <p14:creationId xmlns:p14="http://schemas.microsoft.com/office/powerpoint/2010/main" val="1217405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9F15E-49A3-7741-B99E-3EB3283C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5912A9D5-BB68-4CBF-AC39-42D45F52C8D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C593AB1-8546-3DC1-FC32-73C4640B2509}"/>
              </a:ext>
            </a:extLst>
          </p:cNvPr>
          <p:cNvSpPr>
            <a:spLocks noGrp="1"/>
          </p:cNvSpPr>
          <p:nvPr/>
        </p:nvSpPr>
        <p:spPr>
          <a:xfrm>
            <a:off x="1945874" y="136525"/>
            <a:ext cx="568219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T" sz="3200" dirty="0">
                <a:solidFill>
                  <a:schemeClr val="tx1"/>
                </a:solidFill>
              </a:rPr>
              <a:t>GSICS Quarterly Newsletter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1214FEE-4A7E-A956-AA1A-B9E9BB11B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5" y="3047999"/>
            <a:ext cx="3764736" cy="2328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2E1DAB70-AB84-B075-2B7C-D7A75558E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058" y="990600"/>
            <a:ext cx="5169308" cy="5303733"/>
          </a:xfrm>
          <a:prstGeom prst="rect">
            <a:avLst/>
          </a:prstGeom>
        </p:spPr>
      </p:pic>
      <p:sp>
        <p:nvSpPr>
          <p:cNvPr id="11" name="Striped Right Arrow 10">
            <a:extLst>
              <a:ext uri="{FF2B5EF4-FFF2-40B4-BE49-F238E27FC236}">
                <a16:creationId xmlns:a16="http://schemas.microsoft.com/office/drawing/2014/main" id="{5321780B-4ABC-6EC5-65B0-73BDB9F6E48F}"/>
              </a:ext>
            </a:extLst>
          </p:cNvPr>
          <p:cNvSpPr/>
          <p:nvPr/>
        </p:nvSpPr>
        <p:spPr>
          <a:xfrm>
            <a:off x="3793522" y="4876800"/>
            <a:ext cx="3706416" cy="67037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59242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F3059-4F17-AAAC-4B5B-F0F4E3407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BA93E29-C76C-66D7-6BFF-4C22DBD3F324}"/>
              </a:ext>
            </a:extLst>
          </p:cNvPr>
          <p:cNvSpPr>
            <a:spLocks noGrp="1"/>
          </p:cNvSpPr>
          <p:nvPr/>
        </p:nvSpPr>
        <p:spPr>
          <a:xfrm>
            <a:off x="2209800" y="152400"/>
            <a:ext cx="3769126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T" sz="3200" dirty="0">
                <a:solidFill>
                  <a:schemeClr val="tx1"/>
                </a:solidFill>
              </a:rPr>
              <a:t>Maturity Matrix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6B1320-2068-2772-1D6B-8BBF87B201E5}"/>
              </a:ext>
            </a:extLst>
          </p:cNvPr>
          <p:cNvSpPr>
            <a:spLocks noGrp="1"/>
          </p:cNvSpPr>
          <p:nvPr/>
        </p:nvSpPr>
        <p:spPr>
          <a:xfrm>
            <a:off x="119700" y="1295400"/>
            <a:ext cx="8338500" cy="377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800" indent="0" algn="just">
              <a:buNone/>
            </a:pPr>
            <a:r>
              <a:rPr lang="en-IT" sz="1600" dirty="0"/>
              <a:t>Mission success is dependent upon quality assurance. Data Quality adds significantly to the values of datasets.</a:t>
            </a:r>
          </a:p>
          <a:p>
            <a:pPr marL="50800" indent="0" algn="just">
              <a:buNone/>
            </a:pPr>
            <a:r>
              <a:rPr lang="en-IT" sz="1600" dirty="0"/>
              <a:t>Because the commercial satellite sector grow, space agencies identified the need for systematic evaluation of commercial satellite data to understand how it may be integrated into their programmes.</a:t>
            </a:r>
          </a:p>
          <a:p>
            <a:pPr marL="50800" indent="0" algn="just">
              <a:buNone/>
            </a:pPr>
            <a:endParaRPr lang="en-IT" sz="1600" dirty="0"/>
          </a:p>
          <a:p>
            <a:pPr marL="50800" indent="0" algn="just">
              <a:buNone/>
            </a:pPr>
            <a:r>
              <a:rPr lang="en-IT" sz="1600" dirty="0"/>
              <a:t>NASA launched the CSDA Project and ESA the EDAP project to meet this need.</a:t>
            </a:r>
          </a:p>
          <a:p>
            <a:pPr marL="50800" indent="0" algn="just">
              <a:buNone/>
            </a:pPr>
            <a:r>
              <a:rPr lang="en-US" sz="1600" dirty="0">
                <a:ea typeface="Verdana"/>
              </a:rPr>
              <a:t>NASA and ESA are working toward a comprehensive ESA-NASA Evaluation Framework that will include the utility of these data for Earth science research and applications </a:t>
            </a:r>
            <a:endParaRPr lang="en-US" sz="1600" dirty="0"/>
          </a:p>
          <a:p>
            <a:pPr marL="50800" indent="0" algn="just">
              <a:buNone/>
            </a:pPr>
            <a:r>
              <a:rPr lang="en-IT" sz="2000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5E283C-AD4C-CAB2-B242-159CB4297457}"/>
              </a:ext>
            </a:extLst>
          </p:cNvPr>
          <p:cNvGrpSpPr/>
          <p:nvPr/>
        </p:nvGrpSpPr>
        <p:grpSpPr>
          <a:xfrm>
            <a:off x="296989" y="4495800"/>
            <a:ext cx="7983922" cy="689919"/>
            <a:chOff x="931594" y="760288"/>
            <a:chExt cx="7983922" cy="68991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225D770-E35B-7821-848B-FFC84B8ABBCE}"/>
                </a:ext>
              </a:extLst>
            </p:cNvPr>
            <p:cNvSpPr/>
            <p:nvPr/>
          </p:nvSpPr>
          <p:spPr>
            <a:xfrm>
              <a:off x="4695843" y="781623"/>
              <a:ext cx="4192436" cy="66791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B3D9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91782F0-28A9-98C8-A3FA-B8ED04C6F04E}"/>
                </a:ext>
              </a:extLst>
            </p:cNvPr>
            <p:cNvSpPr/>
            <p:nvPr/>
          </p:nvSpPr>
          <p:spPr>
            <a:xfrm>
              <a:off x="1162268" y="760288"/>
              <a:ext cx="2862668" cy="6899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F912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811A48-006E-09E8-6D7D-A06DF8FBEA3A}"/>
                </a:ext>
              </a:extLst>
            </p:cNvPr>
            <p:cNvPicPr/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4" t="23801" r="15350" b="24658"/>
            <a:stretch/>
          </p:blipFill>
          <p:spPr bwMode="auto">
            <a:xfrm>
              <a:off x="2719058" y="787772"/>
              <a:ext cx="1305878" cy="6134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CF7B507-33FE-7D2F-199F-BDA58BD76D75}"/>
                </a:ext>
              </a:extLst>
            </p:cNvPr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92" t="8918" r="25388" b="8132"/>
            <a:stretch/>
          </p:blipFill>
          <p:spPr bwMode="auto">
            <a:xfrm>
              <a:off x="4812224" y="807704"/>
              <a:ext cx="773568" cy="62377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861941C-2B3E-E9AD-B353-44BAC2B20CAC}"/>
                </a:ext>
              </a:extLst>
            </p:cNvPr>
            <p:cNvSpPr/>
            <p:nvPr/>
          </p:nvSpPr>
          <p:spPr>
            <a:xfrm>
              <a:off x="5543515" y="825087"/>
              <a:ext cx="33720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i="1" dirty="0">
                  <a:solidFill>
                    <a:srgbClr val="0B3D9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NASA Commercial Smallsat Data Acquisition (CSDA) Program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32CD1B-0017-35E3-4A65-DB78AD295D2E}"/>
                </a:ext>
              </a:extLst>
            </p:cNvPr>
            <p:cNvSpPr/>
            <p:nvPr/>
          </p:nvSpPr>
          <p:spPr>
            <a:xfrm>
              <a:off x="931594" y="909468"/>
              <a:ext cx="183087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sz="1600" b="1" i="1" dirty="0">
                  <a:solidFill>
                    <a:srgbClr val="5B77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ESA Earthnet</a:t>
              </a:r>
            </a:p>
          </p:txBody>
        </p:sp>
        <p:sp>
          <p:nvSpPr>
            <p:cNvPr id="12" name="Left-Right Arrow 3">
              <a:extLst>
                <a:ext uri="{FF2B5EF4-FFF2-40B4-BE49-F238E27FC236}">
                  <a16:creationId xmlns:a16="http://schemas.microsoft.com/office/drawing/2014/main" id="{85B6240B-8A47-018D-B8E2-CADD8EA8096F}"/>
                </a:ext>
              </a:extLst>
            </p:cNvPr>
            <p:cNvSpPr/>
            <p:nvPr/>
          </p:nvSpPr>
          <p:spPr>
            <a:xfrm>
              <a:off x="4156245" y="998080"/>
              <a:ext cx="481407" cy="212998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72633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45D3D-A376-A50A-B8A7-80CF4D2F4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D44903F-BEB8-F303-DC8E-ABA17C1B3CDE}"/>
              </a:ext>
            </a:extLst>
          </p:cNvPr>
          <p:cNvSpPr>
            <a:spLocks noGrp="1"/>
          </p:cNvSpPr>
          <p:nvPr/>
        </p:nvSpPr>
        <p:spPr>
          <a:xfrm>
            <a:off x="2201136" y="156453"/>
            <a:ext cx="5912066" cy="79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T" sz="3000" dirty="0">
                <a:solidFill>
                  <a:schemeClr val="tx1"/>
                </a:solidFill>
              </a:rPr>
              <a:t>EDAP Cal/Val Maturity Matrix</a:t>
            </a:r>
          </a:p>
        </p:txBody>
      </p:sp>
      <p:pic>
        <p:nvPicPr>
          <p:cNvPr id="6" name="Picture 5" descr="Diagram, table&#10;&#10;Description automatically generated">
            <a:extLst>
              <a:ext uri="{FF2B5EF4-FFF2-40B4-BE49-F238E27FC236}">
                <a16:creationId xmlns:a16="http://schemas.microsoft.com/office/drawing/2014/main" id="{8C701942-E269-EB39-2402-55467EFB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77" y="952006"/>
            <a:ext cx="7178805" cy="4414739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651FE7CD-F8ED-C760-085F-E9BAAB16E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432" y="2143789"/>
            <a:ext cx="1243075" cy="416494"/>
          </a:xfrm>
          <a:prstGeom prst="rect">
            <a:avLst/>
          </a:prstGeom>
        </p:spPr>
      </p:pic>
      <p:pic>
        <p:nvPicPr>
          <p:cNvPr id="8" name="Picture 7" descr="A blue and red logo&#10;&#10;Description automatically generated with low confidence">
            <a:extLst>
              <a:ext uri="{FF2B5EF4-FFF2-40B4-BE49-F238E27FC236}">
                <a16:creationId xmlns:a16="http://schemas.microsoft.com/office/drawing/2014/main" id="{F15D36A8-68CE-A25A-A0B6-95FDC5A57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540" y="1023484"/>
            <a:ext cx="918093" cy="69003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3D47E2C-0EA5-D4F5-15A2-35FF06C7A755}"/>
              </a:ext>
            </a:extLst>
          </p:cNvPr>
          <p:cNvSpPr txBox="1"/>
          <p:nvPr/>
        </p:nvSpPr>
        <p:spPr>
          <a:xfrm>
            <a:off x="252809" y="5219225"/>
            <a:ext cx="8738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T" sz="1800" dirty="0">
              <a:latin typeface="Georgia" panose="02040502050405020303" pitchFamily="18" charset="0"/>
            </a:endParaRPr>
          </a:p>
          <a:p>
            <a:pPr marL="4763" lvl="0" fontAlgn="base">
              <a:buSzPts val="1200"/>
            </a:pPr>
            <a:r>
              <a:rPr lang="en-US" sz="1200" kern="1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References:</a:t>
            </a:r>
          </a:p>
          <a:p>
            <a:pPr marL="4763" lvl="0" fontAlgn="base">
              <a:buSzPts val="1200"/>
            </a:pPr>
            <a:r>
              <a:rPr lang="en-US" sz="1200" kern="1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EDAP Best Practice Guidelines website </a:t>
            </a:r>
            <a:r>
              <a:rPr lang="en-US" sz="1200" kern="1800" dirty="0">
                <a:solidFill>
                  <a:srgbClr val="0563C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hlinkClick r:id="rId5"/>
              </a:rPr>
              <a:t>https://earth.esa.int/eogateway/activities/edap/edap-best-practice-guidelines</a:t>
            </a:r>
            <a:endParaRPr lang="en-IT" sz="12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4763" lvl="0" fontAlgn="base">
              <a:buSzPts val="1200"/>
            </a:pPr>
            <a:r>
              <a:rPr lang="en-US" sz="1200" kern="1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EDAP Mission Quality Assessment Guidelines: </a:t>
            </a:r>
            <a:r>
              <a:rPr lang="en-US" sz="1200" dirty="0">
                <a:solidFill>
                  <a:srgbClr val="65B6F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hlinkClick r:id="rId6"/>
              </a:rPr>
              <a:t>Mission Quality Assessment Guidelines v2.1</a:t>
            </a:r>
            <a:endParaRPr lang="en-IT" sz="12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4763" lvl="0" fontAlgn="base">
              <a:buSzPts val="1200"/>
            </a:pPr>
            <a:r>
              <a:rPr lang="en-US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EDAP Optical Mission Quality Assessment Guidelines: </a:t>
            </a:r>
            <a:r>
              <a:rPr lang="en-US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hlinkClick r:id="rId7"/>
              </a:rPr>
              <a:t>Optical Mission Quality Assessment Guidelines v2.1</a:t>
            </a:r>
            <a:r>
              <a:rPr lang="en-US" sz="1200" dirty="0">
                <a:solidFill>
                  <a:srgbClr val="003247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endParaRPr lang="en-IT" sz="12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122788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5CA29-0466-63A6-2A0F-7080F101D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F52AF00-3192-C07D-F59F-B2B885E57164}"/>
              </a:ext>
            </a:extLst>
          </p:cNvPr>
          <p:cNvSpPr>
            <a:spLocks noGrp="1"/>
          </p:cNvSpPr>
          <p:nvPr/>
        </p:nvSpPr>
        <p:spPr>
          <a:xfrm>
            <a:off x="2133600" y="211605"/>
            <a:ext cx="5912066" cy="910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CEOS WGISS Data Management &amp; Stewardship Maturity Matrix</a:t>
            </a:r>
            <a:endParaRPr lang="en-IT" sz="24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E7BE0-ED2F-B342-9EA0-7C2334DC9D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33401" y="1295400"/>
            <a:ext cx="8001000" cy="4114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054B8F-B3EF-E70B-93AF-D4B27D30E507}"/>
              </a:ext>
            </a:extLst>
          </p:cNvPr>
          <p:cNvSpPr/>
          <p:nvPr/>
        </p:nvSpPr>
        <p:spPr>
          <a:xfrm>
            <a:off x="304800" y="5630732"/>
            <a:ext cx="838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Reference:</a:t>
            </a:r>
          </a:p>
          <a:p>
            <a:r>
              <a:rPr lang="en-US" sz="12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http://ceos.org/document_management/Working_Groups/WGISS/Interest_Groups/Data_Stewardship/White_Papers/WGISS%20Data%20Management%20and%20Stewardship%20Maturity%20Matrix.pdf</a:t>
            </a:r>
            <a:endParaRPr lang="en-US" sz="1200" dirty="0">
              <a:solidFill>
                <a:srgbClr val="0098DB"/>
              </a:solidFill>
            </a:endParaRPr>
          </a:p>
          <a:p>
            <a:endParaRPr lang="en-US" dirty="0">
              <a:solidFill>
                <a:srgbClr val="0098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955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CF885A40FAF34FA44F4261FBDFE623" ma:contentTypeVersion="15" ma:contentTypeDescription="Create a new document." ma:contentTypeScope="" ma:versionID="c73a67e1a35b707c5ea754527d63b619">
  <xsd:schema xmlns:xsd="http://www.w3.org/2001/XMLSchema" xmlns:xs="http://www.w3.org/2001/XMLSchema" xmlns:p="http://schemas.microsoft.com/office/2006/metadata/properties" xmlns:ns1="http://schemas.microsoft.com/sharepoint/v3" xmlns:ns2="32697be0-4917-4b48-9b03-a68f538f312a" xmlns:ns3="96d886eb-95f6-47f3-bdfb-70dab5061c60" targetNamespace="http://schemas.microsoft.com/office/2006/metadata/properties" ma:root="true" ma:fieldsID="91d02e88b7f42671b461992e6b701933" ns1:_="" ns2:_="" ns3:_="">
    <xsd:import namespace="http://schemas.microsoft.com/sharepoint/v3"/>
    <xsd:import namespace="32697be0-4917-4b48-9b03-a68f538f312a"/>
    <xsd:import namespace="96d886eb-95f6-47f3-bdfb-70dab5061c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697be0-4917-4b48-9b03-a68f538f31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ink" ma:index="22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d886eb-95f6-47f3-bdfb-70dab5061c6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ink xmlns="32697be0-4917-4b48-9b03-a68f538f312a">
      <Url xsi:nil="true"/>
      <Description xsi:nil="true"/>
    </Link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B09536-9B32-4CE1-9A17-162E2AE7BE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2697be0-4917-4b48-9b03-a68f538f312a"/>
    <ds:schemaRef ds:uri="96d886eb-95f6-47f3-bdfb-70dab5061c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C7DE9A-B681-485D-B371-7E0B496D581F}">
  <ds:schemaRefs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32697be0-4917-4b48-9b03-a68f538f312a"/>
    <ds:schemaRef ds:uri="http://purl.org/dc/dcmitype/"/>
    <ds:schemaRef ds:uri="http://schemas.microsoft.com/office/infopath/2007/PartnerControls"/>
    <ds:schemaRef ds:uri="96d886eb-95f6-47f3-bdfb-70dab5061c60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B56BEAAD-DA46-4258-8B55-EE6227BA06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3169</TotalTime>
  <Words>640</Words>
  <Application>Microsoft Macintosh PowerPoint</Application>
  <PresentationFormat>On-screen Show (4:3)</PresentationFormat>
  <Paragraphs>82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Georgia</vt:lpstr>
      <vt:lpstr>Noto Sans Symbols</vt:lpstr>
      <vt:lpstr>Wingdings</vt:lpstr>
      <vt:lpstr>1_Office Theme</vt:lpstr>
      <vt:lpstr>  GDWG Report from ESA   GSCIS Data Working Group  October 27th - 2022   Paolo Castracane</vt:lpstr>
      <vt:lpstr>Table of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 and Plan</vt:lpstr>
      <vt:lpstr>PowerPoint Presentation</vt:lpstr>
    </vt:vector>
  </TitlesOfParts>
  <Company>WMO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JLafeuille</dc:creator>
  <cp:lastModifiedBy>Paolo Castracane</cp:lastModifiedBy>
  <cp:revision>275</cp:revision>
  <cp:lastPrinted>2015-04-13T09:11:56Z</cp:lastPrinted>
  <dcterms:created xsi:type="dcterms:W3CDTF">2014-11-15T13:54:40Z</dcterms:created>
  <dcterms:modified xsi:type="dcterms:W3CDTF">2022-10-20T09:49:30Z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0x010100B9CF885A40FAF34FA44F4261FBDFE623</vt:lpwstr>
  </property>
  <property fmtid="{D5CDD505-2E9C-101B-9397-08002B2CF9AE}" pid="3" name="MSIP_Label_3976fa30-1907-4356-8241-62ea5e1c0256_Enabled">
    <vt:lpwstr>true</vt:lpwstr>
  </property>
  <property fmtid="{D5CDD505-2E9C-101B-9397-08002B2CF9AE}" pid="4" name="MSIP_Label_3976fa30-1907-4356-8241-62ea5e1c0256_SetDate">
    <vt:lpwstr>2022-10-19T09:01:45Z</vt:lpwstr>
  </property>
  <property fmtid="{D5CDD505-2E9C-101B-9397-08002B2CF9AE}" pid="5" name="MSIP_Label_3976fa30-1907-4356-8241-62ea5e1c0256_Method">
    <vt:lpwstr>Standard</vt:lpwstr>
  </property>
  <property fmtid="{D5CDD505-2E9C-101B-9397-08002B2CF9AE}" pid="6" name="MSIP_Label_3976fa30-1907-4356-8241-62ea5e1c0256_Name">
    <vt:lpwstr>ESA UNCLASSIFIED – For ESA Official Use Only</vt:lpwstr>
  </property>
  <property fmtid="{D5CDD505-2E9C-101B-9397-08002B2CF9AE}" pid="7" name="MSIP_Label_3976fa30-1907-4356-8241-62ea5e1c0256_SiteId">
    <vt:lpwstr>9a5cacd0-2bef-4dd7-ac5c-7ebe1f54f495</vt:lpwstr>
  </property>
  <property fmtid="{D5CDD505-2E9C-101B-9397-08002B2CF9AE}" pid="8" name="MSIP_Label_3976fa30-1907-4356-8241-62ea5e1c0256_ActionId">
    <vt:lpwstr>e5daae73-1d82-4bd6-b443-8681693b6572</vt:lpwstr>
  </property>
  <property fmtid="{D5CDD505-2E9C-101B-9397-08002B2CF9AE}" pid="9" name="MSIP_Label_3976fa30-1907-4356-8241-62ea5e1c0256_ContentBits">
    <vt:lpwstr>0</vt:lpwstr>
  </property>
</Properties>
</file>