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4"/>
    <p:sldMasterId id="2147483657" r:id="rId5"/>
    <p:sldMasterId id="2147483669" r:id="rId6"/>
    <p:sldMasterId id="2147483675" r:id="rId7"/>
  </p:sldMasterIdLst>
  <p:notesMasterIdLst>
    <p:notesMasterId r:id="rId13"/>
  </p:notesMasterIdLst>
  <p:handoutMasterIdLst>
    <p:handoutMasterId r:id="rId14"/>
  </p:handoutMasterIdLst>
  <p:sldIdLst>
    <p:sldId id="733" r:id="rId8"/>
    <p:sldId id="854" r:id="rId9"/>
    <p:sldId id="833" r:id="rId10"/>
    <p:sldId id="855" r:id="rId11"/>
    <p:sldId id="856" r:id="rId12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5E4"/>
    <a:srgbClr val="0000FF"/>
    <a:srgbClr val="FF3300"/>
    <a:srgbClr val="333399"/>
    <a:srgbClr val="000000"/>
    <a:srgbClr val="008000"/>
    <a:srgbClr val="5F5F5F"/>
    <a:srgbClr val="333333"/>
    <a:srgbClr val="CC33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5F47E2-9469-7E41-BB8B-2AC5C6A440D2}" v="54" dt="2023-09-01T14:47:06.5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16" autoAdjust="0"/>
    <p:restoredTop sz="87920" autoAdjust="0"/>
  </p:normalViewPr>
  <p:slideViewPr>
    <p:cSldViewPr snapToGrid="0">
      <p:cViewPr varScale="1">
        <p:scale>
          <a:sx n="191" d="100"/>
          <a:sy n="191" d="100"/>
        </p:scale>
        <p:origin x="600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2874" y="-108"/>
      </p:cViewPr>
      <p:guideLst>
        <p:guide orient="horz" pos="3126"/>
        <p:guide pos="2142"/>
      </p:guideLst>
    </p:cSldViewPr>
  </p:notes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o Castracane" userId="79409e68-a20d-42e3-af0c-ad1c5702f6f2" providerId="ADAL" clId="{845F47E2-9469-7E41-BB8B-2AC5C6A440D2}"/>
    <pc:docChg chg="custSel addSld delSld modSld modMainMaster">
      <pc:chgData name="Paolo Castracane" userId="79409e68-a20d-42e3-af0c-ad1c5702f6f2" providerId="ADAL" clId="{845F47E2-9469-7E41-BB8B-2AC5C6A440D2}" dt="2023-09-01T14:51:08.368" v="1048"/>
      <pc:docMkLst>
        <pc:docMk/>
      </pc:docMkLst>
      <pc:sldChg chg="del">
        <pc:chgData name="Paolo Castracane" userId="79409e68-a20d-42e3-af0c-ad1c5702f6f2" providerId="ADAL" clId="{845F47E2-9469-7E41-BB8B-2AC5C6A440D2}" dt="2023-09-01T13:53:05.421" v="479" actId="2696"/>
        <pc:sldMkLst>
          <pc:docMk/>
          <pc:sldMk cId="135767948" sldId="256"/>
        </pc:sldMkLst>
      </pc:sldChg>
      <pc:sldChg chg="del">
        <pc:chgData name="Paolo Castracane" userId="79409e68-a20d-42e3-af0c-ad1c5702f6f2" providerId="ADAL" clId="{845F47E2-9469-7E41-BB8B-2AC5C6A440D2}" dt="2023-09-01T13:53:05.421" v="479" actId="2696"/>
        <pc:sldMkLst>
          <pc:docMk/>
          <pc:sldMk cId="1122788658" sldId="706"/>
        </pc:sldMkLst>
      </pc:sldChg>
      <pc:sldChg chg="addSp delSp modSp mod">
        <pc:chgData name="Paolo Castracane" userId="79409e68-a20d-42e3-af0c-ad1c5702f6f2" providerId="ADAL" clId="{845F47E2-9469-7E41-BB8B-2AC5C6A440D2}" dt="2023-09-01T13:57:21.373" v="497" actId="313"/>
        <pc:sldMkLst>
          <pc:docMk/>
          <pc:sldMk cId="238456059" sldId="733"/>
        </pc:sldMkLst>
        <pc:spChg chg="add del mod">
          <ac:chgData name="Paolo Castracane" userId="79409e68-a20d-42e3-af0c-ad1c5702f6f2" providerId="ADAL" clId="{845F47E2-9469-7E41-BB8B-2AC5C6A440D2}" dt="2023-09-01T13:39:06.977" v="133"/>
          <ac:spMkLst>
            <pc:docMk/>
            <pc:sldMk cId="238456059" sldId="733"/>
            <ac:spMk id="2" creationId="{0E16F226-8A1E-5461-49E4-452EE53740AF}"/>
          </ac:spMkLst>
        </pc:spChg>
        <pc:spChg chg="del">
          <ac:chgData name="Paolo Castracane" userId="79409e68-a20d-42e3-af0c-ad1c5702f6f2" providerId="ADAL" clId="{845F47E2-9469-7E41-BB8B-2AC5C6A440D2}" dt="2023-09-01T13:38:58.529" v="130" actId="478"/>
          <ac:spMkLst>
            <pc:docMk/>
            <pc:sldMk cId="238456059" sldId="733"/>
            <ac:spMk id="4" creationId="{F26D605D-C31B-4A74-9F82-60E6B61F5241}"/>
          </ac:spMkLst>
        </pc:spChg>
        <pc:spChg chg="mod">
          <ac:chgData name="Paolo Castracane" userId="79409e68-a20d-42e3-af0c-ad1c5702f6f2" providerId="ADAL" clId="{845F47E2-9469-7E41-BB8B-2AC5C6A440D2}" dt="2023-09-01T13:57:21.373" v="497" actId="313"/>
          <ac:spMkLst>
            <pc:docMk/>
            <pc:sldMk cId="238456059" sldId="733"/>
            <ac:spMk id="2051" creationId="{00000000-0000-0000-0000-000000000000}"/>
          </ac:spMkLst>
        </pc:spChg>
        <pc:spChg chg="mod">
          <ac:chgData name="Paolo Castracane" userId="79409e68-a20d-42e3-af0c-ad1c5702f6f2" providerId="ADAL" clId="{845F47E2-9469-7E41-BB8B-2AC5C6A440D2}" dt="2023-09-01T13:55:50.287" v="496" actId="1076"/>
          <ac:spMkLst>
            <pc:docMk/>
            <pc:sldMk cId="238456059" sldId="733"/>
            <ac:spMk id="2052" creationId="{00000000-0000-0000-0000-000000000000}"/>
          </ac:spMkLst>
        </pc:spChg>
      </pc:sldChg>
      <pc:sldChg chg="addSp delSp modSp add mod">
        <pc:chgData name="Paolo Castracane" userId="79409e68-a20d-42e3-af0c-ad1c5702f6f2" providerId="ADAL" clId="{845F47E2-9469-7E41-BB8B-2AC5C6A440D2}" dt="2023-09-01T14:32:16.158" v="791" actId="20577"/>
        <pc:sldMkLst>
          <pc:docMk/>
          <pc:sldMk cId="1226899342" sldId="833"/>
        </pc:sldMkLst>
        <pc:spChg chg="mod">
          <ac:chgData name="Paolo Castracane" userId="79409e68-a20d-42e3-af0c-ad1c5702f6f2" providerId="ADAL" clId="{845F47E2-9469-7E41-BB8B-2AC5C6A440D2}" dt="2023-09-01T14:19:30.690" v="710" actId="1076"/>
          <ac:spMkLst>
            <pc:docMk/>
            <pc:sldMk cId="1226899342" sldId="833"/>
            <ac:spMk id="10" creationId="{F04AE44B-75B8-A0C4-821D-3A70A087CFF0}"/>
          </ac:spMkLst>
        </pc:spChg>
        <pc:spChg chg="mod">
          <ac:chgData name="Paolo Castracane" userId="79409e68-a20d-42e3-af0c-ad1c5702f6f2" providerId="ADAL" clId="{845F47E2-9469-7E41-BB8B-2AC5C6A440D2}" dt="2023-09-01T14:32:16.158" v="791" actId="20577"/>
          <ac:spMkLst>
            <pc:docMk/>
            <pc:sldMk cId="1226899342" sldId="833"/>
            <ac:spMk id="11" creationId="{64A56E1E-688D-B981-CF26-240CD4C2C3BB}"/>
          </ac:spMkLst>
        </pc:spChg>
        <pc:graphicFrameChg chg="add del mod modGraphic">
          <ac:chgData name="Paolo Castracane" userId="79409e68-a20d-42e3-af0c-ad1c5702f6f2" providerId="ADAL" clId="{845F47E2-9469-7E41-BB8B-2AC5C6A440D2}" dt="2023-09-01T14:30:09.216" v="781" actId="21"/>
          <ac:graphicFrameMkLst>
            <pc:docMk/>
            <pc:sldMk cId="1226899342" sldId="833"/>
            <ac:graphicFrameMk id="8" creationId="{6F3F973C-7835-BFF3-C337-FA86915AE96B}"/>
          </ac:graphicFrameMkLst>
        </pc:graphicFrameChg>
        <pc:picChg chg="add mod">
          <ac:chgData name="Paolo Castracane" userId="79409e68-a20d-42e3-af0c-ad1c5702f6f2" providerId="ADAL" clId="{845F47E2-9469-7E41-BB8B-2AC5C6A440D2}" dt="2023-09-01T14:30:37.661" v="787" actId="14100"/>
          <ac:picMkLst>
            <pc:docMk/>
            <pc:sldMk cId="1226899342" sldId="833"/>
            <ac:picMk id="2" creationId="{876393B7-4101-401E-AD43-65F5B236CD38}"/>
          </ac:picMkLst>
        </pc:picChg>
        <pc:picChg chg="add del mod">
          <ac:chgData name="Paolo Castracane" userId="79409e68-a20d-42e3-af0c-ad1c5702f6f2" providerId="ADAL" clId="{845F47E2-9469-7E41-BB8B-2AC5C6A440D2}" dt="2023-09-01T14:23:36.345" v="721" actId="478"/>
          <ac:picMkLst>
            <pc:docMk/>
            <pc:sldMk cId="1226899342" sldId="833"/>
            <ac:picMk id="3" creationId="{0CF8A6FD-E420-6B78-723C-93454132EFA9}"/>
          </ac:picMkLst>
        </pc:picChg>
        <pc:picChg chg="add mod">
          <ac:chgData name="Paolo Castracane" userId="79409e68-a20d-42e3-af0c-ad1c5702f6f2" providerId="ADAL" clId="{845F47E2-9469-7E41-BB8B-2AC5C6A440D2}" dt="2023-09-01T14:30:39.845" v="788" actId="1076"/>
          <ac:picMkLst>
            <pc:docMk/>
            <pc:sldMk cId="1226899342" sldId="833"/>
            <ac:picMk id="5" creationId="{AE6ADBE5-48C2-BBDB-EFDA-9C8714A392D2}"/>
          </ac:picMkLst>
        </pc:picChg>
        <pc:picChg chg="add mod">
          <ac:chgData name="Paolo Castracane" userId="79409e68-a20d-42e3-af0c-ad1c5702f6f2" providerId="ADAL" clId="{845F47E2-9469-7E41-BB8B-2AC5C6A440D2}" dt="2023-09-01T14:30:41.413" v="789" actId="1076"/>
          <ac:picMkLst>
            <pc:docMk/>
            <pc:sldMk cId="1226899342" sldId="833"/>
            <ac:picMk id="6" creationId="{40C1814F-A36E-796F-82D7-754D6047028F}"/>
          </ac:picMkLst>
        </pc:picChg>
        <pc:picChg chg="add mod">
          <ac:chgData name="Paolo Castracane" userId="79409e68-a20d-42e3-af0c-ad1c5702f6f2" providerId="ADAL" clId="{845F47E2-9469-7E41-BB8B-2AC5C6A440D2}" dt="2023-09-01T14:30:19.380" v="783" actId="207"/>
          <ac:picMkLst>
            <pc:docMk/>
            <pc:sldMk cId="1226899342" sldId="833"/>
            <ac:picMk id="7" creationId="{F4FBB1AF-E8B8-CAA2-CD3C-F795AD39319C}"/>
          </ac:picMkLst>
        </pc:picChg>
      </pc:sldChg>
      <pc:sldChg chg="del">
        <pc:chgData name="Paolo Castracane" userId="79409e68-a20d-42e3-af0c-ad1c5702f6f2" providerId="ADAL" clId="{845F47E2-9469-7E41-BB8B-2AC5C6A440D2}" dt="2023-09-01T13:53:05.421" v="479" actId="2696"/>
        <pc:sldMkLst>
          <pc:docMk/>
          <pc:sldMk cId="2310559376" sldId="847"/>
        </pc:sldMkLst>
      </pc:sldChg>
      <pc:sldChg chg="del">
        <pc:chgData name="Paolo Castracane" userId="79409e68-a20d-42e3-af0c-ad1c5702f6f2" providerId="ADAL" clId="{845F47E2-9469-7E41-BB8B-2AC5C6A440D2}" dt="2023-09-01T13:53:05.421" v="479" actId="2696"/>
        <pc:sldMkLst>
          <pc:docMk/>
          <pc:sldMk cId="3003692332" sldId="848"/>
        </pc:sldMkLst>
      </pc:sldChg>
      <pc:sldChg chg="del">
        <pc:chgData name="Paolo Castracane" userId="79409e68-a20d-42e3-af0c-ad1c5702f6f2" providerId="ADAL" clId="{845F47E2-9469-7E41-BB8B-2AC5C6A440D2}" dt="2023-09-01T13:53:05.421" v="479" actId="2696"/>
        <pc:sldMkLst>
          <pc:docMk/>
          <pc:sldMk cId="1657250971" sldId="849"/>
        </pc:sldMkLst>
      </pc:sldChg>
      <pc:sldChg chg="del">
        <pc:chgData name="Paolo Castracane" userId="79409e68-a20d-42e3-af0c-ad1c5702f6f2" providerId="ADAL" clId="{845F47E2-9469-7E41-BB8B-2AC5C6A440D2}" dt="2023-09-01T13:53:05.421" v="479" actId="2696"/>
        <pc:sldMkLst>
          <pc:docMk/>
          <pc:sldMk cId="379186936" sldId="850"/>
        </pc:sldMkLst>
      </pc:sldChg>
      <pc:sldChg chg="del">
        <pc:chgData name="Paolo Castracane" userId="79409e68-a20d-42e3-af0c-ad1c5702f6f2" providerId="ADAL" clId="{845F47E2-9469-7E41-BB8B-2AC5C6A440D2}" dt="2023-09-01T13:53:05.421" v="479" actId="2696"/>
        <pc:sldMkLst>
          <pc:docMk/>
          <pc:sldMk cId="4072113440" sldId="851"/>
        </pc:sldMkLst>
      </pc:sldChg>
      <pc:sldChg chg="del">
        <pc:chgData name="Paolo Castracane" userId="79409e68-a20d-42e3-af0c-ad1c5702f6f2" providerId="ADAL" clId="{845F47E2-9469-7E41-BB8B-2AC5C6A440D2}" dt="2023-09-01T13:53:05.421" v="479" actId="2696"/>
        <pc:sldMkLst>
          <pc:docMk/>
          <pc:sldMk cId="139910654" sldId="852"/>
        </pc:sldMkLst>
      </pc:sldChg>
      <pc:sldChg chg="del">
        <pc:chgData name="Paolo Castracane" userId="79409e68-a20d-42e3-af0c-ad1c5702f6f2" providerId="ADAL" clId="{845F47E2-9469-7E41-BB8B-2AC5C6A440D2}" dt="2023-09-01T13:53:05.421" v="479" actId="2696"/>
        <pc:sldMkLst>
          <pc:docMk/>
          <pc:sldMk cId="4123780293" sldId="853"/>
        </pc:sldMkLst>
      </pc:sldChg>
      <pc:sldChg chg="modSp mod">
        <pc:chgData name="Paolo Castracane" userId="79409e68-a20d-42e3-af0c-ad1c5702f6f2" providerId="ADAL" clId="{845F47E2-9469-7E41-BB8B-2AC5C6A440D2}" dt="2023-09-01T13:52:42.575" v="478" actId="20577"/>
        <pc:sldMkLst>
          <pc:docMk/>
          <pc:sldMk cId="2444446020" sldId="854"/>
        </pc:sldMkLst>
        <pc:spChg chg="mod">
          <ac:chgData name="Paolo Castracane" userId="79409e68-a20d-42e3-af0c-ad1c5702f6f2" providerId="ADAL" clId="{845F47E2-9469-7E41-BB8B-2AC5C6A440D2}" dt="2023-09-01T13:52:42.575" v="478" actId="20577"/>
          <ac:spMkLst>
            <pc:docMk/>
            <pc:sldMk cId="2444446020" sldId="854"/>
            <ac:spMk id="2" creationId="{00000000-0000-0000-0000-000000000000}"/>
          </ac:spMkLst>
        </pc:spChg>
      </pc:sldChg>
      <pc:sldChg chg="addSp delSp modSp new mod">
        <pc:chgData name="Paolo Castracane" userId="79409e68-a20d-42e3-af0c-ad1c5702f6f2" providerId="ADAL" clId="{845F47E2-9469-7E41-BB8B-2AC5C6A440D2}" dt="2023-09-01T14:45:00.500" v="947" actId="1076"/>
        <pc:sldMkLst>
          <pc:docMk/>
          <pc:sldMk cId="2095855357" sldId="855"/>
        </pc:sldMkLst>
        <pc:spChg chg="del mod">
          <ac:chgData name="Paolo Castracane" userId="79409e68-a20d-42e3-af0c-ad1c5702f6f2" providerId="ADAL" clId="{845F47E2-9469-7E41-BB8B-2AC5C6A440D2}" dt="2023-09-01T14:34:43.877" v="814" actId="478"/>
          <ac:spMkLst>
            <pc:docMk/>
            <pc:sldMk cId="2095855357" sldId="855"/>
            <ac:spMk id="2" creationId="{7C1286F0-30F0-9ECA-7807-95ECFD3F010A}"/>
          </ac:spMkLst>
        </pc:spChg>
        <pc:spChg chg="del">
          <ac:chgData name="Paolo Castracane" userId="79409e68-a20d-42e3-af0c-ad1c5702f6f2" providerId="ADAL" clId="{845F47E2-9469-7E41-BB8B-2AC5C6A440D2}" dt="2023-09-01T14:34:27.920" v="811" actId="478"/>
          <ac:spMkLst>
            <pc:docMk/>
            <pc:sldMk cId="2095855357" sldId="855"/>
            <ac:spMk id="3" creationId="{53276BF1-9F59-657C-29B2-164F4582E572}"/>
          </ac:spMkLst>
        </pc:spChg>
        <pc:spChg chg="add mod">
          <ac:chgData name="Paolo Castracane" userId="79409e68-a20d-42e3-af0c-ad1c5702f6f2" providerId="ADAL" clId="{845F47E2-9469-7E41-BB8B-2AC5C6A440D2}" dt="2023-09-01T14:45:00.500" v="947" actId="1076"/>
          <ac:spMkLst>
            <pc:docMk/>
            <pc:sldMk cId="2095855357" sldId="855"/>
            <ac:spMk id="5" creationId="{009C9CE2-E31D-3997-918A-548113322F2E}"/>
          </ac:spMkLst>
        </pc:spChg>
        <pc:spChg chg="add del mod">
          <ac:chgData name="Paolo Castracane" userId="79409e68-a20d-42e3-af0c-ad1c5702f6f2" providerId="ADAL" clId="{845F47E2-9469-7E41-BB8B-2AC5C6A440D2}" dt="2023-09-01T14:34:46.694" v="815" actId="478"/>
          <ac:spMkLst>
            <pc:docMk/>
            <pc:sldMk cId="2095855357" sldId="855"/>
            <ac:spMk id="7" creationId="{66B9C6B1-4C70-6C3C-FDA7-57B6F4E08BBB}"/>
          </ac:spMkLst>
        </pc:spChg>
        <pc:spChg chg="add mod">
          <ac:chgData name="Paolo Castracane" userId="79409e68-a20d-42e3-af0c-ad1c5702f6f2" providerId="ADAL" clId="{845F47E2-9469-7E41-BB8B-2AC5C6A440D2}" dt="2023-09-01T14:44:43.101" v="943" actId="1076"/>
          <ac:spMkLst>
            <pc:docMk/>
            <pc:sldMk cId="2095855357" sldId="855"/>
            <ac:spMk id="12" creationId="{83C1CDD0-3B55-F14A-F8BD-7706DC38E11A}"/>
          </ac:spMkLst>
        </pc:spChg>
        <pc:spChg chg="add mod">
          <ac:chgData name="Paolo Castracane" userId="79409e68-a20d-42e3-af0c-ad1c5702f6f2" providerId="ADAL" clId="{845F47E2-9469-7E41-BB8B-2AC5C6A440D2}" dt="2023-09-01T14:44:23.669" v="939" actId="14100"/>
          <ac:spMkLst>
            <pc:docMk/>
            <pc:sldMk cId="2095855357" sldId="855"/>
            <ac:spMk id="13" creationId="{5A6DCC75-41AB-5DCC-378C-C3E2F1B7A951}"/>
          </ac:spMkLst>
        </pc:spChg>
        <pc:picChg chg="add mod">
          <ac:chgData name="Paolo Castracane" userId="79409e68-a20d-42e3-af0c-ad1c5702f6f2" providerId="ADAL" clId="{845F47E2-9469-7E41-BB8B-2AC5C6A440D2}" dt="2023-09-01T14:44:10.992" v="937" actId="692"/>
          <ac:picMkLst>
            <pc:docMk/>
            <pc:sldMk cId="2095855357" sldId="855"/>
            <ac:picMk id="9" creationId="{BB81FA75-6347-2277-4782-7DD16614D21D}"/>
          </ac:picMkLst>
        </pc:picChg>
        <pc:picChg chg="add mod">
          <ac:chgData name="Paolo Castracane" userId="79409e68-a20d-42e3-af0c-ad1c5702f6f2" providerId="ADAL" clId="{845F47E2-9469-7E41-BB8B-2AC5C6A440D2}" dt="2023-09-01T14:44:56.429" v="946" actId="1076"/>
          <ac:picMkLst>
            <pc:docMk/>
            <pc:sldMk cId="2095855357" sldId="855"/>
            <ac:picMk id="11" creationId="{DB133D34-44E2-BB12-7FDA-3FE7826F05E5}"/>
          </ac:picMkLst>
        </pc:picChg>
      </pc:sldChg>
      <pc:sldChg chg="del">
        <pc:chgData name="Paolo Castracane" userId="79409e68-a20d-42e3-af0c-ad1c5702f6f2" providerId="ADAL" clId="{845F47E2-9469-7E41-BB8B-2AC5C6A440D2}" dt="2023-09-01T13:53:05.421" v="479" actId="2696"/>
        <pc:sldMkLst>
          <pc:docMk/>
          <pc:sldMk cId="3173233842" sldId="855"/>
        </pc:sldMkLst>
      </pc:sldChg>
      <pc:sldChg chg="del">
        <pc:chgData name="Paolo Castracane" userId="79409e68-a20d-42e3-af0c-ad1c5702f6f2" providerId="ADAL" clId="{845F47E2-9469-7E41-BB8B-2AC5C6A440D2}" dt="2023-09-01T13:53:05.421" v="479" actId="2696"/>
        <pc:sldMkLst>
          <pc:docMk/>
          <pc:sldMk cId="526734981" sldId="856"/>
        </pc:sldMkLst>
      </pc:sldChg>
      <pc:sldChg chg="addSp delSp modSp new mod">
        <pc:chgData name="Paolo Castracane" userId="79409e68-a20d-42e3-af0c-ad1c5702f6f2" providerId="ADAL" clId="{845F47E2-9469-7E41-BB8B-2AC5C6A440D2}" dt="2023-09-01T14:51:08.368" v="1048"/>
        <pc:sldMkLst>
          <pc:docMk/>
          <pc:sldMk cId="3214920037" sldId="856"/>
        </pc:sldMkLst>
        <pc:spChg chg="del mod">
          <ac:chgData name="Paolo Castracane" userId="79409e68-a20d-42e3-af0c-ad1c5702f6f2" providerId="ADAL" clId="{845F47E2-9469-7E41-BB8B-2AC5C6A440D2}" dt="2023-09-01T14:46:18.223" v="950" actId="478"/>
          <ac:spMkLst>
            <pc:docMk/>
            <pc:sldMk cId="3214920037" sldId="856"/>
            <ac:spMk id="2" creationId="{48848E8E-3B25-536B-378D-887DEF289F69}"/>
          </ac:spMkLst>
        </pc:spChg>
        <pc:spChg chg="del">
          <ac:chgData name="Paolo Castracane" userId="79409e68-a20d-42e3-af0c-ad1c5702f6f2" providerId="ADAL" clId="{845F47E2-9469-7E41-BB8B-2AC5C6A440D2}" dt="2023-09-01T14:46:21.217" v="951" actId="478"/>
          <ac:spMkLst>
            <pc:docMk/>
            <pc:sldMk cId="3214920037" sldId="856"/>
            <ac:spMk id="3" creationId="{6737888B-30A1-E8FB-7470-A7D18806AE8C}"/>
          </ac:spMkLst>
        </pc:spChg>
        <pc:spChg chg="add mod">
          <ac:chgData name="Paolo Castracane" userId="79409e68-a20d-42e3-af0c-ad1c5702f6f2" providerId="ADAL" clId="{845F47E2-9469-7E41-BB8B-2AC5C6A440D2}" dt="2023-09-01T14:47:39.673" v="1023" actId="20577"/>
          <ac:spMkLst>
            <pc:docMk/>
            <pc:sldMk cId="3214920037" sldId="856"/>
            <ac:spMk id="7" creationId="{AB95CA76-64B3-47B8-716F-A4278A4815BF}"/>
          </ac:spMkLst>
        </pc:spChg>
        <pc:spChg chg="add mod">
          <ac:chgData name="Paolo Castracane" userId="79409e68-a20d-42e3-af0c-ad1c5702f6f2" providerId="ADAL" clId="{845F47E2-9469-7E41-BB8B-2AC5C6A440D2}" dt="2023-09-01T14:51:08.368" v="1048"/>
          <ac:spMkLst>
            <pc:docMk/>
            <pc:sldMk cId="3214920037" sldId="856"/>
            <ac:spMk id="9" creationId="{A244FC72-460C-7B80-5AED-DF40AF8033A1}"/>
          </ac:spMkLst>
        </pc:spChg>
        <pc:picChg chg="add mod">
          <ac:chgData name="Paolo Castracane" userId="79409e68-a20d-42e3-af0c-ad1c5702f6f2" providerId="ADAL" clId="{845F47E2-9469-7E41-BB8B-2AC5C6A440D2}" dt="2023-09-01T14:47:46.872" v="1025" actId="14100"/>
          <ac:picMkLst>
            <pc:docMk/>
            <pc:sldMk cId="3214920037" sldId="856"/>
            <ac:picMk id="6" creationId="{F141F687-E0C3-B4C1-4195-99D367E77D7A}"/>
          </ac:picMkLst>
        </pc:picChg>
      </pc:sldChg>
      <pc:sldChg chg="del">
        <pc:chgData name="Paolo Castracane" userId="79409e68-a20d-42e3-af0c-ad1c5702f6f2" providerId="ADAL" clId="{845F47E2-9469-7E41-BB8B-2AC5C6A440D2}" dt="2023-09-01T13:53:05.421" v="479" actId="2696"/>
        <pc:sldMkLst>
          <pc:docMk/>
          <pc:sldMk cId="185409832" sldId="857"/>
        </pc:sldMkLst>
      </pc:sldChg>
      <pc:sldChg chg="del">
        <pc:chgData name="Paolo Castracane" userId="79409e68-a20d-42e3-af0c-ad1c5702f6f2" providerId="ADAL" clId="{845F47E2-9469-7E41-BB8B-2AC5C6A440D2}" dt="2023-09-01T13:53:05.421" v="479" actId="2696"/>
        <pc:sldMkLst>
          <pc:docMk/>
          <pc:sldMk cId="416489337" sldId="859"/>
        </pc:sldMkLst>
      </pc:sldChg>
      <pc:sldChg chg="del">
        <pc:chgData name="Paolo Castracane" userId="79409e68-a20d-42e3-af0c-ad1c5702f6f2" providerId="ADAL" clId="{845F47E2-9469-7E41-BB8B-2AC5C6A440D2}" dt="2023-09-01T13:53:05.421" v="479" actId="2696"/>
        <pc:sldMkLst>
          <pc:docMk/>
          <pc:sldMk cId="2396659474" sldId="860"/>
        </pc:sldMkLst>
      </pc:sldChg>
      <pc:sldChg chg="del">
        <pc:chgData name="Paolo Castracane" userId="79409e68-a20d-42e3-af0c-ad1c5702f6f2" providerId="ADAL" clId="{845F47E2-9469-7E41-BB8B-2AC5C6A440D2}" dt="2023-09-01T13:53:05.421" v="479" actId="2696"/>
        <pc:sldMkLst>
          <pc:docMk/>
          <pc:sldMk cId="3432914505" sldId="861"/>
        </pc:sldMkLst>
      </pc:sldChg>
      <pc:sldMasterChg chg="modSp mod modSldLayout">
        <pc:chgData name="Paolo Castracane" userId="79409e68-a20d-42e3-af0c-ad1c5702f6f2" providerId="ADAL" clId="{845F47E2-9469-7E41-BB8B-2AC5C6A440D2}" dt="2023-09-01T13:40:37.795" v="187" actId="20577"/>
        <pc:sldMasterMkLst>
          <pc:docMk/>
          <pc:sldMasterMk cId="0" sldId="2147483648"/>
        </pc:sldMasterMkLst>
        <pc:spChg chg="mod">
          <ac:chgData name="Paolo Castracane" userId="79409e68-a20d-42e3-af0c-ad1c5702f6f2" providerId="ADAL" clId="{845F47E2-9469-7E41-BB8B-2AC5C6A440D2}" dt="2023-09-01T13:40:18.899" v="177" actId="20577"/>
          <ac:spMkLst>
            <pc:docMk/>
            <pc:sldMasterMk cId="0" sldId="2147483648"/>
            <ac:spMk id="10" creationId="{00000000-0000-0000-0000-000000000000}"/>
          </ac:spMkLst>
        </pc:spChg>
        <pc:spChg chg="mod">
          <ac:chgData name="Paolo Castracane" userId="79409e68-a20d-42e3-af0c-ad1c5702f6f2" providerId="ADAL" clId="{845F47E2-9469-7E41-BB8B-2AC5C6A440D2}" dt="2023-09-01T13:40:37.795" v="187" actId="20577"/>
          <ac:spMkLst>
            <pc:docMk/>
            <pc:sldMasterMk cId="0" sldId="2147483648"/>
            <ac:spMk id="1032" creationId="{00000000-0000-0000-0000-000000000000}"/>
          </ac:spMkLst>
        </pc:spChg>
        <pc:sldLayoutChg chg="addSp delSp modSp mod">
          <pc:chgData name="Paolo Castracane" userId="79409e68-a20d-42e3-af0c-ad1c5702f6f2" providerId="ADAL" clId="{845F47E2-9469-7E41-BB8B-2AC5C6A440D2}" dt="2023-09-01T13:39:24.331" v="136"/>
          <pc:sldLayoutMkLst>
            <pc:docMk/>
            <pc:sldMasterMk cId="0" sldId="2147483648"/>
            <pc:sldLayoutMk cId="0" sldId="2147483649"/>
          </pc:sldLayoutMkLst>
          <pc:spChg chg="add del mod">
            <ac:chgData name="Paolo Castracane" userId="79409e68-a20d-42e3-af0c-ad1c5702f6f2" providerId="ADAL" clId="{845F47E2-9469-7E41-BB8B-2AC5C6A440D2}" dt="2023-09-01T13:39:24.331" v="136"/>
            <ac:spMkLst>
              <pc:docMk/>
              <pc:sldMasterMk cId="0" sldId="2147483648"/>
              <pc:sldLayoutMk cId="0" sldId="2147483649"/>
              <ac:spMk id="5" creationId="{0167F31B-48A9-7C9F-A0E0-11E4F6590C94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628-EC46-A2AC-65C0C429061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628-EC46-A2AC-65C0C429061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628-EC46-A2AC-65C0C429061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628-EC46-A2AC-65C0C429061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628-EC46-A2AC-65C0C429061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628-EC46-A2AC-65C0C429061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628-EC46-A2AC-65C0C429061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628-EC46-A2AC-65C0C429061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628-EC46-A2AC-65C0C429061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628-EC46-A2AC-65C0C429061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628-EC46-A2AC-65C0C429061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628-EC46-A2AC-65C0C429061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628-EC46-A2AC-65C0C429061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628-EC46-A2AC-65C0C429061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628-EC46-A2AC-65C0C429061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628-EC46-A2AC-65C0C429061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628-EC46-A2AC-65C0C429061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628-EC46-A2AC-65C0C429061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628-EC46-A2AC-65C0C429061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628-EC46-A2AC-65C0C429061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628-EC46-A2AC-65C0C429061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628-EC46-A2AC-65C0C429061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628-EC46-A2AC-65C0C429061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628-EC46-A2AC-65C0C429061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628-EC46-A2AC-65C0C429061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628-EC46-A2AC-65C0C429061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628-EC46-A2AC-65C0C429061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628-EC46-A2AC-65C0C429061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628-EC46-A2AC-65C0C429061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628-EC46-A2AC-65C0C429061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628-EC46-A2AC-65C0C429061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628-EC46-A2AC-65C0C429061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628-EC46-A2AC-65C0C429061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628-EC46-A2AC-65C0C429061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628-EC46-A2AC-65C0C429061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628-EC46-A2AC-65C0C429061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628-EC46-A2AC-65C0C429061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628-EC46-A2AC-65C0C429061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628-EC46-A2AC-65C0C429061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628-EC46-A2AC-65C0C429061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628-EC46-A2AC-65C0C429061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628-EC46-A2AC-65C0C429061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628-EC46-A2AC-65C0C429061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628-EC46-A2AC-65C0C429061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628-EC46-A2AC-65C0C429061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628-EC46-A2AC-65C0C429061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628-EC46-A2AC-65C0C429061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628-EC46-A2AC-65C0C42906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IT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628-EC46-A2AC-65C0C429061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816-5841-A487-24651D9DA446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816-5841-A487-24651D9DA446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8816-5841-A487-24651D9DA446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8816-5841-A487-24651D9DA446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8816-5841-A487-24651D9DA446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8816-5841-A487-24651D9DA446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8816-5841-A487-24651D9DA446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8816-5841-A487-24651D9DA446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8816-5841-A487-24651D9DA446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8816-5841-A487-24651D9DA446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8816-5841-A487-24651D9DA446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8816-5841-A487-24651D9DA446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8816-5841-A487-24651D9DA446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8816-5841-A487-24651D9DA446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8816-5841-A487-24651D9DA446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8816-5841-A487-24651D9DA446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8816-5841-A487-24651D9DA446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8816-5841-A487-24651D9DA446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8816-5841-A487-24651D9DA446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8816-5841-A487-24651D9DA446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8816-5841-A487-24651D9DA446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8816-5841-A487-24651D9DA446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8816-5841-A487-24651D9DA446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8816-5841-A487-24651D9DA446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8816-5841-A487-24651D9DA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D828D66-AEB5-4DE2-AE3C-788B6F5E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27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6125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D2E840EC-3661-47EA-B292-7ED791E1B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14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D4F94-4851-4065-BA9C-947A644B85B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725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27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14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26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emf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emf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emf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emf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33.png"/><Relationship Id="rId21" Type="http://schemas.openxmlformats.org/officeDocument/2006/relationships/image" Target="../media/image44.png"/><Relationship Id="rId7" Type="http://schemas.openxmlformats.org/officeDocument/2006/relationships/image" Target="../media/image40.png"/><Relationship Id="rId12" Type="http://schemas.openxmlformats.org/officeDocument/2006/relationships/image" Target="../media/image41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8.jpeg"/><Relationship Id="rId16" Type="http://schemas.openxmlformats.org/officeDocument/2006/relationships/image" Target="../media/image43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42.png"/><Relationship Id="rId23" Type="http://schemas.openxmlformats.org/officeDocument/2006/relationships/image" Target="../media/image45.png"/><Relationship Id="rId28" Type="http://schemas.openxmlformats.org/officeDocument/2006/relationships/image" Target="../media/image29.emf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39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4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33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8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emf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34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33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47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emf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34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33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8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emf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34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33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48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emf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34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34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33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emf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chart" Target="../charts/chart1.xml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emf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34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chart" Target="../charts/chart2.xml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emf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34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34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33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emf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34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33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emf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34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33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emf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34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33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emf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34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33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emf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34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33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emf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34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33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emf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34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33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3.png"/><Relationship Id="rId18" Type="http://schemas.openxmlformats.org/officeDocument/2006/relationships/image" Target="../media/image44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42.png"/><Relationship Id="rId17" Type="http://schemas.openxmlformats.org/officeDocument/2006/relationships/image" Target="../media/image21.png"/><Relationship Id="rId25" Type="http://schemas.openxmlformats.org/officeDocument/2006/relationships/image" Target="../media/image29.emf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45.png"/><Relationship Id="rId29" Type="http://schemas.openxmlformats.org/officeDocument/2006/relationships/image" Target="../media/image3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3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40.png"/><Relationship Id="rId9" Type="http://schemas.openxmlformats.org/officeDocument/2006/relationships/image" Target="../media/image41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46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33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2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emf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34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654" y="2130426"/>
            <a:ext cx="10041775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9513" y="3886200"/>
            <a:ext cx="822405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0C06C-A120-4CEF-A9AD-F4118C12B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66570320-3196-EF45-AA70-55A3A8412E23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35E6F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BE56DB9E-ADEC-C041-9F85-12B8B19C015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40779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5E5E0F-3BDB-C24D-BC1B-B04099CF0BB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46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0CDF259-CCFE-B84C-939A-68017F83E81D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8688588E-F9A8-2845-885D-3F95E59BBB1E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35E6F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1734A63-3455-1741-9D19-40E5D75E70B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144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18261" y="1673225"/>
            <a:ext cx="578884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10296" y="1673225"/>
            <a:ext cx="5776365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DD319A-FF79-A641-BC47-9B3E6F0EDF0D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942C04B5-56FD-9D4A-846B-7FFFA4F531B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35E6F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4CC20C-FA37-8D4F-94B7-181CC04E7FC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719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1"/>
            <a:ext cx="12198565" cy="6858001"/>
          </a:xfrm>
          <a:prstGeom prst="rect">
            <a:avLst/>
          </a:prstGeom>
          <a:solidFill>
            <a:srgbClr val="E8E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65">
            <a:extLst>
              <a:ext uri="{FF2B5EF4-FFF2-40B4-BE49-F238E27FC236}">
                <a16:creationId xmlns:a16="http://schemas.microsoft.com/office/drawing/2014/main" id="{11EA4C8F-2980-BA42-A0C5-73DB6226884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03249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C4249AF-5670-6848-BE35-97DB631D9E14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>
            <a:extLst>
              <a:ext uri="{FF2B5EF4-FFF2-40B4-BE49-F238E27FC236}">
                <a16:creationId xmlns:a16="http://schemas.microsoft.com/office/drawing/2014/main" id="{8A16F217-5F4A-7849-B028-25F68FF3C3EE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96" name="Rectangle 2">
            <a:extLst>
              <a:ext uri="{FF2B5EF4-FFF2-40B4-BE49-F238E27FC236}">
                <a16:creationId xmlns:a16="http://schemas.microsoft.com/office/drawing/2014/main" id="{DC2EA9F7-4A93-834E-BDBE-B1596413FE86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18262" y="882192"/>
            <a:ext cx="11763662" cy="554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3A2B91D-4220-C944-86E2-09625B90B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9C255E3F-32A6-EA4C-9403-39BFC5ABF21A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71C13CD8-606C-DD4B-A7E1-6A3EC6841F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CF3D4801-5963-4F4E-AC4F-EF8955E1AF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0BA9FDE0-D218-1E44-8BA4-4E039D59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BF5501DD-855D-824F-8AF2-5E25EC1349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6067721B-FA81-BD48-A2F1-8956EC4BA0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A90F3935-6EEF-7C46-A661-FF02F63640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C059CB50-8A58-7B44-A199-455DE07424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7E7DFBF0-A44B-E243-B821-A4976E29EF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653E77F0-0836-3D47-8015-4E638462D4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9A967C38-645E-0A44-A5AB-780527AB09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1B6FE8A1-BC4E-754D-9D74-FF2A7BEA5F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30F8A661-2398-9849-BB71-272B46542B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0DD3998B-21BC-3840-B688-CDC01AE5A0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8E3CDA76-514C-1D46-AA24-5CC19DCEB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6CC7EEED-B24C-D54F-A8FA-E84501AF08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684364F4-A0FD-5448-B666-ADC36C92CC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736D1B83-FADE-704B-AF82-973D666E3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E4F3AED7-8D0E-D44A-8C21-0C5A671E74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AF4F3F21-BCB3-8F40-A539-12D561589F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5E477CA8-FA78-8946-99E9-5EDB178C12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3CFDF02C-3547-7245-AAA6-10FCA52075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15C88261-93CF-8C45-AA2B-A001C54D19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D783FA40-FA2A-4E40-8E00-F001A2BED7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33E07D4F-4281-1B47-B7A7-F6AAAF791B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 descr="ca.png">
              <a:extLst>
                <a:ext uri="{FF2B5EF4-FFF2-40B4-BE49-F238E27FC236}">
                  <a16:creationId xmlns:a16="http://schemas.microsoft.com/office/drawing/2014/main" id="{BE299E60-D96C-AB44-87CF-A38EAF8FC3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Picture 93" descr="si.png">
              <a:extLst>
                <a:ext uri="{FF2B5EF4-FFF2-40B4-BE49-F238E27FC236}">
                  <a16:creationId xmlns:a16="http://schemas.microsoft.com/office/drawing/2014/main" id="{EB9AFCB9-4856-9848-906D-C5BDACD7FB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951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76C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65">
            <a:extLst>
              <a:ext uri="{FF2B5EF4-FFF2-40B4-BE49-F238E27FC236}">
                <a16:creationId xmlns:a16="http://schemas.microsoft.com/office/drawing/2014/main" id="{11EA4C8F-2980-BA42-A0C5-73DB6226884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03249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C4249AF-5670-6848-BE35-97DB631D9E14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>
            <a:extLst>
              <a:ext uri="{FF2B5EF4-FFF2-40B4-BE49-F238E27FC236}">
                <a16:creationId xmlns:a16="http://schemas.microsoft.com/office/drawing/2014/main" id="{8A16F217-5F4A-7849-B028-25F68FF3C3EE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37" name="Rectangle 2">
            <a:extLst>
              <a:ext uri="{FF2B5EF4-FFF2-40B4-BE49-F238E27FC236}">
                <a16:creationId xmlns:a16="http://schemas.microsoft.com/office/drawing/2014/main" id="{8297D345-0D41-B341-ACC9-1539BA9D2860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18262" y="882192"/>
            <a:ext cx="11763662" cy="554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6762"/>
                </a:solidFill>
              </a:defRPr>
            </a:lvl1pPr>
            <a:lvl2pPr>
              <a:defRPr>
                <a:solidFill>
                  <a:srgbClr val="006762"/>
                </a:solidFill>
              </a:defRPr>
            </a:lvl2pPr>
            <a:lvl3pPr>
              <a:defRPr>
                <a:solidFill>
                  <a:srgbClr val="006762"/>
                </a:solidFill>
              </a:defRPr>
            </a:lvl3pPr>
            <a:lvl4pPr>
              <a:defRPr>
                <a:solidFill>
                  <a:srgbClr val="006762"/>
                </a:solidFill>
              </a:defRPr>
            </a:lvl4pPr>
            <a:lvl5pPr>
              <a:defRPr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F492216-00B3-1F4C-9F96-3F8E03960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1DE25F1D-1EDB-8F47-8CD0-BBEFD3018EDF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8" name="Picture 67" descr="de.png">
              <a:extLst>
                <a:ext uri="{FF2B5EF4-FFF2-40B4-BE49-F238E27FC236}">
                  <a16:creationId xmlns:a16="http://schemas.microsoft.com/office/drawing/2014/main" id="{3FCEB4B3-BE1C-344A-90F0-14C0FD81F7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at.png">
              <a:extLst>
                <a:ext uri="{FF2B5EF4-FFF2-40B4-BE49-F238E27FC236}">
                  <a16:creationId xmlns:a16="http://schemas.microsoft.com/office/drawing/2014/main" id="{350E99C4-801C-5644-A905-D9277C878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be.png">
              <a:extLst>
                <a:ext uri="{FF2B5EF4-FFF2-40B4-BE49-F238E27FC236}">
                  <a16:creationId xmlns:a16="http://schemas.microsoft.com/office/drawing/2014/main" id="{B0E34884-F58E-B641-A8B2-BAE604BADC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k.png">
              <a:extLst>
                <a:ext uri="{FF2B5EF4-FFF2-40B4-BE49-F238E27FC236}">
                  <a16:creationId xmlns:a16="http://schemas.microsoft.com/office/drawing/2014/main" id="{2EC0DB95-279F-5446-90D2-7C6F17D404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>
              <a:extLst>
                <a:ext uri="{FF2B5EF4-FFF2-40B4-BE49-F238E27FC236}">
                  <a16:creationId xmlns:a16="http://schemas.microsoft.com/office/drawing/2014/main" id="{3E14F44B-9CDC-414F-97F4-D1BEE89481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>
              <a:extLst>
                <a:ext uri="{FF2B5EF4-FFF2-40B4-BE49-F238E27FC236}">
                  <a16:creationId xmlns:a16="http://schemas.microsoft.com/office/drawing/2014/main" id="{09938EF4-1288-A94C-AC04-3B2BD6F79E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i.png">
              <a:extLst>
                <a:ext uri="{FF2B5EF4-FFF2-40B4-BE49-F238E27FC236}">
                  <a16:creationId xmlns:a16="http://schemas.microsoft.com/office/drawing/2014/main" id="{DD8A84F9-C158-4348-8ABA-390F6E0F6E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r.png">
              <a:extLst>
                <a:ext uri="{FF2B5EF4-FFF2-40B4-BE49-F238E27FC236}">
                  <a16:creationId xmlns:a16="http://schemas.microsoft.com/office/drawing/2014/main" id="{E4F8CF81-F9CF-CC47-91E9-A40B4AD0A6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gr.png">
              <a:extLst>
                <a:ext uri="{FF2B5EF4-FFF2-40B4-BE49-F238E27FC236}">
                  <a16:creationId xmlns:a16="http://schemas.microsoft.com/office/drawing/2014/main" id="{71E3B7A0-664B-804A-B3E8-D6459B4A33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hu.png">
              <a:extLst>
                <a:ext uri="{FF2B5EF4-FFF2-40B4-BE49-F238E27FC236}">
                  <a16:creationId xmlns:a16="http://schemas.microsoft.com/office/drawing/2014/main" id="{0B5B255F-7717-4747-BC13-56B33734B2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e.png">
              <a:extLst>
                <a:ext uri="{FF2B5EF4-FFF2-40B4-BE49-F238E27FC236}">
                  <a16:creationId xmlns:a16="http://schemas.microsoft.com/office/drawing/2014/main" id="{AC7480DF-587D-B147-A724-7F3A3C45DB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t.png">
              <a:extLst>
                <a:ext uri="{FF2B5EF4-FFF2-40B4-BE49-F238E27FC236}">
                  <a16:creationId xmlns:a16="http://schemas.microsoft.com/office/drawing/2014/main" id="{C9B238EC-C87C-4A45-99D1-4FB6503B56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lu.png">
              <a:extLst>
                <a:ext uri="{FF2B5EF4-FFF2-40B4-BE49-F238E27FC236}">
                  <a16:creationId xmlns:a16="http://schemas.microsoft.com/office/drawing/2014/main" id="{BDA2FE90-A9D4-1240-B89D-708B1B3831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>
              <a:extLst>
                <a:ext uri="{FF2B5EF4-FFF2-40B4-BE49-F238E27FC236}">
                  <a16:creationId xmlns:a16="http://schemas.microsoft.com/office/drawing/2014/main" id="{67EBA1D4-F3CB-8045-A5FF-830AE67351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>
              <a:extLst>
                <a:ext uri="{FF2B5EF4-FFF2-40B4-BE49-F238E27FC236}">
                  <a16:creationId xmlns:a16="http://schemas.microsoft.com/office/drawing/2014/main" id="{CDC5DB76-D631-0242-9181-A6B10B1B86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l.png">
              <a:extLst>
                <a:ext uri="{FF2B5EF4-FFF2-40B4-BE49-F238E27FC236}">
                  <a16:creationId xmlns:a16="http://schemas.microsoft.com/office/drawing/2014/main" id="{ACD12207-7CAE-A24D-8DBF-26AA5FE0D7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t.png">
              <a:extLst>
                <a:ext uri="{FF2B5EF4-FFF2-40B4-BE49-F238E27FC236}">
                  <a16:creationId xmlns:a16="http://schemas.microsoft.com/office/drawing/2014/main" id="{4972D3FE-08DA-C44C-A1C7-8AB51F8659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cz.png">
              <a:extLst>
                <a:ext uri="{FF2B5EF4-FFF2-40B4-BE49-F238E27FC236}">
                  <a16:creationId xmlns:a16="http://schemas.microsoft.com/office/drawing/2014/main" id="{7CA8D9BF-DCF9-CD43-946E-CDE8071FC3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>
              <a:extLst>
                <a:ext uri="{FF2B5EF4-FFF2-40B4-BE49-F238E27FC236}">
                  <a16:creationId xmlns:a16="http://schemas.microsoft.com/office/drawing/2014/main" id="{2A3BB657-DFCF-3242-98A4-987FCD04D7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>
              <a:extLst>
                <a:ext uri="{FF2B5EF4-FFF2-40B4-BE49-F238E27FC236}">
                  <a16:creationId xmlns:a16="http://schemas.microsoft.com/office/drawing/2014/main" id="{FAF80490-1164-C248-BB82-236BC94961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ch.png">
              <a:extLst>
                <a:ext uri="{FF2B5EF4-FFF2-40B4-BE49-F238E27FC236}">
                  <a16:creationId xmlns:a16="http://schemas.microsoft.com/office/drawing/2014/main" id="{B7964CDF-A5DE-3C41-AA32-1C20BC4227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A5BB14D8-311B-9F42-8CC8-5C42144930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62614399-4355-5448-B84D-D2D38CEEEB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A4EAEC0-58A2-264A-9ABC-A45B45E184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4" name="Picture 93" descr="ca.png">
              <a:extLst>
                <a:ext uri="{FF2B5EF4-FFF2-40B4-BE49-F238E27FC236}">
                  <a16:creationId xmlns:a16="http://schemas.microsoft.com/office/drawing/2014/main" id="{3777C1BE-FA15-2E42-9104-96D81A25D5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94" descr="si.png">
              <a:extLst>
                <a:ext uri="{FF2B5EF4-FFF2-40B4-BE49-F238E27FC236}">
                  <a16:creationId xmlns:a16="http://schemas.microsoft.com/office/drawing/2014/main" id="{DBDD1123-5129-D346-AFB1-F21B5D6590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143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F1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65">
            <a:extLst>
              <a:ext uri="{FF2B5EF4-FFF2-40B4-BE49-F238E27FC236}">
                <a16:creationId xmlns:a16="http://schemas.microsoft.com/office/drawing/2014/main" id="{11EA4C8F-2980-BA42-A0C5-73DB6226884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03249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C4249AF-5670-6848-BE35-97DB631D9E14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>
            <a:extLst>
              <a:ext uri="{FF2B5EF4-FFF2-40B4-BE49-F238E27FC236}">
                <a16:creationId xmlns:a16="http://schemas.microsoft.com/office/drawing/2014/main" id="{8A16F217-5F4A-7849-B028-25F68FF3C3EE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37" name="Rectangle 2">
            <a:extLst>
              <a:ext uri="{FF2B5EF4-FFF2-40B4-BE49-F238E27FC236}">
                <a16:creationId xmlns:a16="http://schemas.microsoft.com/office/drawing/2014/main" id="{7C7E23D6-E0C4-8E49-95DA-B39889496A35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18262" y="882192"/>
            <a:ext cx="11763662" cy="553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960136"/>
                </a:solidFill>
              </a:defRPr>
            </a:lvl1pPr>
            <a:lvl2pPr>
              <a:defRPr>
                <a:solidFill>
                  <a:srgbClr val="960136"/>
                </a:solidFill>
              </a:defRPr>
            </a:lvl2pPr>
            <a:lvl3pPr>
              <a:defRPr>
                <a:solidFill>
                  <a:srgbClr val="960136"/>
                </a:solidFill>
              </a:defRPr>
            </a:lvl3pPr>
            <a:lvl4pPr>
              <a:defRPr>
                <a:solidFill>
                  <a:srgbClr val="960136"/>
                </a:solidFill>
              </a:defRPr>
            </a:lvl4pPr>
            <a:lvl5pPr>
              <a:defRPr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1C63FD4-AD07-8649-989B-4DD73B7CC6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799B4020-D2B4-B04C-80B4-B51CF2B5CA45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8" name="Picture 67" descr="de.png">
              <a:extLst>
                <a:ext uri="{FF2B5EF4-FFF2-40B4-BE49-F238E27FC236}">
                  <a16:creationId xmlns:a16="http://schemas.microsoft.com/office/drawing/2014/main" id="{EDE54A44-2FD2-9849-851D-782AB5076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at.png">
              <a:extLst>
                <a:ext uri="{FF2B5EF4-FFF2-40B4-BE49-F238E27FC236}">
                  <a16:creationId xmlns:a16="http://schemas.microsoft.com/office/drawing/2014/main" id="{128F8236-DD2C-9C44-B41E-D645399E92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be.png">
              <a:extLst>
                <a:ext uri="{FF2B5EF4-FFF2-40B4-BE49-F238E27FC236}">
                  <a16:creationId xmlns:a16="http://schemas.microsoft.com/office/drawing/2014/main" id="{48CDBB4F-E389-8B43-A9B2-BC0D283EE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k.png">
              <a:extLst>
                <a:ext uri="{FF2B5EF4-FFF2-40B4-BE49-F238E27FC236}">
                  <a16:creationId xmlns:a16="http://schemas.microsoft.com/office/drawing/2014/main" id="{B2BC300A-404A-E946-9EDB-2B7F0B6F14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>
              <a:extLst>
                <a:ext uri="{FF2B5EF4-FFF2-40B4-BE49-F238E27FC236}">
                  <a16:creationId xmlns:a16="http://schemas.microsoft.com/office/drawing/2014/main" id="{D4FD5E56-070E-EC40-A428-A63A01C124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>
              <a:extLst>
                <a:ext uri="{FF2B5EF4-FFF2-40B4-BE49-F238E27FC236}">
                  <a16:creationId xmlns:a16="http://schemas.microsoft.com/office/drawing/2014/main" id="{8214A9A6-EDC5-4B48-8507-91CB9D91B5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i.png">
              <a:extLst>
                <a:ext uri="{FF2B5EF4-FFF2-40B4-BE49-F238E27FC236}">
                  <a16:creationId xmlns:a16="http://schemas.microsoft.com/office/drawing/2014/main" id="{EB2BF90E-1350-8344-AC4B-4F2B6447F8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r.png">
              <a:extLst>
                <a:ext uri="{FF2B5EF4-FFF2-40B4-BE49-F238E27FC236}">
                  <a16:creationId xmlns:a16="http://schemas.microsoft.com/office/drawing/2014/main" id="{C986A685-D20C-E94D-906B-52B7D958BC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gr.png">
              <a:extLst>
                <a:ext uri="{FF2B5EF4-FFF2-40B4-BE49-F238E27FC236}">
                  <a16:creationId xmlns:a16="http://schemas.microsoft.com/office/drawing/2014/main" id="{F2D42954-A062-E544-9E3F-4987B43B93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hu.png">
              <a:extLst>
                <a:ext uri="{FF2B5EF4-FFF2-40B4-BE49-F238E27FC236}">
                  <a16:creationId xmlns:a16="http://schemas.microsoft.com/office/drawing/2014/main" id="{FA3CA250-7784-0844-8B04-774943D5B8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e.png">
              <a:extLst>
                <a:ext uri="{FF2B5EF4-FFF2-40B4-BE49-F238E27FC236}">
                  <a16:creationId xmlns:a16="http://schemas.microsoft.com/office/drawing/2014/main" id="{806394CD-9821-FC43-938D-FBE1C21350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t.png">
              <a:extLst>
                <a:ext uri="{FF2B5EF4-FFF2-40B4-BE49-F238E27FC236}">
                  <a16:creationId xmlns:a16="http://schemas.microsoft.com/office/drawing/2014/main" id="{1046769F-60D3-4146-8CB2-7189C082B6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lu.png">
              <a:extLst>
                <a:ext uri="{FF2B5EF4-FFF2-40B4-BE49-F238E27FC236}">
                  <a16:creationId xmlns:a16="http://schemas.microsoft.com/office/drawing/2014/main" id="{F91939EB-6A0F-C04E-B208-759DCA9EE8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>
              <a:extLst>
                <a:ext uri="{FF2B5EF4-FFF2-40B4-BE49-F238E27FC236}">
                  <a16:creationId xmlns:a16="http://schemas.microsoft.com/office/drawing/2014/main" id="{70C504EC-7185-7A48-BB9D-57308076D6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>
              <a:extLst>
                <a:ext uri="{FF2B5EF4-FFF2-40B4-BE49-F238E27FC236}">
                  <a16:creationId xmlns:a16="http://schemas.microsoft.com/office/drawing/2014/main" id="{57228073-8A4E-5B41-9D3D-D0A53C2CB9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l.png">
              <a:extLst>
                <a:ext uri="{FF2B5EF4-FFF2-40B4-BE49-F238E27FC236}">
                  <a16:creationId xmlns:a16="http://schemas.microsoft.com/office/drawing/2014/main" id="{B4034B8D-7F52-1543-B064-40356C833C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t.png">
              <a:extLst>
                <a:ext uri="{FF2B5EF4-FFF2-40B4-BE49-F238E27FC236}">
                  <a16:creationId xmlns:a16="http://schemas.microsoft.com/office/drawing/2014/main" id="{A952DD4B-B996-B04F-B52B-09FC74E5DB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cz.png">
              <a:extLst>
                <a:ext uri="{FF2B5EF4-FFF2-40B4-BE49-F238E27FC236}">
                  <a16:creationId xmlns:a16="http://schemas.microsoft.com/office/drawing/2014/main" id="{19047B0C-C42D-1744-A63B-89A9A7F8DD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>
              <a:extLst>
                <a:ext uri="{FF2B5EF4-FFF2-40B4-BE49-F238E27FC236}">
                  <a16:creationId xmlns:a16="http://schemas.microsoft.com/office/drawing/2014/main" id="{9CF885C7-9A27-E340-A2A9-CC149A5E12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>
              <a:extLst>
                <a:ext uri="{FF2B5EF4-FFF2-40B4-BE49-F238E27FC236}">
                  <a16:creationId xmlns:a16="http://schemas.microsoft.com/office/drawing/2014/main" id="{CB06FB4F-D257-F046-8739-977C553084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ch.png">
              <a:extLst>
                <a:ext uri="{FF2B5EF4-FFF2-40B4-BE49-F238E27FC236}">
                  <a16:creationId xmlns:a16="http://schemas.microsoft.com/office/drawing/2014/main" id="{A4C058D9-099A-8049-BA39-2D22DFD27D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876CA68F-6722-6B44-B7E9-89FC2AA3B7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F4139E40-A475-474C-92C8-7AE2D96CFE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6E5506B9-CC11-CD49-87D7-C284E6FAAA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4" name="Picture 93" descr="ca.png">
              <a:extLst>
                <a:ext uri="{FF2B5EF4-FFF2-40B4-BE49-F238E27FC236}">
                  <a16:creationId xmlns:a16="http://schemas.microsoft.com/office/drawing/2014/main" id="{28B84F8E-D9DB-E145-A053-118A0F18C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94" descr="si.png">
              <a:extLst>
                <a:ext uri="{FF2B5EF4-FFF2-40B4-BE49-F238E27FC236}">
                  <a16:creationId xmlns:a16="http://schemas.microsoft.com/office/drawing/2014/main" id="{C9895533-E61B-3E4F-A27B-5057C27485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0088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FFC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65">
            <a:extLst>
              <a:ext uri="{FF2B5EF4-FFF2-40B4-BE49-F238E27FC236}">
                <a16:creationId xmlns:a16="http://schemas.microsoft.com/office/drawing/2014/main" id="{11EA4C8F-2980-BA42-A0C5-73DB6226884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03249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C4249AF-5670-6848-BE35-97DB631D9E14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>
            <a:extLst>
              <a:ext uri="{FF2B5EF4-FFF2-40B4-BE49-F238E27FC236}">
                <a16:creationId xmlns:a16="http://schemas.microsoft.com/office/drawing/2014/main" id="{8A16F217-5F4A-7849-B028-25F68FF3C3EE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37" name="Rectangle 2">
            <a:extLst>
              <a:ext uri="{FF2B5EF4-FFF2-40B4-BE49-F238E27FC236}">
                <a16:creationId xmlns:a16="http://schemas.microsoft.com/office/drawing/2014/main" id="{48B109FA-866B-484E-AAC9-AA7877D61F74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18262" y="882192"/>
            <a:ext cx="11763662" cy="553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A75534"/>
                </a:solidFill>
              </a:defRPr>
            </a:lvl1pPr>
            <a:lvl2pPr>
              <a:defRPr>
                <a:solidFill>
                  <a:srgbClr val="A75534"/>
                </a:solidFill>
              </a:defRPr>
            </a:lvl2pPr>
            <a:lvl3pPr>
              <a:defRPr>
                <a:solidFill>
                  <a:srgbClr val="A75534"/>
                </a:solidFill>
              </a:defRPr>
            </a:lvl3pPr>
            <a:lvl4pPr>
              <a:defRPr>
                <a:solidFill>
                  <a:srgbClr val="A75534"/>
                </a:solidFill>
              </a:defRPr>
            </a:lvl4pPr>
            <a:lvl5pPr>
              <a:defRPr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C86A017-B445-7941-BBD0-4A2EEB9C24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CACF807B-ED87-6046-B300-59412183E291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8" name="Picture 67" descr="de.png">
              <a:extLst>
                <a:ext uri="{FF2B5EF4-FFF2-40B4-BE49-F238E27FC236}">
                  <a16:creationId xmlns:a16="http://schemas.microsoft.com/office/drawing/2014/main" id="{A14180EA-5093-CC4B-9470-500C916070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at.png">
              <a:extLst>
                <a:ext uri="{FF2B5EF4-FFF2-40B4-BE49-F238E27FC236}">
                  <a16:creationId xmlns:a16="http://schemas.microsoft.com/office/drawing/2014/main" id="{99C77CE4-A1AE-B145-86F0-0817687154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be.png">
              <a:extLst>
                <a:ext uri="{FF2B5EF4-FFF2-40B4-BE49-F238E27FC236}">
                  <a16:creationId xmlns:a16="http://schemas.microsoft.com/office/drawing/2014/main" id="{E5CC3CA8-AFA7-9645-8BFE-7B2647CD92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k.png">
              <a:extLst>
                <a:ext uri="{FF2B5EF4-FFF2-40B4-BE49-F238E27FC236}">
                  <a16:creationId xmlns:a16="http://schemas.microsoft.com/office/drawing/2014/main" id="{8C6453A3-E9BF-F64B-935A-01DE407B1D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>
              <a:extLst>
                <a:ext uri="{FF2B5EF4-FFF2-40B4-BE49-F238E27FC236}">
                  <a16:creationId xmlns:a16="http://schemas.microsoft.com/office/drawing/2014/main" id="{5EBB482F-7FB6-E341-840D-3F9FCDDB3F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>
              <a:extLst>
                <a:ext uri="{FF2B5EF4-FFF2-40B4-BE49-F238E27FC236}">
                  <a16:creationId xmlns:a16="http://schemas.microsoft.com/office/drawing/2014/main" id="{2DC077A1-52B0-154D-B327-99C874C081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i.png">
              <a:extLst>
                <a:ext uri="{FF2B5EF4-FFF2-40B4-BE49-F238E27FC236}">
                  <a16:creationId xmlns:a16="http://schemas.microsoft.com/office/drawing/2014/main" id="{0D573A4A-9586-2F42-8336-84517F00B6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r.png">
              <a:extLst>
                <a:ext uri="{FF2B5EF4-FFF2-40B4-BE49-F238E27FC236}">
                  <a16:creationId xmlns:a16="http://schemas.microsoft.com/office/drawing/2014/main" id="{91E4C689-3EEA-B84E-891C-92B4FFF30A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gr.png">
              <a:extLst>
                <a:ext uri="{FF2B5EF4-FFF2-40B4-BE49-F238E27FC236}">
                  <a16:creationId xmlns:a16="http://schemas.microsoft.com/office/drawing/2014/main" id="{77DD7E36-9919-2241-9BBB-485C51F6AA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hu.png">
              <a:extLst>
                <a:ext uri="{FF2B5EF4-FFF2-40B4-BE49-F238E27FC236}">
                  <a16:creationId xmlns:a16="http://schemas.microsoft.com/office/drawing/2014/main" id="{7A6A9DCE-47D7-7A4E-95B9-917785E601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e.png">
              <a:extLst>
                <a:ext uri="{FF2B5EF4-FFF2-40B4-BE49-F238E27FC236}">
                  <a16:creationId xmlns:a16="http://schemas.microsoft.com/office/drawing/2014/main" id="{FA1931A3-F694-D74A-B5D6-6AFAA3D00A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t.png">
              <a:extLst>
                <a:ext uri="{FF2B5EF4-FFF2-40B4-BE49-F238E27FC236}">
                  <a16:creationId xmlns:a16="http://schemas.microsoft.com/office/drawing/2014/main" id="{3A3AB60B-8BE8-E944-B22F-864051598A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lu.png">
              <a:extLst>
                <a:ext uri="{FF2B5EF4-FFF2-40B4-BE49-F238E27FC236}">
                  <a16:creationId xmlns:a16="http://schemas.microsoft.com/office/drawing/2014/main" id="{16815E3C-312B-FA49-A80A-194E463CD6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>
              <a:extLst>
                <a:ext uri="{FF2B5EF4-FFF2-40B4-BE49-F238E27FC236}">
                  <a16:creationId xmlns:a16="http://schemas.microsoft.com/office/drawing/2014/main" id="{F1CB1B2D-7076-BD4F-BF8F-C7BFBDCA03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>
              <a:extLst>
                <a:ext uri="{FF2B5EF4-FFF2-40B4-BE49-F238E27FC236}">
                  <a16:creationId xmlns:a16="http://schemas.microsoft.com/office/drawing/2014/main" id="{7C9A1A2F-999A-664F-8BED-C57A0775F5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l.png">
              <a:extLst>
                <a:ext uri="{FF2B5EF4-FFF2-40B4-BE49-F238E27FC236}">
                  <a16:creationId xmlns:a16="http://schemas.microsoft.com/office/drawing/2014/main" id="{85AB9E4A-9C79-4C42-B8F0-FFC2633EBA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t.png">
              <a:extLst>
                <a:ext uri="{FF2B5EF4-FFF2-40B4-BE49-F238E27FC236}">
                  <a16:creationId xmlns:a16="http://schemas.microsoft.com/office/drawing/2014/main" id="{9BFEFDCD-6886-F043-A5B8-EAC03E190E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cz.png">
              <a:extLst>
                <a:ext uri="{FF2B5EF4-FFF2-40B4-BE49-F238E27FC236}">
                  <a16:creationId xmlns:a16="http://schemas.microsoft.com/office/drawing/2014/main" id="{0B8B1CF9-8C7B-3241-AE1B-9A81CC1E0B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>
              <a:extLst>
                <a:ext uri="{FF2B5EF4-FFF2-40B4-BE49-F238E27FC236}">
                  <a16:creationId xmlns:a16="http://schemas.microsoft.com/office/drawing/2014/main" id="{3802090F-097C-974C-815D-6DB5792435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>
              <a:extLst>
                <a:ext uri="{FF2B5EF4-FFF2-40B4-BE49-F238E27FC236}">
                  <a16:creationId xmlns:a16="http://schemas.microsoft.com/office/drawing/2014/main" id="{EA050BEC-E3E8-6C47-B774-84F182F145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ch.png">
              <a:extLst>
                <a:ext uri="{FF2B5EF4-FFF2-40B4-BE49-F238E27FC236}">
                  <a16:creationId xmlns:a16="http://schemas.microsoft.com/office/drawing/2014/main" id="{A0727A6F-DC15-3444-A9EF-E7F3156101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BE1FE9F8-F339-434E-8BE3-27FEC2CAA7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B6B80F7E-E08E-1E4E-A841-B1EB1DE7AE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1B77AB7E-0778-D944-A54F-38683AC47B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4" name="Picture 93" descr="ca.png">
              <a:extLst>
                <a:ext uri="{FF2B5EF4-FFF2-40B4-BE49-F238E27FC236}">
                  <a16:creationId xmlns:a16="http://schemas.microsoft.com/office/drawing/2014/main" id="{6DAB5E8D-0246-8140-B03B-1FF842ED8E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94" descr="si.png">
              <a:extLst>
                <a:ext uri="{FF2B5EF4-FFF2-40B4-BE49-F238E27FC236}">
                  <a16:creationId xmlns:a16="http://schemas.microsoft.com/office/drawing/2014/main" id="{634552EB-34FF-8E47-AD3F-E09A8E800A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6895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6DC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65">
            <a:extLst>
              <a:ext uri="{FF2B5EF4-FFF2-40B4-BE49-F238E27FC236}">
                <a16:creationId xmlns:a16="http://schemas.microsoft.com/office/drawing/2014/main" id="{11EA4C8F-2980-BA42-A0C5-73DB6226884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03249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C4249AF-5670-6848-BE35-97DB631D9E14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>
            <a:extLst>
              <a:ext uri="{FF2B5EF4-FFF2-40B4-BE49-F238E27FC236}">
                <a16:creationId xmlns:a16="http://schemas.microsoft.com/office/drawing/2014/main" id="{8A16F217-5F4A-7849-B028-25F68FF3C3EE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37" name="Rectangle 2">
            <a:extLst>
              <a:ext uri="{FF2B5EF4-FFF2-40B4-BE49-F238E27FC236}">
                <a16:creationId xmlns:a16="http://schemas.microsoft.com/office/drawing/2014/main" id="{AFE3D2EE-9466-FE40-B2A2-43D0EF22C1F3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18262" y="882192"/>
            <a:ext cx="11763662" cy="553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E3378"/>
                </a:solidFill>
              </a:defRPr>
            </a:lvl1pPr>
            <a:lvl2pPr>
              <a:defRPr>
                <a:solidFill>
                  <a:srgbClr val="1E3378"/>
                </a:solidFill>
              </a:defRPr>
            </a:lvl2pPr>
            <a:lvl3pPr>
              <a:defRPr>
                <a:solidFill>
                  <a:srgbClr val="1E3378"/>
                </a:solidFill>
              </a:defRPr>
            </a:lvl3pPr>
            <a:lvl4pPr>
              <a:defRPr>
                <a:solidFill>
                  <a:srgbClr val="1E3378"/>
                </a:solidFill>
              </a:defRPr>
            </a:lvl4pPr>
            <a:lvl5pPr>
              <a:defRPr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F28F19B-7C3E-084C-9576-DD78AF4F52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28313AD2-7827-9040-9473-7C9DF3559AA8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8" name="Picture 67" descr="de.png">
              <a:extLst>
                <a:ext uri="{FF2B5EF4-FFF2-40B4-BE49-F238E27FC236}">
                  <a16:creationId xmlns:a16="http://schemas.microsoft.com/office/drawing/2014/main" id="{4398D417-9974-224E-A147-3EA9311986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at.png">
              <a:extLst>
                <a:ext uri="{FF2B5EF4-FFF2-40B4-BE49-F238E27FC236}">
                  <a16:creationId xmlns:a16="http://schemas.microsoft.com/office/drawing/2014/main" id="{8B572BAB-E480-4E46-B390-49CF84DBF1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be.png">
              <a:extLst>
                <a:ext uri="{FF2B5EF4-FFF2-40B4-BE49-F238E27FC236}">
                  <a16:creationId xmlns:a16="http://schemas.microsoft.com/office/drawing/2014/main" id="{F3D1D6D8-6671-D34A-94DA-DBC795C909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k.png">
              <a:extLst>
                <a:ext uri="{FF2B5EF4-FFF2-40B4-BE49-F238E27FC236}">
                  <a16:creationId xmlns:a16="http://schemas.microsoft.com/office/drawing/2014/main" id="{949F9F89-4B3E-CF46-8D37-C9A05F0668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>
              <a:extLst>
                <a:ext uri="{FF2B5EF4-FFF2-40B4-BE49-F238E27FC236}">
                  <a16:creationId xmlns:a16="http://schemas.microsoft.com/office/drawing/2014/main" id="{F2E6A9D4-7DFC-7544-BC0C-647809ABFA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>
              <a:extLst>
                <a:ext uri="{FF2B5EF4-FFF2-40B4-BE49-F238E27FC236}">
                  <a16:creationId xmlns:a16="http://schemas.microsoft.com/office/drawing/2014/main" id="{0DA31E46-DB05-BA49-B4A8-390E93A283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i.png">
              <a:extLst>
                <a:ext uri="{FF2B5EF4-FFF2-40B4-BE49-F238E27FC236}">
                  <a16:creationId xmlns:a16="http://schemas.microsoft.com/office/drawing/2014/main" id="{AD57CAF6-66E6-8546-97D9-DE7275B1F5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r.png">
              <a:extLst>
                <a:ext uri="{FF2B5EF4-FFF2-40B4-BE49-F238E27FC236}">
                  <a16:creationId xmlns:a16="http://schemas.microsoft.com/office/drawing/2014/main" id="{14A576A2-68AC-CF43-86CB-A14FC88F76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gr.png">
              <a:extLst>
                <a:ext uri="{FF2B5EF4-FFF2-40B4-BE49-F238E27FC236}">
                  <a16:creationId xmlns:a16="http://schemas.microsoft.com/office/drawing/2014/main" id="{3B99614E-A0BF-9748-AE8D-165B1B238B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hu.png">
              <a:extLst>
                <a:ext uri="{FF2B5EF4-FFF2-40B4-BE49-F238E27FC236}">
                  <a16:creationId xmlns:a16="http://schemas.microsoft.com/office/drawing/2014/main" id="{E174781F-0A55-B346-A238-12193C10B5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e.png">
              <a:extLst>
                <a:ext uri="{FF2B5EF4-FFF2-40B4-BE49-F238E27FC236}">
                  <a16:creationId xmlns:a16="http://schemas.microsoft.com/office/drawing/2014/main" id="{9AF98CC1-74FC-EB49-8034-694CD35F3E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t.png">
              <a:extLst>
                <a:ext uri="{FF2B5EF4-FFF2-40B4-BE49-F238E27FC236}">
                  <a16:creationId xmlns:a16="http://schemas.microsoft.com/office/drawing/2014/main" id="{B0304281-89AC-B54A-8CEE-DC4EAB8704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lu.png">
              <a:extLst>
                <a:ext uri="{FF2B5EF4-FFF2-40B4-BE49-F238E27FC236}">
                  <a16:creationId xmlns:a16="http://schemas.microsoft.com/office/drawing/2014/main" id="{3E256320-CBD3-A04C-BAB2-C360D05CEE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>
              <a:extLst>
                <a:ext uri="{FF2B5EF4-FFF2-40B4-BE49-F238E27FC236}">
                  <a16:creationId xmlns:a16="http://schemas.microsoft.com/office/drawing/2014/main" id="{B98A83BC-39A0-D849-A07A-8EDD7DE5B7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>
              <a:extLst>
                <a:ext uri="{FF2B5EF4-FFF2-40B4-BE49-F238E27FC236}">
                  <a16:creationId xmlns:a16="http://schemas.microsoft.com/office/drawing/2014/main" id="{F4F5214B-48CD-8341-9222-C1CE6FF36A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l.png">
              <a:extLst>
                <a:ext uri="{FF2B5EF4-FFF2-40B4-BE49-F238E27FC236}">
                  <a16:creationId xmlns:a16="http://schemas.microsoft.com/office/drawing/2014/main" id="{E26CE0ED-A4D8-2C42-97BA-6F3051A089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t.png">
              <a:extLst>
                <a:ext uri="{FF2B5EF4-FFF2-40B4-BE49-F238E27FC236}">
                  <a16:creationId xmlns:a16="http://schemas.microsoft.com/office/drawing/2014/main" id="{2A82C3FC-8DB3-7545-BD3D-78837996A0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cz.png">
              <a:extLst>
                <a:ext uri="{FF2B5EF4-FFF2-40B4-BE49-F238E27FC236}">
                  <a16:creationId xmlns:a16="http://schemas.microsoft.com/office/drawing/2014/main" id="{CA023B20-F16F-C84E-B842-C9A89F3ED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>
              <a:extLst>
                <a:ext uri="{FF2B5EF4-FFF2-40B4-BE49-F238E27FC236}">
                  <a16:creationId xmlns:a16="http://schemas.microsoft.com/office/drawing/2014/main" id="{1832FAD1-0260-644D-81BC-3DCD2388E6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>
              <a:extLst>
                <a:ext uri="{FF2B5EF4-FFF2-40B4-BE49-F238E27FC236}">
                  <a16:creationId xmlns:a16="http://schemas.microsoft.com/office/drawing/2014/main" id="{7EFEDC04-ECB0-654E-87B9-7E2E79AD2C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ch.png">
              <a:extLst>
                <a:ext uri="{FF2B5EF4-FFF2-40B4-BE49-F238E27FC236}">
                  <a16:creationId xmlns:a16="http://schemas.microsoft.com/office/drawing/2014/main" id="{98B76334-0B47-EE48-86A5-13E8EBDDC7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3193C49B-46DC-D44D-9225-4EADB4F6FF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3A9BAD7E-FBE2-3146-9B12-AE31642774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74B2EB1D-AC1B-624D-A71A-C266366C56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4" name="Picture 93" descr="ca.png">
              <a:extLst>
                <a:ext uri="{FF2B5EF4-FFF2-40B4-BE49-F238E27FC236}">
                  <a16:creationId xmlns:a16="http://schemas.microsoft.com/office/drawing/2014/main" id="{8E083B4E-8961-444D-ABAC-5F0BF3424A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94" descr="si.png">
              <a:extLst>
                <a:ext uri="{FF2B5EF4-FFF2-40B4-BE49-F238E27FC236}">
                  <a16:creationId xmlns:a16="http://schemas.microsoft.com/office/drawing/2014/main" id="{5505284A-0EFA-4A42-9113-C853C14815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1202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5E6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flipH="1">
            <a:off x="4686300" y="2011304"/>
            <a:ext cx="2819400" cy="2819034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4686298" y="4524206"/>
            <a:ext cx="2812781" cy="314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40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686298" y="2041526"/>
            <a:ext cx="2819402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4686298" y="1740022"/>
            <a:ext cx="2819402" cy="261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100" noProof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85FD51B-FCED-4645-B034-140CE779462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86298" y="4406773"/>
            <a:ext cx="2819402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3168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169">
            <a:extLst>
              <a:ext uri="{FF2B5EF4-FFF2-40B4-BE49-F238E27FC236}">
                <a16:creationId xmlns:a16="http://schemas.microsoft.com/office/drawing/2014/main" id="{639A7432-CBEC-FC4F-B6B0-2AB817D634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57E5F4-FF51-474A-B200-5C9D11431153}"/>
              </a:ext>
            </a:extLst>
          </p:cNvPr>
          <p:cNvSpPr/>
          <p:nvPr userDrawn="1"/>
        </p:nvSpPr>
        <p:spPr>
          <a:xfrm>
            <a:off x="-18136" y="0"/>
            <a:ext cx="12210137" cy="6858002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55F1F827-F20B-2049-AB7D-6EBF9B5960C3}"/>
              </a:ext>
            </a:extLst>
          </p:cNvPr>
          <p:cNvCxnSpPr>
            <a:cxnSpLocks/>
          </p:cNvCxnSpPr>
          <p:nvPr userDrawn="1"/>
        </p:nvCxnSpPr>
        <p:spPr>
          <a:xfrm>
            <a:off x="219687" y="4078969"/>
            <a:ext cx="1173774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8265F6E0-D659-2A48-A5FB-6EE185BF2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426" y="3509440"/>
            <a:ext cx="11741010" cy="563779"/>
          </a:xfrm>
        </p:spPr>
        <p:txBody>
          <a:bodyPr anchor="b" anchorCtr="0">
            <a:noAutofit/>
          </a:bodyPr>
          <a:lstStyle>
            <a:lvl1pPr>
              <a:defRPr sz="3989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A3375C-AD7C-0F4A-9A24-880CB1348D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65005" y="5091759"/>
            <a:ext cx="2594803" cy="1315441"/>
          </a:xfrm>
        </p:spPr>
        <p:txBody>
          <a:bodyPr lIns="0" rIns="0" anchor="ctr"/>
          <a:lstStyle>
            <a:lvl1pPr algn="r">
              <a:lnSpc>
                <a:spcPct val="150000"/>
              </a:lnSpc>
              <a:defRPr sz="119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Name Surname</a:t>
            </a:r>
          </a:p>
          <a:p>
            <a:pPr lvl="0"/>
            <a:r>
              <a:rPr lang="en-GB" noProof="0"/>
              <a:t>Where are you today?</a:t>
            </a:r>
          </a:p>
          <a:p>
            <a:pPr lvl="0"/>
            <a:r>
              <a:rPr lang="en-GB" noProof="0"/>
              <a:t>DD/MM/YYYY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404D7138-AD9C-C946-BD30-C3547A0025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sp>
        <p:nvSpPr>
          <p:cNvPr id="36" name="TextBox 35"/>
          <p:cNvSpPr txBox="1"/>
          <p:nvPr userDrawn="1"/>
        </p:nvSpPr>
        <p:spPr>
          <a:xfrm>
            <a:off x="122384" y="6202583"/>
            <a:ext cx="2502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98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3CC6229-2043-46BB-9B16-893C40448AE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26688" y="6569736"/>
            <a:ext cx="8660215" cy="129618"/>
            <a:chOff x="1076500" y="4469696"/>
            <a:chExt cx="9628745" cy="144114"/>
          </a:xfrm>
        </p:grpSpPr>
        <p:pic>
          <p:nvPicPr>
            <p:cNvPr id="39" name="Picture 38" descr="de.png">
              <a:extLst>
                <a:ext uri="{FF2B5EF4-FFF2-40B4-BE49-F238E27FC236}">
                  <a16:creationId xmlns:a16="http://schemas.microsoft.com/office/drawing/2014/main" id="{04C2C85E-63A2-4AEA-8F7A-29DF08762C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at.png">
              <a:extLst>
                <a:ext uri="{FF2B5EF4-FFF2-40B4-BE49-F238E27FC236}">
                  <a16:creationId xmlns:a16="http://schemas.microsoft.com/office/drawing/2014/main" id="{784F9B62-B618-4123-8A1F-B8E0614912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be.png">
              <a:extLst>
                <a:ext uri="{FF2B5EF4-FFF2-40B4-BE49-F238E27FC236}">
                  <a16:creationId xmlns:a16="http://schemas.microsoft.com/office/drawing/2014/main" id="{BDB3FE3C-B931-4A2E-BC74-2CBF1EC8B2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k.png">
              <a:extLst>
                <a:ext uri="{FF2B5EF4-FFF2-40B4-BE49-F238E27FC236}">
                  <a16:creationId xmlns:a16="http://schemas.microsoft.com/office/drawing/2014/main" id="{8180B42E-75C4-4F89-AC47-B2485DDCE0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>
              <a:extLst>
                <a:ext uri="{FF2B5EF4-FFF2-40B4-BE49-F238E27FC236}">
                  <a16:creationId xmlns:a16="http://schemas.microsoft.com/office/drawing/2014/main" id="{9821B464-A9D8-4CE0-B518-1EC4B138C5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>
              <a:extLst>
                <a:ext uri="{FF2B5EF4-FFF2-40B4-BE49-F238E27FC236}">
                  <a16:creationId xmlns:a16="http://schemas.microsoft.com/office/drawing/2014/main" id="{0DA3AC5D-D342-4911-BEBA-3081074F54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i.png">
              <a:extLst>
                <a:ext uri="{FF2B5EF4-FFF2-40B4-BE49-F238E27FC236}">
                  <a16:creationId xmlns:a16="http://schemas.microsoft.com/office/drawing/2014/main" id="{984E047F-2DA4-41F0-BB13-619205E30A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r.png">
              <a:extLst>
                <a:ext uri="{FF2B5EF4-FFF2-40B4-BE49-F238E27FC236}">
                  <a16:creationId xmlns:a16="http://schemas.microsoft.com/office/drawing/2014/main" id="{F698BB9B-9BFE-4066-9F52-B723E08AE1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gr.png">
              <a:extLst>
                <a:ext uri="{FF2B5EF4-FFF2-40B4-BE49-F238E27FC236}">
                  <a16:creationId xmlns:a16="http://schemas.microsoft.com/office/drawing/2014/main" id="{63EA5330-D4B1-4101-8571-C7B829C393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hu.png">
              <a:extLst>
                <a:ext uri="{FF2B5EF4-FFF2-40B4-BE49-F238E27FC236}">
                  <a16:creationId xmlns:a16="http://schemas.microsoft.com/office/drawing/2014/main" id="{F8517CF1-10A7-4808-A22E-45C9727D85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e.png">
              <a:extLst>
                <a:ext uri="{FF2B5EF4-FFF2-40B4-BE49-F238E27FC236}">
                  <a16:creationId xmlns:a16="http://schemas.microsoft.com/office/drawing/2014/main" id="{22D7740F-2179-435F-8CC5-22A25324E2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t.png">
              <a:extLst>
                <a:ext uri="{FF2B5EF4-FFF2-40B4-BE49-F238E27FC236}">
                  <a16:creationId xmlns:a16="http://schemas.microsoft.com/office/drawing/2014/main" id="{F16EA6F2-9339-4469-A553-B0755B3D9D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lu.png">
              <a:extLst>
                <a:ext uri="{FF2B5EF4-FFF2-40B4-BE49-F238E27FC236}">
                  <a16:creationId xmlns:a16="http://schemas.microsoft.com/office/drawing/2014/main" id="{4A4D7D54-8166-446E-9B0D-BC60DD6832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>
              <a:extLst>
                <a:ext uri="{FF2B5EF4-FFF2-40B4-BE49-F238E27FC236}">
                  <a16:creationId xmlns:a16="http://schemas.microsoft.com/office/drawing/2014/main" id="{869BBFBF-EEAF-4D0C-84D5-325F4D69DB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>
              <a:extLst>
                <a:ext uri="{FF2B5EF4-FFF2-40B4-BE49-F238E27FC236}">
                  <a16:creationId xmlns:a16="http://schemas.microsoft.com/office/drawing/2014/main" id="{DD3C8A94-1496-4DF2-A226-9B69023C92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l.png">
              <a:extLst>
                <a:ext uri="{FF2B5EF4-FFF2-40B4-BE49-F238E27FC236}">
                  <a16:creationId xmlns:a16="http://schemas.microsoft.com/office/drawing/2014/main" id="{E44025A3-79A8-4A6B-8415-560728EA39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t.png">
              <a:extLst>
                <a:ext uri="{FF2B5EF4-FFF2-40B4-BE49-F238E27FC236}">
                  <a16:creationId xmlns:a16="http://schemas.microsoft.com/office/drawing/2014/main" id="{A81F5683-F0E3-4FC3-8C04-17E3CA3693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cz.png">
              <a:extLst>
                <a:ext uri="{FF2B5EF4-FFF2-40B4-BE49-F238E27FC236}">
                  <a16:creationId xmlns:a16="http://schemas.microsoft.com/office/drawing/2014/main" id="{0C99FA8E-73BF-4002-8AE5-5419301FB4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>
              <a:extLst>
                <a:ext uri="{FF2B5EF4-FFF2-40B4-BE49-F238E27FC236}">
                  <a16:creationId xmlns:a16="http://schemas.microsoft.com/office/drawing/2014/main" id="{7E101754-E87B-4C27-82D7-8759E408EA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>
              <a:extLst>
                <a:ext uri="{FF2B5EF4-FFF2-40B4-BE49-F238E27FC236}">
                  <a16:creationId xmlns:a16="http://schemas.microsoft.com/office/drawing/2014/main" id="{26F89C20-ADC0-45F6-983A-04DF36AA8B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ch.png">
              <a:extLst>
                <a:ext uri="{FF2B5EF4-FFF2-40B4-BE49-F238E27FC236}">
                  <a16:creationId xmlns:a16="http://schemas.microsoft.com/office/drawing/2014/main" id="{F29E7B51-1EF0-4718-86A6-4510DF4CDA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17F3EAEE-8EE8-49A7-A759-B65A31D33D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7FCA6AD9-0E32-4970-89F6-2E3551D703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2A3FD47D-CD80-4A0C-9B04-E9F17B89A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 descr="ca.png">
              <a:extLst>
                <a:ext uri="{FF2B5EF4-FFF2-40B4-BE49-F238E27FC236}">
                  <a16:creationId xmlns:a16="http://schemas.microsoft.com/office/drawing/2014/main" id="{C1E7D57D-D757-4368-8AD3-4A117B7925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Picture 93" descr="si.png">
              <a:extLst>
                <a:ext uri="{FF2B5EF4-FFF2-40B4-BE49-F238E27FC236}">
                  <a16:creationId xmlns:a16="http://schemas.microsoft.com/office/drawing/2014/main" id="{7AE8806E-C4BC-4158-A90F-1597F18BD2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938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32628"/>
            <a:ext cx="7772400" cy="667472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0090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4EAC790A-7B04-0356-D58F-DFE910B620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0" y="-25002"/>
            <a:ext cx="12326759" cy="69338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08C183-7AB9-80D3-4C2F-1754DAFD0D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679B63-E41B-842E-1AAA-744CCCB71A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7698DB-8E4B-F8DE-F593-94DB99E7729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00" y="6438900"/>
            <a:ext cx="20193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5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2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5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8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3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9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1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3BAA8-CDC3-4416-AE73-9EAD34C0B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14CB2-7279-492B-882E-EF7873173CE9}" type="datetimeFigureOut">
              <a:rPr lang="en-US" altLang="en-US"/>
              <a:pPr>
                <a:defRPr/>
              </a:pPr>
              <a:t>9/1/23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49C46-CABD-4B50-94CA-0180B6CF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CEB4B-2F52-49EA-8436-2791582F3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35235-3711-4C7D-AD90-A1DE9644F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88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169">
            <a:extLst>
              <a:ext uri="{FF2B5EF4-FFF2-40B4-BE49-F238E27FC236}">
                <a16:creationId xmlns:a16="http://schemas.microsoft.com/office/drawing/2014/main" id="{639A7432-CBEC-FC4F-B6B0-2AB817D634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57E5F4-FF51-474A-B200-5C9D11431153}"/>
              </a:ext>
            </a:extLst>
          </p:cNvPr>
          <p:cNvSpPr/>
          <p:nvPr userDrawn="1"/>
        </p:nvSpPr>
        <p:spPr>
          <a:xfrm>
            <a:off x="-18137" y="0"/>
            <a:ext cx="12210137" cy="6858002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55F1F827-F20B-2049-AB7D-6EBF9B5960C3}"/>
              </a:ext>
            </a:extLst>
          </p:cNvPr>
          <p:cNvCxnSpPr>
            <a:cxnSpLocks/>
          </p:cNvCxnSpPr>
          <p:nvPr userDrawn="1"/>
        </p:nvCxnSpPr>
        <p:spPr>
          <a:xfrm>
            <a:off x="219687" y="4078969"/>
            <a:ext cx="1173774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8265F6E0-D659-2A48-A5FB-6EE185BF2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425" y="3509439"/>
            <a:ext cx="11741010" cy="563779"/>
          </a:xfrm>
        </p:spPr>
        <p:txBody>
          <a:bodyPr anchor="b" anchorCtr="0">
            <a:noAutofit/>
          </a:bodyPr>
          <a:lstStyle>
            <a:lvl1pPr>
              <a:defRPr sz="4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A3375C-AD7C-0F4A-9A24-880CB1348D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65005" y="5091757"/>
            <a:ext cx="2594803" cy="1315441"/>
          </a:xfrm>
        </p:spPr>
        <p:txBody>
          <a:bodyPr lIns="0" rIns="0" anchor="ctr"/>
          <a:lstStyle>
            <a:lvl1pPr algn="r">
              <a:lnSpc>
                <a:spcPct val="150000"/>
              </a:lnSpc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Name Surname</a:t>
            </a:r>
          </a:p>
          <a:p>
            <a:pPr lvl="0"/>
            <a:r>
              <a:rPr lang="en-GB" noProof="0"/>
              <a:t>Where are you today?</a:t>
            </a:r>
          </a:p>
          <a:p>
            <a:pPr lvl="0"/>
            <a:r>
              <a:rPr lang="en-GB" noProof="0"/>
              <a:t>DD/MM/YYYY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91">
            <a:extLst>
              <a:ext uri="{FF2B5EF4-FFF2-40B4-BE49-F238E27FC236}">
                <a16:creationId xmlns:a16="http://schemas.microsoft.com/office/drawing/2014/main" id="{404D7138-AD9C-C946-BD30-C3547A0025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sp>
        <p:nvSpPr>
          <p:cNvPr id="36" name="TextBox 35"/>
          <p:cNvSpPr txBox="1"/>
          <p:nvPr userDrawn="1"/>
        </p:nvSpPr>
        <p:spPr>
          <a:xfrm>
            <a:off x="122383" y="6202583"/>
            <a:ext cx="2502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B321021-5660-EB47-8BA6-304C79272C6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41" name="Picture 40" descr="de.png">
              <a:extLst>
                <a:ext uri="{FF2B5EF4-FFF2-40B4-BE49-F238E27FC236}">
                  <a16:creationId xmlns:a16="http://schemas.microsoft.com/office/drawing/2014/main" id="{6705C573-7F21-B342-A090-1A6C26CD7B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at.png">
              <a:extLst>
                <a:ext uri="{FF2B5EF4-FFF2-40B4-BE49-F238E27FC236}">
                  <a16:creationId xmlns:a16="http://schemas.microsoft.com/office/drawing/2014/main" id="{6E5EA9CB-46C1-1244-9266-8C00B92ABF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be.png">
              <a:extLst>
                <a:ext uri="{FF2B5EF4-FFF2-40B4-BE49-F238E27FC236}">
                  <a16:creationId xmlns:a16="http://schemas.microsoft.com/office/drawing/2014/main" id="{AB9EB0F2-8599-8F46-BDBF-50594130B1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dk.png">
              <a:extLst>
                <a:ext uri="{FF2B5EF4-FFF2-40B4-BE49-F238E27FC236}">
                  <a16:creationId xmlns:a16="http://schemas.microsoft.com/office/drawing/2014/main" id="{E84CCD7E-CD19-5C40-8499-A9A2BF933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es.png">
              <a:extLst>
                <a:ext uri="{FF2B5EF4-FFF2-40B4-BE49-F238E27FC236}">
                  <a16:creationId xmlns:a16="http://schemas.microsoft.com/office/drawing/2014/main" id="{64F9DD03-F825-A14A-8939-41CEA1D3F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e.png">
              <a:extLst>
                <a:ext uri="{FF2B5EF4-FFF2-40B4-BE49-F238E27FC236}">
                  <a16:creationId xmlns:a16="http://schemas.microsoft.com/office/drawing/2014/main" id="{686C5F97-EE26-D545-972E-35E1947B8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fi.png">
              <a:extLst>
                <a:ext uri="{FF2B5EF4-FFF2-40B4-BE49-F238E27FC236}">
                  <a16:creationId xmlns:a16="http://schemas.microsoft.com/office/drawing/2014/main" id="{CAAFFB4A-3C75-C945-A251-BEE3805219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r.png">
              <a:extLst>
                <a:ext uri="{FF2B5EF4-FFF2-40B4-BE49-F238E27FC236}">
                  <a16:creationId xmlns:a16="http://schemas.microsoft.com/office/drawing/2014/main" id="{98635036-B69D-3742-9E37-5ED8FDB996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gr.png">
              <a:extLst>
                <a:ext uri="{FF2B5EF4-FFF2-40B4-BE49-F238E27FC236}">
                  <a16:creationId xmlns:a16="http://schemas.microsoft.com/office/drawing/2014/main" id="{10D8C8F8-E354-894F-A153-41AC96F6CD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hu.png">
              <a:extLst>
                <a:ext uri="{FF2B5EF4-FFF2-40B4-BE49-F238E27FC236}">
                  <a16:creationId xmlns:a16="http://schemas.microsoft.com/office/drawing/2014/main" id="{5A9BF6FD-8270-9D43-B521-8581BC3948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ie.png">
              <a:extLst>
                <a:ext uri="{FF2B5EF4-FFF2-40B4-BE49-F238E27FC236}">
                  <a16:creationId xmlns:a16="http://schemas.microsoft.com/office/drawing/2014/main" id="{14B6B9B8-9CB9-C54F-AE18-37B7E06A5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t.png">
              <a:extLst>
                <a:ext uri="{FF2B5EF4-FFF2-40B4-BE49-F238E27FC236}">
                  <a16:creationId xmlns:a16="http://schemas.microsoft.com/office/drawing/2014/main" id="{768B3063-BAAD-1340-A865-830B2616D6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lu.png">
              <a:extLst>
                <a:ext uri="{FF2B5EF4-FFF2-40B4-BE49-F238E27FC236}">
                  <a16:creationId xmlns:a16="http://schemas.microsoft.com/office/drawing/2014/main" id="{C50D5B27-F700-0E4D-ABAC-8E7F478234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no.png">
              <a:extLst>
                <a:ext uri="{FF2B5EF4-FFF2-40B4-BE49-F238E27FC236}">
                  <a16:creationId xmlns:a16="http://schemas.microsoft.com/office/drawing/2014/main" id="{EEE21768-4FCC-884A-B1AE-22B6652D9A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l.png">
              <a:extLst>
                <a:ext uri="{FF2B5EF4-FFF2-40B4-BE49-F238E27FC236}">
                  <a16:creationId xmlns:a16="http://schemas.microsoft.com/office/drawing/2014/main" id="{F3A8536C-BDE0-404F-837A-2693906048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pl.png">
              <a:extLst>
                <a:ext uri="{FF2B5EF4-FFF2-40B4-BE49-F238E27FC236}">
                  <a16:creationId xmlns:a16="http://schemas.microsoft.com/office/drawing/2014/main" id="{C2AC4DB9-ABEE-C04F-B4C3-09C4682EFF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t.png">
              <a:extLst>
                <a:ext uri="{FF2B5EF4-FFF2-40B4-BE49-F238E27FC236}">
                  <a16:creationId xmlns:a16="http://schemas.microsoft.com/office/drawing/2014/main" id="{1583F378-AC2C-D048-A473-AB1BFE7EA3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cz.png">
              <a:extLst>
                <a:ext uri="{FF2B5EF4-FFF2-40B4-BE49-F238E27FC236}">
                  <a16:creationId xmlns:a16="http://schemas.microsoft.com/office/drawing/2014/main" id="{DF5F68D2-8406-374A-AD83-A239F54559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>
              <a:extLst>
                <a:ext uri="{FF2B5EF4-FFF2-40B4-BE49-F238E27FC236}">
                  <a16:creationId xmlns:a16="http://schemas.microsoft.com/office/drawing/2014/main" id="{E6725D2E-4FF2-9248-8333-05CFA18C7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e.png">
              <a:extLst>
                <a:ext uri="{FF2B5EF4-FFF2-40B4-BE49-F238E27FC236}">
                  <a16:creationId xmlns:a16="http://schemas.microsoft.com/office/drawing/2014/main" id="{74AB8C92-E6A7-C144-B537-72B3915DD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ch.png">
              <a:extLst>
                <a:ext uri="{FF2B5EF4-FFF2-40B4-BE49-F238E27FC236}">
                  <a16:creationId xmlns:a16="http://schemas.microsoft.com/office/drawing/2014/main" id="{C48E0D8F-2BC8-F14C-9362-9E8607F5C1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62" descr="uk.png">
              <a:extLst>
                <a:ext uri="{FF2B5EF4-FFF2-40B4-BE49-F238E27FC236}">
                  <a16:creationId xmlns:a16="http://schemas.microsoft.com/office/drawing/2014/main" id="{E5508957-8372-AF44-9157-4F8AF0056F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93E77BB0-CCCB-184C-8A71-2856CDD78E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7D4A6225-A6BA-474B-9F8F-B55FD8A87B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67" name="Picture 66" descr="ca.png">
              <a:extLst>
                <a:ext uri="{FF2B5EF4-FFF2-40B4-BE49-F238E27FC236}">
                  <a16:creationId xmlns:a16="http://schemas.microsoft.com/office/drawing/2014/main" id="{02C75BE4-D548-4049-B4EA-FE8098E239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si.png">
              <a:extLst>
                <a:ext uri="{FF2B5EF4-FFF2-40B4-BE49-F238E27FC236}">
                  <a16:creationId xmlns:a16="http://schemas.microsoft.com/office/drawing/2014/main" id="{28548056-32EB-4547-A1E8-C49E5B2565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393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DE2B681B-3E4B-354E-896C-9E7F61EBC6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68F92FD-2519-D543-9089-A37EB34C04EF}"/>
              </a:ext>
            </a:extLst>
          </p:cNvPr>
          <p:cNvSpPr/>
          <p:nvPr userDrawn="1"/>
        </p:nvSpPr>
        <p:spPr>
          <a:xfrm>
            <a:off x="0" y="0"/>
            <a:ext cx="12198565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>
                  <a:alpha val="60000"/>
                </a:schemeClr>
              </a:solidFill>
            </a:endParaRPr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"/>
          <p:cNvSpPr>
            <a:spLocks noGrp="1" noChangeArrowheads="1"/>
          </p:cNvSpPr>
          <p:nvPr userDrawn="1"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B7472B44-2D02-5949-9E0B-52A429F6733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8004"/>
            <a:ext cx="11763662" cy="5529155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A42A45F-67BE-BD4F-B645-969DFC4907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5428DC18-6100-4A4C-B0B6-D372F1EC658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72" name="Picture 71" descr="de.png">
              <a:extLst>
                <a:ext uri="{FF2B5EF4-FFF2-40B4-BE49-F238E27FC236}">
                  <a16:creationId xmlns:a16="http://schemas.microsoft.com/office/drawing/2014/main" id="{7BD5C580-5151-EA44-BFDE-6189084E07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at.png">
              <a:extLst>
                <a:ext uri="{FF2B5EF4-FFF2-40B4-BE49-F238E27FC236}">
                  <a16:creationId xmlns:a16="http://schemas.microsoft.com/office/drawing/2014/main" id="{EFFE82F2-BDCE-CD46-AF4F-63C81090B1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be.png">
              <a:extLst>
                <a:ext uri="{FF2B5EF4-FFF2-40B4-BE49-F238E27FC236}">
                  <a16:creationId xmlns:a16="http://schemas.microsoft.com/office/drawing/2014/main" id="{CCE40969-9612-2B48-BCA2-66F083E8A6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dk.png">
              <a:extLst>
                <a:ext uri="{FF2B5EF4-FFF2-40B4-BE49-F238E27FC236}">
                  <a16:creationId xmlns:a16="http://schemas.microsoft.com/office/drawing/2014/main" id="{1A2C2F64-F6BC-0A4C-B913-608CC001BE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es.png">
              <a:extLst>
                <a:ext uri="{FF2B5EF4-FFF2-40B4-BE49-F238E27FC236}">
                  <a16:creationId xmlns:a16="http://schemas.microsoft.com/office/drawing/2014/main" id="{D9A8FD1D-ADC6-9041-8C4E-2DFC8D0269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ee.png">
              <a:extLst>
                <a:ext uri="{FF2B5EF4-FFF2-40B4-BE49-F238E27FC236}">
                  <a16:creationId xmlns:a16="http://schemas.microsoft.com/office/drawing/2014/main" id="{8D35EA88-8390-9E4B-A747-3C09A1CFAA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fi.png">
              <a:extLst>
                <a:ext uri="{FF2B5EF4-FFF2-40B4-BE49-F238E27FC236}">
                  <a16:creationId xmlns:a16="http://schemas.microsoft.com/office/drawing/2014/main" id="{AE3DD92A-64D1-ED4F-AEC1-664A2DD962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fr.png">
              <a:extLst>
                <a:ext uri="{FF2B5EF4-FFF2-40B4-BE49-F238E27FC236}">
                  <a16:creationId xmlns:a16="http://schemas.microsoft.com/office/drawing/2014/main" id="{6316C1C8-38AF-8F41-B119-7D3911FA1A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gr.png">
              <a:extLst>
                <a:ext uri="{FF2B5EF4-FFF2-40B4-BE49-F238E27FC236}">
                  <a16:creationId xmlns:a16="http://schemas.microsoft.com/office/drawing/2014/main" id="{1E47056C-FF00-3444-AE05-B0A8EA5FE3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hu.png">
              <a:extLst>
                <a:ext uri="{FF2B5EF4-FFF2-40B4-BE49-F238E27FC236}">
                  <a16:creationId xmlns:a16="http://schemas.microsoft.com/office/drawing/2014/main" id="{BDDAF434-940C-2A4E-AF5A-50386B932E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ie.png">
              <a:extLst>
                <a:ext uri="{FF2B5EF4-FFF2-40B4-BE49-F238E27FC236}">
                  <a16:creationId xmlns:a16="http://schemas.microsoft.com/office/drawing/2014/main" id="{71B775D2-2003-0D49-9AA4-2665F9CE8B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it.png">
              <a:extLst>
                <a:ext uri="{FF2B5EF4-FFF2-40B4-BE49-F238E27FC236}">
                  <a16:creationId xmlns:a16="http://schemas.microsoft.com/office/drawing/2014/main" id="{F10C9F07-92E0-7446-A17D-3B4DCAC14B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lu.png">
              <a:extLst>
                <a:ext uri="{FF2B5EF4-FFF2-40B4-BE49-F238E27FC236}">
                  <a16:creationId xmlns:a16="http://schemas.microsoft.com/office/drawing/2014/main" id="{64FB4858-2050-D445-9EDD-2C06A3EF6E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no.png">
              <a:extLst>
                <a:ext uri="{FF2B5EF4-FFF2-40B4-BE49-F238E27FC236}">
                  <a16:creationId xmlns:a16="http://schemas.microsoft.com/office/drawing/2014/main" id="{114C4550-7304-A840-A317-688B9D9BC5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nl.png">
              <a:extLst>
                <a:ext uri="{FF2B5EF4-FFF2-40B4-BE49-F238E27FC236}">
                  <a16:creationId xmlns:a16="http://schemas.microsoft.com/office/drawing/2014/main" id="{0E96DAA7-BF65-8A4B-A692-64BA042C5E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pl.png">
              <a:extLst>
                <a:ext uri="{FF2B5EF4-FFF2-40B4-BE49-F238E27FC236}">
                  <a16:creationId xmlns:a16="http://schemas.microsoft.com/office/drawing/2014/main" id="{E6CCE95D-E78C-0847-8B8F-1F7FA445F3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pt.png">
              <a:extLst>
                <a:ext uri="{FF2B5EF4-FFF2-40B4-BE49-F238E27FC236}">
                  <a16:creationId xmlns:a16="http://schemas.microsoft.com/office/drawing/2014/main" id="{6110F6C9-5C87-CE4E-A134-70D9816586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cz.png">
              <a:extLst>
                <a:ext uri="{FF2B5EF4-FFF2-40B4-BE49-F238E27FC236}">
                  <a16:creationId xmlns:a16="http://schemas.microsoft.com/office/drawing/2014/main" id="{2733FD31-2E24-7241-9FEF-499304A763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 descr="ro.png">
              <a:extLst>
                <a:ext uri="{FF2B5EF4-FFF2-40B4-BE49-F238E27FC236}">
                  <a16:creationId xmlns:a16="http://schemas.microsoft.com/office/drawing/2014/main" id="{BD2865F5-2E0A-3E48-9D54-5100619BBC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e.png">
              <a:extLst>
                <a:ext uri="{FF2B5EF4-FFF2-40B4-BE49-F238E27FC236}">
                  <a16:creationId xmlns:a16="http://schemas.microsoft.com/office/drawing/2014/main" id="{F4ED6D38-F590-044E-B0A5-50BC084031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" name="Picture 91" descr="ch.png">
              <a:extLst>
                <a:ext uri="{FF2B5EF4-FFF2-40B4-BE49-F238E27FC236}">
                  <a16:creationId xmlns:a16="http://schemas.microsoft.com/office/drawing/2014/main" id="{66BE5167-9316-BC41-B684-342F0F86AC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uk.png">
              <a:extLst>
                <a:ext uri="{FF2B5EF4-FFF2-40B4-BE49-F238E27FC236}">
                  <a16:creationId xmlns:a16="http://schemas.microsoft.com/office/drawing/2014/main" id="{B19C342E-FC09-4D4B-ADC6-94A88C9E7B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3DB96A46-E1E9-A149-A3CE-9BEE2DA46D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4B3449AB-B3D7-754C-BDD2-6F22E720F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6" name="Picture 95" descr="ca.png">
              <a:extLst>
                <a:ext uri="{FF2B5EF4-FFF2-40B4-BE49-F238E27FC236}">
                  <a16:creationId xmlns:a16="http://schemas.microsoft.com/office/drawing/2014/main" id="{B7312A7E-BEF6-BD47-8AAF-23157B1ADE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7" name="Picture 96" descr="si.png">
              <a:extLst>
                <a:ext uri="{FF2B5EF4-FFF2-40B4-BE49-F238E27FC236}">
                  <a16:creationId xmlns:a16="http://schemas.microsoft.com/office/drawing/2014/main" id="{924F7455-C208-704C-8796-191926D963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5907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CCE86EE-FAF5-8242-9AAA-84B411A46D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68F92FD-2519-D543-9089-A37EB34C04EF}"/>
              </a:ext>
            </a:extLst>
          </p:cNvPr>
          <p:cNvSpPr/>
          <p:nvPr userDrawn="1"/>
        </p:nvSpPr>
        <p:spPr>
          <a:xfrm>
            <a:off x="0" y="0"/>
            <a:ext cx="12198565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>
                  <a:alpha val="60000"/>
                </a:schemeClr>
              </a:solidFill>
            </a:endParaRPr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6">
            <a:extLst>
              <a:ext uri="{FF2B5EF4-FFF2-40B4-BE49-F238E27FC236}">
                <a16:creationId xmlns:a16="http://schemas.microsoft.com/office/drawing/2014/main" id="{888E3B14-3793-5D4B-93AB-F1D2640DCC2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B4A229B3-FF58-3440-B102-C3CCFC2697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3496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D7E24DB6-78A7-4845-8831-1235460FBD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DEA8977A-E188-AF40-A013-4919652E3F74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73" name="Picture 72" descr="de.png">
              <a:extLst>
                <a:ext uri="{FF2B5EF4-FFF2-40B4-BE49-F238E27FC236}">
                  <a16:creationId xmlns:a16="http://schemas.microsoft.com/office/drawing/2014/main" id="{7B95CD0C-37DB-764B-A757-56E4EC59AE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at.png">
              <a:extLst>
                <a:ext uri="{FF2B5EF4-FFF2-40B4-BE49-F238E27FC236}">
                  <a16:creationId xmlns:a16="http://schemas.microsoft.com/office/drawing/2014/main" id="{6CEE16E2-A5D1-7843-9B85-4EFDA64A7B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be.png">
              <a:extLst>
                <a:ext uri="{FF2B5EF4-FFF2-40B4-BE49-F238E27FC236}">
                  <a16:creationId xmlns:a16="http://schemas.microsoft.com/office/drawing/2014/main" id="{B99CD6F0-93E0-7F4B-B8FA-3A8C4999DF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dk.png">
              <a:extLst>
                <a:ext uri="{FF2B5EF4-FFF2-40B4-BE49-F238E27FC236}">
                  <a16:creationId xmlns:a16="http://schemas.microsoft.com/office/drawing/2014/main" id="{D33A4837-7AE6-694E-946A-90C7AD1DA1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es.png">
              <a:extLst>
                <a:ext uri="{FF2B5EF4-FFF2-40B4-BE49-F238E27FC236}">
                  <a16:creationId xmlns:a16="http://schemas.microsoft.com/office/drawing/2014/main" id="{42C25EB6-FDEA-1242-A5E0-45E6788C03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ee.png">
              <a:extLst>
                <a:ext uri="{FF2B5EF4-FFF2-40B4-BE49-F238E27FC236}">
                  <a16:creationId xmlns:a16="http://schemas.microsoft.com/office/drawing/2014/main" id="{36731815-5186-A445-AAD6-8D1F691E02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fi.png">
              <a:extLst>
                <a:ext uri="{FF2B5EF4-FFF2-40B4-BE49-F238E27FC236}">
                  <a16:creationId xmlns:a16="http://schemas.microsoft.com/office/drawing/2014/main" id="{605DC8B8-4D80-6F4F-8834-556BE0AD7B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fr.png">
              <a:extLst>
                <a:ext uri="{FF2B5EF4-FFF2-40B4-BE49-F238E27FC236}">
                  <a16:creationId xmlns:a16="http://schemas.microsoft.com/office/drawing/2014/main" id="{96179CC0-82A3-8245-85D5-0023D92509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gr.png">
              <a:extLst>
                <a:ext uri="{FF2B5EF4-FFF2-40B4-BE49-F238E27FC236}">
                  <a16:creationId xmlns:a16="http://schemas.microsoft.com/office/drawing/2014/main" id="{48E37F65-204B-5447-B5CD-DB71201E3B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hu.png">
              <a:extLst>
                <a:ext uri="{FF2B5EF4-FFF2-40B4-BE49-F238E27FC236}">
                  <a16:creationId xmlns:a16="http://schemas.microsoft.com/office/drawing/2014/main" id="{5B88D93A-DE9E-E542-95AD-A1B314E43C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ie.png">
              <a:extLst>
                <a:ext uri="{FF2B5EF4-FFF2-40B4-BE49-F238E27FC236}">
                  <a16:creationId xmlns:a16="http://schemas.microsoft.com/office/drawing/2014/main" id="{58B7A696-EA14-D645-BC50-78CB8A7EDE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it.png">
              <a:extLst>
                <a:ext uri="{FF2B5EF4-FFF2-40B4-BE49-F238E27FC236}">
                  <a16:creationId xmlns:a16="http://schemas.microsoft.com/office/drawing/2014/main" id="{5B10D17D-91EE-0A4A-BE84-7BF02B2E04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lu.png">
              <a:extLst>
                <a:ext uri="{FF2B5EF4-FFF2-40B4-BE49-F238E27FC236}">
                  <a16:creationId xmlns:a16="http://schemas.microsoft.com/office/drawing/2014/main" id="{2D3EBDDF-D5D5-1943-9555-DFDB0AA82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no.png">
              <a:extLst>
                <a:ext uri="{FF2B5EF4-FFF2-40B4-BE49-F238E27FC236}">
                  <a16:creationId xmlns:a16="http://schemas.microsoft.com/office/drawing/2014/main" id="{2917B3CC-68BC-C944-ABF8-1836924EDC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nl.png">
              <a:extLst>
                <a:ext uri="{FF2B5EF4-FFF2-40B4-BE49-F238E27FC236}">
                  <a16:creationId xmlns:a16="http://schemas.microsoft.com/office/drawing/2014/main" id="{0FA7A219-76E9-EB4A-97ED-517951762C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pl.png">
              <a:extLst>
                <a:ext uri="{FF2B5EF4-FFF2-40B4-BE49-F238E27FC236}">
                  <a16:creationId xmlns:a16="http://schemas.microsoft.com/office/drawing/2014/main" id="{B813C2A1-A665-E546-B748-80BF47C4EE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pt.png">
              <a:extLst>
                <a:ext uri="{FF2B5EF4-FFF2-40B4-BE49-F238E27FC236}">
                  <a16:creationId xmlns:a16="http://schemas.microsoft.com/office/drawing/2014/main" id="{4AD08413-EE55-4B4C-805D-DC0EC6DA01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 descr="cz.png">
              <a:extLst>
                <a:ext uri="{FF2B5EF4-FFF2-40B4-BE49-F238E27FC236}">
                  <a16:creationId xmlns:a16="http://schemas.microsoft.com/office/drawing/2014/main" id="{A0FB19C4-00DD-6A48-8040-3B4374EDD3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ro.png">
              <a:extLst>
                <a:ext uri="{FF2B5EF4-FFF2-40B4-BE49-F238E27FC236}">
                  <a16:creationId xmlns:a16="http://schemas.microsoft.com/office/drawing/2014/main" id="{1EF7BCAB-66EA-024D-AC2C-47C69354B6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" name="Picture 91" descr="se.png">
              <a:extLst>
                <a:ext uri="{FF2B5EF4-FFF2-40B4-BE49-F238E27FC236}">
                  <a16:creationId xmlns:a16="http://schemas.microsoft.com/office/drawing/2014/main" id="{90463E80-EE0C-4842-8BA8-5B0B52E07B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ch.png">
              <a:extLst>
                <a:ext uri="{FF2B5EF4-FFF2-40B4-BE49-F238E27FC236}">
                  <a16:creationId xmlns:a16="http://schemas.microsoft.com/office/drawing/2014/main" id="{85E2B468-1202-7B46-8246-48E8C47E2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Picture 93" descr="uk.png">
              <a:extLst>
                <a:ext uri="{FF2B5EF4-FFF2-40B4-BE49-F238E27FC236}">
                  <a16:creationId xmlns:a16="http://schemas.microsoft.com/office/drawing/2014/main" id="{79ECE11B-E16E-144D-88A6-7C7A0681E0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066A355F-901F-D141-A632-FD1D2D4B01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7F252133-D0D8-EF47-A608-96BE2C771B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7" name="Picture 96" descr="ca.png">
              <a:extLst>
                <a:ext uri="{FF2B5EF4-FFF2-40B4-BE49-F238E27FC236}">
                  <a16:creationId xmlns:a16="http://schemas.microsoft.com/office/drawing/2014/main" id="{F813B462-0B76-8349-842F-50C1907F95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9" name="Picture 98" descr="si.png">
              <a:extLst>
                <a:ext uri="{FF2B5EF4-FFF2-40B4-BE49-F238E27FC236}">
                  <a16:creationId xmlns:a16="http://schemas.microsoft.com/office/drawing/2014/main" id="{49B37F0F-4C6E-1243-B654-20665F6C29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9670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E1A4AD3-76D1-0746-83B3-49CBFBCC3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1287EEBF-0EDA-9340-A30E-4FA56018403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A03961FB-0416-4444-90C7-335CE570E2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3496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2DB9BC1-7E39-DF4B-B964-008B6B272F9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9CF4AA02-46C3-2E4E-BBCD-184245B1C27D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70" name="Picture 69" descr="de.png">
              <a:extLst>
                <a:ext uri="{FF2B5EF4-FFF2-40B4-BE49-F238E27FC236}">
                  <a16:creationId xmlns:a16="http://schemas.microsoft.com/office/drawing/2014/main" id="{FDEFC816-A90C-5D4F-990B-9A17AAF3CC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at.png">
              <a:extLst>
                <a:ext uri="{FF2B5EF4-FFF2-40B4-BE49-F238E27FC236}">
                  <a16:creationId xmlns:a16="http://schemas.microsoft.com/office/drawing/2014/main" id="{C20EBC92-DCF5-834E-94FE-2F97183D95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be.png">
              <a:extLst>
                <a:ext uri="{FF2B5EF4-FFF2-40B4-BE49-F238E27FC236}">
                  <a16:creationId xmlns:a16="http://schemas.microsoft.com/office/drawing/2014/main" id="{8FB9EB9D-CA7F-2847-9391-22D69FB9D4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dk.png">
              <a:extLst>
                <a:ext uri="{FF2B5EF4-FFF2-40B4-BE49-F238E27FC236}">
                  <a16:creationId xmlns:a16="http://schemas.microsoft.com/office/drawing/2014/main" id="{19B5E50E-19B4-9142-B2AF-9CE27A6D27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es.png">
              <a:extLst>
                <a:ext uri="{FF2B5EF4-FFF2-40B4-BE49-F238E27FC236}">
                  <a16:creationId xmlns:a16="http://schemas.microsoft.com/office/drawing/2014/main" id="{903C6BA1-7C07-F24F-AF02-F938C6EEAA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ee.png">
              <a:extLst>
                <a:ext uri="{FF2B5EF4-FFF2-40B4-BE49-F238E27FC236}">
                  <a16:creationId xmlns:a16="http://schemas.microsoft.com/office/drawing/2014/main" id="{ED985444-DB7F-6348-9171-4C16D25F1F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fi.png">
              <a:extLst>
                <a:ext uri="{FF2B5EF4-FFF2-40B4-BE49-F238E27FC236}">
                  <a16:creationId xmlns:a16="http://schemas.microsoft.com/office/drawing/2014/main" id="{B24EEDA5-D081-2948-BD1F-4315C3EB0F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fr.png">
              <a:extLst>
                <a:ext uri="{FF2B5EF4-FFF2-40B4-BE49-F238E27FC236}">
                  <a16:creationId xmlns:a16="http://schemas.microsoft.com/office/drawing/2014/main" id="{717EE6F1-F883-674D-A54E-BBB45DDE6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gr.png">
              <a:extLst>
                <a:ext uri="{FF2B5EF4-FFF2-40B4-BE49-F238E27FC236}">
                  <a16:creationId xmlns:a16="http://schemas.microsoft.com/office/drawing/2014/main" id="{17D0AF85-EFFD-9D47-8CAF-524211CF39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hu.png">
              <a:extLst>
                <a:ext uri="{FF2B5EF4-FFF2-40B4-BE49-F238E27FC236}">
                  <a16:creationId xmlns:a16="http://schemas.microsoft.com/office/drawing/2014/main" id="{5BF45C73-E862-A441-8D36-9E460CFAAD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ie.png">
              <a:extLst>
                <a:ext uri="{FF2B5EF4-FFF2-40B4-BE49-F238E27FC236}">
                  <a16:creationId xmlns:a16="http://schemas.microsoft.com/office/drawing/2014/main" id="{51B2B1BF-D051-BD4F-B100-05897CDEC9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it.png">
              <a:extLst>
                <a:ext uri="{FF2B5EF4-FFF2-40B4-BE49-F238E27FC236}">
                  <a16:creationId xmlns:a16="http://schemas.microsoft.com/office/drawing/2014/main" id="{DDFF9178-1DBD-4A4E-A33C-A20A9FBF06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lu.png">
              <a:extLst>
                <a:ext uri="{FF2B5EF4-FFF2-40B4-BE49-F238E27FC236}">
                  <a16:creationId xmlns:a16="http://schemas.microsoft.com/office/drawing/2014/main" id="{6E957B0B-FEC0-0841-B96A-71989153DA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no.png">
              <a:extLst>
                <a:ext uri="{FF2B5EF4-FFF2-40B4-BE49-F238E27FC236}">
                  <a16:creationId xmlns:a16="http://schemas.microsoft.com/office/drawing/2014/main" id="{E85B6145-8765-1942-9C3C-584B9E4F56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nl.png">
              <a:extLst>
                <a:ext uri="{FF2B5EF4-FFF2-40B4-BE49-F238E27FC236}">
                  <a16:creationId xmlns:a16="http://schemas.microsoft.com/office/drawing/2014/main" id="{FA9AB6AE-8F74-5649-A7BD-E22ABE7CD4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pl.png">
              <a:extLst>
                <a:ext uri="{FF2B5EF4-FFF2-40B4-BE49-F238E27FC236}">
                  <a16:creationId xmlns:a16="http://schemas.microsoft.com/office/drawing/2014/main" id="{309DB9AD-D2B3-EE4E-B10F-2ADD8640D6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pt.png">
              <a:extLst>
                <a:ext uri="{FF2B5EF4-FFF2-40B4-BE49-F238E27FC236}">
                  <a16:creationId xmlns:a16="http://schemas.microsoft.com/office/drawing/2014/main" id="{FE4004F6-A966-4A4E-A9F4-434158878A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z.png">
              <a:extLst>
                <a:ext uri="{FF2B5EF4-FFF2-40B4-BE49-F238E27FC236}">
                  <a16:creationId xmlns:a16="http://schemas.microsoft.com/office/drawing/2014/main" id="{5B4D378C-7003-164F-A85C-6D0479D13D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ro.png">
              <a:extLst>
                <a:ext uri="{FF2B5EF4-FFF2-40B4-BE49-F238E27FC236}">
                  <a16:creationId xmlns:a16="http://schemas.microsoft.com/office/drawing/2014/main" id="{A76847FE-55F0-CD46-871B-705991335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se.png">
              <a:extLst>
                <a:ext uri="{FF2B5EF4-FFF2-40B4-BE49-F238E27FC236}">
                  <a16:creationId xmlns:a16="http://schemas.microsoft.com/office/drawing/2014/main" id="{520EF400-2B3A-6148-88F1-75926D4318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 descr="ch.png">
              <a:extLst>
                <a:ext uri="{FF2B5EF4-FFF2-40B4-BE49-F238E27FC236}">
                  <a16:creationId xmlns:a16="http://schemas.microsoft.com/office/drawing/2014/main" id="{1CB4EF40-5507-A144-A160-991A99CDD4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uk.png">
              <a:extLst>
                <a:ext uri="{FF2B5EF4-FFF2-40B4-BE49-F238E27FC236}">
                  <a16:creationId xmlns:a16="http://schemas.microsoft.com/office/drawing/2014/main" id="{E96B798E-AE5E-F94A-BB77-87741B4EB7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EE27C8B0-A19F-C049-AD87-8002C583B6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54FD3989-60F4-B54A-ABEC-F044A1E4A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4" name="Picture 93" descr="ca.png">
              <a:extLst>
                <a:ext uri="{FF2B5EF4-FFF2-40B4-BE49-F238E27FC236}">
                  <a16:creationId xmlns:a16="http://schemas.microsoft.com/office/drawing/2014/main" id="{29DAF711-0059-9346-808D-2F947CF629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94" descr="si.png">
              <a:extLst>
                <a:ext uri="{FF2B5EF4-FFF2-40B4-BE49-F238E27FC236}">
                  <a16:creationId xmlns:a16="http://schemas.microsoft.com/office/drawing/2014/main" id="{F0A3B132-3A7A-F643-82D4-5E58CFF688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18107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3EA04B-9705-5447-BA51-0DE6D96B4A59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6">
            <a:extLst>
              <a:ext uri="{FF2B5EF4-FFF2-40B4-BE49-F238E27FC236}">
                <a16:creationId xmlns:a16="http://schemas.microsoft.com/office/drawing/2014/main" id="{AEB551CF-2079-1143-8BDA-FEB21A64A21E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F021545F-0645-6340-A8C0-98EBAD6738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3496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6A952114-5369-D145-9AA5-C7D04E9820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50B59D99-4183-534B-A08A-4E421A7900AC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0215F9CD-1080-424B-8BD2-0F0D4A4663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AFE87127-3938-4948-8112-DD05B7977B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D424D564-9A84-A940-9F74-20815F0B5C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75CB4143-0FFF-1F40-BB6A-DCA0FF8933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F6566335-07A7-C14E-9191-C802008A31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01A2C9CA-164E-C947-923A-ADA1FACF4D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5B544D93-4768-5B41-80AA-A19A686DC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AC785B86-F701-BE4F-80F9-F3AD9FC48C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D0FC093B-A4E9-9540-925B-242BEA1710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028A41EE-8906-494B-BF33-75A09CE7A7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85E6C2B6-E0D5-4D4E-BB76-0434C3B407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AD07C11C-ED02-FF4C-9E27-7D845267AE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5E8224E7-FB0A-3949-9B2C-CA51AE52AD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FC08FC2E-8AC8-BF4F-A2CF-C46E479081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F6B70EDA-A849-C742-86C1-F75A72D851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099255E5-C760-F847-8963-7484C7525A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59BE4BBA-4FFE-9140-8400-EEEE45A935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F8CB2F63-59A0-764C-8D92-6E8EE329B1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98CD08B3-1A1C-1543-8CA0-719753E63F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38829DF-E907-E943-9187-FE0C9DF904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1D87BDE6-16D0-8C44-A4A0-1463C02BB6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E395814A-13A7-C546-A9F2-43C76B7D17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949A24A4-9DD8-8348-9772-EFD33DAD13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E35F1CE6-E24E-F146-BB68-DEFB612DE6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 descr="ca.png">
              <a:extLst>
                <a:ext uri="{FF2B5EF4-FFF2-40B4-BE49-F238E27FC236}">
                  <a16:creationId xmlns:a16="http://schemas.microsoft.com/office/drawing/2014/main" id="{D8CF3E18-9F3C-B846-BEBF-B6493F225F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EE2C902A-6582-5D47-A3D8-5D481EB6A4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9162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3EA04B-9705-5447-BA51-0DE6D96B4A59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2642395D-106D-B046-A146-EFCB523A77AF}"/>
              </a:ext>
            </a:extLst>
          </p:cNvPr>
          <p:cNvGraphicFramePr/>
          <p:nvPr userDrawn="1"/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5" name="Rectangle 6">
            <a:extLst>
              <a:ext uri="{FF2B5EF4-FFF2-40B4-BE49-F238E27FC236}">
                <a16:creationId xmlns:a16="http://schemas.microsoft.com/office/drawing/2014/main" id="{D5A66B6B-38AB-5847-8954-F7120559E03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dirty="0"/>
              <a:t>CLICK TO EDIT MASTER TITLE STYLE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30BBE71F-1AE0-E14C-BCC9-3FFFA214F7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54BDD1E6-028B-3F42-A403-DA40C4444A16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8" name="Picture 67" descr="de.png">
              <a:extLst>
                <a:ext uri="{FF2B5EF4-FFF2-40B4-BE49-F238E27FC236}">
                  <a16:creationId xmlns:a16="http://schemas.microsoft.com/office/drawing/2014/main" id="{2D6D1B05-AD7A-444A-ADBC-E231A1C185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at.png">
              <a:extLst>
                <a:ext uri="{FF2B5EF4-FFF2-40B4-BE49-F238E27FC236}">
                  <a16:creationId xmlns:a16="http://schemas.microsoft.com/office/drawing/2014/main" id="{22800F37-C605-8B43-A39F-1E9B13C795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be.png">
              <a:extLst>
                <a:ext uri="{FF2B5EF4-FFF2-40B4-BE49-F238E27FC236}">
                  <a16:creationId xmlns:a16="http://schemas.microsoft.com/office/drawing/2014/main" id="{854F0140-73C1-984B-B5B6-5BE1AD4489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k.png">
              <a:extLst>
                <a:ext uri="{FF2B5EF4-FFF2-40B4-BE49-F238E27FC236}">
                  <a16:creationId xmlns:a16="http://schemas.microsoft.com/office/drawing/2014/main" id="{0F5D7C41-DA4D-2944-B1F8-17487BB2C2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>
              <a:extLst>
                <a:ext uri="{FF2B5EF4-FFF2-40B4-BE49-F238E27FC236}">
                  <a16:creationId xmlns:a16="http://schemas.microsoft.com/office/drawing/2014/main" id="{E34D9A91-F523-1E4C-9533-DF0CED619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>
              <a:extLst>
                <a:ext uri="{FF2B5EF4-FFF2-40B4-BE49-F238E27FC236}">
                  <a16:creationId xmlns:a16="http://schemas.microsoft.com/office/drawing/2014/main" id="{380B683A-5F0D-3D4B-8892-E6AD6B3E45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i.png">
              <a:extLst>
                <a:ext uri="{FF2B5EF4-FFF2-40B4-BE49-F238E27FC236}">
                  <a16:creationId xmlns:a16="http://schemas.microsoft.com/office/drawing/2014/main" id="{AFCDE9E2-86E4-854B-9874-D75647D721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r.png">
              <a:extLst>
                <a:ext uri="{FF2B5EF4-FFF2-40B4-BE49-F238E27FC236}">
                  <a16:creationId xmlns:a16="http://schemas.microsoft.com/office/drawing/2014/main" id="{52ACDD40-8980-7A47-9E5B-25B42430C7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gr.png">
              <a:extLst>
                <a:ext uri="{FF2B5EF4-FFF2-40B4-BE49-F238E27FC236}">
                  <a16:creationId xmlns:a16="http://schemas.microsoft.com/office/drawing/2014/main" id="{4BDBAA49-C987-2B46-A33C-6C05E2398F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hu.png">
              <a:extLst>
                <a:ext uri="{FF2B5EF4-FFF2-40B4-BE49-F238E27FC236}">
                  <a16:creationId xmlns:a16="http://schemas.microsoft.com/office/drawing/2014/main" id="{31C32FA3-C2A5-C242-8B8E-F2CB26DD84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e.png">
              <a:extLst>
                <a:ext uri="{FF2B5EF4-FFF2-40B4-BE49-F238E27FC236}">
                  <a16:creationId xmlns:a16="http://schemas.microsoft.com/office/drawing/2014/main" id="{EA3E783B-FE92-A144-98A8-E9CFFDCA0F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t.png">
              <a:extLst>
                <a:ext uri="{FF2B5EF4-FFF2-40B4-BE49-F238E27FC236}">
                  <a16:creationId xmlns:a16="http://schemas.microsoft.com/office/drawing/2014/main" id="{DFE30E24-B39D-C94D-9361-1742AEA39D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lu.png">
              <a:extLst>
                <a:ext uri="{FF2B5EF4-FFF2-40B4-BE49-F238E27FC236}">
                  <a16:creationId xmlns:a16="http://schemas.microsoft.com/office/drawing/2014/main" id="{41EC7C5F-5BC6-2A41-AC63-E4C5136B6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>
              <a:extLst>
                <a:ext uri="{FF2B5EF4-FFF2-40B4-BE49-F238E27FC236}">
                  <a16:creationId xmlns:a16="http://schemas.microsoft.com/office/drawing/2014/main" id="{AFF69EE0-4287-C549-9D87-58E244CF8B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>
              <a:extLst>
                <a:ext uri="{FF2B5EF4-FFF2-40B4-BE49-F238E27FC236}">
                  <a16:creationId xmlns:a16="http://schemas.microsoft.com/office/drawing/2014/main" id="{7EED7DEF-F627-524D-A0A3-4C96D2F629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l.png">
              <a:extLst>
                <a:ext uri="{FF2B5EF4-FFF2-40B4-BE49-F238E27FC236}">
                  <a16:creationId xmlns:a16="http://schemas.microsoft.com/office/drawing/2014/main" id="{F55DF420-F524-7D47-AB6C-3D5DF2C7B4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t.png">
              <a:extLst>
                <a:ext uri="{FF2B5EF4-FFF2-40B4-BE49-F238E27FC236}">
                  <a16:creationId xmlns:a16="http://schemas.microsoft.com/office/drawing/2014/main" id="{6C25DC71-DC3A-B242-A7C4-131F23ADDD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cz.png">
              <a:extLst>
                <a:ext uri="{FF2B5EF4-FFF2-40B4-BE49-F238E27FC236}">
                  <a16:creationId xmlns:a16="http://schemas.microsoft.com/office/drawing/2014/main" id="{131BA5C1-CACF-C34C-8ADB-7F553B4A82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>
              <a:extLst>
                <a:ext uri="{FF2B5EF4-FFF2-40B4-BE49-F238E27FC236}">
                  <a16:creationId xmlns:a16="http://schemas.microsoft.com/office/drawing/2014/main" id="{183225B3-F93D-194B-8328-D975E4F377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>
              <a:extLst>
                <a:ext uri="{FF2B5EF4-FFF2-40B4-BE49-F238E27FC236}">
                  <a16:creationId xmlns:a16="http://schemas.microsoft.com/office/drawing/2014/main" id="{AA4CD588-80C3-DD40-A168-D7B3D1B0A1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ch.png">
              <a:extLst>
                <a:ext uri="{FF2B5EF4-FFF2-40B4-BE49-F238E27FC236}">
                  <a16:creationId xmlns:a16="http://schemas.microsoft.com/office/drawing/2014/main" id="{7ED6A184-0CA2-CE46-A584-93598CB6C2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1483659E-38AE-E64E-94FE-E743D2262D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2E8B839E-B132-1C47-8E74-3C2191FC8E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AD7F2AAB-D7CE-5F4F-B494-E329541137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6838CAD7-86D9-2547-B3FD-0A4D956FF2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Picture 93" descr="si.png">
              <a:extLst>
                <a:ext uri="{FF2B5EF4-FFF2-40B4-BE49-F238E27FC236}">
                  <a16:creationId xmlns:a16="http://schemas.microsoft.com/office/drawing/2014/main" id="{4A9A61CA-4FBA-544E-AEBC-9F54CD1AC3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798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6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3" grpId="0">
        <p:bldSub>
          <a:bldChart bld="category"/>
        </p:bldSub>
      </p:bldGraphic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3EA04B-9705-5447-BA51-0DE6D96B4A59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32CB0D33-0F35-234C-8580-BE31162166B2}"/>
              </a:ext>
            </a:extLst>
          </p:cNvPr>
          <p:cNvGraphicFramePr/>
          <p:nvPr userDrawn="1"/>
        </p:nvGraphicFramePr>
        <p:xfrm>
          <a:off x="278275" y="1244313"/>
          <a:ext cx="11624274" cy="4832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5" name="Rectangle 6">
            <a:extLst>
              <a:ext uri="{FF2B5EF4-FFF2-40B4-BE49-F238E27FC236}">
                <a16:creationId xmlns:a16="http://schemas.microsoft.com/office/drawing/2014/main" id="{34F911A5-0999-1346-B5B7-6D1872DC7B8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dirty="0"/>
              <a:t>CLICK TO EDIT MASTER TITLE STYLE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6DD9E2B0-F6A6-2F4E-9ED8-6C559257CA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64FC43C5-4C8C-354F-B504-6C74090240E6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8" name="Picture 67" descr="de.png">
              <a:extLst>
                <a:ext uri="{FF2B5EF4-FFF2-40B4-BE49-F238E27FC236}">
                  <a16:creationId xmlns:a16="http://schemas.microsoft.com/office/drawing/2014/main" id="{C5BBE3B2-915D-8F44-B9F0-BD49EB4CFF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at.png">
              <a:extLst>
                <a:ext uri="{FF2B5EF4-FFF2-40B4-BE49-F238E27FC236}">
                  <a16:creationId xmlns:a16="http://schemas.microsoft.com/office/drawing/2014/main" id="{2216BF30-B059-DA46-A860-611F7C9FDB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be.png">
              <a:extLst>
                <a:ext uri="{FF2B5EF4-FFF2-40B4-BE49-F238E27FC236}">
                  <a16:creationId xmlns:a16="http://schemas.microsoft.com/office/drawing/2014/main" id="{E8A5517A-E364-D641-B119-DE1858C9D7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k.png">
              <a:extLst>
                <a:ext uri="{FF2B5EF4-FFF2-40B4-BE49-F238E27FC236}">
                  <a16:creationId xmlns:a16="http://schemas.microsoft.com/office/drawing/2014/main" id="{C2E8D44E-C7F2-0943-B4D5-F973690F11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>
              <a:extLst>
                <a:ext uri="{FF2B5EF4-FFF2-40B4-BE49-F238E27FC236}">
                  <a16:creationId xmlns:a16="http://schemas.microsoft.com/office/drawing/2014/main" id="{71A5D948-4D29-7040-9E54-B06C70BF7F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>
              <a:extLst>
                <a:ext uri="{FF2B5EF4-FFF2-40B4-BE49-F238E27FC236}">
                  <a16:creationId xmlns:a16="http://schemas.microsoft.com/office/drawing/2014/main" id="{AE335E1C-16F0-F141-A803-F9566AC5C3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i.png">
              <a:extLst>
                <a:ext uri="{FF2B5EF4-FFF2-40B4-BE49-F238E27FC236}">
                  <a16:creationId xmlns:a16="http://schemas.microsoft.com/office/drawing/2014/main" id="{1C290DA6-D863-EB45-95F4-A44098BB2D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r.png">
              <a:extLst>
                <a:ext uri="{FF2B5EF4-FFF2-40B4-BE49-F238E27FC236}">
                  <a16:creationId xmlns:a16="http://schemas.microsoft.com/office/drawing/2014/main" id="{21F2996D-076E-AA43-BAC9-D9F552D53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gr.png">
              <a:extLst>
                <a:ext uri="{FF2B5EF4-FFF2-40B4-BE49-F238E27FC236}">
                  <a16:creationId xmlns:a16="http://schemas.microsoft.com/office/drawing/2014/main" id="{2AEF6A7A-56C0-4F4E-808A-B3E310275A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hu.png">
              <a:extLst>
                <a:ext uri="{FF2B5EF4-FFF2-40B4-BE49-F238E27FC236}">
                  <a16:creationId xmlns:a16="http://schemas.microsoft.com/office/drawing/2014/main" id="{4E68A192-E096-FC44-8CC6-CD96FBB1ED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e.png">
              <a:extLst>
                <a:ext uri="{FF2B5EF4-FFF2-40B4-BE49-F238E27FC236}">
                  <a16:creationId xmlns:a16="http://schemas.microsoft.com/office/drawing/2014/main" id="{B1B44ED9-1CF2-0C41-B128-BE15B38638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t.png">
              <a:extLst>
                <a:ext uri="{FF2B5EF4-FFF2-40B4-BE49-F238E27FC236}">
                  <a16:creationId xmlns:a16="http://schemas.microsoft.com/office/drawing/2014/main" id="{A29FDA3B-84AF-614F-A7D7-8A5092C57B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lu.png">
              <a:extLst>
                <a:ext uri="{FF2B5EF4-FFF2-40B4-BE49-F238E27FC236}">
                  <a16:creationId xmlns:a16="http://schemas.microsoft.com/office/drawing/2014/main" id="{B3E343C9-67C4-2548-9DC2-5292D5D50C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>
              <a:extLst>
                <a:ext uri="{FF2B5EF4-FFF2-40B4-BE49-F238E27FC236}">
                  <a16:creationId xmlns:a16="http://schemas.microsoft.com/office/drawing/2014/main" id="{850AAECC-2B5B-374A-8184-7B93C0A06B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>
              <a:extLst>
                <a:ext uri="{FF2B5EF4-FFF2-40B4-BE49-F238E27FC236}">
                  <a16:creationId xmlns:a16="http://schemas.microsoft.com/office/drawing/2014/main" id="{82B7D08D-CA04-B940-AF03-7CEDDB8791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l.png">
              <a:extLst>
                <a:ext uri="{FF2B5EF4-FFF2-40B4-BE49-F238E27FC236}">
                  <a16:creationId xmlns:a16="http://schemas.microsoft.com/office/drawing/2014/main" id="{6C40452F-4768-8A46-BEA8-47876A3AB3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t.png">
              <a:extLst>
                <a:ext uri="{FF2B5EF4-FFF2-40B4-BE49-F238E27FC236}">
                  <a16:creationId xmlns:a16="http://schemas.microsoft.com/office/drawing/2014/main" id="{B237D371-598F-4748-AE92-C6E10D0F8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cz.png">
              <a:extLst>
                <a:ext uri="{FF2B5EF4-FFF2-40B4-BE49-F238E27FC236}">
                  <a16:creationId xmlns:a16="http://schemas.microsoft.com/office/drawing/2014/main" id="{A00FBDC2-4F3E-9649-855D-85E02C0893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>
              <a:extLst>
                <a:ext uri="{FF2B5EF4-FFF2-40B4-BE49-F238E27FC236}">
                  <a16:creationId xmlns:a16="http://schemas.microsoft.com/office/drawing/2014/main" id="{A313E3DA-01BD-6744-997E-E1860B4ED0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>
              <a:extLst>
                <a:ext uri="{FF2B5EF4-FFF2-40B4-BE49-F238E27FC236}">
                  <a16:creationId xmlns:a16="http://schemas.microsoft.com/office/drawing/2014/main" id="{DEE312E7-647E-3E4D-9299-6244611867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ch.png">
              <a:extLst>
                <a:ext uri="{FF2B5EF4-FFF2-40B4-BE49-F238E27FC236}">
                  <a16:creationId xmlns:a16="http://schemas.microsoft.com/office/drawing/2014/main" id="{D7194C18-4644-8E4C-96F7-F7D223F04F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F3DACACC-211D-0C49-8C78-C4030C405A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86385356-8D62-7F44-BD4A-F3F5CA9DFD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79D11D91-BE3C-3B4D-A4C0-71145CF825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EEE96B00-9BFC-2B40-96AD-EF54462849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Picture 93" descr="si.png">
              <a:extLst>
                <a:ext uri="{FF2B5EF4-FFF2-40B4-BE49-F238E27FC236}">
                  <a16:creationId xmlns:a16="http://schemas.microsoft.com/office/drawing/2014/main" id="{72F46799-C8ED-F84B-9C39-597DCE6EA9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36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6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3" grpId="0">
        <p:bldSub>
          <a:bldChart bld="category"/>
        </p:bldSub>
      </p:bldGraphic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4469-C24B-4485-9554-864CA5BFE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4BB0771-C5FD-364D-BD90-42231504E0FB}"/>
              </a:ext>
            </a:extLst>
          </p:cNvPr>
          <p:cNvSpPr/>
          <p:nvPr userDrawn="1"/>
        </p:nvSpPr>
        <p:spPr>
          <a:xfrm>
            <a:off x="0" y="-1"/>
            <a:ext cx="12192000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9" name="Rectangle 6">
            <a:extLst>
              <a:ext uri="{FF2B5EF4-FFF2-40B4-BE49-F238E27FC236}">
                <a16:creationId xmlns:a16="http://schemas.microsoft.com/office/drawing/2014/main" id="{8493550D-A1E3-3A4E-9392-FA472511DF53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6C1A716A-F635-E146-B1C9-5DAFF97E9B9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1477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30422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3EA04B-9705-5447-BA51-0DE6D96B4A59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136C1632-A714-CF4A-AE79-5241C3E6257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3496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5" name="Rectangle 6">
            <a:extLst>
              <a:ext uri="{FF2B5EF4-FFF2-40B4-BE49-F238E27FC236}">
                <a16:creationId xmlns:a16="http://schemas.microsoft.com/office/drawing/2014/main" id="{AB933D8D-E14C-BA4A-B236-D5A1517FD2D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87C3AC94-60D7-0646-AE5D-676AB1053A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F3919CB3-67AE-444C-B991-74AF82E29DDE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8" name="Picture 67" descr="de.png">
              <a:extLst>
                <a:ext uri="{FF2B5EF4-FFF2-40B4-BE49-F238E27FC236}">
                  <a16:creationId xmlns:a16="http://schemas.microsoft.com/office/drawing/2014/main" id="{4A1E7B69-49B9-9241-B6EE-EF9C5020C1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at.png">
              <a:extLst>
                <a:ext uri="{FF2B5EF4-FFF2-40B4-BE49-F238E27FC236}">
                  <a16:creationId xmlns:a16="http://schemas.microsoft.com/office/drawing/2014/main" id="{2F51A3EC-1051-324D-A11F-AEC4132D80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be.png">
              <a:extLst>
                <a:ext uri="{FF2B5EF4-FFF2-40B4-BE49-F238E27FC236}">
                  <a16:creationId xmlns:a16="http://schemas.microsoft.com/office/drawing/2014/main" id="{8AEC35C8-11F7-6243-85AE-E3811B43FC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k.png">
              <a:extLst>
                <a:ext uri="{FF2B5EF4-FFF2-40B4-BE49-F238E27FC236}">
                  <a16:creationId xmlns:a16="http://schemas.microsoft.com/office/drawing/2014/main" id="{2EB0DBF5-9335-5547-97F9-DDBB712472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>
              <a:extLst>
                <a:ext uri="{FF2B5EF4-FFF2-40B4-BE49-F238E27FC236}">
                  <a16:creationId xmlns:a16="http://schemas.microsoft.com/office/drawing/2014/main" id="{DCD1BB41-E820-1D44-B909-FE2C958E75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>
              <a:extLst>
                <a:ext uri="{FF2B5EF4-FFF2-40B4-BE49-F238E27FC236}">
                  <a16:creationId xmlns:a16="http://schemas.microsoft.com/office/drawing/2014/main" id="{9EE2925E-F2CE-CD47-A772-6B215950BC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i.png">
              <a:extLst>
                <a:ext uri="{FF2B5EF4-FFF2-40B4-BE49-F238E27FC236}">
                  <a16:creationId xmlns:a16="http://schemas.microsoft.com/office/drawing/2014/main" id="{74D693E4-18CC-3D4A-9DCD-43DA54ED03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r.png">
              <a:extLst>
                <a:ext uri="{FF2B5EF4-FFF2-40B4-BE49-F238E27FC236}">
                  <a16:creationId xmlns:a16="http://schemas.microsoft.com/office/drawing/2014/main" id="{2EFEB76F-2690-F642-BE40-F9B9D35C9A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gr.png">
              <a:extLst>
                <a:ext uri="{FF2B5EF4-FFF2-40B4-BE49-F238E27FC236}">
                  <a16:creationId xmlns:a16="http://schemas.microsoft.com/office/drawing/2014/main" id="{7D9B45D9-DEFB-D44A-A2D3-4D4B1BC878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hu.png">
              <a:extLst>
                <a:ext uri="{FF2B5EF4-FFF2-40B4-BE49-F238E27FC236}">
                  <a16:creationId xmlns:a16="http://schemas.microsoft.com/office/drawing/2014/main" id="{6BA51CF6-D992-CE4F-92AA-6219E12326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e.png">
              <a:extLst>
                <a:ext uri="{FF2B5EF4-FFF2-40B4-BE49-F238E27FC236}">
                  <a16:creationId xmlns:a16="http://schemas.microsoft.com/office/drawing/2014/main" id="{7961C66A-B438-244A-843E-421F13C91B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t.png">
              <a:extLst>
                <a:ext uri="{FF2B5EF4-FFF2-40B4-BE49-F238E27FC236}">
                  <a16:creationId xmlns:a16="http://schemas.microsoft.com/office/drawing/2014/main" id="{F1002FF7-13FE-A449-8DC3-CBCD6A471D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lu.png">
              <a:extLst>
                <a:ext uri="{FF2B5EF4-FFF2-40B4-BE49-F238E27FC236}">
                  <a16:creationId xmlns:a16="http://schemas.microsoft.com/office/drawing/2014/main" id="{4B8D0E5B-11DF-DF45-9689-7CE7ADC51D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>
              <a:extLst>
                <a:ext uri="{FF2B5EF4-FFF2-40B4-BE49-F238E27FC236}">
                  <a16:creationId xmlns:a16="http://schemas.microsoft.com/office/drawing/2014/main" id="{3EE2126A-1773-C644-B29C-62C90F83E3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>
              <a:extLst>
                <a:ext uri="{FF2B5EF4-FFF2-40B4-BE49-F238E27FC236}">
                  <a16:creationId xmlns:a16="http://schemas.microsoft.com/office/drawing/2014/main" id="{AA573092-C670-534E-A4DD-9D8F891208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l.png">
              <a:extLst>
                <a:ext uri="{FF2B5EF4-FFF2-40B4-BE49-F238E27FC236}">
                  <a16:creationId xmlns:a16="http://schemas.microsoft.com/office/drawing/2014/main" id="{23AC36F5-9798-E844-8E8D-59A6787C08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t.png">
              <a:extLst>
                <a:ext uri="{FF2B5EF4-FFF2-40B4-BE49-F238E27FC236}">
                  <a16:creationId xmlns:a16="http://schemas.microsoft.com/office/drawing/2014/main" id="{D93D69CF-218F-CA4B-9D6C-E8AC69F274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cz.png">
              <a:extLst>
                <a:ext uri="{FF2B5EF4-FFF2-40B4-BE49-F238E27FC236}">
                  <a16:creationId xmlns:a16="http://schemas.microsoft.com/office/drawing/2014/main" id="{21025442-C2C4-934C-816E-CA7955342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>
              <a:extLst>
                <a:ext uri="{FF2B5EF4-FFF2-40B4-BE49-F238E27FC236}">
                  <a16:creationId xmlns:a16="http://schemas.microsoft.com/office/drawing/2014/main" id="{2C05CE2F-3AC7-7C47-AB9C-BC947D80C1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>
              <a:extLst>
                <a:ext uri="{FF2B5EF4-FFF2-40B4-BE49-F238E27FC236}">
                  <a16:creationId xmlns:a16="http://schemas.microsoft.com/office/drawing/2014/main" id="{D6D3CD28-443F-FF42-923E-B1A112A7F7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ch.png">
              <a:extLst>
                <a:ext uri="{FF2B5EF4-FFF2-40B4-BE49-F238E27FC236}">
                  <a16:creationId xmlns:a16="http://schemas.microsoft.com/office/drawing/2014/main" id="{3786708F-14F3-1148-AEC1-678EB6E14B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583A5E89-4E4B-1740-8318-302CD322A9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E46C0863-3EBB-1349-B3D0-FDCD00C3B1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530D5F86-1575-834F-99D9-1DA7A1D951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797A7787-9F86-EE41-B930-EF79A3D489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Picture 93" descr="si.png">
              <a:extLst>
                <a:ext uri="{FF2B5EF4-FFF2-40B4-BE49-F238E27FC236}">
                  <a16:creationId xmlns:a16="http://schemas.microsoft.com/office/drawing/2014/main" id="{9CD4DD35-DE60-2C4F-AE7C-300D7D6B82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97279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3EA04B-9705-5447-BA51-0DE6D96B4A59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0A18E72C-2C4E-524F-A17A-85AA7410799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18261" y="1673225"/>
            <a:ext cx="578884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6" name="Content Placeholder 3">
            <a:extLst>
              <a:ext uri="{FF2B5EF4-FFF2-40B4-BE49-F238E27FC236}">
                <a16:creationId xmlns:a16="http://schemas.microsoft.com/office/drawing/2014/main" id="{F3286B48-E06B-6644-A082-EEBC19D84E4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10296" y="1673225"/>
            <a:ext cx="5776365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6" name="Rectangle 6">
            <a:extLst>
              <a:ext uri="{FF2B5EF4-FFF2-40B4-BE49-F238E27FC236}">
                <a16:creationId xmlns:a16="http://schemas.microsoft.com/office/drawing/2014/main" id="{15637BF2-3DA9-B642-B1D5-C75488583822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A33B9BBA-A845-6D4E-86B2-BC5A90630F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95B726BE-2AC3-E149-A9B8-F41EA2EBD12D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70" name="Picture 69" descr="de.png">
              <a:extLst>
                <a:ext uri="{FF2B5EF4-FFF2-40B4-BE49-F238E27FC236}">
                  <a16:creationId xmlns:a16="http://schemas.microsoft.com/office/drawing/2014/main" id="{86CCD56B-7756-9040-BFCC-6420FEFEC7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at.png">
              <a:extLst>
                <a:ext uri="{FF2B5EF4-FFF2-40B4-BE49-F238E27FC236}">
                  <a16:creationId xmlns:a16="http://schemas.microsoft.com/office/drawing/2014/main" id="{02942615-33B6-1445-98FB-8C766A030C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be.png">
              <a:extLst>
                <a:ext uri="{FF2B5EF4-FFF2-40B4-BE49-F238E27FC236}">
                  <a16:creationId xmlns:a16="http://schemas.microsoft.com/office/drawing/2014/main" id="{37C1F0CD-0327-DD43-B7FD-24B510DD95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dk.png">
              <a:extLst>
                <a:ext uri="{FF2B5EF4-FFF2-40B4-BE49-F238E27FC236}">
                  <a16:creationId xmlns:a16="http://schemas.microsoft.com/office/drawing/2014/main" id="{EA0B2AD3-B8CE-1940-B3A9-C46AF397CE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es.png">
              <a:extLst>
                <a:ext uri="{FF2B5EF4-FFF2-40B4-BE49-F238E27FC236}">
                  <a16:creationId xmlns:a16="http://schemas.microsoft.com/office/drawing/2014/main" id="{50B91995-695F-474F-9804-E7865A9927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ee.png">
              <a:extLst>
                <a:ext uri="{FF2B5EF4-FFF2-40B4-BE49-F238E27FC236}">
                  <a16:creationId xmlns:a16="http://schemas.microsoft.com/office/drawing/2014/main" id="{92BC2F39-C93E-2A4B-B8FF-1AF1D249BB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fi.png">
              <a:extLst>
                <a:ext uri="{FF2B5EF4-FFF2-40B4-BE49-F238E27FC236}">
                  <a16:creationId xmlns:a16="http://schemas.microsoft.com/office/drawing/2014/main" id="{A3F80BE6-F596-DC49-9DBD-DBF2C63128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fr.png">
              <a:extLst>
                <a:ext uri="{FF2B5EF4-FFF2-40B4-BE49-F238E27FC236}">
                  <a16:creationId xmlns:a16="http://schemas.microsoft.com/office/drawing/2014/main" id="{037BABBB-521C-1140-824E-FD90570CEF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gr.png">
              <a:extLst>
                <a:ext uri="{FF2B5EF4-FFF2-40B4-BE49-F238E27FC236}">
                  <a16:creationId xmlns:a16="http://schemas.microsoft.com/office/drawing/2014/main" id="{0232D684-5014-A743-836D-C1E18AEB67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hu.png">
              <a:extLst>
                <a:ext uri="{FF2B5EF4-FFF2-40B4-BE49-F238E27FC236}">
                  <a16:creationId xmlns:a16="http://schemas.microsoft.com/office/drawing/2014/main" id="{BE0E8B72-C75C-C544-BD88-C7AC5B28AD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ie.png">
              <a:extLst>
                <a:ext uri="{FF2B5EF4-FFF2-40B4-BE49-F238E27FC236}">
                  <a16:creationId xmlns:a16="http://schemas.microsoft.com/office/drawing/2014/main" id="{5CE7FEFD-1B2D-CF40-84B2-1B4589634F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it.png">
              <a:extLst>
                <a:ext uri="{FF2B5EF4-FFF2-40B4-BE49-F238E27FC236}">
                  <a16:creationId xmlns:a16="http://schemas.microsoft.com/office/drawing/2014/main" id="{FCF1305B-8352-BF41-8538-70F0A82F51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lu.png">
              <a:extLst>
                <a:ext uri="{FF2B5EF4-FFF2-40B4-BE49-F238E27FC236}">
                  <a16:creationId xmlns:a16="http://schemas.microsoft.com/office/drawing/2014/main" id="{A434A635-D3D7-FB46-8753-5263513849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no.png">
              <a:extLst>
                <a:ext uri="{FF2B5EF4-FFF2-40B4-BE49-F238E27FC236}">
                  <a16:creationId xmlns:a16="http://schemas.microsoft.com/office/drawing/2014/main" id="{148ED59A-DE29-8E44-A028-A1FB24B0C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nl.png">
              <a:extLst>
                <a:ext uri="{FF2B5EF4-FFF2-40B4-BE49-F238E27FC236}">
                  <a16:creationId xmlns:a16="http://schemas.microsoft.com/office/drawing/2014/main" id="{6EAE01DA-F37A-004C-ACC2-652F8AE1AC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pl.png">
              <a:extLst>
                <a:ext uri="{FF2B5EF4-FFF2-40B4-BE49-F238E27FC236}">
                  <a16:creationId xmlns:a16="http://schemas.microsoft.com/office/drawing/2014/main" id="{FA0BCE12-5E86-4A40-9CE8-9E7C2A26FA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pt.png">
              <a:extLst>
                <a:ext uri="{FF2B5EF4-FFF2-40B4-BE49-F238E27FC236}">
                  <a16:creationId xmlns:a16="http://schemas.microsoft.com/office/drawing/2014/main" id="{D3198910-0D3E-C64F-B495-87CE6B3EEE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z.png">
              <a:extLst>
                <a:ext uri="{FF2B5EF4-FFF2-40B4-BE49-F238E27FC236}">
                  <a16:creationId xmlns:a16="http://schemas.microsoft.com/office/drawing/2014/main" id="{6EC8AB51-8253-7A48-BE3B-7B57C44994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ro.png">
              <a:extLst>
                <a:ext uri="{FF2B5EF4-FFF2-40B4-BE49-F238E27FC236}">
                  <a16:creationId xmlns:a16="http://schemas.microsoft.com/office/drawing/2014/main" id="{FBD3A1A9-AC96-A24C-ADC9-8A4B640398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se.png">
              <a:extLst>
                <a:ext uri="{FF2B5EF4-FFF2-40B4-BE49-F238E27FC236}">
                  <a16:creationId xmlns:a16="http://schemas.microsoft.com/office/drawing/2014/main" id="{015FA324-792B-9441-8BEF-7AE7778152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 descr="ch.png">
              <a:extLst>
                <a:ext uri="{FF2B5EF4-FFF2-40B4-BE49-F238E27FC236}">
                  <a16:creationId xmlns:a16="http://schemas.microsoft.com/office/drawing/2014/main" id="{89107D1B-865F-3D44-9530-D29E85E7EF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uk.png">
              <a:extLst>
                <a:ext uri="{FF2B5EF4-FFF2-40B4-BE49-F238E27FC236}">
                  <a16:creationId xmlns:a16="http://schemas.microsoft.com/office/drawing/2014/main" id="{05DC4347-010A-8546-95CB-30CACAD471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73DEDA40-5EE3-7F40-901E-4DC6C25DEB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301F091D-7E40-5B4A-A3F5-B9061A879B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5" name="Picture 94" descr="ca.png">
              <a:extLst>
                <a:ext uri="{FF2B5EF4-FFF2-40B4-BE49-F238E27FC236}">
                  <a16:creationId xmlns:a16="http://schemas.microsoft.com/office/drawing/2014/main" id="{23955DDE-3FFD-3B45-A30C-F3A4693F99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7" name="Picture 96" descr="si.png">
              <a:extLst>
                <a:ext uri="{FF2B5EF4-FFF2-40B4-BE49-F238E27FC236}">
                  <a16:creationId xmlns:a16="http://schemas.microsoft.com/office/drawing/2014/main" id="{7BEB4250-293A-B04A-AFF0-259EF7D4B7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6979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96350AC2-572B-E748-93A7-E8D48F6FC32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4CCAF8EA-1D76-424C-ACE1-069FB50A35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3496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812556C-035F-674D-8E77-65829009A7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0D753EF-FB6B-794A-9C8D-7C93238384F3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70" name="Picture 69" descr="de.png">
              <a:extLst>
                <a:ext uri="{FF2B5EF4-FFF2-40B4-BE49-F238E27FC236}">
                  <a16:creationId xmlns:a16="http://schemas.microsoft.com/office/drawing/2014/main" id="{3E0BE515-36C5-AC4E-85D6-FD92585545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at.png">
              <a:extLst>
                <a:ext uri="{FF2B5EF4-FFF2-40B4-BE49-F238E27FC236}">
                  <a16:creationId xmlns:a16="http://schemas.microsoft.com/office/drawing/2014/main" id="{4AD08497-D4C5-1D4B-BF0F-C93A90ACCF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be.png">
              <a:extLst>
                <a:ext uri="{FF2B5EF4-FFF2-40B4-BE49-F238E27FC236}">
                  <a16:creationId xmlns:a16="http://schemas.microsoft.com/office/drawing/2014/main" id="{2AD16C83-907A-0B49-80C1-C935D42D6C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dk.png">
              <a:extLst>
                <a:ext uri="{FF2B5EF4-FFF2-40B4-BE49-F238E27FC236}">
                  <a16:creationId xmlns:a16="http://schemas.microsoft.com/office/drawing/2014/main" id="{AFC7A15D-D07B-6E4A-92AF-81100BA1FA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es.png">
              <a:extLst>
                <a:ext uri="{FF2B5EF4-FFF2-40B4-BE49-F238E27FC236}">
                  <a16:creationId xmlns:a16="http://schemas.microsoft.com/office/drawing/2014/main" id="{3D9CA531-F2A9-5543-90E9-5221B513B3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ee.png">
              <a:extLst>
                <a:ext uri="{FF2B5EF4-FFF2-40B4-BE49-F238E27FC236}">
                  <a16:creationId xmlns:a16="http://schemas.microsoft.com/office/drawing/2014/main" id="{CD13698E-3DD8-0E4E-8058-29625707DE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fi.png">
              <a:extLst>
                <a:ext uri="{FF2B5EF4-FFF2-40B4-BE49-F238E27FC236}">
                  <a16:creationId xmlns:a16="http://schemas.microsoft.com/office/drawing/2014/main" id="{352A09BA-AA3E-E246-8751-EF9399787D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fr.png">
              <a:extLst>
                <a:ext uri="{FF2B5EF4-FFF2-40B4-BE49-F238E27FC236}">
                  <a16:creationId xmlns:a16="http://schemas.microsoft.com/office/drawing/2014/main" id="{15F59E14-53BA-3743-8933-5019D08921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gr.png">
              <a:extLst>
                <a:ext uri="{FF2B5EF4-FFF2-40B4-BE49-F238E27FC236}">
                  <a16:creationId xmlns:a16="http://schemas.microsoft.com/office/drawing/2014/main" id="{F0A8E825-70BA-2340-BB90-40EF9D198D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hu.png">
              <a:extLst>
                <a:ext uri="{FF2B5EF4-FFF2-40B4-BE49-F238E27FC236}">
                  <a16:creationId xmlns:a16="http://schemas.microsoft.com/office/drawing/2014/main" id="{C9327024-5873-A341-B5BB-7871A2307B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ie.png">
              <a:extLst>
                <a:ext uri="{FF2B5EF4-FFF2-40B4-BE49-F238E27FC236}">
                  <a16:creationId xmlns:a16="http://schemas.microsoft.com/office/drawing/2014/main" id="{E24C7DBA-AAC3-FE41-A9DF-81F6BED828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it.png">
              <a:extLst>
                <a:ext uri="{FF2B5EF4-FFF2-40B4-BE49-F238E27FC236}">
                  <a16:creationId xmlns:a16="http://schemas.microsoft.com/office/drawing/2014/main" id="{F533CBB8-A9D9-4540-A3E2-E1DEC4D178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lu.png">
              <a:extLst>
                <a:ext uri="{FF2B5EF4-FFF2-40B4-BE49-F238E27FC236}">
                  <a16:creationId xmlns:a16="http://schemas.microsoft.com/office/drawing/2014/main" id="{96309618-58DA-AF40-8E97-70C07C4BC9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no.png">
              <a:extLst>
                <a:ext uri="{FF2B5EF4-FFF2-40B4-BE49-F238E27FC236}">
                  <a16:creationId xmlns:a16="http://schemas.microsoft.com/office/drawing/2014/main" id="{E02F0EC6-50E7-0A49-B367-3BA963B4DA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nl.png">
              <a:extLst>
                <a:ext uri="{FF2B5EF4-FFF2-40B4-BE49-F238E27FC236}">
                  <a16:creationId xmlns:a16="http://schemas.microsoft.com/office/drawing/2014/main" id="{66A00CC7-A39B-7F4E-A4B4-3F50F862AC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pl.png">
              <a:extLst>
                <a:ext uri="{FF2B5EF4-FFF2-40B4-BE49-F238E27FC236}">
                  <a16:creationId xmlns:a16="http://schemas.microsoft.com/office/drawing/2014/main" id="{F9B85F9F-C35B-E940-B7FC-8F2B95FBC6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pt.png">
              <a:extLst>
                <a:ext uri="{FF2B5EF4-FFF2-40B4-BE49-F238E27FC236}">
                  <a16:creationId xmlns:a16="http://schemas.microsoft.com/office/drawing/2014/main" id="{FEF1B36D-68CD-514A-A54D-BD9DFB7C80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z.png">
              <a:extLst>
                <a:ext uri="{FF2B5EF4-FFF2-40B4-BE49-F238E27FC236}">
                  <a16:creationId xmlns:a16="http://schemas.microsoft.com/office/drawing/2014/main" id="{BC08FF91-C2E9-0C42-A87B-B0A7BB4336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ro.png">
              <a:extLst>
                <a:ext uri="{FF2B5EF4-FFF2-40B4-BE49-F238E27FC236}">
                  <a16:creationId xmlns:a16="http://schemas.microsoft.com/office/drawing/2014/main" id="{1013DA24-610E-5343-9263-BFC3D7F85D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se.png">
              <a:extLst>
                <a:ext uri="{FF2B5EF4-FFF2-40B4-BE49-F238E27FC236}">
                  <a16:creationId xmlns:a16="http://schemas.microsoft.com/office/drawing/2014/main" id="{A51FD3B1-D35C-A049-A2F1-3DD063F463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 descr="ch.png">
              <a:extLst>
                <a:ext uri="{FF2B5EF4-FFF2-40B4-BE49-F238E27FC236}">
                  <a16:creationId xmlns:a16="http://schemas.microsoft.com/office/drawing/2014/main" id="{9885ED5A-99CB-0540-A43F-3EF2ED8505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uk.png">
              <a:extLst>
                <a:ext uri="{FF2B5EF4-FFF2-40B4-BE49-F238E27FC236}">
                  <a16:creationId xmlns:a16="http://schemas.microsoft.com/office/drawing/2014/main" id="{395CEFF7-61A1-D542-9A36-D4B5FAB250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A28FA657-DDCB-0F46-B1E3-B1D53B6D02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A44741D0-6D4B-364A-90DC-59354AFD96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4" name="Picture 93" descr="ca.png">
              <a:extLst>
                <a:ext uri="{FF2B5EF4-FFF2-40B4-BE49-F238E27FC236}">
                  <a16:creationId xmlns:a16="http://schemas.microsoft.com/office/drawing/2014/main" id="{8E39FC76-DD72-7B41-A228-475ECDF513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94" descr="si.png">
              <a:extLst>
                <a:ext uri="{FF2B5EF4-FFF2-40B4-BE49-F238E27FC236}">
                  <a16:creationId xmlns:a16="http://schemas.microsoft.com/office/drawing/2014/main" id="{F6AADE0C-1E43-A747-88A9-2ECB5BCF4D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15553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819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99CF3855-1D27-0A40-BAE3-42EFBD7480E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98BCAF30-A127-1A48-9EAD-FDB4600F81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41665"/>
          </a:xfrm>
        </p:spPr>
        <p:txBody>
          <a:bodyPr/>
          <a:lstStyle>
            <a:lvl1pPr>
              <a:defRPr>
                <a:solidFill>
                  <a:srgbClr val="335E6F"/>
                </a:solidFill>
              </a:defRPr>
            </a:lvl1pPr>
            <a:lvl2pPr>
              <a:defRPr>
                <a:solidFill>
                  <a:srgbClr val="335E6F"/>
                </a:solidFill>
              </a:defRPr>
            </a:lvl2pPr>
            <a:lvl3pPr>
              <a:defRPr>
                <a:solidFill>
                  <a:srgbClr val="335E6F"/>
                </a:solidFill>
              </a:defRPr>
            </a:lvl3pPr>
            <a:lvl4pPr>
              <a:defRPr>
                <a:solidFill>
                  <a:srgbClr val="335E6F"/>
                </a:solidFill>
              </a:defRPr>
            </a:lvl4pPr>
            <a:lvl5pPr>
              <a:defRPr>
                <a:solidFill>
                  <a:srgbClr val="335E6F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7828C28-FB53-5144-86D3-7E4683BB90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2B9B5F3A-721D-494D-8CF0-B2B71A137D2C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70" name="Picture 69" descr="de.png">
              <a:extLst>
                <a:ext uri="{FF2B5EF4-FFF2-40B4-BE49-F238E27FC236}">
                  <a16:creationId xmlns:a16="http://schemas.microsoft.com/office/drawing/2014/main" id="{7C4A49A4-1E5D-5245-B0AD-8AEFB135F8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at.png">
              <a:extLst>
                <a:ext uri="{FF2B5EF4-FFF2-40B4-BE49-F238E27FC236}">
                  <a16:creationId xmlns:a16="http://schemas.microsoft.com/office/drawing/2014/main" id="{69B57406-1333-8A44-B842-EBA0BC4F17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be.png">
              <a:extLst>
                <a:ext uri="{FF2B5EF4-FFF2-40B4-BE49-F238E27FC236}">
                  <a16:creationId xmlns:a16="http://schemas.microsoft.com/office/drawing/2014/main" id="{A6B1734B-D5A8-DE49-AA01-38E642B647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dk.png">
              <a:extLst>
                <a:ext uri="{FF2B5EF4-FFF2-40B4-BE49-F238E27FC236}">
                  <a16:creationId xmlns:a16="http://schemas.microsoft.com/office/drawing/2014/main" id="{8107B006-DB08-E941-8F60-6E22CAA6C8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es.png">
              <a:extLst>
                <a:ext uri="{FF2B5EF4-FFF2-40B4-BE49-F238E27FC236}">
                  <a16:creationId xmlns:a16="http://schemas.microsoft.com/office/drawing/2014/main" id="{DE249D69-D609-0D4B-B06E-1FFEF53D2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ee.png">
              <a:extLst>
                <a:ext uri="{FF2B5EF4-FFF2-40B4-BE49-F238E27FC236}">
                  <a16:creationId xmlns:a16="http://schemas.microsoft.com/office/drawing/2014/main" id="{C1D5F2E1-D1E9-3444-8701-F44D0F31D2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fi.png">
              <a:extLst>
                <a:ext uri="{FF2B5EF4-FFF2-40B4-BE49-F238E27FC236}">
                  <a16:creationId xmlns:a16="http://schemas.microsoft.com/office/drawing/2014/main" id="{14D1F825-6F69-5D4E-9F65-C7B29517BF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fr.png">
              <a:extLst>
                <a:ext uri="{FF2B5EF4-FFF2-40B4-BE49-F238E27FC236}">
                  <a16:creationId xmlns:a16="http://schemas.microsoft.com/office/drawing/2014/main" id="{6ADF6249-A248-D94A-BE09-9DE7D1E687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gr.png">
              <a:extLst>
                <a:ext uri="{FF2B5EF4-FFF2-40B4-BE49-F238E27FC236}">
                  <a16:creationId xmlns:a16="http://schemas.microsoft.com/office/drawing/2014/main" id="{24BAD906-01BE-1243-9593-5CA0E50080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hu.png">
              <a:extLst>
                <a:ext uri="{FF2B5EF4-FFF2-40B4-BE49-F238E27FC236}">
                  <a16:creationId xmlns:a16="http://schemas.microsoft.com/office/drawing/2014/main" id="{7E6CB43F-0475-1C44-A818-CDE2E62030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ie.png">
              <a:extLst>
                <a:ext uri="{FF2B5EF4-FFF2-40B4-BE49-F238E27FC236}">
                  <a16:creationId xmlns:a16="http://schemas.microsoft.com/office/drawing/2014/main" id="{9053D6AA-6D7D-7D46-9CF5-F84DD8913F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it.png">
              <a:extLst>
                <a:ext uri="{FF2B5EF4-FFF2-40B4-BE49-F238E27FC236}">
                  <a16:creationId xmlns:a16="http://schemas.microsoft.com/office/drawing/2014/main" id="{3D23E669-8459-6245-83D4-58DC1A45D7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lu.png">
              <a:extLst>
                <a:ext uri="{FF2B5EF4-FFF2-40B4-BE49-F238E27FC236}">
                  <a16:creationId xmlns:a16="http://schemas.microsoft.com/office/drawing/2014/main" id="{28326E43-2252-B14C-8827-3628136A5C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no.png">
              <a:extLst>
                <a:ext uri="{FF2B5EF4-FFF2-40B4-BE49-F238E27FC236}">
                  <a16:creationId xmlns:a16="http://schemas.microsoft.com/office/drawing/2014/main" id="{B1447546-D1E0-FB4F-A3DF-B72C7872A4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nl.png">
              <a:extLst>
                <a:ext uri="{FF2B5EF4-FFF2-40B4-BE49-F238E27FC236}">
                  <a16:creationId xmlns:a16="http://schemas.microsoft.com/office/drawing/2014/main" id="{407F7FFA-5F0A-0848-818E-7CA823F2D2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pl.png">
              <a:extLst>
                <a:ext uri="{FF2B5EF4-FFF2-40B4-BE49-F238E27FC236}">
                  <a16:creationId xmlns:a16="http://schemas.microsoft.com/office/drawing/2014/main" id="{83965FCF-DC2F-1142-834F-8077E64349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pt.png">
              <a:extLst>
                <a:ext uri="{FF2B5EF4-FFF2-40B4-BE49-F238E27FC236}">
                  <a16:creationId xmlns:a16="http://schemas.microsoft.com/office/drawing/2014/main" id="{D6D6669B-E212-8247-8C3A-2A22F37DFD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z.png">
              <a:extLst>
                <a:ext uri="{FF2B5EF4-FFF2-40B4-BE49-F238E27FC236}">
                  <a16:creationId xmlns:a16="http://schemas.microsoft.com/office/drawing/2014/main" id="{52043352-DFB1-DA44-BE6F-93BDC5E258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ro.png">
              <a:extLst>
                <a:ext uri="{FF2B5EF4-FFF2-40B4-BE49-F238E27FC236}">
                  <a16:creationId xmlns:a16="http://schemas.microsoft.com/office/drawing/2014/main" id="{F10E538C-F57E-AA46-86D8-4CC52ACCD9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se.png">
              <a:extLst>
                <a:ext uri="{FF2B5EF4-FFF2-40B4-BE49-F238E27FC236}">
                  <a16:creationId xmlns:a16="http://schemas.microsoft.com/office/drawing/2014/main" id="{B08B8E40-C372-BF42-9A7B-A0E4A988A7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 descr="ch.png">
              <a:extLst>
                <a:ext uri="{FF2B5EF4-FFF2-40B4-BE49-F238E27FC236}">
                  <a16:creationId xmlns:a16="http://schemas.microsoft.com/office/drawing/2014/main" id="{11D7A569-5B4B-8342-94D0-30F7EA89B1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uk.png">
              <a:extLst>
                <a:ext uri="{FF2B5EF4-FFF2-40B4-BE49-F238E27FC236}">
                  <a16:creationId xmlns:a16="http://schemas.microsoft.com/office/drawing/2014/main" id="{2AB83AC0-F654-CF4F-B5A5-B0021D1638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CAE5830C-1DEE-B844-A7DA-C57B2DDD55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53EA941B-BC4B-D747-BE7F-9501D35429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4" name="Picture 93" descr="ca.png">
              <a:extLst>
                <a:ext uri="{FF2B5EF4-FFF2-40B4-BE49-F238E27FC236}">
                  <a16:creationId xmlns:a16="http://schemas.microsoft.com/office/drawing/2014/main" id="{B1D26E50-5FBE-EF41-B5A2-03DA57F241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94" descr="si.png">
              <a:extLst>
                <a:ext uri="{FF2B5EF4-FFF2-40B4-BE49-F238E27FC236}">
                  <a16:creationId xmlns:a16="http://schemas.microsoft.com/office/drawing/2014/main" id="{CAA1964F-1483-F24C-B6CB-F6578CB8C1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89355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008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61A08BBE-5D70-DA4B-97D7-C86D7A5ABEF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59A771E7-2D58-194C-A791-65ECD8AB5A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41665"/>
          </a:xfrm>
        </p:spPr>
        <p:txBody>
          <a:bodyPr/>
          <a:lstStyle>
            <a:lvl1pPr>
              <a:defRPr>
                <a:solidFill>
                  <a:srgbClr val="76C8AE"/>
                </a:solidFill>
              </a:defRPr>
            </a:lvl1pPr>
            <a:lvl2pPr>
              <a:defRPr>
                <a:solidFill>
                  <a:srgbClr val="76C8AE"/>
                </a:solidFill>
              </a:defRPr>
            </a:lvl2pPr>
            <a:lvl3pPr>
              <a:defRPr>
                <a:solidFill>
                  <a:srgbClr val="76C8AE"/>
                </a:solidFill>
              </a:defRPr>
            </a:lvl3pPr>
            <a:lvl4pPr>
              <a:defRPr>
                <a:solidFill>
                  <a:srgbClr val="76C8AE"/>
                </a:solidFill>
              </a:defRPr>
            </a:lvl4pPr>
            <a:lvl5pPr>
              <a:defRPr>
                <a:solidFill>
                  <a:srgbClr val="76C8AE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D14AB66-7690-9640-BED0-3CA4283140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A89E20D2-A506-C341-A842-A81BBD976CE4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70" name="Picture 69" descr="de.png">
              <a:extLst>
                <a:ext uri="{FF2B5EF4-FFF2-40B4-BE49-F238E27FC236}">
                  <a16:creationId xmlns:a16="http://schemas.microsoft.com/office/drawing/2014/main" id="{2C511E92-C3EB-3247-8576-1925580068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at.png">
              <a:extLst>
                <a:ext uri="{FF2B5EF4-FFF2-40B4-BE49-F238E27FC236}">
                  <a16:creationId xmlns:a16="http://schemas.microsoft.com/office/drawing/2014/main" id="{991A87D9-E628-1D48-B657-7CE4C84818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be.png">
              <a:extLst>
                <a:ext uri="{FF2B5EF4-FFF2-40B4-BE49-F238E27FC236}">
                  <a16:creationId xmlns:a16="http://schemas.microsoft.com/office/drawing/2014/main" id="{75CC38DB-9F55-F14D-B254-AF3E753660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dk.png">
              <a:extLst>
                <a:ext uri="{FF2B5EF4-FFF2-40B4-BE49-F238E27FC236}">
                  <a16:creationId xmlns:a16="http://schemas.microsoft.com/office/drawing/2014/main" id="{BCBBBC07-F70F-8745-8604-EF974011BC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es.png">
              <a:extLst>
                <a:ext uri="{FF2B5EF4-FFF2-40B4-BE49-F238E27FC236}">
                  <a16:creationId xmlns:a16="http://schemas.microsoft.com/office/drawing/2014/main" id="{2C4A4098-2E18-BF47-8C5B-190434D205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ee.png">
              <a:extLst>
                <a:ext uri="{FF2B5EF4-FFF2-40B4-BE49-F238E27FC236}">
                  <a16:creationId xmlns:a16="http://schemas.microsoft.com/office/drawing/2014/main" id="{5DAB8230-B9C4-024E-A6D8-EB46FFEDC1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fi.png">
              <a:extLst>
                <a:ext uri="{FF2B5EF4-FFF2-40B4-BE49-F238E27FC236}">
                  <a16:creationId xmlns:a16="http://schemas.microsoft.com/office/drawing/2014/main" id="{C11796F3-7111-6B44-831D-5C2366879D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fr.png">
              <a:extLst>
                <a:ext uri="{FF2B5EF4-FFF2-40B4-BE49-F238E27FC236}">
                  <a16:creationId xmlns:a16="http://schemas.microsoft.com/office/drawing/2014/main" id="{4189A5E6-8D30-E04A-9116-3CB34EF7B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gr.png">
              <a:extLst>
                <a:ext uri="{FF2B5EF4-FFF2-40B4-BE49-F238E27FC236}">
                  <a16:creationId xmlns:a16="http://schemas.microsoft.com/office/drawing/2014/main" id="{ACBEB20F-F79E-FD48-BEE0-99F427F485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hu.png">
              <a:extLst>
                <a:ext uri="{FF2B5EF4-FFF2-40B4-BE49-F238E27FC236}">
                  <a16:creationId xmlns:a16="http://schemas.microsoft.com/office/drawing/2014/main" id="{6103AA1B-93F4-E942-A6FF-9C6F94A9E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ie.png">
              <a:extLst>
                <a:ext uri="{FF2B5EF4-FFF2-40B4-BE49-F238E27FC236}">
                  <a16:creationId xmlns:a16="http://schemas.microsoft.com/office/drawing/2014/main" id="{FF0EC5ED-705F-D64F-B78B-E3FC09DD5A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it.png">
              <a:extLst>
                <a:ext uri="{FF2B5EF4-FFF2-40B4-BE49-F238E27FC236}">
                  <a16:creationId xmlns:a16="http://schemas.microsoft.com/office/drawing/2014/main" id="{CC297F9F-1B47-2D43-933D-9130D489DB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lu.png">
              <a:extLst>
                <a:ext uri="{FF2B5EF4-FFF2-40B4-BE49-F238E27FC236}">
                  <a16:creationId xmlns:a16="http://schemas.microsoft.com/office/drawing/2014/main" id="{7E515F92-52A1-9F47-8662-B497B64B56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no.png">
              <a:extLst>
                <a:ext uri="{FF2B5EF4-FFF2-40B4-BE49-F238E27FC236}">
                  <a16:creationId xmlns:a16="http://schemas.microsoft.com/office/drawing/2014/main" id="{0DC5495A-FFFD-1C4F-BB19-0371F469A7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nl.png">
              <a:extLst>
                <a:ext uri="{FF2B5EF4-FFF2-40B4-BE49-F238E27FC236}">
                  <a16:creationId xmlns:a16="http://schemas.microsoft.com/office/drawing/2014/main" id="{3CD155EB-370A-3C44-BC3E-570E37B30E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pl.png">
              <a:extLst>
                <a:ext uri="{FF2B5EF4-FFF2-40B4-BE49-F238E27FC236}">
                  <a16:creationId xmlns:a16="http://schemas.microsoft.com/office/drawing/2014/main" id="{032C5F7D-B39B-5A49-884F-CEAAF27B0A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pt.png">
              <a:extLst>
                <a:ext uri="{FF2B5EF4-FFF2-40B4-BE49-F238E27FC236}">
                  <a16:creationId xmlns:a16="http://schemas.microsoft.com/office/drawing/2014/main" id="{EA728A26-11ED-6442-B47A-45D5EC0D2D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z.png">
              <a:extLst>
                <a:ext uri="{FF2B5EF4-FFF2-40B4-BE49-F238E27FC236}">
                  <a16:creationId xmlns:a16="http://schemas.microsoft.com/office/drawing/2014/main" id="{7A12CF0B-6BAB-A54D-84D2-AEDE8C08A0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ro.png">
              <a:extLst>
                <a:ext uri="{FF2B5EF4-FFF2-40B4-BE49-F238E27FC236}">
                  <a16:creationId xmlns:a16="http://schemas.microsoft.com/office/drawing/2014/main" id="{977ABF4F-331C-B345-B56E-D07E31659A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se.png">
              <a:extLst>
                <a:ext uri="{FF2B5EF4-FFF2-40B4-BE49-F238E27FC236}">
                  <a16:creationId xmlns:a16="http://schemas.microsoft.com/office/drawing/2014/main" id="{7D81004D-A870-C74B-8CF0-9FC2D756C6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 descr="ch.png">
              <a:extLst>
                <a:ext uri="{FF2B5EF4-FFF2-40B4-BE49-F238E27FC236}">
                  <a16:creationId xmlns:a16="http://schemas.microsoft.com/office/drawing/2014/main" id="{CD967344-EC0A-394B-AB8B-F9ADBF0E64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uk.png">
              <a:extLst>
                <a:ext uri="{FF2B5EF4-FFF2-40B4-BE49-F238E27FC236}">
                  <a16:creationId xmlns:a16="http://schemas.microsoft.com/office/drawing/2014/main" id="{0A5AE9E6-9695-7447-AC0C-A0FE08B3E7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0141C067-31B8-4444-A2E6-96DCF6B385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900093EA-DACB-AC47-80ED-FF09F1B2F7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4" name="Picture 93" descr="ca.png">
              <a:extLst>
                <a:ext uri="{FF2B5EF4-FFF2-40B4-BE49-F238E27FC236}">
                  <a16:creationId xmlns:a16="http://schemas.microsoft.com/office/drawing/2014/main" id="{87E18D4D-E1B0-2549-AFEF-F388916F50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94" descr="si.png">
              <a:extLst>
                <a:ext uri="{FF2B5EF4-FFF2-40B4-BE49-F238E27FC236}">
                  <a16:creationId xmlns:a16="http://schemas.microsoft.com/office/drawing/2014/main" id="{426DF8CA-638C-A546-B688-FB41781EAF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82881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1"/>
          </a:xfrm>
          <a:prstGeom prst="rect">
            <a:avLst/>
          </a:prstGeom>
          <a:solidFill>
            <a:srgbClr val="960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A19D1F52-7906-AD4A-B780-043F23CACFC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50DD3B0C-E39C-2649-9351-6C8A44BE98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41666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61E3115-3303-9045-AC29-E05D095BD8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6B5C5848-CD9D-5B47-B49B-BA8FA74BA2C5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70" name="Picture 69" descr="de.png">
              <a:extLst>
                <a:ext uri="{FF2B5EF4-FFF2-40B4-BE49-F238E27FC236}">
                  <a16:creationId xmlns:a16="http://schemas.microsoft.com/office/drawing/2014/main" id="{495DE767-D5E0-AD43-B4FC-F41DF09954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at.png">
              <a:extLst>
                <a:ext uri="{FF2B5EF4-FFF2-40B4-BE49-F238E27FC236}">
                  <a16:creationId xmlns:a16="http://schemas.microsoft.com/office/drawing/2014/main" id="{3A1F98F6-4375-7E4A-93A9-735A400F09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be.png">
              <a:extLst>
                <a:ext uri="{FF2B5EF4-FFF2-40B4-BE49-F238E27FC236}">
                  <a16:creationId xmlns:a16="http://schemas.microsoft.com/office/drawing/2014/main" id="{9B9CAAA2-92F7-4949-9F65-10B322E60C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dk.png">
              <a:extLst>
                <a:ext uri="{FF2B5EF4-FFF2-40B4-BE49-F238E27FC236}">
                  <a16:creationId xmlns:a16="http://schemas.microsoft.com/office/drawing/2014/main" id="{6E66B33F-32E9-DB4B-8600-C80B42DD35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es.png">
              <a:extLst>
                <a:ext uri="{FF2B5EF4-FFF2-40B4-BE49-F238E27FC236}">
                  <a16:creationId xmlns:a16="http://schemas.microsoft.com/office/drawing/2014/main" id="{75BD25C3-CFC3-F140-9C55-CAF22DD553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ee.png">
              <a:extLst>
                <a:ext uri="{FF2B5EF4-FFF2-40B4-BE49-F238E27FC236}">
                  <a16:creationId xmlns:a16="http://schemas.microsoft.com/office/drawing/2014/main" id="{D5800677-80A7-CE4B-9DEC-C58AEB765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fi.png">
              <a:extLst>
                <a:ext uri="{FF2B5EF4-FFF2-40B4-BE49-F238E27FC236}">
                  <a16:creationId xmlns:a16="http://schemas.microsoft.com/office/drawing/2014/main" id="{419517ED-F7A9-CF41-BB43-920DA0706F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fr.png">
              <a:extLst>
                <a:ext uri="{FF2B5EF4-FFF2-40B4-BE49-F238E27FC236}">
                  <a16:creationId xmlns:a16="http://schemas.microsoft.com/office/drawing/2014/main" id="{54898E7C-54E2-0648-A7F1-8488D7FBF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gr.png">
              <a:extLst>
                <a:ext uri="{FF2B5EF4-FFF2-40B4-BE49-F238E27FC236}">
                  <a16:creationId xmlns:a16="http://schemas.microsoft.com/office/drawing/2014/main" id="{398338BF-5E7F-FF4F-99F5-76CE463A87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hu.png">
              <a:extLst>
                <a:ext uri="{FF2B5EF4-FFF2-40B4-BE49-F238E27FC236}">
                  <a16:creationId xmlns:a16="http://schemas.microsoft.com/office/drawing/2014/main" id="{98054F85-35E7-1348-A35D-2C798A165D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ie.png">
              <a:extLst>
                <a:ext uri="{FF2B5EF4-FFF2-40B4-BE49-F238E27FC236}">
                  <a16:creationId xmlns:a16="http://schemas.microsoft.com/office/drawing/2014/main" id="{A1F6F378-AD17-C04A-A572-ACF583E575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it.png">
              <a:extLst>
                <a:ext uri="{FF2B5EF4-FFF2-40B4-BE49-F238E27FC236}">
                  <a16:creationId xmlns:a16="http://schemas.microsoft.com/office/drawing/2014/main" id="{6C3788C8-006C-C240-9751-6B7CF2695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lu.png">
              <a:extLst>
                <a:ext uri="{FF2B5EF4-FFF2-40B4-BE49-F238E27FC236}">
                  <a16:creationId xmlns:a16="http://schemas.microsoft.com/office/drawing/2014/main" id="{79E0A4A9-A497-454B-8F17-A3FE77F804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no.png">
              <a:extLst>
                <a:ext uri="{FF2B5EF4-FFF2-40B4-BE49-F238E27FC236}">
                  <a16:creationId xmlns:a16="http://schemas.microsoft.com/office/drawing/2014/main" id="{6A0986DE-300C-1749-9690-BA10A09870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nl.png">
              <a:extLst>
                <a:ext uri="{FF2B5EF4-FFF2-40B4-BE49-F238E27FC236}">
                  <a16:creationId xmlns:a16="http://schemas.microsoft.com/office/drawing/2014/main" id="{79BB2655-EA82-BE43-9AA7-36238F477C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pl.png">
              <a:extLst>
                <a:ext uri="{FF2B5EF4-FFF2-40B4-BE49-F238E27FC236}">
                  <a16:creationId xmlns:a16="http://schemas.microsoft.com/office/drawing/2014/main" id="{348DD114-A5E2-D24A-9EA6-2F896B6D1E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pt.png">
              <a:extLst>
                <a:ext uri="{FF2B5EF4-FFF2-40B4-BE49-F238E27FC236}">
                  <a16:creationId xmlns:a16="http://schemas.microsoft.com/office/drawing/2014/main" id="{02919D73-1408-8E4D-8828-BDBDE0168E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z.png">
              <a:extLst>
                <a:ext uri="{FF2B5EF4-FFF2-40B4-BE49-F238E27FC236}">
                  <a16:creationId xmlns:a16="http://schemas.microsoft.com/office/drawing/2014/main" id="{5A2E023D-2562-7A49-A114-E1C108B10B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ro.png">
              <a:extLst>
                <a:ext uri="{FF2B5EF4-FFF2-40B4-BE49-F238E27FC236}">
                  <a16:creationId xmlns:a16="http://schemas.microsoft.com/office/drawing/2014/main" id="{C4791B28-D288-874C-9AE6-564941FE94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se.png">
              <a:extLst>
                <a:ext uri="{FF2B5EF4-FFF2-40B4-BE49-F238E27FC236}">
                  <a16:creationId xmlns:a16="http://schemas.microsoft.com/office/drawing/2014/main" id="{2020CA84-023C-314C-A3EC-F26AA97612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 descr="ch.png">
              <a:extLst>
                <a:ext uri="{FF2B5EF4-FFF2-40B4-BE49-F238E27FC236}">
                  <a16:creationId xmlns:a16="http://schemas.microsoft.com/office/drawing/2014/main" id="{88A10CAF-743F-7F4B-9BBD-DFB3DCABC0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uk.png">
              <a:extLst>
                <a:ext uri="{FF2B5EF4-FFF2-40B4-BE49-F238E27FC236}">
                  <a16:creationId xmlns:a16="http://schemas.microsoft.com/office/drawing/2014/main" id="{C20BBC82-E6BE-0747-947B-48A02C495D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43E63D23-1598-CE4E-AB1A-D067667CB6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41FF1CB9-49BA-CF41-AFB5-0D512D386E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4" name="Picture 93" descr="ca.png">
              <a:extLst>
                <a:ext uri="{FF2B5EF4-FFF2-40B4-BE49-F238E27FC236}">
                  <a16:creationId xmlns:a16="http://schemas.microsoft.com/office/drawing/2014/main" id="{4B85BBE6-4778-1746-8E44-6FED4174F7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94" descr="si.png">
              <a:extLst>
                <a:ext uri="{FF2B5EF4-FFF2-40B4-BE49-F238E27FC236}">
                  <a16:creationId xmlns:a16="http://schemas.microsoft.com/office/drawing/2014/main" id="{D62FEAD1-3F08-7A4E-AA02-B525E77FC2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9380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5F3F0105-74A7-3F48-A708-DBA480D4739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4DA19BBF-7A1B-C946-AFAB-AA5FF1EEEE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48032"/>
          </a:xfrm>
        </p:spPr>
        <p:txBody>
          <a:bodyPr/>
          <a:lstStyle>
            <a:lvl1pPr>
              <a:defRPr>
                <a:solidFill>
                  <a:srgbClr val="FFCC4E"/>
                </a:solidFill>
              </a:defRPr>
            </a:lvl1pPr>
            <a:lvl2pPr>
              <a:defRPr>
                <a:solidFill>
                  <a:srgbClr val="FFCC4E"/>
                </a:solidFill>
              </a:defRPr>
            </a:lvl2pPr>
            <a:lvl3pPr>
              <a:defRPr>
                <a:solidFill>
                  <a:srgbClr val="FFCC4E"/>
                </a:solidFill>
              </a:defRPr>
            </a:lvl3pPr>
            <a:lvl4pPr>
              <a:defRPr>
                <a:solidFill>
                  <a:srgbClr val="FFCC4E"/>
                </a:solidFill>
              </a:defRPr>
            </a:lvl4pPr>
            <a:lvl5pPr>
              <a:defRPr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04BE09E-F3B3-F242-8C42-C6589CA8A0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F4163BAB-F219-7346-9EA5-7E17E9AF750D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70" name="Picture 69" descr="de.png">
              <a:extLst>
                <a:ext uri="{FF2B5EF4-FFF2-40B4-BE49-F238E27FC236}">
                  <a16:creationId xmlns:a16="http://schemas.microsoft.com/office/drawing/2014/main" id="{5D1B1F01-9689-F846-A1BF-0B115959E3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at.png">
              <a:extLst>
                <a:ext uri="{FF2B5EF4-FFF2-40B4-BE49-F238E27FC236}">
                  <a16:creationId xmlns:a16="http://schemas.microsoft.com/office/drawing/2014/main" id="{7388C27D-48AD-A24F-893D-10BFF21956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be.png">
              <a:extLst>
                <a:ext uri="{FF2B5EF4-FFF2-40B4-BE49-F238E27FC236}">
                  <a16:creationId xmlns:a16="http://schemas.microsoft.com/office/drawing/2014/main" id="{026DC8D3-C41F-D84D-8030-F67D178D9C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dk.png">
              <a:extLst>
                <a:ext uri="{FF2B5EF4-FFF2-40B4-BE49-F238E27FC236}">
                  <a16:creationId xmlns:a16="http://schemas.microsoft.com/office/drawing/2014/main" id="{8A5AF60E-BD41-4A47-8754-9557B20A8D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es.png">
              <a:extLst>
                <a:ext uri="{FF2B5EF4-FFF2-40B4-BE49-F238E27FC236}">
                  <a16:creationId xmlns:a16="http://schemas.microsoft.com/office/drawing/2014/main" id="{3A7C2F7F-DB5E-284A-89F3-6541938B2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ee.png">
              <a:extLst>
                <a:ext uri="{FF2B5EF4-FFF2-40B4-BE49-F238E27FC236}">
                  <a16:creationId xmlns:a16="http://schemas.microsoft.com/office/drawing/2014/main" id="{AD8DF0BE-51F4-854C-9E4F-D549EF0F98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fi.png">
              <a:extLst>
                <a:ext uri="{FF2B5EF4-FFF2-40B4-BE49-F238E27FC236}">
                  <a16:creationId xmlns:a16="http://schemas.microsoft.com/office/drawing/2014/main" id="{06063981-6DD4-8A4C-B2B5-EB82A14C1F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fr.png">
              <a:extLst>
                <a:ext uri="{FF2B5EF4-FFF2-40B4-BE49-F238E27FC236}">
                  <a16:creationId xmlns:a16="http://schemas.microsoft.com/office/drawing/2014/main" id="{383F3449-3D5A-0547-BC3E-27FFAACA73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gr.png">
              <a:extLst>
                <a:ext uri="{FF2B5EF4-FFF2-40B4-BE49-F238E27FC236}">
                  <a16:creationId xmlns:a16="http://schemas.microsoft.com/office/drawing/2014/main" id="{3F68CCA3-3F31-A446-B5A1-82B8B38721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hu.png">
              <a:extLst>
                <a:ext uri="{FF2B5EF4-FFF2-40B4-BE49-F238E27FC236}">
                  <a16:creationId xmlns:a16="http://schemas.microsoft.com/office/drawing/2014/main" id="{51A86068-9198-FF49-BC14-35F50382E8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ie.png">
              <a:extLst>
                <a:ext uri="{FF2B5EF4-FFF2-40B4-BE49-F238E27FC236}">
                  <a16:creationId xmlns:a16="http://schemas.microsoft.com/office/drawing/2014/main" id="{FA106589-4DBA-684C-A1DC-C5988C9768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it.png">
              <a:extLst>
                <a:ext uri="{FF2B5EF4-FFF2-40B4-BE49-F238E27FC236}">
                  <a16:creationId xmlns:a16="http://schemas.microsoft.com/office/drawing/2014/main" id="{F41DEE53-D6D7-D14C-9F76-D63E7F24E5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lu.png">
              <a:extLst>
                <a:ext uri="{FF2B5EF4-FFF2-40B4-BE49-F238E27FC236}">
                  <a16:creationId xmlns:a16="http://schemas.microsoft.com/office/drawing/2014/main" id="{CB32F697-E791-664A-983F-5E0B4C36DC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no.png">
              <a:extLst>
                <a:ext uri="{FF2B5EF4-FFF2-40B4-BE49-F238E27FC236}">
                  <a16:creationId xmlns:a16="http://schemas.microsoft.com/office/drawing/2014/main" id="{79CB2C3F-5A3D-434C-8891-52D7AA37AF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nl.png">
              <a:extLst>
                <a:ext uri="{FF2B5EF4-FFF2-40B4-BE49-F238E27FC236}">
                  <a16:creationId xmlns:a16="http://schemas.microsoft.com/office/drawing/2014/main" id="{3EF1D341-C6FE-8E49-A809-D05BA567BA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pl.png">
              <a:extLst>
                <a:ext uri="{FF2B5EF4-FFF2-40B4-BE49-F238E27FC236}">
                  <a16:creationId xmlns:a16="http://schemas.microsoft.com/office/drawing/2014/main" id="{5BBFDD5D-67B7-2842-ACFB-5BBF6CD8F0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pt.png">
              <a:extLst>
                <a:ext uri="{FF2B5EF4-FFF2-40B4-BE49-F238E27FC236}">
                  <a16:creationId xmlns:a16="http://schemas.microsoft.com/office/drawing/2014/main" id="{9CE0368D-E77D-C749-AC02-FE958ED11B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z.png">
              <a:extLst>
                <a:ext uri="{FF2B5EF4-FFF2-40B4-BE49-F238E27FC236}">
                  <a16:creationId xmlns:a16="http://schemas.microsoft.com/office/drawing/2014/main" id="{5349D07E-5265-8248-9025-5BDF9C774B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ro.png">
              <a:extLst>
                <a:ext uri="{FF2B5EF4-FFF2-40B4-BE49-F238E27FC236}">
                  <a16:creationId xmlns:a16="http://schemas.microsoft.com/office/drawing/2014/main" id="{C2EEC8F8-FEF7-8740-B6DA-1C8C2978A5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se.png">
              <a:extLst>
                <a:ext uri="{FF2B5EF4-FFF2-40B4-BE49-F238E27FC236}">
                  <a16:creationId xmlns:a16="http://schemas.microsoft.com/office/drawing/2014/main" id="{49C21F67-F6BC-6D42-9CB3-FA40D180D2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 descr="ch.png">
              <a:extLst>
                <a:ext uri="{FF2B5EF4-FFF2-40B4-BE49-F238E27FC236}">
                  <a16:creationId xmlns:a16="http://schemas.microsoft.com/office/drawing/2014/main" id="{28D66062-8321-304F-851B-37FF048C9C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uk.png">
              <a:extLst>
                <a:ext uri="{FF2B5EF4-FFF2-40B4-BE49-F238E27FC236}">
                  <a16:creationId xmlns:a16="http://schemas.microsoft.com/office/drawing/2014/main" id="{4595AED2-563B-5B44-B16C-1BD9E1785A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AC7A80D8-96BC-6143-9238-E5C69E1EC9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7F26835E-42A5-5C4A-8C08-283EAAA4F9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4" name="Picture 93" descr="ca.png">
              <a:extLst>
                <a:ext uri="{FF2B5EF4-FFF2-40B4-BE49-F238E27FC236}">
                  <a16:creationId xmlns:a16="http://schemas.microsoft.com/office/drawing/2014/main" id="{6CA6FE14-3681-094A-8CEB-8A21326D87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94" descr="si.png">
              <a:extLst>
                <a:ext uri="{FF2B5EF4-FFF2-40B4-BE49-F238E27FC236}">
                  <a16:creationId xmlns:a16="http://schemas.microsoft.com/office/drawing/2014/main" id="{D4352344-342D-9B46-8B27-4840C0B75F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80676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006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31144C82-D053-8F4B-894B-EE0D394C022E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AECCC4E8-0B5E-9C4D-AB80-150457D92BD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34968"/>
          </a:xfrm>
        </p:spPr>
        <p:txBody>
          <a:bodyPr/>
          <a:lstStyle>
            <a:lvl1pPr>
              <a:defRPr>
                <a:solidFill>
                  <a:srgbClr val="009BDB"/>
                </a:solidFill>
              </a:defRPr>
            </a:lvl1pPr>
            <a:lvl2pPr>
              <a:defRPr>
                <a:solidFill>
                  <a:srgbClr val="009BDB"/>
                </a:solidFill>
              </a:defRPr>
            </a:lvl2pPr>
            <a:lvl3pPr>
              <a:defRPr>
                <a:solidFill>
                  <a:srgbClr val="009BDB"/>
                </a:solidFill>
              </a:defRPr>
            </a:lvl3pPr>
            <a:lvl4pPr>
              <a:defRPr>
                <a:solidFill>
                  <a:srgbClr val="009BDB"/>
                </a:solidFill>
              </a:defRPr>
            </a:lvl4pPr>
            <a:lvl5pPr>
              <a:defRPr>
                <a:solidFill>
                  <a:srgbClr val="009BDB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F769265-2000-A745-853D-4F112CDCFB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E2D734B7-B060-4A4B-B5C8-5AFF6179ABA7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70" name="Picture 69" descr="de.png">
              <a:extLst>
                <a:ext uri="{FF2B5EF4-FFF2-40B4-BE49-F238E27FC236}">
                  <a16:creationId xmlns:a16="http://schemas.microsoft.com/office/drawing/2014/main" id="{60A9234C-A20B-8545-9F8A-CA9AFEC8BA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at.png">
              <a:extLst>
                <a:ext uri="{FF2B5EF4-FFF2-40B4-BE49-F238E27FC236}">
                  <a16:creationId xmlns:a16="http://schemas.microsoft.com/office/drawing/2014/main" id="{25960591-9450-0147-B064-0795D716F5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be.png">
              <a:extLst>
                <a:ext uri="{FF2B5EF4-FFF2-40B4-BE49-F238E27FC236}">
                  <a16:creationId xmlns:a16="http://schemas.microsoft.com/office/drawing/2014/main" id="{E87270EC-5DBE-0C40-B399-908315D183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dk.png">
              <a:extLst>
                <a:ext uri="{FF2B5EF4-FFF2-40B4-BE49-F238E27FC236}">
                  <a16:creationId xmlns:a16="http://schemas.microsoft.com/office/drawing/2014/main" id="{5EDE27C6-B2E5-264B-9B73-327C0A6BFE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es.png">
              <a:extLst>
                <a:ext uri="{FF2B5EF4-FFF2-40B4-BE49-F238E27FC236}">
                  <a16:creationId xmlns:a16="http://schemas.microsoft.com/office/drawing/2014/main" id="{CA0E4653-4578-5D46-A74E-FB3BF76932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ee.png">
              <a:extLst>
                <a:ext uri="{FF2B5EF4-FFF2-40B4-BE49-F238E27FC236}">
                  <a16:creationId xmlns:a16="http://schemas.microsoft.com/office/drawing/2014/main" id="{D9731411-C0D2-334A-83BD-791537A342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fi.png">
              <a:extLst>
                <a:ext uri="{FF2B5EF4-FFF2-40B4-BE49-F238E27FC236}">
                  <a16:creationId xmlns:a16="http://schemas.microsoft.com/office/drawing/2014/main" id="{EBE7A260-D410-204E-9E76-E60DEE1563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fr.png">
              <a:extLst>
                <a:ext uri="{FF2B5EF4-FFF2-40B4-BE49-F238E27FC236}">
                  <a16:creationId xmlns:a16="http://schemas.microsoft.com/office/drawing/2014/main" id="{23697C03-035C-1048-B137-48DB67357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gr.png">
              <a:extLst>
                <a:ext uri="{FF2B5EF4-FFF2-40B4-BE49-F238E27FC236}">
                  <a16:creationId xmlns:a16="http://schemas.microsoft.com/office/drawing/2014/main" id="{BBA6DD15-402F-BA45-AEFA-D6352F9AC7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hu.png">
              <a:extLst>
                <a:ext uri="{FF2B5EF4-FFF2-40B4-BE49-F238E27FC236}">
                  <a16:creationId xmlns:a16="http://schemas.microsoft.com/office/drawing/2014/main" id="{A98B22CE-DECB-0B42-8E78-3467FD6549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ie.png">
              <a:extLst>
                <a:ext uri="{FF2B5EF4-FFF2-40B4-BE49-F238E27FC236}">
                  <a16:creationId xmlns:a16="http://schemas.microsoft.com/office/drawing/2014/main" id="{30BCC4C8-D3AF-7A4D-A984-41B2B147CD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it.png">
              <a:extLst>
                <a:ext uri="{FF2B5EF4-FFF2-40B4-BE49-F238E27FC236}">
                  <a16:creationId xmlns:a16="http://schemas.microsoft.com/office/drawing/2014/main" id="{5742E3A6-C105-3D4A-BC4F-24E7CB66CC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lu.png">
              <a:extLst>
                <a:ext uri="{FF2B5EF4-FFF2-40B4-BE49-F238E27FC236}">
                  <a16:creationId xmlns:a16="http://schemas.microsoft.com/office/drawing/2014/main" id="{21CF2891-382B-3042-8567-64B93FFB5B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no.png">
              <a:extLst>
                <a:ext uri="{FF2B5EF4-FFF2-40B4-BE49-F238E27FC236}">
                  <a16:creationId xmlns:a16="http://schemas.microsoft.com/office/drawing/2014/main" id="{1C9902D9-0711-944E-B20E-4C1BB397C3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nl.png">
              <a:extLst>
                <a:ext uri="{FF2B5EF4-FFF2-40B4-BE49-F238E27FC236}">
                  <a16:creationId xmlns:a16="http://schemas.microsoft.com/office/drawing/2014/main" id="{906AA864-788E-214A-B587-A18D08B6E3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pl.png">
              <a:extLst>
                <a:ext uri="{FF2B5EF4-FFF2-40B4-BE49-F238E27FC236}">
                  <a16:creationId xmlns:a16="http://schemas.microsoft.com/office/drawing/2014/main" id="{E04D80C4-9E0F-0246-A082-7D91A87EE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pt.png">
              <a:extLst>
                <a:ext uri="{FF2B5EF4-FFF2-40B4-BE49-F238E27FC236}">
                  <a16:creationId xmlns:a16="http://schemas.microsoft.com/office/drawing/2014/main" id="{5DDB4204-2D45-184D-9BA3-6CE361EAC7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z.png">
              <a:extLst>
                <a:ext uri="{FF2B5EF4-FFF2-40B4-BE49-F238E27FC236}">
                  <a16:creationId xmlns:a16="http://schemas.microsoft.com/office/drawing/2014/main" id="{F97EA9C0-1451-6D4B-B9F0-7CB19CBDDF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ro.png">
              <a:extLst>
                <a:ext uri="{FF2B5EF4-FFF2-40B4-BE49-F238E27FC236}">
                  <a16:creationId xmlns:a16="http://schemas.microsoft.com/office/drawing/2014/main" id="{DA304459-33A4-8F46-922A-165079C57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se.png">
              <a:extLst>
                <a:ext uri="{FF2B5EF4-FFF2-40B4-BE49-F238E27FC236}">
                  <a16:creationId xmlns:a16="http://schemas.microsoft.com/office/drawing/2014/main" id="{44B84EFB-BC99-2443-B754-37254D8F2A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 descr="ch.png">
              <a:extLst>
                <a:ext uri="{FF2B5EF4-FFF2-40B4-BE49-F238E27FC236}">
                  <a16:creationId xmlns:a16="http://schemas.microsoft.com/office/drawing/2014/main" id="{75578BC9-2A02-D74C-AC5D-B63A1570AD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uk.png">
              <a:extLst>
                <a:ext uri="{FF2B5EF4-FFF2-40B4-BE49-F238E27FC236}">
                  <a16:creationId xmlns:a16="http://schemas.microsoft.com/office/drawing/2014/main" id="{D6B46F8B-718D-8849-8E65-96CA2135D5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729D6C0C-F06C-E246-8B4A-68E7085B80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60361FD0-86F8-A74B-A618-AE81678D89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4" name="Picture 93" descr="ca.png">
              <a:extLst>
                <a:ext uri="{FF2B5EF4-FFF2-40B4-BE49-F238E27FC236}">
                  <a16:creationId xmlns:a16="http://schemas.microsoft.com/office/drawing/2014/main" id="{DB093522-C093-CD46-A6B4-409C8DBF8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94" descr="si.png">
              <a:extLst>
                <a:ext uri="{FF2B5EF4-FFF2-40B4-BE49-F238E27FC236}">
                  <a16:creationId xmlns:a16="http://schemas.microsoft.com/office/drawing/2014/main" id="{AD97A50B-EC23-5449-9F40-46CB00D00B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31606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5E6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flipH="1">
            <a:off x="4686300" y="2011304"/>
            <a:ext cx="2819400" cy="2819034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4686298" y="4524206"/>
            <a:ext cx="2812781" cy="314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40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4686298" y="1740022"/>
            <a:ext cx="2819402" cy="261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100" noProof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C01D068-9364-9848-89E9-73AD77FBF2D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686298" y="2041526"/>
            <a:ext cx="2819402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EA846BB-3E9A-6A43-8C02-4025B1D2255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86298" y="4406773"/>
            <a:ext cx="2819402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682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66AD1-022E-4E0E-AE7E-C7A6C4DD8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64" y="1666880"/>
            <a:ext cx="6625167" cy="4324351"/>
          </a:xfrm>
          <a:prstGeom prst="rect">
            <a:avLst/>
          </a:prstGeom>
        </p:spPr>
        <p:txBody>
          <a:bodyPr/>
          <a:lstStyle>
            <a:lvl1pPr>
              <a:defRPr sz="1467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5500" y="1666820"/>
            <a:ext cx="3795184" cy="4324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/>
            </a:lvl1pPr>
            <a:lvl2pPr marL="457083" indent="0">
              <a:buNone/>
              <a:defRPr sz="1200"/>
            </a:lvl2pPr>
            <a:lvl3pPr marL="914173" indent="0">
              <a:buNone/>
              <a:defRPr sz="1067"/>
            </a:lvl3pPr>
            <a:lvl4pPr marL="1371260" indent="0">
              <a:buNone/>
              <a:defRPr sz="933"/>
            </a:lvl4pPr>
            <a:lvl5pPr marL="1828346" indent="0">
              <a:buNone/>
              <a:defRPr sz="933"/>
            </a:lvl5pPr>
            <a:lvl6pPr marL="2285438" indent="0">
              <a:buNone/>
              <a:defRPr sz="933"/>
            </a:lvl6pPr>
            <a:lvl7pPr marL="2742518" indent="0">
              <a:buNone/>
              <a:defRPr sz="933"/>
            </a:lvl7pPr>
            <a:lvl8pPr marL="3199600" indent="0">
              <a:buNone/>
              <a:defRPr sz="933"/>
            </a:lvl8pPr>
            <a:lvl9pPr marL="3656683" indent="0">
              <a:buNone/>
              <a:defRPr sz="933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0784" y="151957"/>
            <a:ext cx="9566461" cy="446275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931769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39C2E6-DF9C-8B43-949C-3E395FB76895}"/>
              </a:ext>
            </a:extLst>
          </p:cNvPr>
          <p:cNvSpPr/>
          <p:nvPr userDrawn="1"/>
        </p:nvSpPr>
        <p:spPr>
          <a:xfrm>
            <a:off x="0" y="0"/>
            <a:ext cx="12192000" cy="6926787"/>
          </a:xfrm>
          <a:prstGeom prst="rect">
            <a:avLst/>
          </a:prstGeom>
          <a:solidFill>
            <a:srgbClr val="00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461413-4A7E-4C46-BBF2-CAB77E6E95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26688" y="6569736"/>
            <a:ext cx="8660215" cy="129618"/>
            <a:chOff x="1076500" y="4469696"/>
            <a:chExt cx="9628745" cy="144114"/>
          </a:xfrm>
        </p:grpSpPr>
        <p:pic>
          <p:nvPicPr>
            <p:cNvPr id="6" name="Picture 5" descr="de.png">
              <a:extLst>
                <a:ext uri="{FF2B5EF4-FFF2-40B4-BE49-F238E27FC236}">
                  <a16:creationId xmlns:a16="http://schemas.microsoft.com/office/drawing/2014/main" id="{D163852A-3987-3C4B-9BEF-7FE85E034D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 descr="at.png">
              <a:extLst>
                <a:ext uri="{FF2B5EF4-FFF2-40B4-BE49-F238E27FC236}">
                  <a16:creationId xmlns:a16="http://schemas.microsoft.com/office/drawing/2014/main" id="{5A47B4BC-567A-8342-8ADB-38B7EBCF33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7" descr="be.png">
              <a:extLst>
                <a:ext uri="{FF2B5EF4-FFF2-40B4-BE49-F238E27FC236}">
                  <a16:creationId xmlns:a16="http://schemas.microsoft.com/office/drawing/2014/main" id="{CF06F7DA-F2A7-C446-917D-643CC2B379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8" descr="dk.png">
              <a:extLst>
                <a:ext uri="{FF2B5EF4-FFF2-40B4-BE49-F238E27FC236}">
                  <a16:creationId xmlns:a16="http://schemas.microsoft.com/office/drawing/2014/main" id="{F9B88A19-65FC-F440-B70B-1FF116FAEE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9" descr="es.png">
              <a:extLst>
                <a:ext uri="{FF2B5EF4-FFF2-40B4-BE49-F238E27FC236}">
                  <a16:creationId xmlns:a16="http://schemas.microsoft.com/office/drawing/2014/main" id="{D59E2A91-0EA5-E64C-A13A-73DD2159F9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 descr="ee.png">
              <a:extLst>
                <a:ext uri="{FF2B5EF4-FFF2-40B4-BE49-F238E27FC236}">
                  <a16:creationId xmlns:a16="http://schemas.microsoft.com/office/drawing/2014/main" id="{FD701799-DA6D-174A-8AF4-592DEE9413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 descr="fi.png">
              <a:extLst>
                <a:ext uri="{FF2B5EF4-FFF2-40B4-BE49-F238E27FC236}">
                  <a16:creationId xmlns:a16="http://schemas.microsoft.com/office/drawing/2014/main" id="{FC8EA5D5-DB94-2942-8496-D33956D1A9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fr.png">
              <a:extLst>
                <a:ext uri="{FF2B5EF4-FFF2-40B4-BE49-F238E27FC236}">
                  <a16:creationId xmlns:a16="http://schemas.microsoft.com/office/drawing/2014/main" id="{E6471DE5-3503-B44E-96F7-70B5C3D7C1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gr.png">
              <a:extLst>
                <a:ext uri="{FF2B5EF4-FFF2-40B4-BE49-F238E27FC236}">
                  <a16:creationId xmlns:a16="http://schemas.microsoft.com/office/drawing/2014/main" id="{B7AC89B6-DE36-0D49-AC1B-BF97134415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hu.png">
              <a:extLst>
                <a:ext uri="{FF2B5EF4-FFF2-40B4-BE49-F238E27FC236}">
                  <a16:creationId xmlns:a16="http://schemas.microsoft.com/office/drawing/2014/main" id="{2B7016DB-03EA-7A47-A6E4-A111076CFE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ie.png">
              <a:extLst>
                <a:ext uri="{FF2B5EF4-FFF2-40B4-BE49-F238E27FC236}">
                  <a16:creationId xmlns:a16="http://schemas.microsoft.com/office/drawing/2014/main" id="{38B974D5-88E1-9143-BA85-7696BF4A04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it.png">
              <a:extLst>
                <a:ext uri="{FF2B5EF4-FFF2-40B4-BE49-F238E27FC236}">
                  <a16:creationId xmlns:a16="http://schemas.microsoft.com/office/drawing/2014/main" id="{CC2099AB-EFBD-D34E-96F4-047BA7F72F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lu.png">
              <a:extLst>
                <a:ext uri="{FF2B5EF4-FFF2-40B4-BE49-F238E27FC236}">
                  <a16:creationId xmlns:a16="http://schemas.microsoft.com/office/drawing/2014/main" id="{FB53878F-41C8-0F40-A918-8E12CF9300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no.png">
              <a:extLst>
                <a:ext uri="{FF2B5EF4-FFF2-40B4-BE49-F238E27FC236}">
                  <a16:creationId xmlns:a16="http://schemas.microsoft.com/office/drawing/2014/main" id="{C804E214-43B1-424C-9A8B-832DFC58C0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nl.png">
              <a:extLst>
                <a:ext uri="{FF2B5EF4-FFF2-40B4-BE49-F238E27FC236}">
                  <a16:creationId xmlns:a16="http://schemas.microsoft.com/office/drawing/2014/main" id="{29B855F2-7A7E-C047-8362-586988A7ED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pl.png">
              <a:extLst>
                <a:ext uri="{FF2B5EF4-FFF2-40B4-BE49-F238E27FC236}">
                  <a16:creationId xmlns:a16="http://schemas.microsoft.com/office/drawing/2014/main" id="{C478D330-AF07-5A45-B21F-268BB40604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pt.png">
              <a:extLst>
                <a:ext uri="{FF2B5EF4-FFF2-40B4-BE49-F238E27FC236}">
                  <a16:creationId xmlns:a16="http://schemas.microsoft.com/office/drawing/2014/main" id="{BA50EA6B-3FB1-8F46-B918-05D39E5C62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cz.png">
              <a:extLst>
                <a:ext uri="{FF2B5EF4-FFF2-40B4-BE49-F238E27FC236}">
                  <a16:creationId xmlns:a16="http://schemas.microsoft.com/office/drawing/2014/main" id="{91D7C37E-6082-2946-BBCA-E89103AEED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ro.png">
              <a:extLst>
                <a:ext uri="{FF2B5EF4-FFF2-40B4-BE49-F238E27FC236}">
                  <a16:creationId xmlns:a16="http://schemas.microsoft.com/office/drawing/2014/main" id="{2FE832C2-691C-8040-8A22-4BFC214541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se.png">
              <a:extLst>
                <a:ext uri="{FF2B5EF4-FFF2-40B4-BE49-F238E27FC236}">
                  <a16:creationId xmlns:a16="http://schemas.microsoft.com/office/drawing/2014/main" id="{EA2B531A-BCF7-B144-956B-9EA928A685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ch.png">
              <a:extLst>
                <a:ext uri="{FF2B5EF4-FFF2-40B4-BE49-F238E27FC236}">
                  <a16:creationId xmlns:a16="http://schemas.microsoft.com/office/drawing/2014/main" id="{A316B12A-BBE5-9246-B5D3-57FB048457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uk.png">
              <a:extLst>
                <a:ext uri="{FF2B5EF4-FFF2-40B4-BE49-F238E27FC236}">
                  <a16:creationId xmlns:a16="http://schemas.microsoft.com/office/drawing/2014/main" id="{E852D61B-7B4A-3C4F-8C2F-801EFB25C0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E123BCA-AAC1-9A4B-ACE9-F0AA335A4B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81BA997-FC47-B047-94A4-BC3EE0D95C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30" name="Picture 29" descr="ca.png">
              <a:extLst>
                <a:ext uri="{FF2B5EF4-FFF2-40B4-BE49-F238E27FC236}">
                  <a16:creationId xmlns:a16="http://schemas.microsoft.com/office/drawing/2014/main" id="{0B595DD1-DC45-514E-88E3-0957F387C5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si.png">
              <a:extLst>
                <a:ext uri="{FF2B5EF4-FFF2-40B4-BE49-F238E27FC236}">
                  <a16:creationId xmlns:a16="http://schemas.microsoft.com/office/drawing/2014/main" id="{67D573A3-B037-1749-B7D6-4DDA1DEE2F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35BA47F5-B1ED-F44F-BEBD-7E3DB9AE6285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D8ADB2A-34A2-8842-BC7E-1B8B92D241CF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785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00" y="88262"/>
            <a:ext cx="9566400" cy="574516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400" y="864000"/>
            <a:ext cx="11664000" cy="5338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lvl1pPr>
            <a:lvl2pPr marL="1077357" marR="0" indent="0" algn="l" defTabSz="121917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2pPr>
            <a:lvl3pPr marL="1875320" marR="0" indent="0" algn="l" defTabSz="121917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3pPr>
            <a:lvl4pPr marL="2673284" marR="0" indent="0" algn="l" defTabSz="121917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4pPr>
            <a:lvl5pPr marL="3471247" marR="0" indent="0" algn="l" defTabSz="121917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5pPr>
          </a:lstStyle>
          <a:p>
            <a:pPr marL="0" marR="0" lvl="0" indent="0" algn="l" defTabSz="121917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</a:rPr>
              <a:t>Click to edit Master text styles</a:t>
            </a:r>
          </a:p>
          <a:p>
            <a:pPr marL="0" marR="0" lvl="1" indent="0" algn="l" defTabSz="121917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</a:rPr>
              <a:t>Second level</a:t>
            </a:r>
          </a:p>
          <a:p>
            <a:pPr marL="0" marR="0" lvl="2" indent="0" algn="l" defTabSz="121917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</a:rPr>
              <a:t>Third level</a:t>
            </a:r>
          </a:p>
          <a:p>
            <a:pPr marL="0" marR="0" lvl="3" indent="0" algn="l" defTabSz="121917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</a:rPr>
              <a:t>Fourth level</a:t>
            </a:r>
          </a:p>
          <a:p>
            <a:pPr marL="0" marR="0" lvl="4" indent="0" algn="l" defTabSz="121917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</a:rPr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55330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1120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863602"/>
            <a:ext cx="11663363" cy="5337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7290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EA962-5ACB-4E0A-B99B-F2A901C15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831DE-8CB6-4B98-B2F1-D4EBA8FF1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3352800" y="132628"/>
            <a:ext cx="7772400" cy="6674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Click to edit Master title style</a:t>
            </a:r>
            <a:endParaRPr lang="en-GB" kern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1257557" y="6491870"/>
            <a:ext cx="9476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+mn-lt"/>
              </a:rPr>
              <a:t>Slide </a:t>
            </a:r>
            <a:fld id="{51A781E7-6089-440A-BC2D-EA2F408FBBE0}" type="slidenum">
              <a:rPr lang="en-GB" sz="1600" smtClean="0">
                <a:latin typeface="+mn-lt"/>
              </a:rPr>
              <a:t>‹#›</a:t>
            </a:fld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0138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C11D8D26-D994-FC46-875F-6F64DB4D0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5" b="79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57E5F4-FF51-474A-B200-5C9D11431153}"/>
              </a:ext>
            </a:extLst>
          </p:cNvPr>
          <p:cNvSpPr/>
          <p:nvPr userDrawn="1"/>
        </p:nvSpPr>
        <p:spPr>
          <a:xfrm>
            <a:off x="-18136" y="-2"/>
            <a:ext cx="12210136" cy="6858002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55F1F827-F20B-2049-AB7D-6EBF9B5960C3}"/>
              </a:ext>
            </a:extLst>
          </p:cNvPr>
          <p:cNvCxnSpPr>
            <a:cxnSpLocks/>
          </p:cNvCxnSpPr>
          <p:nvPr userDrawn="1"/>
        </p:nvCxnSpPr>
        <p:spPr>
          <a:xfrm>
            <a:off x="219687" y="4078969"/>
            <a:ext cx="1173774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8265F6E0-D659-2A48-A5FB-6EE185BF2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425" y="3509439"/>
            <a:ext cx="11741010" cy="563779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A3375C-AD7C-0F4A-9A24-880CB1348D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65005" y="5091757"/>
            <a:ext cx="2594803" cy="1315441"/>
          </a:xfrm>
        </p:spPr>
        <p:txBody>
          <a:bodyPr lIns="0" rIns="0" anchor="ctr"/>
          <a:lstStyle>
            <a:lvl1pPr algn="r">
              <a:lnSpc>
                <a:spcPct val="150000"/>
              </a:lnSpc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Name Surname</a:t>
            </a:r>
          </a:p>
          <a:p>
            <a:pPr lvl="0"/>
            <a:r>
              <a:rPr lang="en-GB" noProof="0"/>
              <a:t>Where are you today?</a:t>
            </a:r>
          </a:p>
          <a:p>
            <a:pPr lvl="0"/>
            <a:r>
              <a:rPr lang="en-GB" noProof="0"/>
              <a:t>DD/MM/YYYY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91">
            <a:extLst>
              <a:ext uri="{FF2B5EF4-FFF2-40B4-BE49-F238E27FC236}">
                <a16:creationId xmlns:a16="http://schemas.microsoft.com/office/drawing/2014/main" id="{404D7138-AD9C-C946-BD30-C3547A0025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sp>
        <p:nvSpPr>
          <p:cNvPr id="37" name="TextBox 36"/>
          <p:cNvSpPr txBox="1"/>
          <p:nvPr userDrawn="1"/>
        </p:nvSpPr>
        <p:spPr>
          <a:xfrm>
            <a:off x="122383" y="6202583"/>
            <a:ext cx="2502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 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3F39CE6-796A-B84E-88FC-7CB816676DF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96" name="Picture 95" descr="de.png">
              <a:extLst>
                <a:ext uri="{FF2B5EF4-FFF2-40B4-BE49-F238E27FC236}">
                  <a16:creationId xmlns:a16="http://schemas.microsoft.com/office/drawing/2014/main" id="{6922D146-10E0-7C4F-86E5-99DCDBA0A4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7" name="Picture 96" descr="at.png">
              <a:extLst>
                <a:ext uri="{FF2B5EF4-FFF2-40B4-BE49-F238E27FC236}">
                  <a16:creationId xmlns:a16="http://schemas.microsoft.com/office/drawing/2014/main" id="{C59243BF-15E1-5348-BC76-771CEBB806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" name="Picture 97" descr="be.png">
              <a:extLst>
                <a:ext uri="{FF2B5EF4-FFF2-40B4-BE49-F238E27FC236}">
                  <a16:creationId xmlns:a16="http://schemas.microsoft.com/office/drawing/2014/main" id="{85A03A15-6EE5-8D4F-A419-7A876FC353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9" name="Picture 98" descr="dk.png">
              <a:extLst>
                <a:ext uri="{FF2B5EF4-FFF2-40B4-BE49-F238E27FC236}">
                  <a16:creationId xmlns:a16="http://schemas.microsoft.com/office/drawing/2014/main" id="{F6AF8376-2CE3-3F45-B160-A2BF9C8DE9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" name="Picture 99" descr="es.png">
              <a:extLst>
                <a:ext uri="{FF2B5EF4-FFF2-40B4-BE49-F238E27FC236}">
                  <a16:creationId xmlns:a16="http://schemas.microsoft.com/office/drawing/2014/main" id="{517D8917-72C7-C14D-982E-2029D11279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ee.png">
              <a:extLst>
                <a:ext uri="{FF2B5EF4-FFF2-40B4-BE49-F238E27FC236}">
                  <a16:creationId xmlns:a16="http://schemas.microsoft.com/office/drawing/2014/main" id="{4FA342F2-E92A-E14F-94F1-BE0199A201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" name="Picture 101" descr="fi.png">
              <a:extLst>
                <a:ext uri="{FF2B5EF4-FFF2-40B4-BE49-F238E27FC236}">
                  <a16:creationId xmlns:a16="http://schemas.microsoft.com/office/drawing/2014/main" id="{BD284F17-2746-3D4D-8F1F-86547726A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3" name="Picture 102" descr="fr.png">
              <a:extLst>
                <a:ext uri="{FF2B5EF4-FFF2-40B4-BE49-F238E27FC236}">
                  <a16:creationId xmlns:a16="http://schemas.microsoft.com/office/drawing/2014/main" id="{8A760584-1762-214B-A501-66B544FD63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4" name="Picture 103" descr="gr.png">
              <a:extLst>
                <a:ext uri="{FF2B5EF4-FFF2-40B4-BE49-F238E27FC236}">
                  <a16:creationId xmlns:a16="http://schemas.microsoft.com/office/drawing/2014/main" id="{7D0BAEB0-1BFA-2E46-8471-ADC10E8FFD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5" name="Picture 104" descr="hu.png">
              <a:extLst>
                <a:ext uri="{FF2B5EF4-FFF2-40B4-BE49-F238E27FC236}">
                  <a16:creationId xmlns:a16="http://schemas.microsoft.com/office/drawing/2014/main" id="{15763183-FF2E-504B-870B-DE0360C55A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6" name="Picture 105" descr="ie.png">
              <a:extLst>
                <a:ext uri="{FF2B5EF4-FFF2-40B4-BE49-F238E27FC236}">
                  <a16:creationId xmlns:a16="http://schemas.microsoft.com/office/drawing/2014/main" id="{1431907C-994D-CC44-953B-16E8AD1E33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7" name="Picture 106" descr="it.png">
              <a:extLst>
                <a:ext uri="{FF2B5EF4-FFF2-40B4-BE49-F238E27FC236}">
                  <a16:creationId xmlns:a16="http://schemas.microsoft.com/office/drawing/2014/main" id="{0F388A5C-C7F9-BE44-A845-1EA4071F37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8" name="Picture 107" descr="lu.png">
              <a:extLst>
                <a:ext uri="{FF2B5EF4-FFF2-40B4-BE49-F238E27FC236}">
                  <a16:creationId xmlns:a16="http://schemas.microsoft.com/office/drawing/2014/main" id="{8847C203-76C7-1D4B-A39B-361FE16893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9" name="Picture 108" descr="no.png">
              <a:extLst>
                <a:ext uri="{FF2B5EF4-FFF2-40B4-BE49-F238E27FC236}">
                  <a16:creationId xmlns:a16="http://schemas.microsoft.com/office/drawing/2014/main" id="{0D25A1D8-FA73-3548-B9E3-381173F476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0" name="Picture 109" descr="nl.png">
              <a:extLst>
                <a:ext uri="{FF2B5EF4-FFF2-40B4-BE49-F238E27FC236}">
                  <a16:creationId xmlns:a16="http://schemas.microsoft.com/office/drawing/2014/main" id="{28AA652A-178B-B24D-ACBD-DDC0585FF2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1" name="Picture 110" descr="pl.png">
              <a:extLst>
                <a:ext uri="{FF2B5EF4-FFF2-40B4-BE49-F238E27FC236}">
                  <a16:creationId xmlns:a16="http://schemas.microsoft.com/office/drawing/2014/main" id="{91D657A3-B1F1-C145-A3C9-47D64DDF0D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2" name="Picture 111" descr="pt.png">
              <a:extLst>
                <a:ext uri="{FF2B5EF4-FFF2-40B4-BE49-F238E27FC236}">
                  <a16:creationId xmlns:a16="http://schemas.microsoft.com/office/drawing/2014/main" id="{0F3021F9-E08A-A345-AE8E-4AEFE95881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3" name="Picture 112" descr="cz.png">
              <a:extLst>
                <a:ext uri="{FF2B5EF4-FFF2-40B4-BE49-F238E27FC236}">
                  <a16:creationId xmlns:a16="http://schemas.microsoft.com/office/drawing/2014/main" id="{2052634A-7D46-3945-96E6-7E346CEA6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4" name="Picture 113" descr="ro.png">
              <a:extLst>
                <a:ext uri="{FF2B5EF4-FFF2-40B4-BE49-F238E27FC236}">
                  <a16:creationId xmlns:a16="http://schemas.microsoft.com/office/drawing/2014/main" id="{030ADFFC-3CF3-1546-B536-AE30B3A068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5" name="Picture 114" descr="se.png">
              <a:extLst>
                <a:ext uri="{FF2B5EF4-FFF2-40B4-BE49-F238E27FC236}">
                  <a16:creationId xmlns:a16="http://schemas.microsoft.com/office/drawing/2014/main" id="{E94B33C5-8DDC-644C-A785-D282727303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6" name="Picture 115" descr="ch.png">
              <a:extLst>
                <a:ext uri="{FF2B5EF4-FFF2-40B4-BE49-F238E27FC236}">
                  <a16:creationId xmlns:a16="http://schemas.microsoft.com/office/drawing/2014/main" id="{E330272E-DB67-DB49-9379-8DDDFD12B5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7" name="Picture 116" descr="uk.png">
              <a:extLst>
                <a:ext uri="{FF2B5EF4-FFF2-40B4-BE49-F238E27FC236}">
                  <a16:creationId xmlns:a16="http://schemas.microsoft.com/office/drawing/2014/main" id="{FA949F28-5FF1-B54D-BB4F-1CDEB8DCC7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42E913A9-54A4-004C-802E-42A4B02CA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5B1A6D30-53E2-3942-A63D-DC21135A22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20" name="Picture 119" descr="ca.png">
              <a:extLst>
                <a:ext uri="{FF2B5EF4-FFF2-40B4-BE49-F238E27FC236}">
                  <a16:creationId xmlns:a16="http://schemas.microsoft.com/office/drawing/2014/main" id="{6C017EC8-641F-9F45-8820-047FE4A2B6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1" name="Picture 120" descr="si.png">
              <a:extLst>
                <a:ext uri="{FF2B5EF4-FFF2-40B4-BE49-F238E27FC236}">
                  <a16:creationId xmlns:a16="http://schemas.microsoft.com/office/drawing/2014/main" id="{60AB35B8-58D9-2446-BFCC-D8956E113F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12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4BB0771-C5FD-364D-BD90-42231504E0FB}"/>
              </a:ext>
            </a:extLst>
          </p:cNvPr>
          <p:cNvSpPr/>
          <p:nvPr userDrawn="1"/>
        </p:nvSpPr>
        <p:spPr>
          <a:xfrm>
            <a:off x="0" y="-1"/>
            <a:ext cx="12192000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B2630FB4-0043-964B-A87A-FFCB3139DED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4D97AA66-51B6-E346-86AC-0DB59D5022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40779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00866D1-4C96-604E-ADA1-E8D39C7D00C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76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9" Type="http://schemas.openxmlformats.org/officeDocument/2006/relationships/image" Target="../media/image29.emf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41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png"/><Relationship Id="rId40" Type="http://schemas.openxmlformats.org/officeDocument/2006/relationships/image" Target="../media/image30.png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slideLayout" Target="../slideLayouts/slideLayout17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38" Type="http://schemas.openxmlformats.org/officeDocument/2006/relationships/image" Target="../media/image2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5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37.emf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image" Target="../media/image8.png"/><Relationship Id="rId39" Type="http://schemas.openxmlformats.org/officeDocument/2006/relationships/image" Target="../media/image21.png"/><Relationship Id="rId21" Type="http://schemas.openxmlformats.org/officeDocument/2006/relationships/slideLayout" Target="../slideLayouts/slideLayout43.xml"/><Relationship Id="rId34" Type="http://schemas.openxmlformats.org/officeDocument/2006/relationships/image" Target="../media/image16.png"/><Relationship Id="rId42" Type="http://schemas.openxmlformats.org/officeDocument/2006/relationships/image" Target="../media/image24.png"/><Relationship Id="rId47" Type="http://schemas.openxmlformats.org/officeDocument/2006/relationships/image" Target="../media/image29.emf"/><Relationship Id="rId50" Type="http://schemas.openxmlformats.org/officeDocument/2006/relationships/image" Target="../media/image34.png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9" Type="http://schemas.openxmlformats.org/officeDocument/2006/relationships/image" Target="../media/image11.png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6.png"/><Relationship Id="rId32" Type="http://schemas.openxmlformats.org/officeDocument/2006/relationships/image" Target="../media/image14.png"/><Relationship Id="rId37" Type="http://schemas.openxmlformats.org/officeDocument/2006/relationships/image" Target="../media/image19.png"/><Relationship Id="rId40" Type="http://schemas.openxmlformats.org/officeDocument/2006/relationships/image" Target="../media/image22.png"/><Relationship Id="rId45" Type="http://schemas.openxmlformats.org/officeDocument/2006/relationships/image" Target="../media/image27.png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4.xml"/><Relationship Id="rId28" Type="http://schemas.openxmlformats.org/officeDocument/2006/relationships/image" Target="../media/image10.png"/><Relationship Id="rId36" Type="http://schemas.openxmlformats.org/officeDocument/2006/relationships/image" Target="../media/image18.png"/><Relationship Id="rId49" Type="http://schemas.openxmlformats.org/officeDocument/2006/relationships/image" Target="../media/image31.png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image" Target="../media/image13.png"/><Relationship Id="rId44" Type="http://schemas.openxmlformats.org/officeDocument/2006/relationships/image" Target="../media/image26.png"/><Relationship Id="rId52" Type="http://schemas.openxmlformats.org/officeDocument/2006/relationships/image" Target="../media/image3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image" Target="../media/image9.png"/><Relationship Id="rId30" Type="http://schemas.openxmlformats.org/officeDocument/2006/relationships/image" Target="../media/image12.png"/><Relationship Id="rId35" Type="http://schemas.openxmlformats.org/officeDocument/2006/relationships/image" Target="../media/image17.png"/><Relationship Id="rId43" Type="http://schemas.openxmlformats.org/officeDocument/2006/relationships/image" Target="../media/image25.png"/><Relationship Id="rId48" Type="http://schemas.openxmlformats.org/officeDocument/2006/relationships/image" Target="../media/image30.png"/><Relationship Id="rId8" Type="http://schemas.openxmlformats.org/officeDocument/2006/relationships/slideLayout" Target="../slideLayouts/slideLayout30.xml"/><Relationship Id="rId51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image" Target="../media/image7.png"/><Relationship Id="rId33" Type="http://schemas.openxmlformats.org/officeDocument/2006/relationships/image" Target="../media/image15.png"/><Relationship Id="rId38" Type="http://schemas.openxmlformats.org/officeDocument/2006/relationships/image" Target="../media/image20.png"/><Relationship Id="rId46" Type="http://schemas.openxmlformats.org/officeDocument/2006/relationships/image" Target="../media/image28.png"/><Relationship Id="rId20" Type="http://schemas.openxmlformats.org/officeDocument/2006/relationships/slideLayout" Target="../slideLayouts/slideLayout42.xml"/><Relationship Id="rId41" Type="http://schemas.openxmlformats.org/officeDocument/2006/relationships/image" Target="../media/image2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10972800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759142" y="6400800"/>
            <a:ext cx="1823258" cy="23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47E33C82-C2A6-478E-8FB2-E20C8DB414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9600" y="1147156"/>
            <a:ext cx="10972800" cy="517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GB" sz="32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347049" y="6408718"/>
            <a:ext cx="5497902" cy="23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000" b="0"/>
              <a:t>5th </a:t>
            </a:r>
            <a:r>
              <a:rPr lang="en-US" sz="1000" b="0" dirty="0"/>
              <a:t>Sept 2023</a:t>
            </a:r>
            <a:r>
              <a:rPr lang="it-IT" sz="1000" b="0" dirty="0"/>
              <a:t>, GDWG Meeting</a:t>
            </a:r>
            <a:endParaRPr lang="en-US" sz="1000" b="0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609600" y="6324600"/>
            <a:ext cx="10972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8737600" y="6477001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GB" sz="1400"/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609600" y="6400801"/>
            <a:ext cx="2748951" cy="23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GSICS Data Working Group </a:t>
            </a:r>
          </a:p>
        </p:txBody>
      </p:sp>
      <p:pic>
        <p:nvPicPr>
          <p:cNvPr id="11" name="Picture 4" descr="http://gsics.atmos.umd.edu/pub/Development/Logos/GSICS180px.png">
            <a:extLst>
              <a:ext uri="{FF2B5EF4-FFF2-40B4-BE49-F238E27FC236}">
                <a16:creationId xmlns:a16="http://schemas.microsoft.com/office/drawing/2014/main" id="{016C2398-F037-4637-B010-5FD37A6C61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" y="102700"/>
            <a:ext cx="17145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brand.esa.int/files/2020/05/ESA_logo_2020_Deep-1024x643.jpg">
            <a:extLst>
              <a:ext uri="{FF2B5EF4-FFF2-40B4-BE49-F238E27FC236}">
                <a16:creationId xmlns:a16="http://schemas.microsoft.com/office/drawing/2014/main" id="{DF80D58D-2545-5BE9-7490-70908292D21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7" t="17532" r="5401" b="17262"/>
          <a:stretch/>
        </p:blipFill>
        <p:spPr bwMode="auto">
          <a:xfrm>
            <a:off x="10327022" y="42589"/>
            <a:ext cx="1810279" cy="88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98" r:id="rId7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3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35" descr="PPT_Header02" hidden="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8262" y="883106"/>
            <a:ext cx="11763662" cy="554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pic>
        <p:nvPicPr>
          <p:cNvPr id="34" name="Picture 33"/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121" name="Text Box 38">
            <a:extLst>
              <a:ext uri="{FF2B5EF4-FFF2-40B4-BE49-F238E27FC236}">
                <a16:creationId xmlns:a16="http://schemas.microsoft.com/office/drawing/2014/main" id="{3C549275-6783-7945-A889-48A7AC6D14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BF9CC564-99C6-CF4A-B66D-51C35F77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25" y="156382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A98235A-908E-9E4D-97CE-A7BE035FCD9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D6837A-A6B3-7945-8B79-FE698D2EDB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E72F4FA-AA84-3845-A45E-1DF449D7C0F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5" name="Picture 64" descr="de.png">
              <a:extLst>
                <a:ext uri="{FF2B5EF4-FFF2-40B4-BE49-F238E27FC236}">
                  <a16:creationId xmlns:a16="http://schemas.microsoft.com/office/drawing/2014/main" id="{E044A2EC-38AD-874D-8B46-906925A670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at.png">
              <a:extLst>
                <a:ext uri="{FF2B5EF4-FFF2-40B4-BE49-F238E27FC236}">
                  <a16:creationId xmlns:a16="http://schemas.microsoft.com/office/drawing/2014/main" id="{C56C0BB1-C835-034A-8033-0886C0CAD1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be.png">
              <a:extLst>
                <a:ext uri="{FF2B5EF4-FFF2-40B4-BE49-F238E27FC236}">
                  <a16:creationId xmlns:a16="http://schemas.microsoft.com/office/drawing/2014/main" id="{0C76739E-E31E-2641-8E97-919E0DEBA2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dk.png">
              <a:extLst>
                <a:ext uri="{FF2B5EF4-FFF2-40B4-BE49-F238E27FC236}">
                  <a16:creationId xmlns:a16="http://schemas.microsoft.com/office/drawing/2014/main" id="{9CA97FFC-CDBE-244D-A003-136FE16507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es.png">
              <a:extLst>
                <a:ext uri="{FF2B5EF4-FFF2-40B4-BE49-F238E27FC236}">
                  <a16:creationId xmlns:a16="http://schemas.microsoft.com/office/drawing/2014/main" id="{B17730C2-E184-364B-A859-505111F77C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e.png">
              <a:extLst>
                <a:ext uri="{FF2B5EF4-FFF2-40B4-BE49-F238E27FC236}">
                  <a16:creationId xmlns:a16="http://schemas.microsoft.com/office/drawing/2014/main" id="{CBEEBDC9-F82C-C542-968E-0699D48E99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fi.png">
              <a:extLst>
                <a:ext uri="{FF2B5EF4-FFF2-40B4-BE49-F238E27FC236}">
                  <a16:creationId xmlns:a16="http://schemas.microsoft.com/office/drawing/2014/main" id="{656AADB3-0160-E246-91E9-6F14C35E37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r.png">
              <a:extLst>
                <a:ext uri="{FF2B5EF4-FFF2-40B4-BE49-F238E27FC236}">
                  <a16:creationId xmlns:a16="http://schemas.microsoft.com/office/drawing/2014/main" id="{95815962-FBFF-4E43-90AF-A555212064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gr.png">
              <a:extLst>
                <a:ext uri="{FF2B5EF4-FFF2-40B4-BE49-F238E27FC236}">
                  <a16:creationId xmlns:a16="http://schemas.microsoft.com/office/drawing/2014/main" id="{21E1ADE8-7FBD-0646-A61B-CB9767EF32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hu.png">
              <a:extLst>
                <a:ext uri="{FF2B5EF4-FFF2-40B4-BE49-F238E27FC236}">
                  <a16:creationId xmlns:a16="http://schemas.microsoft.com/office/drawing/2014/main" id="{D8155EAB-1225-4049-8904-31D87A6B3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ie.png">
              <a:extLst>
                <a:ext uri="{FF2B5EF4-FFF2-40B4-BE49-F238E27FC236}">
                  <a16:creationId xmlns:a16="http://schemas.microsoft.com/office/drawing/2014/main" id="{EF04B81C-2531-C14D-A87E-D44A15F473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t.png">
              <a:extLst>
                <a:ext uri="{FF2B5EF4-FFF2-40B4-BE49-F238E27FC236}">
                  <a16:creationId xmlns:a16="http://schemas.microsoft.com/office/drawing/2014/main" id="{95328A20-A885-4C43-A058-B369E1ADDA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lu.png">
              <a:extLst>
                <a:ext uri="{FF2B5EF4-FFF2-40B4-BE49-F238E27FC236}">
                  <a16:creationId xmlns:a16="http://schemas.microsoft.com/office/drawing/2014/main" id="{D3E97139-4C26-4E4D-A683-341E663982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no.png">
              <a:extLst>
                <a:ext uri="{FF2B5EF4-FFF2-40B4-BE49-F238E27FC236}">
                  <a16:creationId xmlns:a16="http://schemas.microsoft.com/office/drawing/2014/main" id="{324D22DC-D816-1243-B082-8865DB1962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l.png">
              <a:extLst>
                <a:ext uri="{FF2B5EF4-FFF2-40B4-BE49-F238E27FC236}">
                  <a16:creationId xmlns:a16="http://schemas.microsoft.com/office/drawing/2014/main" id="{3D07C25D-2917-F84E-A8AC-12F4CD4668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pl.png">
              <a:extLst>
                <a:ext uri="{FF2B5EF4-FFF2-40B4-BE49-F238E27FC236}">
                  <a16:creationId xmlns:a16="http://schemas.microsoft.com/office/drawing/2014/main" id="{B33D011E-EDFE-6C47-90B7-8E838D0A59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t.png">
              <a:extLst>
                <a:ext uri="{FF2B5EF4-FFF2-40B4-BE49-F238E27FC236}">
                  <a16:creationId xmlns:a16="http://schemas.microsoft.com/office/drawing/2014/main" id="{E26A8BCE-FE5B-0B4B-97B7-B953C77F0F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cz.png">
              <a:extLst>
                <a:ext uri="{FF2B5EF4-FFF2-40B4-BE49-F238E27FC236}">
                  <a16:creationId xmlns:a16="http://schemas.microsoft.com/office/drawing/2014/main" id="{EA3C71A0-92F6-5449-B7A5-EE98B2C610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ro.png">
              <a:extLst>
                <a:ext uri="{FF2B5EF4-FFF2-40B4-BE49-F238E27FC236}">
                  <a16:creationId xmlns:a16="http://schemas.microsoft.com/office/drawing/2014/main" id="{4B9F4E5B-7A64-F841-A279-D97A9EDF1F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se.png">
              <a:extLst>
                <a:ext uri="{FF2B5EF4-FFF2-40B4-BE49-F238E27FC236}">
                  <a16:creationId xmlns:a16="http://schemas.microsoft.com/office/drawing/2014/main" id="{DDB1648C-F873-6749-A640-4082AF751D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ch.png">
              <a:extLst>
                <a:ext uri="{FF2B5EF4-FFF2-40B4-BE49-F238E27FC236}">
                  <a16:creationId xmlns:a16="http://schemas.microsoft.com/office/drawing/2014/main" id="{CDF58799-0634-5441-BED0-EA59E1AB37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uk.png">
              <a:extLst>
                <a:ext uri="{FF2B5EF4-FFF2-40B4-BE49-F238E27FC236}">
                  <a16:creationId xmlns:a16="http://schemas.microsoft.com/office/drawing/2014/main" id="{98203A33-83F3-EF48-9824-219DF5D693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5AF3F362-335A-2842-8023-E7A6D384C6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4C4F2EF4-11EA-364F-BAF7-246B7CF1C8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 descr="ca.png">
              <a:extLst>
                <a:ext uri="{FF2B5EF4-FFF2-40B4-BE49-F238E27FC236}">
                  <a16:creationId xmlns:a16="http://schemas.microsoft.com/office/drawing/2014/main" id="{DED3E4FD-F737-FA46-85D9-21C9604F0B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 descr="si.png">
              <a:extLst>
                <a:ext uri="{FF2B5EF4-FFF2-40B4-BE49-F238E27FC236}">
                  <a16:creationId xmlns:a16="http://schemas.microsoft.com/office/drawing/2014/main" id="{23F56142-1525-C14D-B747-95D034DF0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532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i="0">
          <a:solidFill>
            <a:srgbClr val="335E6F"/>
          </a:solidFill>
          <a:latin typeface="+mj-lt"/>
          <a:ea typeface="MS PGothic" pitchFamily="34" charset="-128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1pPr>
      <a:lvl2pPr marL="808038" indent="-35083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2pPr>
      <a:lvl3pPr marL="1406525" indent="-49212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3pPr>
      <a:lvl4pPr marL="2005013" indent="-6334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603500" indent="-7747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Background pattern&#10;&#10;Description automatically generated">
            <a:extLst>
              <a:ext uri="{FF2B5EF4-FFF2-40B4-BE49-F238E27FC236}">
                <a16:creationId xmlns:a16="http://schemas.microsoft.com/office/drawing/2014/main" id="{41687565-D6AE-CE8E-62B6-37A5D94FDB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0" y="-25002"/>
            <a:ext cx="12326759" cy="6933802"/>
          </a:xfrm>
          <a:prstGeom prst="rect">
            <a:avLst/>
          </a:prstGeom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8263" y="882192"/>
            <a:ext cx="11763662" cy="553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66" name="Title Placeholder 2">
            <a:extLst>
              <a:ext uri="{FF2B5EF4-FFF2-40B4-BE49-F238E27FC236}">
                <a16:creationId xmlns:a16="http://schemas.microsoft.com/office/drawing/2014/main" id="{8AE608B3-9E11-BF49-BEEA-5EA8E0ACBEB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6425" y="156383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53F3FDF-83FB-4422-AD35-20E72B4D3E8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66" y="6438900"/>
            <a:ext cx="10185400" cy="4191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DB26318-B0B5-48AE-96DC-78407CF8160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00" y="6438900"/>
            <a:ext cx="20193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5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92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94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94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94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94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5pPr>
      <a:lvl6pPr marL="455966" algn="l" rtl="0" eaLnBrk="1" fontAlgn="base" hangingPunct="1">
        <a:spcBef>
          <a:spcPct val="0"/>
        </a:spcBef>
        <a:spcAft>
          <a:spcPct val="0"/>
        </a:spcAft>
        <a:defRPr sz="2194" b="1">
          <a:solidFill>
            <a:schemeClr val="bg1"/>
          </a:solidFill>
          <a:latin typeface="Verdana" pitchFamily="34" charset="0"/>
        </a:defRPr>
      </a:lvl6pPr>
      <a:lvl7pPr marL="911931" algn="l" rtl="0" eaLnBrk="1" fontAlgn="base" hangingPunct="1">
        <a:spcBef>
          <a:spcPct val="0"/>
        </a:spcBef>
        <a:spcAft>
          <a:spcPct val="0"/>
        </a:spcAft>
        <a:defRPr sz="2194" b="1">
          <a:solidFill>
            <a:schemeClr val="bg1"/>
          </a:solidFill>
          <a:latin typeface="Verdana" pitchFamily="34" charset="0"/>
        </a:defRPr>
      </a:lvl7pPr>
      <a:lvl8pPr marL="1367897" algn="l" rtl="0" eaLnBrk="1" fontAlgn="base" hangingPunct="1">
        <a:spcBef>
          <a:spcPct val="0"/>
        </a:spcBef>
        <a:spcAft>
          <a:spcPct val="0"/>
        </a:spcAft>
        <a:defRPr sz="2194" b="1">
          <a:solidFill>
            <a:schemeClr val="bg1"/>
          </a:solidFill>
          <a:latin typeface="Verdana" pitchFamily="34" charset="0"/>
        </a:defRPr>
      </a:lvl8pPr>
      <a:lvl9pPr marL="1823862" algn="l" rtl="0" eaLnBrk="1" fontAlgn="base" hangingPunct="1">
        <a:spcBef>
          <a:spcPct val="0"/>
        </a:spcBef>
        <a:spcAft>
          <a:spcPct val="0"/>
        </a:spcAft>
        <a:defRPr sz="2194" b="1">
          <a:solidFill>
            <a:schemeClr val="bg1"/>
          </a:solidFill>
          <a:latin typeface="Verdana" pitchFamily="34" charset="0"/>
        </a:defRPr>
      </a:lvl9pPr>
    </p:titleStyle>
    <p:bodyStyle>
      <a:lvl1pPr marL="341974" indent="-341974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defRPr sz="1795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1pPr>
      <a:lvl2pPr marL="805856" indent="-349891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795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2pPr>
      <a:lvl3pPr marL="1402727" indent="-490796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795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3pPr>
      <a:lvl4pPr marL="1999599" indent="-63170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795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96471" indent="-77260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795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470405" indent="-417968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96">
          <a:solidFill>
            <a:schemeClr val="bg2"/>
          </a:solidFill>
          <a:latin typeface="+mn-lt"/>
        </a:defRPr>
      </a:lvl6pPr>
      <a:lvl7pPr marL="3926370" indent="-417968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96">
          <a:solidFill>
            <a:schemeClr val="bg2"/>
          </a:solidFill>
          <a:latin typeface="+mn-lt"/>
        </a:defRPr>
      </a:lvl7pPr>
      <a:lvl8pPr marL="4382336" indent="-417968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96">
          <a:solidFill>
            <a:schemeClr val="bg2"/>
          </a:solidFill>
          <a:latin typeface="+mn-lt"/>
        </a:defRPr>
      </a:lvl8pPr>
      <a:lvl9pPr marL="4838301" indent="-417968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96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193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5966" algn="l" defTabSz="91193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1931" algn="l" defTabSz="91193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7897" algn="l" defTabSz="91193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3862" algn="l" defTabSz="91193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79828" algn="l" defTabSz="91193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5793" algn="l" defTabSz="91193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1759" algn="l" defTabSz="91193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7724" algn="l" defTabSz="91193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8077D2-44D8-C949-9A73-F0823F3F8B6A}"/>
              </a:ext>
            </a:extLst>
          </p:cNvPr>
          <p:cNvSpPr/>
          <p:nvPr userDrawn="1"/>
        </p:nvSpPr>
        <p:spPr>
          <a:xfrm>
            <a:off x="-6566" y="-2"/>
            <a:ext cx="12198566" cy="6858002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873755-77D2-7D48-99A1-3F0D7902F7E5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93" name="Picture 92" descr="de.png">
              <a:extLst>
                <a:ext uri="{FF2B5EF4-FFF2-40B4-BE49-F238E27FC236}">
                  <a16:creationId xmlns:a16="http://schemas.microsoft.com/office/drawing/2014/main" id="{E193B19F-9EA7-C04A-B6E1-E84938123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Picture 93" descr="at.png">
              <a:extLst>
                <a:ext uri="{FF2B5EF4-FFF2-40B4-BE49-F238E27FC236}">
                  <a16:creationId xmlns:a16="http://schemas.microsoft.com/office/drawing/2014/main" id="{BE4D4226-1484-894D-A57B-DF3CA0AEE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94" descr="be.png">
              <a:extLst>
                <a:ext uri="{FF2B5EF4-FFF2-40B4-BE49-F238E27FC236}">
                  <a16:creationId xmlns:a16="http://schemas.microsoft.com/office/drawing/2014/main" id="{CEB1C35B-A1B4-0D49-9F9A-EBE869AA0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6" name="Picture 95" descr="dk.png">
              <a:extLst>
                <a:ext uri="{FF2B5EF4-FFF2-40B4-BE49-F238E27FC236}">
                  <a16:creationId xmlns:a16="http://schemas.microsoft.com/office/drawing/2014/main" id="{77471C13-DD1F-3A45-BC46-C08FDA2033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7" name="Picture 96" descr="es.png">
              <a:extLst>
                <a:ext uri="{FF2B5EF4-FFF2-40B4-BE49-F238E27FC236}">
                  <a16:creationId xmlns:a16="http://schemas.microsoft.com/office/drawing/2014/main" id="{19BEDE25-37C8-C04F-A9F9-4836374CE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" name="Picture 97" descr="ee.png">
              <a:extLst>
                <a:ext uri="{FF2B5EF4-FFF2-40B4-BE49-F238E27FC236}">
                  <a16:creationId xmlns:a16="http://schemas.microsoft.com/office/drawing/2014/main" id="{731ED53B-A8E5-8746-8B18-868E39398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9" name="Picture 98" descr="fi.png">
              <a:extLst>
                <a:ext uri="{FF2B5EF4-FFF2-40B4-BE49-F238E27FC236}">
                  <a16:creationId xmlns:a16="http://schemas.microsoft.com/office/drawing/2014/main" id="{3DD470AD-8BA3-354E-96A9-EACC81BA7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" name="Picture 99" descr="fr.png">
              <a:extLst>
                <a:ext uri="{FF2B5EF4-FFF2-40B4-BE49-F238E27FC236}">
                  <a16:creationId xmlns:a16="http://schemas.microsoft.com/office/drawing/2014/main" id="{7488A28E-83DC-D84A-AF92-F323BB68B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gr.png">
              <a:extLst>
                <a:ext uri="{FF2B5EF4-FFF2-40B4-BE49-F238E27FC236}">
                  <a16:creationId xmlns:a16="http://schemas.microsoft.com/office/drawing/2014/main" id="{7BE53EFB-834C-B148-BA0D-1101E67FD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" name="Picture 101" descr="hu.png">
              <a:extLst>
                <a:ext uri="{FF2B5EF4-FFF2-40B4-BE49-F238E27FC236}">
                  <a16:creationId xmlns:a16="http://schemas.microsoft.com/office/drawing/2014/main" id="{7B981BCF-7994-754E-94CB-E04B6C9FA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3" name="Picture 102" descr="ie.png">
              <a:extLst>
                <a:ext uri="{FF2B5EF4-FFF2-40B4-BE49-F238E27FC236}">
                  <a16:creationId xmlns:a16="http://schemas.microsoft.com/office/drawing/2014/main" id="{03DCBA8B-803C-A244-8E76-CDA502AB18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4" name="Picture 103" descr="it.png">
              <a:extLst>
                <a:ext uri="{FF2B5EF4-FFF2-40B4-BE49-F238E27FC236}">
                  <a16:creationId xmlns:a16="http://schemas.microsoft.com/office/drawing/2014/main" id="{8ACC76C5-A2F5-BB42-863E-CDED5BB63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5" name="Picture 104" descr="lu.png">
              <a:extLst>
                <a:ext uri="{FF2B5EF4-FFF2-40B4-BE49-F238E27FC236}">
                  <a16:creationId xmlns:a16="http://schemas.microsoft.com/office/drawing/2014/main" id="{B08DA397-697F-DF44-9F75-47F9E99D8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6" name="Picture 105" descr="no.png">
              <a:extLst>
                <a:ext uri="{FF2B5EF4-FFF2-40B4-BE49-F238E27FC236}">
                  <a16:creationId xmlns:a16="http://schemas.microsoft.com/office/drawing/2014/main" id="{8253A672-7057-114B-A847-EFB1DC755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7" name="Picture 106" descr="nl.png">
              <a:extLst>
                <a:ext uri="{FF2B5EF4-FFF2-40B4-BE49-F238E27FC236}">
                  <a16:creationId xmlns:a16="http://schemas.microsoft.com/office/drawing/2014/main" id="{701C9B59-FE02-FC4A-A5B9-B6769E324D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8" name="Picture 107" descr="pl.png">
              <a:extLst>
                <a:ext uri="{FF2B5EF4-FFF2-40B4-BE49-F238E27FC236}">
                  <a16:creationId xmlns:a16="http://schemas.microsoft.com/office/drawing/2014/main" id="{36F70CAB-D276-EF47-92BB-4323FF596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9" name="Picture 108" descr="pt.png">
              <a:extLst>
                <a:ext uri="{FF2B5EF4-FFF2-40B4-BE49-F238E27FC236}">
                  <a16:creationId xmlns:a16="http://schemas.microsoft.com/office/drawing/2014/main" id="{C7F3D8B4-851A-AF49-B59B-8E8259E360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0" name="Picture 109" descr="cz.png">
              <a:extLst>
                <a:ext uri="{FF2B5EF4-FFF2-40B4-BE49-F238E27FC236}">
                  <a16:creationId xmlns:a16="http://schemas.microsoft.com/office/drawing/2014/main" id="{844C8E73-19C0-8645-BA2C-9A2AE1301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1" name="Picture 110" descr="ro.png">
              <a:extLst>
                <a:ext uri="{FF2B5EF4-FFF2-40B4-BE49-F238E27FC236}">
                  <a16:creationId xmlns:a16="http://schemas.microsoft.com/office/drawing/2014/main" id="{E654A66D-2732-E344-B843-6CE13AAC68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2" name="Picture 111" descr="se.png">
              <a:extLst>
                <a:ext uri="{FF2B5EF4-FFF2-40B4-BE49-F238E27FC236}">
                  <a16:creationId xmlns:a16="http://schemas.microsoft.com/office/drawing/2014/main" id="{A024F0CF-1EFB-9148-9695-6CAA150C5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3" name="Picture 112" descr="ch.png">
              <a:extLst>
                <a:ext uri="{FF2B5EF4-FFF2-40B4-BE49-F238E27FC236}">
                  <a16:creationId xmlns:a16="http://schemas.microsoft.com/office/drawing/2014/main" id="{AA23EA42-BF26-D747-A010-8F9D8D905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4" name="Picture 113" descr="uk.png">
              <a:extLst>
                <a:ext uri="{FF2B5EF4-FFF2-40B4-BE49-F238E27FC236}">
                  <a16:creationId xmlns:a16="http://schemas.microsoft.com/office/drawing/2014/main" id="{8CFFF940-BC23-CD46-9090-334560F7BA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20AB05E4-2BE8-DE46-B436-FE570335B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2D163D4C-EE71-9744-BE99-D166BF8AD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7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17" name="Picture 116" descr="ca.png">
              <a:extLst>
                <a:ext uri="{FF2B5EF4-FFF2-40B4-BE49-F238E27FC236}">
                  <a16:creationId xmlns:a16="http://schemas.microsoft.com/office/drawing/2014/main" id="{A559A498-3191-894A-810C-BD4AE5EEB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8" name="Picture 117" descr="si.png">
              <a:extLst>
                <a:ext uri="{FF2B5EF4-FFF2-40B4-BE49-F238E27FC236}">
                  <a16:creationId xmlns:a16="http://schemas.microsoft.com/office/drawing/2014/main" id="{A0422BBB-5084-E44D-8BE9-72C53820AD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D8FAFFC-0223-1740-BEBD-B739458582D9}"/>
              </a:ext>
            </a:extLst>
          </p:cNvPr>
          <p:cNvPicPr>
            <a:picLocks noChangeAspect="1"/>
          </p:cNvPicPr>
          <p:nvPr userDrawn="1"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1028" name="Picture 35" descr="PPT_Header02" hidden="1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8262" y="882192"/>
            <a:ext cx="11763662" cy="553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121" name="Text Box 38">
            <a:extLst>
              <a:ext uri="{FF2B5EF4-FFF2-40B4-BE49-F238E27FC236}">
                <a16:creationId xmlns:a16="http://schemas.microsoft.com/office/drawing/2014/main" id="{3C549275-6783-7945-A889-48A7AC6D14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3648EA2-6243-D841-A5D2-EDAD9B11346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Placeholder 2">
            <a:extLst>
              <a:ext uri="{FF2B5EF4-FFF2-40B4-BE49-F238E27FC236}">
                <a16:creationId xmlns:a16="http://schemas.microsoft.com/office/drawing/2014/main" id="{8AE608B3-9E11-BF49-BEEA-5EA8E0ACBEB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6425" y="156382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695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1pPr>
      <a:lvl2pPr marL="808038" indent="-35083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2pPr>
      <a:lvl3pPr marL="1406525" indent="-49212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3pPr>
      <a:lvl4pPr marL="2005013" indent="-6334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603500" indent="-7747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hyperlink" Target="https://evdc.esa.int/" TargetMode="External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chec.ie/" TargetMode="External"/><Relationship Id="rId5" Type="http://schemas.openxmlformats.org/officeDocument/2006/relationships/hyperlink" Target="https://www.nilu.no/" TargetMode="External"/><Relationship Id="rId10" Type="http://schemas.openxmlformats.org/officeDocument/2006/relationships/image" Target="../media/image52.png"/><Relationship Id="rId4" Type="http://schemas.openxmlformats.org/officeDocument/2006/relationships/hyperlink" Target="https://skytek.com/" TargetMode="External"/><Relationship Id="rId9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yW_RhdxyLvM" TargetMode="External"/><Relationship Id="rId3" Type="http://schemas.openxmlformats.org/officeDocument/2006/relationships/image" Target="../media/image54.png"/><Relationship Id="rId7" Type="http://schemas.openxmlformats.org/officeDocument/2006/relationships/hyperlink" Target="https://youtu.be/y2Vdp8pg-oo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nmiHjYcUSpE" TargetMode="External"/><Relationship Id="rId5" Type="http://schemas.openxmlformats.org/officeDocument/2006/relationships/hyperlink" Target="https://youtu.be/NPsGXNSFEos" TargetMode="External"/><Relationship Id="rId10" Type="http://schemas.openxmlformats.org/officeDocument/2006/relationships/hyperlink" Target="https://ecvt.esa.int/confluence/display/ECAOPI/EarthCARE+webinar+series" TargetMode="External"/><Relationship Id="rId4" Type="http://schemas.openxmlformats.org/officeDocument/2006/relationships/hyperlink" Target="https://www.youtube.com/watch?v=6pPuPxUk99Y" TargetMode="External"/><Relationship Id="rId9" Type="http://schemas.openxmlformats.org/officeDocument/2006/relationships/hyperlink" Target="https://youtu.be/kpiGLpkrKM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716390" y="1335577"/>
            <a:ext cx="8759219" cy="143938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IE" sz="4000" b="1" dirty="0">
                <a:latin typeface="Georgia" panose="02040502050405020303" pitchFamily="18" charset="0"/>
                <a:cs typeface="Times New Roman"/>
              </a:rPr>
              <a:t>ESA Atmospheric Validation Data Centre (EVDC):</a:t>
            </a:r>
            <a:br>
              <a:rPr lang="en-IE" sz="4000" b="1" dirty="0">
                <a:latin typeface="Georgia" panose="02040502050405020303" pitchFamily="18" charset="0"/>
                <a:cs typeface="Times New Roman"/>
              </a:rPr>
            </a:br>
            <a:r>
              <a:rPr lang="en-IE" sz="4000" b="1" dirty="0">
                <a:latin typeface="Georgia" panose="02040502050405020303" pitchFamily="18" charset="0"/>
                <a:cs typeface="Times New Roman"/>
              </a:rPr>
              <a:t>Orbit tool</a:t>
            </a:r>
            <a:br>
              <a:rPr lang="en-IE" sz="4000" b="1" dirty="0"/>
            </a:br>
            <a:br>
              <a:rPr lang="en-IE" sz="4000" dirty="0"/>
            </a:br>
            <a:endParaRPr lang="en-US" sz="4000" i="1" dirty="0">
              <a:solidFill>
                <a:srgbClr val="0C45E4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2299" y="3741191"/>
            <a:ext cx="9387400" cy="112531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zh-CN" sz="2000" b="1" dirty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dirty="0">
                <a:latin typeface="Georgia" panose="02040502050405020303" pitchFamily="18" charset="0"/>
                <a:ea typeface="宋体" pitchFamily="2" charset="-122"/>
              </a:rPr>
              <a:t>Presenter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dirty="0">
                <a:latin typeface="Georgia" panose="02040502050405020303" pitchFamily="18" charset="0"/>
                <a:ea typeface="宋体" pitchFamily="2" charset="-122"/>
              </a:rPr>
              <a:t>Paolo </a:t>
            </a:r>
            <a:r>
              <a:rPr lang="en-US" altLang="zh-CN" sz="2000" dirty="0" err="1">
                <a:latin typeface="Georgia" panose="02040502050405020303" pitchFamily="18" charset="0"/>
                <a:ea typeface="宋体" pitchFamily="2" charset="-122"/>
              </a:rPr>
              <a:t>Castracane</a:t>
            </a:r>
            <a:endParaRPr lang="en-US" altLang="zh-CN" sz="2000" dirty="0">
              <a:latin typeface="Georgia" panose="02040502050405020303" pitchFamily="18" charset="0"/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dirty="0">
                <a:latin typeface="Georgia" panose="02040502050405020303" pitchFamily="18" charset="0"/>
                <a:ea typeface="宋体" pitchFamily="2" charset="-122"/>
              </a:rPr>
              <a:t>Rhea System for ESA/ESRIN</a:t>
            </a:r>
          </a:p>
          <a:p>
            <a:pPr eaLnBrk="1" hangingPunct="1">
              <a:lnSpc>
                <a:spcPct val="80000"/>
              </a:lnSpc>
            </a:pPr>
            <a:endParaRPr lang="en-US" altLang="zh-CN" sz="2000" dirty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56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3143" y="982176"/>
            <a:ext cx="94527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Table of Contents</a:t>
            </a:r>
          </a:p>
          <a:p>
            <a:endParaRPr lang="en-GB" sz="3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EVDC Overview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EVDC Orbit Tool functionalities: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/>
              <a:t>Orbit Prediction and Visualization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/>
              <a:t>Finding Overpass over AOIs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/>
              <a:t>Cal/Val Networks overlay and info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/>
              <a:t>Satellite footprint visualization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/>
              <a:t>Overpass data download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/>
              <a:t>Temporal Overpass</a:t>
            </a:r>
          </a:p>
          <a:p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44444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FE670-41B5-E56C-F4EC-7D50DCDF1E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04AE44B-75B8-A0C4-821D-3A70A087CFF0}"/>
              </a:ext>
            </a:extLst>
          </p:cNvPr>
          <p:cNvSpPr txBox="1">
            <a:spLocks/>
          </p:cNvSpPr>
          <p:nvPr/>
        </p:nvSpPr>
        <p:spPr>
          <a:xfrm>
            <a:off x="2095500" y="355072"/>
            <a:ext cx="8001000" cy="583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1" kern="1200" baseline="30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Georgia" panose="02040502050405020303" pitchFamily="18" charset="0"/>
              </a:rPr>
              <a:t>ESA atmospheric Validation Data Center (EVDC)</a:t>
            </a:r>
            <a:endParaRPr lang="en-GB" sz="3600" dirty="0">
              <a:latin typeface="Georgia" panose="02040502050405020303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4A56E1E-688D-B981-CF26-240CD4C2C3BB}"/>
              </a:ext>
            </a:extLst>
          </p:cNvPr>
          <p:cNvSpPr txBox="1">
            <a:spLocks/>
          </p:cNvSpPr>
          <p:nvPr/>
        </p:nvSpPr>
        <p:spPr>
          <a:xfrm>
            <a:off x="409366" y="1660064"/>
            <a:ext cx="10972800" cy="3666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kern="1200" baseline="30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About EVDC  </a:t>
            </a:r>
            <a:r>
              <a:rPr lang="en-GB" sz="2400" dirty="0">
                <a:latin typeface="Georgia" panose="02040502050405020303" pitchFamily="18" charset="0"/>
                <a:hlinkClick r:id="rId3"/>
              </a:rPr>
              <a:t>https://evdc.esa.int</a:t>
            </a:r>
            <a:endParaRPr lang="en-GB" sz="24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en-GB" sz="2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T" sz="2400" dirty="0">
                <a:solidFill>
                  <a:schemeClr val="tx1"/>
                </a:solidFill>
                <a:latin typeface="Georgia" panose="02040502050405020303" pitchFamily="18" charset="0"/>
              </a:rPr>
              <a:t>EVDC aims to be the main European </a:t>
            </a:r>
            <a:r>
              <a:rPr lang="en-IT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source of access to the correlative data for validation of atmospheric composition products from satellite platforms.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T" sz="2400" dirty="0">
                <a:solidFill>
                  <a:schemeClr val="tx1"/>
                </a:solidFill>
                <a:latin typeface="Georgia" panose="02040502050405020303" pitchFamily="18" charset="0"/>
              </a:rPr>
              <a:t>The EVDC portal offers several </a:t>
            </a:r>
            <a:r>
              <a:rPr lang="en-IT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tools</a:t>
            </a:r>
            <a:r>
              <a:rPr lang="en-IT" sz="2400" dirty="0">
                <a:solidFill>
                  <a:schemeClr val="tx1"/>
                </a:solidFill>
                <a:latin typeface="Georgia" panose="02040502050405020303" pitchFamily="18" charset="0"/>
              </a:rPr>
              <a:t> supporting the user in terms of Cal/Val data query, data upload/download, format conversion (GEOMS conversion routines) and for production of ECMWF parameter’s maps. The EVDC platform also provides an </a:t>
            </a:r>
            <a:r>
              <a:rPr lang="en-IT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access to satellite data for specific missions</a:t>
            </a:r>
            <a:r>
              <a:rPr lang="en-IT" sz="2400" dirty="0">
                <a:solidFill>
                  <a:schemeClr val="tx1"/>
                </a:solidFill>
                <a:latin typeface="Georgia" panose="02040502050405020303" pitchFamily="18" charset="0"/>
              </a:rPr>
              <a:t>, in particular the system supports new atmospheric composition/dynamic missions namely: Sentinel-5P,  Aeolus and EarthCARE  in the next future.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T" sz="2400" dirty="0">
                <a:solidFill>
                  <a:schemeClr val="tx1"/>
                </a:solidFill>
                <a:latin typeface="Georgia" panose="02040502050405020303" pitchFamily="18" charset="0"/>
              </a:rPr>
              <a:t>The portal can be easily expanded to support new campaigns and satellite missions. Data exchange with the EVDC is regulated by a protocol with the aim to ensure data ownership, to prevent re-distribution to third parties and to protect intellectual properties 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T" sz="2400" dirty="0">
                <a:solidFill>
                  <a:schemeClr val="tx1"/>
                </a:solidFill>
                <a:latin typeface="Georgia" panose="02040502050405020303" pitchFamily="18" charset="0"/>
              </a:rPr>
              <a:t>EVDC is an ESA funded project, the EVDC team is composed by: </a:t>
            </a:r>
            <a:r>
              <a:rPr lang="en-IT" sz="2400" dirty="0">
                <a:solidFill>
                  <a:schemeClr val="tx1"/>
                </a:solidFill>
                <a:latin typeface="Georgia" panose="02040502050405020303" pitchFamily="18" charset="0"/>
                <a:hlinkClick r:id="rId4"/>
              </a:rPr>
              <a:t>Skytek</a:t>
            </a:r>
            <a:r>
              <a:rPr lang="en-IT" sz="2400" dirty="0">
                <a:solidFill>
                  <a:schemeClr val="tx1"/>
                </a:solidFill>
                <a:latin typeface="Georgia" panose="02040502050405020303" pitchFamily="18" charset="0"/>
              </a:rPr>
              <a:t> (Ireland), </a:t>
            </a:r>
            <a:r>
              <a:rPr lang="en-IT" sz="2400" dirty="0">
                <a:solidFill>
                  <a:schemeClr val="tx1"/>
                </a:solidFill>
                <a:latin typeface="Georgia" panose="02040502050405020303" pitchFamily="18" charset="0"/>
                <a:hlinkClick r:id="rId5"/>
              </a:rPr>
              <a:t>NILU</a:t>
            </a:r>
            <a:r>
              <a:rPr lang="en-IT" sz="2400" dirty="0">
                <a:solidFill>
                  <a:schemeClr val="tx1"/>
                </a:solidFill>
                <a:latin typeface="Georgia" panose="02040502050405020303" pitchFamily="18" charset="0"/>
              </a:rPr>
              <a:t> (Norwegian Institute for Air Research) and </a:t>
            </a:r>
            <a:r>
              <a:rPr lang="en-IT" sz="2400" dirty="0">
                <a:solidFill>
                  <a:schemeClr val="tx1"/>
                </a:solidFill>
                <a:latin typeface="Georgia" panose="02040502050405020303" pitchFamily="18" charset="0"/>
                <a:hlinkClick r:id="rId6"/>
              </a:rPr>
              <a:t>ICHEC</a:t>
            </a:r>
            <a:r>
              <a:rPr lang="en-IT" sz="2400" dirty="0">
                <a:solidFill>
                  <a:schemeClr val="tx1"/>
                </a:solidFill>
                <a:latin typeface="Georgia" panose="02040502050405020303" pitchFamily="18" charset="0"/>
              </a:rPr>
              <a:t> (Irish Centre for High End Computing)</a:t>
            </a:r>
            <a:endParaRPr lang="en-GB" sz="2400" b="1" i="1" baseline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Picture 36">
            <a:extLst>
              <a:ext uri="{FF2B5EF4-FFF2-40B4-BE49-F238E27FC236}">
                <a16:creationId xmlns:a16="http://schemas.microsoft.com/office/drawing/2014/main" id="{876393B7-4101-401E-AD43-65F5B236C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40" y="5426565"/>
            <a:ext cx="1359490" cy="53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8" descr="ichec_logo">
            <a:extLst>
              <a:ext uri="{FF2B5EF4-FFF2-40B4-BE49-F238E27FC236}">
                <a16:creationId xmlns:a16="http://schemas.microsoft.com/office/drawing/2014/main" id="{AE6ADBE5-48C2-BBDB-EFDA-9C8714A39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149" y="5457212"/>
            <a:ext cx="1359490" cy="45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7" descr="Logo_transparent">
            <a:extLst>
              <a:ext uri="{FF2B5EF4-FFF2-40B4-BE49-F238E27FC236}">
                <a16:creationId xmlns:a16="http://schemas.microsoft.com/office/drawing/2014/main" id="{40C1814F-A36E-796F-82D7-754D60470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35" y="5257873"/>
            <a:ext cx="2813414" cy="67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id="{F4FBB1AF-E8B8-CAA2-CD3C-F795AD3931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92" y="5358417"/>
            <a:ext cx="1275996" cy="65750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6899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4EB3D-61DB-167E-90C1-5F28605781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9C9CE2-E31D-3997-918A-548113322F2E}"/>
              </a:ext>
            </a:extLst>
          </p:cNvPr>
          <p:cNvSpPr txBox="1">
            <a:spLocks/>
          </p:cNvSpPr>
          <p:nvPr/>
        </p:nvSpPr>
        <p:spPr>
          <a:xfrm>
            <a:off x="2095500" y="238628"/>
            <a:ext cx="8001000" cy="583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1" kern="1200" baseline="30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Georgia" panose="02040502050405020303" pitchFamily="18" charset="0"/>
              </a:rPr>
              <a:t>Information and tutorials</a:t>
            </a:r>
            <a:endParaRPr lang="en-GB" sz="3600" dirty="0">
              <a:latin typeface="Georgia" panose="02040502050405020303" pitchFamily="18" charset="0"/>
            </a:endParaRPr>
          </a:p>
        </p:txBody>
      </p:sp>
      <p:pic>
        <p:nvPicPr>
          <p:cNvPr id="9" name="Picture 8" descr="A screenshot of a web page&#10;&#10;Description automatically generated">
            <a:extLst>
              <a:ext uri="{FF2B5EF4-FFF2-40B4-BE49-F238E27FC236}">
                <a16:creationId xmlns:a16="http://schemas.microsoft.com/office/drawing/2014/main" id="{BB81FA75-6347-2277-4782-7DD16614D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1" y="911455"/>
            <a:ext cx="4876511" cy="34898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screenshot of a video tutorial&#10;&#10;Description automatically generated">
            <a:extLst>
              <a:ext uri="{FF2B5EF4-FFF2-40B4-BE49-F238E27FC236}">
                <a16:creationId xmlns:a16="http://schemas.microsoft.com/office/drawing/2014/main" id="{DB133D34-44E2-BB12-7FDA-3FE7826F0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398" y="1114702"/>
            <a:ext cx="6180544" cy="23990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C1CDD0-3B55-F14A-F8BD-7706DC38E11A}"/>
              </a:ext>
            </a:extLst>
          </p:cNvPr>
          <p:cNvSpPr txBox="1"/>
          <p:nvPr/>
        </p:nvSpPr>
        <p:spPr>
          <a:xfrm>
            <a:off x="5199398" y="3759091"/>
            <a:ext cx="6180544" cy="2462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0" dirty="0">
                <a:effectLst/>
                <a:latin typeface="Georgia" panose="02040502050405020303" pitchFamily="18" charset="0"/>
              </a:rPr>
              <a:t>Currently available video tutorials</a:t>
            </a:r>
            <a:br>
              <a:rPr lang="en-GB" sz="1400" b="0" dirty="0">
                <a:effectLst/>
                <a:latin typeface="Georgia" panose="02040502050405020303" pitchFamily="18" charset="0"/>
              </a:rPr>
            </a:br>
            <a:endParaRPr lang="en-GB" sz="1400" b="0" dirty="0">
              <a:effectLst/>
              <a:latin typeface="Georgia" panose="02040502050405020303" pitchFamily="18" charset="0"/>
            </a:endParaRPr>
          </a:p>
          <a:p>
            <a:r>
              <a:rPr lang="en-GB" sz="1400" b="1" dirty="0">
                <a:effectLst/>
                <a:latin typeface="Georgia" panose="02040502050405020303" pitchFamily="18" charset="0"/>
              </a:rPr>
              <a:t>Click the links below to watch on YouTube:</a:t>
            </a:r>
            <a:br>
              <a:rPr lang="en-GB" sz="1400" dirty="0">
                <a:effectLst/>
                <a:latin typeface="Georgia" panose="02040502050405020303" pitchFamily="18" charset="0"/>
              </a:rPr>
            </a:br>
            <a:endParaRPr lang="en-GB" sz="1400" dirty="0">
              <a:effectLst/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u="none" strike="noStrike" dirty="0">
                <a:solidFill>
                  <a:srgbClr val="337AB7"/>
                </a:solidFill>
                <a:effectLst/>
                <a:latin typeface="Georgia" panose="02040502050405020303" pitchFamily="18" charset="0"/>
                <a:hlinkClick r:id="rId4"/>
              </a:rPr>
              <a:t>EVDC Overview</a:t>
            </a:r>
            <a:endParaRPr lang="en-GB" sz="1400" dirty="0">
              <a:effectLst/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u="none" strike="noStrike" dirty="0">
                <a:solidFill>
                  <a:srgbClr val="337AB7"/>
                </a:solidFill>
                <a:effectLst/>
                <a:latin typeface="Georgia" panose="02040502050405020303" pitchFamily="18" charset="0"/>
                <a:hlinkClick r:id="rId5"/>
              </a:rPr>
              <a:t>How to search for Cal/Val data</a:t>
            </a:r>
            <a:endParaRPr lang="en-GB" sz="1400" dirty="0">
              <a:effectLst/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u="none" strike="noStrike" dirty="0">
                <a:solidFill>
                  <a:srgbClr val="337AB7"/>
                </a:solidFill>
                <a:effectLst/>
                <a:latin typeface="Georgia" panose="02040502050405020303" pitchFamily="18" charset="0"/>
                <a:hlinkClick r:id="rId6"/>
              </a:rPr>
              <a:t>How to search and process satellite data</a:t>
            </a:r>
            <a:endParaRPr lang="en-GB" sz="1400" dirty="0">
              <a:effectLst/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u="none" strike="noStrike" dirty="0">
                <a:solidFill>
                  <a:srgbClr val="337AB7"/>
                </a:solidFill>
                <a:effectLst/>
                <a:latin typeface="Georgia" panose="02040502050405020303" pitchFamily="18" charset="0"/>
                <a:hlinkClick r:id="rId7"/>
              </a:rPr>
              <a:t>How to work with Orbit Prediction Tool</a:t>
            </a:r>
            <a:endParaRPr lang="en-GB" sz="1400" dirty="0">
              <a:effectLst/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u="none" strike="noStrike" dirty="0">
                <a:solidFill>
                  <a:srgbClr val="337AB7"/>
                </a:solidFill>
                <a:effectLst/>
                <a:latin typeface="Georgia" panose="02040502050405020303" pitchFamily="18" charset="0"/>
                <a:hlinkClick r:id="rId8"/>
              </a:rPr>
              <a:t>How to find and extract atmospheric satellite data on EVDC platform - practical use case</a:t>
            </a:r>
            <a:endParaRPr lang="en-GB" sz="1400" dirty="0">
              <a:effectLst/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u="none" strike="noStrike" dirty="0">
                <a:solidFill>
                  <a:srgbClr val="337AB7"/>
                </a:solidFill>
                <a:effectLst/>
                <a:latin typeface="Georgia" panose="02040502050405020303" pitchFamily="18" charset="0"/>
                <a:hlinkClick r:id="rId9"/>
              </a:rPr>
              <a:t>How to find and explore atmospheric satellite data. Practical use case</a:t>
            </a:r>
            <a:endParaRPr lang="en-GB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6DCC75-41AB-5DCC-378C-C3E2F1B7A951}"/>
              </a:ext>
            </a:extLst>
          </p:cNvPr>
          <p:cNvSpPr txBox="1"/>
          <p:nvPr/>
        </p:nvSpPr>
        <p:spPr>
          <a:xfrm>
            <a:off x="222770" y="4465208"/>
            <a:ext cx="4876511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0" i="0" u="none" strike="noStrike" dirty="0">
                <a:solidFill>
                  <a:srgbClr val="172B4D"/>
                </a:solidFill>
                <a:effectLst/>
                <a:latin typeface="Georgia" panose="02040502050405020303" pitchFamily="18" charset="0"/>
                <a:hlinkClick r:id="rId10"/>
              </a:rPr>
              <a:t>EarthCARE webinar series</a:t>
            </a:r>
            <a:endParaRPr lang="en-GB" sz="1600" b="0" i="0" u="none" strike="noStrike" dirty="0">
              <a:solidFill>
                <a:srgbClr val="172B4D"/>
              </a:solidFill>
              <a:effectLst/>
              <a:latin typeface="Georgia" panose="02040502050405020303" pitchFamily="18" charset="0"/>
            </a:endParaRPr>
          </a:p>
          <a:p>
            <a:endParaRPr lang="en-GB" sz="1600" dirty="0">
              <a:solidFill>
                <a:srgbClr val="172B4D"/>
              </a:solidFill>
              <a:latin typeface="Georgia" panose="02040502050405020303" pitchFamily="18" charset="0"/>
            </a:endParaRPr>
          </a:p>
          <a:p>
            <a:pPr algn="l"/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The presentation materials from all </a:t>
            </a:r>
            <a:r>
              <a:rPr lang="en-US" sz="1600" b="0" i="0" u="none" strike="noStrike" dirty="0">
                <a:solidFill>
                  <a:srgbClr val="070706"/>
                </a:solidFill>
                <a:effectLst/>
                <a:latin typeface="Georgia" panose="02040502050405020303" pitchFamily="18" charset="0"/>
              </a:rPr>
              <a:t>webinar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 in June 2023 are now available on ECVT Confluence:</a:t>
            </a:r>
          </a:p>
          <a:p>
            <a:pPr algn="l"/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</a:t>
            </a:r>
          </a:p>
          <a:p>
            <a:pPr algn="l"/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  <a:hlinkClick r:id="rId10" tooltip="https://ecvt.esa.int/confluence/display/ECAOPI/EarthCARE+webinar+series"/>
              </a:rPr>
              <a:t>https://ecvt.esa.int/confluence/display/ECAOPI/EarthCARE+</a:t>
            </a:r>
            <a:r>
              <a:rPr lang="en-US" sz="1600" b="0" i="0" u="none" strike="noStrike" dirty="0">
                <a:solidFill>
                  <a:srgbClr val="070706"/>
                </a:solidFill>
                <a:effectLst/>
                <a:latin typeface="Georgia" panose="02040502050405020303" pitchFamily="18" charset="0"/>
                <a:hlinkClick r:id="rId10" tooltip="https://ecvt.esa.int/confluence/display/ECAOPI/EarthCARE+webinar+series"/>
              </a:rPr>
              <a:t>webinar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  <a:hlinkClick r:id="rId10" tooltip="https://ecvt.esa.int/confluence/display/ECAOPI/EarthCARE+webinar+series"/>
              </a:rPr>
              <a:t>+series</a:t>
            </a:r>
            <a:endParaRPr lang="en-GB" b="0" i="0" u="none" strike="noStrike" dirty="0">
              <a:solidFill>
                <a:srgbClr val="172B4D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095855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1B1A3-167E-E4BA-6BE1-47A5C5B751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F141F687-E0C3-B4C1-4195-99D367E77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28" y="911063"/>
            <a:ext cx="4685649" cy="536254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B95CA76-64B3-47B8-716F-A4278A4815BF}"/>
              </a:ext>
            </a:extLst>
          </p:cNvPr>
          <p:cNvSpPr txBox="1">
            <a:spLocks/>
          </p:cNvSpPr>
          <p:nvPr/>
        </p:nvSpPr>
        <p:spPr>
          <a:xfrm>
            <a:off x="2095500" y="238628"/>
            <a:ext cx="8001000" cy="583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1" kern="1200" baseline="30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Georgia" panose="02040502050405020303" pitchFamily="18" charset="0"/>
              </a:rPr>
              <a:t>EVDC: Orbit Prediction and Overpass Tool</a:t>
            </a:r>
            <a:endParaRPr lang="en-GB" sz="3600" dirty="0">
              <a:latin typeface="Georgia" panose="0204050205040502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44FC72-460C-7B80-5AED-DF40AF8033A1}"/>
              </a:ext>
            </a:extLst>
          </p:cNvPr>
          <p:cNvSpPr txBox="1"/>
          <p:nvPr/>
        </p:nvSpPr>
        <p:spPr>
          <a:xfrm>
            <a:off x="5651593" y="2486761"/>
            <a:ext cx="609711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>
                <a:latin typeface="Georgia" panose="02040502050405020303" pitchFamily="18" charset="0"/>
              </a:rPr>
              <a:t>Orbit Prediction and Visualization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>
                <a:latin typeface="Georgia" panose="02040502050405020303" pitchFamily="18" charset="0"/>
              </a:rPr>
              <a:t>Finding Overpass over AOIs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>
                <a:latin typeface="Georgia" panose="02040502050405020303" pitchFamily="18" charset="0"/>
              </a:rPr>
              <a:t>Cal/Val Networks overlay and info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>
                <a:latin typeface="Georgia" panose="02040502050405020303" pitchFamily="18" charset="0"/>
              </a:rPr>
              <a:t>Satellite footprint visualization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>
                <a:latin typeface="Georgia" panose="02040502050405020303" pitchFamily="18" charset="0"/>
              </a:rPr>
              <a:t>Overpass data download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>
                <a:latin typeface="Georgia" panose="02040502050405020303" pitchFamily="18" charset="0"/>
              </a:rPr>
              <a:t>Temporal Overpass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GB" sz="2400" dirty="0">
              <a:latin typeface="Georgia" panose="02040502050405020303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GB" sz="2400" dirty="0">
              <a:latin typeface="Georgia" panose="02040502050405020303" pitchFamily="18" charset="0"/>
            </a:endParaRPr>
          </a:p>
          <a:p>
            <a:pPr lvl="1"/>
            <a:r>
              <a:rPr lang="en-GB" sz="2400" dirty="0">
                <a:latin typeface="Georgia" panose="02040502050405020303" pitchFamily="18" charset="0"/>
              </a:rPr>
              <a:t>Demo =&gt;https://</a:t>
            </a:r>
            <a:r>
              <a:rPr lang="en-GB" sz="2400" dirty="0" err="1">
                <a:latin typeface="Georgia" panose="02040502050405020303" pitchFamily="18" charset="0"/>
              </a:rPr>
              <a:t>evdc.esa.int</a:t>
            </a:r>
            <a:r>
              <a:rPr lang="en-GB" sz="2400" dirty="0">
                <a:latin typeface="Georgia" panose="02040502050405020303" pitchFamily="18" charset="0"/>
              </a:rPr>
              <a:t>/orbit/ </a:t>
            </a:r>
          </a:p>
        </p:txBody>
      </p:sp>
    </p:spTree>
    <p:extLst>
      <p:ext uri="{BB962C8B-B14F-4D97-AF65-F5344CB8AC3E}">
        <p14:creationId xmlns:p14="http://schemas.microsoft.com/office/powerpoint/2010/main" val="321492003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4035F37E-B9D1-4636-97E4-60CF27A625BA}" vid="{04ACA1D1-02E6-4B19-B828-578536E30479}"/>
    </a:ext>
  </a:extLst>
</a:theme>
</file>

<file path=ppt/theme/theme3.xml><?xml version="1.0" encoding="utf-8"?>
<a:theme xmlns:a="http://schemas.openxmlformats.org/drawingml/2006/main" name="4_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4035F37E-B9D1-4636-97E4-60CF27A625BA}" vid="{04ACA1D1-02E6-4B19-B828-578536E30479}"/>
    </a:ext>
  </a:extLst>
</a:theme>
</file>

<file path=ppt/theme/theme4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4035F37E-B9D1-4636-97E4-60CF27A625BA}" vid="{04ACA1D1-02E6-4B19-B828-578536E30479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74a1d041-c129-40fb-b18f-fc34c0db65d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35B8F6DE5F6140B027D2B2EDE64C04" ma:contentTypeVersion="14" ma:contentTypeDescription="Create a new document." ma:contentTypeScope="" ma:versionID="1d58ea1ff74db1838ef605463d845e2a">
  <xsd:schema xmlns:xsd="http://www.w3.org/2001/XMLSchema" xmlns:xs="http://www.w3.org/2001/XMLSchema" xmlns:p="http://schemas.microsoft.com/office/2006/metadata/properties" xmlns:ns1="http://schemas.microsoft.com/sharepoint/v3" xmlns:ns3="74a1d041-c129-40fb-b18f-fc34c0db65d6" xmlns:ns4="e68c44bf-1ca0-43e1-a9b8-a62e422bae76" targetNamespace="http://schemas.microsoft.com/office/2006/metadata/properties" ma:root="true" ma:fieldsID="66aca9b99e899e3d20e3c93ff93b959e" ns1:_="" ns3:_="" ns4:_="">
    <xsd:import namespace="http://schemas.microsoft.com/sharepoint/v3"/>
    <xsd:import namespace="74a1d041-c129-40fb-b18f-fc34c0db65d6"/>
    <xsd:import namespace="e68c44bf-1ca0-43e1-a9b8-a62e422bae76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a1d041-c129-40fb-b18f-fc34c0db65d6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8c44bf-1ca0-43e1-a9b8-a62e422bae76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FB7684-8A0A-450F-8323-9CAC7D94CF0D}">
  <ds:schemaRefs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www.w3.org/XML/1998/namespace"/>
    <ds:schemaRef ds:uri="e68c44bf-1ca0-43e1-a9b8-a62e422bae76"/>
    <ds:schemaRef ds:uri="http://schemas.openxmlformats.org/package/2006/metadata/core-properties"/>
    <ds:schemaRef ds:uri="74a1d041-c129-40fb-b18f-fc34c0db65d6"/>
  </ds:schemaRefs>
</ds:datastoreItem>
</file>

<file path=customXml/itemProps2.xml><?xml version="1.0" encoding="utf-8"?>
<ds:datastoreItem xmlns:ds="http://schemas.openxmlformats.org/officeDocument/2006/customXml" ds:itemID="{D5F00023-C57B-43A4-B7FD-2845D3A992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4a1d041-c129-40fb-b18f-fc34c0db65d6"/>
    <ds:schemaRef ds:uri="e68c44bf-1ca0-43e1-a9b8-a62e422bae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0C9D97-77E0-42F1-BEE3-934AEA12B8C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407</Words>
  <Application>Microsoft Macintosh PowerPoint</Application>
  <PresentationFormat>Widescreen</PresentationFormat>
  <Paragraphs>53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-apple-system</vt:lpstr>
      <vt:lpstr>Arial</vt:lpstr>
      <vt:lpstr>Courier New</vt:lpstr>
      <vt:lpstr>Georgia</vt:lpstr>
      <vt:lpstr>Open Sans</vt:lpstr>
      <vt:lpstr>Times New Roman</vt:lpstr>
      <vt:lpstr>Verdana</vt:lpstr>
      <vt:lpstr>Wingdings</vt:lpstr>
      <vt:lpstr>Default Design</vt:lpstr>
      <vt:lpstr>ESA_Presentation_CLEAR</vt:lpstr>
      <vt:lpstr>4_ESA_Presentation_DARK</vt:lpstr>
      <vt:lpstr>ESA_Presentation_DARK</vt:lpstr>
      <vt:lpstr>ESA Atmospheric Validation Data Centre (EVDC): Orbit tool  </vt:lpstr>
      <vt:lpstr>PowerPoint Presentation</vt:lpstr>
      <vt:lpstr>PowerPoint Presentation</vt:lpstr>
      <vt:lpstr>PowerPoint Presentation</vt:lpstr>
      <vt:lpstr>PowerPoint Presentation</vt:lpstr>
    </vt:vector>
  </TitlesOfParts>
  <Company>NOAA / NESDIS / ORA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GSICS GEO-LEO ATBD</dc:title>
  <dc:subject>SPIE 2009 tALK</dc:subject>
  <dc:creator>Fred Wu</dc:creator>
  <cp:lastModifiedBy>Paolo Castracane</cp:lastModifiedBy>
  <cp:revision>1079</cp:revision>
  <dcterms:created xsi:type="dcterms:W3CDTF">2004-06-10T15:46:18Z</dcterms:created>
  <dcterms:modified xsi:type="dcterms:W3CDTF">2023-09-01T14:51:13Z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976fa30-1907-4356-8241-62ea5e1c0256_Enabled">
    <vt:lpwstr>true</vt:lpwstr>
  </property>
  <property fmtid="{D5CDD505-2E9C-101B-9397-08002B2CF9AE}" pid="3" name="MSIP_Label_3976fa30-1907-4356-8241-62ea5e1c0256_SetDate">
    <vt:lpwstr>2023-02-14T08:18:58Z</vt:lpwstr>
  </property>
  <property fmtid="{D5CDD505-2E9C-101B-9397-08002B2CF9AE}" pid="4" name="MSIP_Label_3976fa30-1907-4356-8241-62ea5e1c0256_Method">
    <vt:lpwstr>Standard</vt:lpwstr>
  </property>
  <property fmtid="{D5CDD505-2E9C-101B-9397-08002B2CF9AE}" pid="5" name="MSIP_Label_3976fa30-1907-4356-8241-62ea5e1c0256_Name">
    <vt:lpwstr>ESA UNCLASSIFIED – For ESA Official Use Only</vt:lpwstr>
  </property>
  <property fmtid="{D5CDD505-2E9C-101B-9397-08002B2CF9AE}" pid="6" name="MSIP_Label_3976fa30-1907-4356-8241-62ea5e1c0256_SiteId">
    <vt:lpwstr>9a5cacd0-2bef-4dd7-ac5c-7ebe1f54f495</vt:lpwstr>
  </property>
  <property fmtid="{D5CDD505-2E9C-101B-9397-08002B2CF9AE}" pid="7" name="MSIP_Label_3976fa30-1907-4356-8241-62ea5e1c0256_ActionId">
    <vt:lpwstr>39867e98-4468-4b9f-80fc-bff37aee07ac</vt:lpwstr>
  </property>
  <property fmtid="{D5CDD505-2E9C-101B-9397-08002B2CF9AE}" pid="8" name="MSIP_Label_3976fa30-1907-4356-8241-62ea5e1c0256_ContentBits">
    <vt:lpwstr>0</vt:lpwstr>
  </property>
  <property fmtid="{D5CDD505-2E9C-101B-9397-08002B2CF9AE}" pid="9" name="ContentTypeId">
    <vt:lpwstr>0x0101004A35B8F6DE5F6140B027D2B2EDE64C04</vt:lpwstr>
  </property>
</Properties>
</file>