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16"/>
  </p:notesMasterIdLst>
  <p:handoutMasterIdLst>
    <p:handoutMasterId r:id="rId17"/>
  </p:handoutMasterIdLst>
  <p:sldIdLst>
    <p:sldId id="682" r:id="rId2"/>
    <p:sldId id="807" r:id="rId3"/>
    <p:sldId id="815" r:id="rId4"/>
    <p:sldId id="814" r:id="rId5"/>
    <p:sldId id="800" r:id="rId6"/>
    <p:sldId id="813" r:id="rId7"/>
    <p:sldId id="802" r:id="rId8"/>
    <p:sldId id="816" r:id="rId9"/>
    <p:sldId id="817" r:id="rId10"/>
    <p:sldId id="705" r:id="rId11"/>
    <p:sldId id="811" r:id="rId12"/>
    <p:sldId id="808" r:id="rId13"/>
    <p:sldId id="812" r:id="rId14"/>
    <p:sldId id="690" r:id="rId15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4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FF9900"/>
    <a:srgbClr val="3333FF"/>
    <a:srgbClr val="A2DADE"/>
    <a:srgbClr val="4E0B55"/>
    <a:srgbClr val="EE2D24"/>
    <a:srgbClr val="C7A775"/>
    <a:srgbClr val="00B5EF"/>
    <a:srgbClr val="CDE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77" autoAdjust="0"/>
    <p:restoredTop sz="81517" autoAdjust="0"/>
  </p:normalViewPr>
  <p:slideViewPr>
    <p:cSldViewPr snapToGrid="0">
      <p:cViewPr varScale="1">
        <p:scale>
          <a:sx n="71" d="100"/>
          <a:sy n="71" d="100"/>
        </p:scale>
        <p:origin x="1518" y="6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1968" y="72"/>
      </p:cViewPr>
      <p:guideLst>
        <p:guide orient="horz" pos="2928"/>
        <p:guide pos="22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image" Target="../media/image3.png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D78950-828F-41B8-A021-81302511FEF3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84FC4EE-D126-4E51-94F2-88A73AAC1FA2}">
      <dgm:prSet phldrT="[Text]" custT="1"/>
      <dgm:spPr>
        <a:solidFill>
          <a:schemeClr val="bg1"/>
        </a:solidFill>
        <a:ln w="57150">
          <a:solidFill>
            <a:srgbClr val="009900"/>
          </a:solidFill>
        </a:ln>
      </dgm:spPr>
      <dgm:t>
        <a:bodyPr/>
        <a:lstStyle/>
        <a:p>
          <a:pPr algn="ctr"/>
          <a:r>
            <a:rPr lang="en-US" sz="1100" b="1" dirty="0">
              <a:solidFill>
                <a:schemeClr val="tx1"/>
              </a:solidFill>
            </a:rPr>
            <a:t>GSICS Products</a:t>
          </a:r>
        </a:p>
      </dgm:t>
    </dgm:pt>
    <dgm:pt modelId="{60742B71-F081-41DE-8EF6-56B7A9F6873F}" type="parTrans" cxnId="{E58D1315-C811-40F4-A708-E289E8EAB802}">
      <dgm:prSet/>
      <dgm:spPr/>
      <dgm:t>
        <a:bodyPr/>
        <a:lstStyle/>
        <a:p>
          <a:endParaRPr lang="en-US"/>
        </a:p>
      </dgm:t>
    </dgm:pt>
    <dgm:pt modelId="{F403ACE2-8570-499D-9D4C-1A99F570ED8D}" type="sibTrans" cxnId="{E58D1315-C811-40F4-A708-E289E8EAB802}">
      <dgm:prSet/>
      <dgm:spPr/>
      <dgm:t>
        <a:bodyPr/>
        <a:lstStyle/>
        <a:p>
          <a:endParaRPr lang="en-US"/>
        </a:p>
      </dgm:t>
    </dgm:pt>
    <dgm:pt modelId="{9B82800F-F497-4202-BFE2-24DF74458A3E}">
      <dgm:prSet phldrT="[Text]"/>
      <dgm:spPr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</dgm:spPr>
      <dgm:t>
        <a:bodyPr/>
        <a:lstStyle/>
        <a:p>
          <a:endParaRPr lang="en-US" dirty="0"/>
        </a:p>
      </dgm:t>
    </dgm:pt>
    <dgm:pt modelId="{ACA7B66A-93CE-4C5A-B9D8-299058F58BF0}" type="parTrans" cxnId="{ED35AF66-240A-4C19-A103-25554E08E069}">
      <dgm:prSet/>
      <dgm:spPr/>
      <dgm:t>
        <a:bodyPr/>
        <a:lstStyle/>
        <a:p>
          <a:endParaRPr lang="en-US"/>
        </a:p>
      </dgm:t>
    </dgm:pt>
    <dgm:pt modelId="{C01FB59D-27EB-4925-A108-7696FBB6CDB4}" type="sibTrans" cxnId="{ED35AF66-240A-4C19-A103-25554E08E069}">
      <dgm:prSet/>
      <dgm:spPr/>
      <dgm:t>
        <a:bodyPr/>
        <a:lstStyle/>
        <a:p>
          <a:endParaRPr lang="en-US"/>
        </a:p>
      </dgm:t>
    </dgm:pt>
    <dgm:pt modelId="{59D1DF45-FB50-409F-9361-C2C18A057C9A}">
      <dgm:prSet phldrT="[Text]"/>
      <dgm:spPr>
        <a:blipFill rotWithShape="0">
          <a:blip xmlns:r="http://schemas.openxmlformats.org/officeDocument/2006/relationships" r:embed="rId2"/>
          <a:srcRect/>
          <a:stretch>
            <a:fillRect l="-1000" r="-1000"/>
          </a:stretch>
        </a:blipFill>
      </dgm:spPr>
      <dgm:t>
        <a:bodyPr/>
        <a:lstStyle/>
        <a:p>
          <a:endParaRPr lang="en-US" dirty="0"/>
        </a:p>
      </dgm:t>
    </dgm:pt>
    <dgm:pt modelId="{41FB8EF4-83C8-45B6-B497-3868C14BCF45}" type="parTrans" cxnId="{96B83C9F-409E-49B5-BBF5-67A83F10A85A}">
      <dgm:prSet/>
      <dgm:spPr/>
      <dgm:t>
        <a:bodyPr/>
        <a:lstStyle/>
        <a:p>
          <a:endParaRPr lang="en-US"/>
        </a:p>
      </dgm:t>
    </dgm:pt>
    <dgm:pt modelId="{FF202EFB-F578-479D-8F49-042BC650AFE1}" type="sibTrans" cxnId="{96B83C9F-409E-49B5-BBF5-67A83F10A85A}">
      <dgm:prSet/>
      <dgm:spPr/>
      <dgm:t>
        <a:bodyPr/>
        <a:lstStyle/>
        <a:p>
          <a:endParaRPr lang="en-US"/>
        </a:p>
      </dgm:t>
    </dgm:pt>
    <dgm:pt modelId="{DEA11999-04F5-469B-8044-A90B9EA18121}">
      <dgm:prSet phldrT="[Text]"/>
      <dgm:spPr>
        <a:blipFill rotWithShape="0">
          <a:blip xmlns:r="http://schemas.openxmlformats.org/officeDocument/2006/relationships" r:embed="rId3"/>
          <a:srcRect/>
          <a:stretch>
            <a:fillRect t="-1000" b="-1000"/>
          </a:stretch>
        </a:blipFill>
      </dgm:spPr>
      <dgm:t>
        <a:bodyPr/>
        <a:lstStyle/>
        <a:p>
          <a:endParaRPr lang="en-US" dirty="0"/>
        </a:p>
      </dgm:t>
    </dgm:pt>
    <dgm:pt modelId="{FD10AD67-8C10-4D08-B344-71820FC5ED9D}" type="parTrans" cxnId="{B8AC8926-A19B-4B7B-87ED-F658335159AE}">
      <dgm:prSet/>
      <dgm:spPr/>
      <dgm:t>
        <a:bodyPr/>
        <a:lstStyle/>
        <a:p>
          <a:endParaRPr lang="en-US"/>
        </a:p>
      </dgm:t>
    </dgm:pt>
    <dgm:pt modelId="{2FBB482C-1A04-48F9-AE4A-4899F7DF7FF7}" type="sibTrans" cxnId="{B8AC8926-A19B-4B7B-87ED-F658335159AE}">
      <dgm:prSet/>
      <dgm:spPr/>
      <dgm:t>
        <a:bodyPr/>
        <a:lstStyle/>
        <a:p>
          <a:endParaRPr lang="en-US"/>
        </a:p>
      </dgm:t>
    </dgm:pt>
    <dgm:pt modelId="{D2BDC0E8-3C88-4EC2-A0E3-D94A85D12EC4}">
      <dgm:prSet phldrT="[Text]"/>
      <dgm:spPr>
        <a:blipFill rotWithShape="0">
          <a:blip xmlns:r="http://schemas.openxmlformats.org/officeDocument/2006/relationships" r:embed="rId4"/>
          <a:srcRect/>
          <a:stretch>
            <a:fillRect l="-1000" r="-1000"/>
          </a:stretch>
        </a:blipFill>
      </dgm:spPr>
      <dgm:t>
        <a:bodyPr/>
        <a:lstStyle/>
        <a:p>
          <a:endParaRPr lang="en-US" dirty="0"/>
        </a:p>
      </dgm:t>
    </dgm:pt>
    <dgm:pt modelId="{635C4C68-2885-480A-BCEB-3AA5647C14EB}" type="parTrans" cxnId="{838A65BC-6901-497E-A56D-2F8D77453088}">
      <dgm:prSet/>
      <dgm:spPr/>
      <dgm:t>
        <a:bodyPr/>
        <a:lstStyle/>
        <a:p>
          <a:endParaRPr lang="en-US"/>
        </a:p>
      </dgm:t>
    </dgm:pt>
    <dgm:pt modelId="{2E42C184-5DF1-489B-A702-7C53C7792C80}" type="sibTrans" cxnId="{838A65BC-6901-497E-A56D-2F8D77453088}">
      <dgm:prSet/>
      <dgm:spPr/>
      <dgm:t>
        <a:bodyPr/>
        <a:lstStyle/>
        <a:p>
          <a:endParaRPr lang="en-US"/>
        </a:p>
      </dgm:t>
    </dgm:pt>
    <dgm:pt modelId="{B06B53FC-5D19-40AA-8561-4101F6E7BAE6}">
      <dgm:prSet/>
      <dgm:spPr>
        <a:blipFill rotWithShape="0">
          <a:blip xmlns:r="http://schemas.openxmlformats.org/officeDocument/2006/relationships" r:embed="rId5"/>
          <a:srcRect/>
          <a:stretch>
            <a:fillRect l="-2000" r="-2000"/>
          </a:stretch>
        </a:blipFill>
      </dgm:spPr>
      <dgm:t>
        <a:bodyPr/>
        <a:lstStyle/>
        <a:p>
          <a:endParaRPr lang="en-US" dirty="0"/>
        </a:p>
      </dgm:t>
    </dgm:pt>
    <dgm:pt modelId="{F8527E9D-59F8-4698-9AF8-7879EDC18D9F}" type="parTrans" cxnId="{D2777345-CB5B-42D8-AC4C-E670BE4ED47A}">
      <dgm:prSet/>
      <dgm:spPr/>
      <dgm:t>
        <a:bodyPr/>
        <a:lstStyle/>
        <a:p>
          <a:endParaRPr lang="en-US"/>
        </a:p>
      </dgm:t>
    </dgm:pt>
    <dgm:pt modelId="{336CDA38-987A-4713-97EB-A7AB9E8546FB}" type="sibTrans" cxnId="{D2777345-CB5B-42D8-AC4C-E670BE4ED47A}">
      <dgm:prSet/>
      <dgm:spPr/>
      <dgm:t>
        <a:bodyPr/>
        <a:lstStyle/>
        <a:p>
          <a:endParaRPr lang="en-US"/>
        </a:p>
      </dgm:t>
    </dgm:pt>
    <dgm:pt modelId="{66517DB9-B74D-4558-AA91-CA37BC190CDB}">
      <dgm:prSet/>
      <dgm:spPr>
        <a:blipFill rotWithShape="0">
          <a:blip xmlns:r="http://schemas.openxmlformats.org/officeDocument/2006/relationships" r:embed="rId6"/>
          <a:srcRect/>
          <a:stretch>
            <a:fillRect t="-1000" b="-1000"/>
          </a:stretch>
        </a:blipFill>
      </dgm:spPr>
      <dgm:t>
        <a:bodyPr/>
        <a:lstStyle/>
        <a:p>
          <a:endParaRPr lang="en-US" dirty="0"/>
        </a:p>
      </dgm:t>
    </dgm:pt>
    <dgm:pt modelId="{0E892797-86EC-4F49-9C54-AEF30C56BDD1}" type="parTrans" cxnId="{BD34B29A-578B-4140-AB78-9E2426D4C58D}">
      <dgm:prSet/>
      <dgm:spPr/>
      <dgm:t>
        <a:bodyPr/>
        <a:lstStyle/>
        <a:p>
          <a:endParaRPr lang="en-US"/>
        </a:p>
      </dgm:t>
    </dgm:pt>
    <dgm:pt modelId="{FF226BF8-6978-48ED-8889-659CE6143898}" type="sibTrans" cxnId="{BD34B29A-578B-4140-AB78-9E2426D4C58D}">
      <dgm:prSet/>
      <dgm:spPr/>
      <dgm:t>
        <a:bodyPr/>
        <a:lstStyle/>
        <a:p>
          <a:endParaRPr lang="en-US"/>
        </a:p>
      </dgm:t>
    </dgm:pt>
    <dgm:pt modelId="{D01B5420-EFF6-46E4-BB64-47BF1D089557}">
      <dgm:prSet/>
      <dgm:spPr>
        <a:blipFill rotWithShape="0">
          <a:blip xmlns:r="http://schemas.openxmlformats.org/officeDocument/2006/relationships" r:embed="rId7"/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02962F5-4086-4FA7-B629-3645758E7287}" type="parTrans" cxnId="{B8AF770A-BA33-4934-8AD5-237696C756A8}">
      <dgm:prSet/>
      <dgm:spPr/>
      <dgm:t>
        <a:bodyPr/>
        <a:lstStyle/>
        <a:p>
          <a:endParaRPr lang="en-US"/>
        </a:p>
      </dgm:t>
    </dgm:pt>
    <dgm:pt modelId="{50B04BDF-0022-484A-98FF-1AEFC0BAFC9A}" type="sibTrans" cxnId="{B8AF770A-BA33-4934-8AD5-237696C756A8}">
      <dgm:prSet/>
      <dgm:spPr/>
      <dgm:t>
        <a:bodyPr/>
        <a:lstStyle/>
        <a:p>
          <a:endParaRPr lang="en-US"/>
        </a:p>
      </dgm:t>
    </dgm:pt>
    <dgm:pt modelId="{51E9DAB2-A09F-434F-92B9-88B2D9847844}">
      <dgm:prSet/>
      <dgm:spPr>
        <a:blipFill rotWithShape="0">
          <a:blip xmlns:r="http://schemas.openxmlformats.org/officeDocument/2006/relationships" r:embed="rId8"/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611928A-8FFA-4A92-9F92-84A88C249258}" type="parTrans" cxnId="{41F3D1C6-C826-49D0-A3A5-EDF5871157D5}">
      <dgm:prSet/>
      <dgm:spPr/>
      <dgm:t>
        <a:bodyPr/>
        <a:lstStyle/>
        <a:p>
          <a:endParaRPr lang="en-US"/>
        </a:p>
      </dgm:t>
    </dgm:pt>
    <dgm:pt modelId="{2FC9FEF7-3D46-4165-9D12-278EB8602397}" type="sibTrans" cxnId="{41F3D1C6-C826-49D0-A3A5-EDF5871157D5}">
      <dgm:prSet/>
      <dgm:spPr/>
      <dgm:t>
        <a:bodyPr/>
        <a:lstStyle/>
        <a:p>
          <a:endParaRPr lang="en-US"/>
        </a:p>
      </dgm:t>
    </dgm:pt>
    <dgm:pt modelId="{AA52B655-C92C-4C5F-BFD6-5AF86778E050}">
      <dgm:prSet/>
      <dgm:spPr>
        <a:blipFill rotWithShape="0">
          <a:blip xmlns:r="http://schemas.openxmlformats.org/officeDocument/2006/relationships" r:embed="rId9"/>
          <a:srcRect/>
          <a:stretch>
            <a:fillRect l="-31000" r="-31000"/>
          </a:stretch>
        </a:blipFill>
      </dgm:spPr>
      <dgm:t>
        <a:bodyPr/>
        <a:lstStyle/>
        <a:p>
          <a:endParaRPr lang="en-US" dirty="0"/>
        </a:p>
      </dgm:t>
    </dgm:pt>
    <dgm:pt modelId="{3C50B7CE-4EEF-4F0F-9B1C-F2904B632FF1}" type="parTrans" cxnId="{3A5A9445-9209-41CB-9EC9-3E741E0240BE}">
      <dgm:prSet/>
      <dgm:spPr/>
      <dgm:t>
        <a:bodyPr/>
        <a:lstStyle/>
        <a:p>
          <a:endParaRPr lang="en-US"/>
        </a:p>
      </dgm:t>
    </dgm:pt>
    <dgm:pt modelId="{6E34972E-C8D1-4EA2-8B50-5383CA9152F6}" type="sibTrans" cxnId="{3A5A9445-9209-41CB-9EC9-3E741E0240BE}">
      <dgm:prSet/>
      <dgm:spPr/>
      <dgm:t>
        <a:bodyPr/>
        <a:lstStyle/>
        <a:p>
          <a:endParaRPr lang="en-US"/>
        </a:p>
      </dgm:t>
    </dgm:pt>
    <dgm:pt modelId="{8B8EA841-0020-4E98-87BC-DDDC1D3F1987}">
      <dgm:prSet/>
      <dgm:spPr>
        <a:blipFill rotWithShape="0">
          <a:blip xmlns:r="http://schemas.openxmlformats.org/officeDocument/2006/relationships" r:embed="rId10"/>
          <a:srcRect/>
          <a:stretch>
            <a:fillRect t="-15000" b="-15000"/>
          </a:stretch>
        </a:blipFill>
      </dgm:spPr>
      <dgm:t>
        <a:bodyPr/>
        <a:lstStyle/>
        <a:p>
          <a:endParaRPr lang="en-US" dirty="0"/>
        </a:p>
      </dgm:t>
    </dgm:pt>
    <dgm:pt modelId="{DAFE866C-D0B8-4796-AD82-5A9557934F59}" type="parTrans" cxnId="{F588A381-3E7C-4120-843B-C568C61F13E2}">
      <dgm:prSet/>
      <dgm:spPr/>
      <dgm:t>
        <a:bodyPr/>
        <a:lstStyle/>
        <a:p>
          <a:endParaRPr lang="en-US"/>
        </a:p>
      </dgm:t>
    </dgm:pt>
    <dgm:pt modelId="{F8B15080-CD13-4156-ADEC-6F97BFBF01D1}" type="sibTrans" cxnId="{F588A381-3E7C-4120-843B-C568C61F13E2}">
      <dgm:prSet/>
      <dgm:spPr/>
      <dgm:t>
        <a:bodyPr/>
        <a:lstStyle/>
        <a:p>
          <a:endParaRPr lang="en-US"/>
        </a:p>
      </dgm:t>
    </dgm:pt>
    <dgm:pt modelId="{567EBF01-8480-4F0F-8562-04A13C210704}">
      <dgm:prSet/>
      <dgm:spPr>
        <a:blipFill rotWithShape="0">
          <a:blip xmlns:r="http://schemas.openxmlformats.org/officeDocument/2006/relationships" r:embed="rId11"/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1EA2F5ED-E7B3-405E-A9CB-FA8EF7F501F1}" type="parTrans" cxnId="{BA799825-5B6F-44B3-92CA-A5AC91C32C57}">
      <dgm:prSet/>
      <dgm:spPr/>
      <dgm:t>
        <a:bodyPr/>
        <a:lstStyle/>
        <a:p>
          <a:endParaRPr lang="en-US"/>
        </a:p>
      </dgm:t>
    </dgm:pt>
    <dgm:pt modelId="{026D261A-1662-4712-BD3C-294963535622}" type="sibTrans" cxnId="{BA799825-5B6F-44B3-92CA-A5AC91C32C57}">
      <dgm:prSet/>
      <dgm:spPr/>
      <dgm:t>
        <a:bodyPr/>
        <a:lstStyle/>
        <a:p>
          <a:endParaRPr lang="en-US"/>
        </a:p>
      </dgm:t>
    </dgm:pt>
    <dgm:pt modelId="{EC53046B-3109-4483-B45E-E81CAB727963}">
      <dgm:prSet/>
      <dgm:spPr>
        <a:blipFill rotWithShape="0">
          <a:blip xmlns:r="http://schemas.openxmlformats.org/officeDocument/2006/relationships" r:embed="rId12"/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89075C46-4487-4FE7-BB83-3CB9B9477D03}" type="parTrans" cxnId="{83D9AC77-A831-4031-A418-A8DD31A7F207}">
      <dgm:prSet/>
      <dgm:spPr/>
      <dgm:t>
        <a:bodyPr/>
        <a:lstStyle/>
        <a:p>
          <a:endParaRPr lang="en-US"/>
        </a:p>
      </dgm:t>
    </dgm:pt>
    <dgm:pt modelId="{26D05EF3-EE90-4770-966F-714E5BBBFE3E}" type="sibTrans" cxnId="{83D9AC77-A831-4031-A418-A8DD31A7F207}">
      <dgm:prSet/>
      <dgm:spPr/>
      <dgm:t>
        <a:bodyPr/>
        <a:lstStyle/>
        <a:p>
          <a:endParaRPr lang="en-US"/>
        </a:p>
      </dgm:t>
    </dgm:pt>
    <dgm:pt modelId="{D53933C1-E65E-46E9-8A07-7D4B91A721A6}" type="pres">
      <dgm:prSet presAssocID="{C8D78950-828F-41B8-A021-81302511FEF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805AA5-9A99-4FDD-8B2C-87725956E4BE}" type="pres">
      <dgm:prSet presAssocID="{984FC4EE-D126-4E51-94F2-88A73AAC1FA2}" presName="centerShape" presStyleLbl="node0" presStyleIdx="0" presStyleCnt="1" custScaleX="147606" custScaleY="120770"/>
      <dgm:spPr/>
    </dgm:pt>
    <dgm:pt modelId="{16A59723-4EB6-40A2-BCCE-2336167FFE7C}" type="pres">
      <dgm:prSet presAssocID="{ACA7B66A-93CE-4C5A-B9D8-299058F58BF0}" presName="parTrans" presStyleLbl="sibTrans2D1" presStyleIdx="0" presStyleCnt="12" custFlipVert="1" custFlipHor="1"/>
      <dgm:spPr/>
    </dgm:pt>
    <dgm:pt modelId="{51528F58-8CD5-4C55-A1C4-77A03C249BBD}" type="pres">
      <dgm:prSet presAssocID="{ACA7B66A-93CE-4C5A-B9D8-299058F58BF0}" presName="connectorText" presStyleLbl="sibTrans2D1" presStyleIdx="0" presStyleCnt="12"/>
      <dgm:spPr/>
    </dgm:pt>
    <dgm:pt modelId="{50276FA5-0267-48BD-A18F-4DD08A422942}" type="pres">
      <dgm:prSet presAssocID="{9B82800F-F497-4202-BFE2-24DF74458A3E}" presName="node" presStyleLbl="node1" presStyleIdx="0" presStyleCnt="12">
        <dgm:presLayoutVars>
          <dgm:bulletEnabled val="1"/>
        </dgm:presLayoutVars>
      </dgm:prSet>
      <dgm:spPr/>
    </dgm:pt>
    <dgm:pt modelId="{2D7D3D10-152A-498A-8F32-52797E73F5E4}" type="pres">
      <dgm:prSet presAssocID="{1EA2F5ED-E7B3-405E-A9CB-FA8EF7F501F1}" presName="parTrans" presStyleLbl="sibTrans2D1" presStyleIdx="1" presStyleCnt="12" custAng="10800000" custFlipVert="0"/>
      <dgm:spPr/>
    </dgm:pt>
    <dgm:pt modelId="{17518329-332C-44B9-826E-F19C1B20C1BD}" type="pres">
      <dgm:prSet presAssocID="{1EA2F5ED-E7B3-405E-A9CB-FA8EF7F501F1}" presName="connectorText" presStyleLbl="sibTrans2D1" presStyleIdx="1" presStyleCnt="12"/>
      <dgm:spPr/>
    </dgm:pt>
    <dgm:pt modelId="{588AC8EB-C134-441C-9A89-1DEFFD6ED66F}" type="pres">
      <dgm:prSet presAssocID="{567EBF01-8480-4F0F-8562-04A13C210704}" presName="node" presStyleLbl="node1" presStyleIdx="1" presStyleCnt="12">
        <dgm:presLayoutVars>
          <dgm:bulletEnabled val="1"/>
        </dgm:presLayoutVars>
      </dgm:prSet>
      <dgm:spPr/>
    </dgm:pt>
    <dgm:pt modelId="{33AA2713-7603-462F-AC72-9C442E964A93}" type="pres">
      <dgm:prSet presAssocID="{89075C46-4487-4FE7-BB83-3CB9B9477D03}" presName="parTrans" presStyleLbl="sibTrans2D1" presStyleIdx="2" presStyleCnt="12" custAng="15075730" custFlipVert="1"/>
      <dgm:spPr/>
    </dgm:pt>
    <dgm:pt modelId="{32F2DC4C-3148-45BA-B3F7-8C521FB79274}" type="pres">
      <dgm:prSet presAssocID="{89075C46-4487-4FE7-BB83-3CB9B9477D03}" presName="connectorText" presStyleLbl="sibTrans2D1" presStyleIdx="2" presStyleCnt="12"/>
      <dgm:spPr/>
    </dgm:pt>
    <dgm:pt modelId="{D24E14FD-F0B9-4CF0-B8DC-C4B44C56E23A}" type="pres">
      <dgm:prSet presAssocID="{EC53046B-3109-4483-B45E-E81CAB727963}" presName="node" presStyleLbl="node1" presStyleIdx="2" presStyleCnt="12">
        <dgm:presLayoutVars>
          <dgm:bulletEnabled val="1"/>
        </dgm:presLayoutVars>
      </dgm:prSet>
      <dgm:spPr/>
    </dgm:pt>
    <dgm:pt modelId="{F6FE731F-9724-474D-8920-817309CD2CA6}" type="pres">
      <dgm:prSet presAssocID="{5611928A-8FFA-4A92-9F92-84A88C249258}" presName="parTrans" presStyleLbl="sibTrans2D1" presStyleIdx="3" presStyleCnt="12" custAng="11345112" custFlipVert="1" custLinFactNeighborX="-2375" custLinFactNeighborY="9752"/>
      <dgm:spPr/>
    </dgm:pt>
    <dgm:pt modelId="{E5D35D15-937D-431B-B3B8-7D860A82DBF7}" type="pres">
      <dgm:prSet presAssocID="{5611928A-8FFA-4A92-9F92-84A88C249258}" presName="connectorText" presStyleLbl="sibTrans2D1" presStyleIdx="3" presStyleCnt="12"/>
      <dgm:spPr/>
    </dgm:pt>
    <dgm:pt modelId="{B21644E2-868A-42AB-8BA2-F7A18F0A57C0}" type="pres">
      <dgm:prSet presAssocID="{51E9DAB2-A09F-434F-92B9-88B2D9847844}" presName="node" presStyleLbl="node1" presStyleIdx="3" presStyleCnt="12">
        <dgm:presLayoutVars>
          <dgm:bulletEnabled val="1"/>
        </dgm:presLayoutVars>
      </dgm:prSet>
      <dgm:spPr/>
    </dgm:pt>
    <dgm:pt modelId="{26D0701A-415B-4945-B55F-478024AF4A07}" type="pres">
      <dgm:prSet presAssocID="{F8527E9D-59F8-4698-9AF8-7879EDC18D9F}" presName="parTrans" presStyleLbl="sibTrans2D1" presStyleIdx="4" presStyleCnt="12" custAng="17721122" custFlipHor="1"/>
      <dgm:spPr/>
    </dgm:pt>
    <dgm:pt modelId="{2630D448-C2AA-40E0-9CA8-DCC2C4545EF6}" type="pres">
      <dgm:prSet presAssocID="{F8527E9D-59F8-4698-9AF8-7879EDC18D9F}" presName="connectorText" presStyleLbl="sibTrans2D1" presStyleIdx="4" presStyleCnt="12"/>
      <dgm:spPr/>
    </dgm:pt>
    <dgm:pt modelId="{FD002F0F-37A9-40D3-992A-672955250A1C}" type="pres">
      <dgm:prSet presAssocID="{B06B53FC-5D19-40AA-8561-4101F6E7BAE6}" presName="node" presStyleLbl="node1" presStyleIdx="4" presStyleCnt="12">
        <dgm:presLayoutVars>
          <dgm:bulletEnabled val="1"/>
        </dgm:presLayoutVars>
      </dgm:prSet>
      <dgm:spPr/>
    </dgm:pt>
    <dgm:pt modelId="{CB8066A0-C71F-477A-8050-B8E1BB4A867F}" type="pres">
      <dgm:prSet presAssocID="{3C50B7CE-4EEF-4F0F-9B1C-F2904B632FF1}" presName="parTrans" presStyleLbl="sibTrans2D1" presStyleIdx="5" presStyleCnt="12" custAng="10800000"/>
      <dgm:spPr/>
    </dgm:pt>
    <dgm:pt modelId="{0C76BE32-875A-4882-8AFD-18F648022635}" type="pres">
      <dgm:prSet presAssocID="{3C50B7CE-4EEF-4F0F-9B1C-F2904B632FF1}" presName="connectorText" presStyleLbl="sibTrans2D1" presStyleIdx="5" presStyleCnt="12"/>
      <dgm:spPr/>
    </dgm:pt>
    <dgm:pt modelId="{C0BB5018-FCD3-48E0-B173-5217F19D4406}" type="pres">
      <dgm:prSet presAssocID="{AA52B655-C92C-4C5F-BFD6-5AF86778E050}" presName="node" presStyleLbl="node1" presStyleIdx="5" presStyleCnt="12" custScaleX="84719" custScaleY="89439">
        <dgm:presLayoutVars>
          <dgm:bulletEnabled val="1"/>
        </dgm:presLayoutVars>
      </dgm:prSet>
      <dgm:spPr/>
    </dgm:pt>
    <dgm:pt modelId="{E11F618D-845F-4F39-A69A-9873AE7FD5D9}" type="pres">
      <dgm:prSet presAssocID="{DAFE866C-D0B8-4796-AD82-5A9557934F59}" presName="parTrans" presStyleLbl="sibTrans2D1" presStyleIdx="6" presStyleCnt="12" custAng="21251060" custFlipVert="1"/>
      <dgm:spPr/>
    </dgm:pt>
    <dgm:pt modelId="{FE283C42-7C55-4EB8-90E0-F4FE3E6FF48F}" type="pres">
      <dgm:prSet presAssocID="{DAFE866C-D0B8-4796-AD82-5A9557934F59}" presName="connectorText" presStyleLbl="sibTrans2D1" presStyleIdx="6" presStyleCnt="12"/>
      <dgm:spPr/>
    </dgm:pt>
    <dgm:pt modelId="{E067CFF5-6B01-42BE-ACBE-FBC2958A6B77}" type="pres">
      <dgm:prSet presAssocID="{8B8EA841-0020-4E98-87BC-DDDC1D3F1987}" presName="node" presStyleLbl="node1" presStyleIdx="6" presStyleCnt="12" custScaleX="76774" custScaleY="82149">
        <dgm:presLayoutVars>
          <dgm:bulletEnabled val="1"/>
        </dgm:presLayoutVars>
      </dgm:prSet>
      <dgm:spPr/>
    </dgm:pt>
    <dgm:pt modelId="{1412B24A-757A-4DA1-A3D6-F528AC431E90}" type="pres">
      <dgm:prSet presAssocID="{302962F5-4086-4FA7-B629-3645758E7287}" presName="parTrans" presStyleLbl="sibTrans2D1" presStyleIdx="7" presStyleCnt="12" custAng="17927221" custFlipVert="1"/>
      <dgm:spPr/>
    </dgm:pt>
    <dgm:pt modelId="{4E6325B3-D139-4FDD-8A27-24638191C4D1}" type="pres">
      <dgm:prSet presAssocID="{302962F5-4086-4FA7-B629-3645758E7287}" presName="connectorText" presStyleLbl="sibTrans2D1" presStyleIdx="7" presStyleCnt="12"/>
      <dgm:spPr/>
    </dgm:pt>
    <dgm:pt modelId="{DDE0370B-F07C-41C2-8DC6-F05E058BCFBE}" type="pres">
      <dgm:prSet presAssocID="{D01B5420-EFF6-46E4-BB64-47BF1D089557}" presName="node" presStyleLbl="node1" presStyleIdx="7" presStyleCnt="12">
        <dgm:presLayoutVars>
          <dgm:bulletEnabled val="1"/>
        </dgm:presLayoutVars>
      </dgm:prSet>
      <dgm:spPr/>
    </dgm:pt>
    <dgm:pt modelId="{46DB8840-CC5B-4FC0-BA7F-5EB9A79E5837}" type="pres">
      <dgm:prSet presAssocID="{0E892797-86EC-4F49-9C54-AEF30C56BDD1}" presName="parTrans" presStyleLbl="sibTrans2D1" presStyleIdx="8" presStyleCnt="12" custAng="14188875" custFlipVert="1"/>
      <dgm:spPr/>
    </dgm:pt>
    <dgm:pt modelId="{16A5CA82-12EA-4DF6-9F91-8F641AF816CF}" type="pres">
      <dgm:prSet presAssocID="{0E892797-86EC-4F49-9C54-AEF30C56BDD1}" presName="connectorText" presStyleLbl="sibTrans2D1" presStyleIdx="8" presStyleCnt="12"/>
      <dgm:spPr/>
    </dgm:pt>
    <dgm:pt modelId="{934D4872-40D5-421E-BBC8-0784E30ED850}" type="pres">
      <dgm:prSet presAssocID="{66517DB9-B74D-4558-AA91-CA37BC190CDB}" presName="node" presStyleLbl="node1" presStyleIdx="8" presStyleCnt="12">
        <dgm:presLayoutVars>
          <dgm:bulletEnabled val="1"/>
        </dgm:presLayoutVars>
      </dgm:prSet>
      <dgm:spPr/>
    </dgm:pt>
    <dgm:pt modelId="{C65C341F-1C70-4281-9CC8-2F35A5CDDCDC}" type="pres">
      <dgm:prSet presAssocID="{41FB8EF4-83C8-45B6-B497-3868C14BCF45}" presName="parTrans" presStyleLbl="sibTrans2D1" presStyleIdx="9" presStyleCnt="12" custAng="386447" custFlipHor="1" custLinFactNeighborX="-35627" custLinFactNeighborY="30260"/>
      <dgm:spPr/>
    </dgm:pt>
    <dgm:pt modelId="{415A3E75-CE7F-4EA6-BA26-9E05B3750EED}" type="pres">
      <dgm:prSet presAssocID="{41FB8EF4-83C8-45B6-B497-3868C14BCF45}" presName="connectorText" presStyleLbl="sibTrans2D1" presStyleIdx="9" presStyleCnt="12"/>
      <dgm:spPr/>
    </dgm:pt>
    <dgm:pt modelId="{756FC842-43A1-4805-A808-D9239EE801A3}" type="pres">
      <dgm:prSet presAssocID="{59D1DF45-FB50-409F-9361-C2C18A057C9A}" presName="node" presStyleLbl="node1" presStyleIdx="9" presStyleCnt="12">
        <dgm:presLayoutVars>
          <dgm:bulletEnabled val="1"/>
        </dgm:presLayoutVars>
      </dgm:prSet>
      <dgm:spPr/>
    </dgm:pt>
    <dgm:pt modelId="{6A899CE0-F245-43E7-81FD-0DAECA4A154C}" type="pres">
      <dgm:prSet presAssocID="{FD10AD67-8C10-4D08-B344-71820FC5ED9D}" presName="parTrans" presStyleLbl="sibTrans2D1" presStyleIdx="10" presStyleCnt="12" custAng="231421" custFlipVert="1" custFlipHor="1"/>
      <dgm:spPr/>
    </dgm:pt>
    <dgm:pt modelId="{79FC678E-4908-4A8D-8892-FEAEA3F9B3CE}" type="pres">
      <dgm:prSet presAssocID="{FD10AD67-8C10-4D08-B344-71820FC5ED9D}" presName="connectorText" presStyleLbl="sibTrans2D1" presStyleIdx="10" presStyleCnt="12"/>
      <dgm:spPr/>
    </dgm:pt>
    <dgm:pt modelId="{D50838DF-5BC2-4091-9C37-B2911129A6CC}" type="pres">
      <dgm:prSet presAssocID="{DEA11999-04F5-469B-8044-A90B9EA18121}" presName="node" presStyleLbl="node1" presStyleIdx="10" presStyleCnt="12">
        <dgm:presLayoutVars>
          <dgm:bulletEnabled val="1"/>
        </dgm:presLayoutVars>
      </dgm:prSet>
      <dgm:spPr/>
    </dgm:pt>
    <dgm:pt modelId="{CF931DBA-5DF3-453C-9AE4-A712B99B956A}" type="pres">
      <dgm:prSet presAssocID="{635C4C68-2885-480A-BCEB-3AA5647C14EB}" presName="parTrans" presStyleLbl="sibTrans2D1" presStyleIdx="11" presStyleCnt="12" custAng="14533898" custFlipHor="1"/>
      <dgm:spPr/>
    </dgm:pt>
    <dgm:pt modelId="{F0250729-F2AB-4C05-A890-D763121DED8D}" type="pres">
      <dgm:prSet presAssocID="{635C4C68-2885-480A-BCEB-3AA5647C14EB}" presName="connectorText" presStyleLbl="sibTrans2D1" presStyleIdx="11" presStyleCnt="12"/>
      <dgm:spPr/>
    </dgm:pt>
    <dgm:pt modelId="{35CF0E89-DCEA-43F6-927F-097C0EC31661}" type="pres">
      <dgm:prSet presAssocID="{D2BDC0E8-3C88-4EC2-A0E3-D94A85D12EC4}" presName="node" presStyleLbl="node1" presStyleIdx="11" presStyleCnt="12">
        <dgm:presLayoutVars>
          <dgm:bulletEnabled val="1"/>
        </dgm:presLayoutVars>
      </dgm:prSet>
      <dgm:spPr/>
    </dgm:pt>
  </dgm:ptLst>
  <dgm:cxnLst>
    <dgm:cxn modelId="{C4628F01-AFF1-4EF8-B2DB-15EAA5842825}" type="presOf" srcId="{FD10AD67-8C10-4D08-B344-71820FC5ED9D}" destId="{79FC678E-4908-4A8D-8892-FEAEA3F9B3CE}" srcOrd="1" destOrd="0" presId="urn:microsoft.com/office/officeart/2005/8/layout/radial5"/>
    <dgm:cxn modelId="{12160002-E3EC-42C3-97B0-AD15AFE1789F}" type="presOf" srcId="{D01B5420-EFF6-46E4-BB64-47BF1D089557}" destId="{DDE0370B-F07C-41C2-8DC6-F05E058BCFBE}" srcOrd="0" destOrd="0" presId="urn:microsoft.com/office/officeart/2005/8/layout/radial5"/>
    <dgm:cxn modelId="{C59B0507-98F8-4B5B-81AA-A77FC81A78D0}" type="presOf" srcId="{41FB8EF4-83C8-45B6-B497-3868C14BCF45}" destId="{415A3E75-CE7F-4EA6-BA26-9E05B3750EED}" srcOrd="1" destOrd="0" presId="urn:microsoft.com/office/officeart/2005/8/layout/radial5"/>
    <dgm:cxn modelId="{769E9C08-B7F3-48E4-97B9-ADE4D3DEA568}" type="presOf" srcId="{984FC4EE-D126-4E51-94F2-88A73AAC1FA2}" destId="{A9805AA5-9A99-4FDD-8B2C-87725956E4BE}" srcOrd="0" destOrd="0" presId="urn:microsoft.com/office/officeart/2005/8/layout/radial5"/>
    <dgm:cxn modelId="{B8AF770A-BA33-4934-8AD5-237696C756A8}" srcId="{984FC4EE-D126-4E51-94F2-88A73AAC1FA2}" destId="{D01B5420-EFF6-46E4-BB64-47BF1D089557}" srcOrd="7" destOrd="0" parTransId="{302962F5-4086-4FA7-B629-3645758E7287}" sibTransId="{50B04BDF-0022-484A-98FF-1AEFC0BAFC9A}"/>
    <dgm:cxn modelId="{BF639311-3656-40F2-BC11-591C577738EF}" type="presOf" srcId="{F8527E9D-59F8-4698-9AF8-7879EDC18D9F}" destId="{26D0701A-415B-4945-B55F-478024AF4A07}" srcOrd="0" destOrd="0" presId="urn:microsoft.com/office/officeart/2005/8/layout/radial5"/>
    <dgm:cxn modelId="{E58D1315-C811-40F4-A708-E289E8EAB802}" srcId="{C8D78950-828F-41B8-A021-81302511FEF3}" destId="{984FC4EE-D126-4E51-94F2-88A73AAC1FA2}" srcOrd="0" destOrd="0" parTransId="{60742B71-F081-41DE-8EF6-56B7A9F6873F}" sibTransId="{F403ACE2-8570-499D-9D4C-1A99F570ED8D}"/>
    <dgm:cxn modelId="{75370320-B415-4DDC-A621-7537B4C27F98}" type="presOf" srcId="{FD10AD67-8C10-4D08-B344-71820FC5ED9D}" destId="{6A899CE0-F245-43E7-81FD-0DAECA4A154C}" srcOrd="0" destOrd="0" presId="urn:microsoft.com/office/officeart/2005/8/layout/radial5"/>
    <dgm:cxn modelId="{E0B8B423-773B-44AF-B357-CE202EE8A41C}" type="presOf" srcId="{9B82800F-F497-4202-BFE2-24DF74458A3E}" destId="{50276FA5-0267-48BD-A18F-4DD08A422942}" srcOrd="0" destOrd="0" presId="urn:microsoft.com/office/officeart/2005/8/layout/radial5"/>
    <dgm:cxn modelId="{227A9E24-7E14-4271-976E-2EC96FDFDDB5}" type="presOf" srcId="{DAFE866C-D0B8-4796-AD82-5A9557934F59}" destId="{FE283C42-7C55-4EB8-90E0-F4FE3E6FF48F}" srcOrd="1" destOrd="0" presId="urn:microsoft.com/office/officeart/2005/8/layout/radial5"/>
    <dgm:cxn modelId="{BA799825-5B6F-44B3-92CA-A5AC91C32C57}" srcId="{984FC4EE-D126-4E51-94F2-88A73AAC1FA2}" destId="{567EBF01-8480-4F0F-8562-04A13C210704}" srcOrd="1" destOrd="0" parTransId="{1EA2F5ED-E7B3-405E-A9CB-FA8EF7F501F1}" sibTransId="{026D261A-1662-4712-BD3C-294963535622}"/>
    <dgm:cxn modelId="{B8AC8926-A19B-4B7B-87ED-F658335159AE}" srcId="{984FC4EE-D126-4E51-94F2-88A73AAC1FA2}" destId="{DEA11999-04F5-469B-8044-A90B9EA18121}" srcOrd="10" destOrd="0" parTransId="{FD10AD67-8C10-4D08-B344-71820FC5ED9D}" sibTransId="{2FBB482C-1A04-48F9-AE4A-4899F7DF7FF7}"/>
    <dgm:cxn modelId="{681C3228-F84D-4416-A406-EA18B3DCC70B}" type="presOf" srcId="{89075C46-4487-4FE7-BB83-3CB9B9477D03}" destId="{32F2DC4C-3148-45BA-B3F7-8C521FB79274}" srcOrd="1" destOrd="0" presId="urn:microsoft.com/office/officeart/2005/8/layout/radial5"/>
    <dgm:cxn modelId="{C4728E34-B59B-4849-9D95-04513FEDE83D}" type="presOf" srcId="{C8D78950-828F-41B8-A021-81302511FEF3}" destId="{D53933C1-E65E-46E9-8A07-7D4B91A721A6}" srcOrd="0" destOrd="0" presId="urn:microsoft.com/office/officeart/2005/8/layout/radial5"/>
    <dgm:cxn modelId="{3E275939-A0C0-45BD-9B00-58CED32ABDBC}" type="presOf" srcId="{1EA2F5ED-E7B3-405E-A9CB-FA8EF7F501F1}" destId="{17518329-332C-44B9-826E-F19C1B20C1BD}" srcOrd="1" destOrd="0" presId="urn:microsoft.com/office/officeart/2005/8/layout/radial5"/>
    <dgm:cxn modelId="{6C96443C-4F0F-4C6A-8E9C-BE497790ECD8}" type="presOf" srcId="{635C4C68-2885-480A-BCEB-3AA5647C14EB}" destId="{F0250729-F2AB-4C05-A890-D763121DED8D}" srcOrd="1" destOrd="0" presId="urn:microsoft.com/office/officeart/2005/8/layout/radial5"/>
    <dgm:cxn modelId="{9E89E55E-23A3-49E4-898F-942B44D81DFB}" type="presOf" srcId="{3C50B7CE-4EEF-4F0F-9B1C-F2904B632FF1}" destId="{CB8066A0-C71F-477A-8050-B8E1BB4A867F}" srcOrd="0" destOrd="0" presId="urn:microsoft.com/office/officeart/2005/8/layout/radial5"/>
    <dgm:cxn modelId="{5869F842-607A-4E41-8322-C6028F741272}" type="presOf" srcId="{41FB8EF4-83C8-45B6-B497-3868C14BCF45}" destId="{C65C341F-1C70-4281-9CC8-2F35A5CDDCDC}" srcOrd="0" destOrd="0" presId="urn:microsoft.com/office/officeart/2005/8/layout/radial5"/>
    <dgm:cxn modelId="{D2777345-CB5B-42D8-AC4C-E670BE4ED47A}" srcId="{984FC4EE-D126-4E51-94F2-88A73AAC1FA2}" destId="{B06B53FC-5D19-40AA-8561-4101F6E7BAE6}" srcOrd="4" destOrd="0" parTransId="{F8527E9D-59F8-4698-9AF8-7879EDC18D9F}" sibTransId="{336CDA38-987A-4713-97EB-A7AB9E8546FB}"/>
    <dgm:cxn modelId="{3A5A9445-9209-41CB-9EC9-3E741E0240BE}" srcId="{984FC4EE-D126-4E51-94F2-88A73AAC1FA2}" destId="{AA52B655-C92C-4C5F-BFD6-5AF86778E050}" srcOrd="5" destOrd="0" parTransId="{3C50B7CE-4EEF-4F0F-9B1C-F2904B632FF1}" sibTransId="{6E34972E-C8D1-4EA2-8B50-5383CA9152F6}"/>
    <dgm:cxn modelId="{ED35AF66-240A-4C19-A103-25554E08E069}" srcId="{984FC4EE-D126-4E51-94F2-88A73AAC1FA2}" destId="{9B82800F-F497-4202-BFE2-24DF74458A3E}" srcOrd="0" destOrd="0" parTransId="{ACA7B66A-93CE-4C5A-B9D8-299058F58BF0}" sibTransId="{C01FB59D-27EB-4925-A108-7696FBB6CDB4}"/>
    <dgm:cxn modelId="{4B561F6D-C74E-4649-96BF-D4CEF91B64B4}" type="presOf" srcId="{DEA11999-04F5-469B-8044-A90B9EA18121}" destId="{D50838DF-5BC2-4091-9C37-B2911129A6CC}" srcOrd="0" destOrd="0" presId="urn:microsoft.com/office/officeart/2005/8/layout/radial5"/>
    <dgm:cxn modelId="{D1F74C4D-CA98-4128-895E-466FD83C7472}" type="presOf" srcId="{EC53046B-3109-4483-B45E-E81CAB727963}" destId="{D24E14FD-F0B9-4CF0-B8DC-C4B44C56E23A}" srcOrd="0" destOrd="0" presId="urn:microsoft.com/office/officeart/2005/8/layout/radial5"/>
    <dgm:cxn modelId="{3232816F-0D69-40F8-AE60-70F72D31C160}" type="presOf" srcId="{D2BDC0E8-3C88-4EC2-A0E3-D94A85D12EC4}" destId="{35CF0E89-DCEA-43F6-927F-097C0EC31661}" srcOrd="0" destOrd="0" presId="urn:microsoft.com/office/officeart/2005/8/layout/radial5"/>
    <dgm:cxn modelId="{C4AC3871-E9DA-4066-8618-46ACF566FE37}" type="presOf" srcId="{F8527E9D-59F8-4698-9AF8-7879EDC18D9F}" destId="{2630D448-C2AA-40E0-9CA8-DCC2C4545EF6}" srcOrd="1" destOrd="0" presId="urn:microsoft.com/office/officeart/2005/8/layout/radial5"/>
    <dgm:cxn modelId="{91D16C72-26FF-4D75-82D0-959E1D3508B7}" type="presOf" srcId="{5611928A-8FFA-4A92-9F92-84A88C249258}" destId="{F6FE731F-9724-474D-8920-817309CD2CA6}" srcOrd="0" destOrd="0" presId="urn:microsoft.com/office/officeart/2005/8/layout/radial5"/>
    <dgm:cxn modelId="{83D9AC77-A831-4031-A418-A8DD31A7F207}" srcId="{984FC4EE-D126-4E51-94F2-88A73AAC1FA2}" destId="{EC53046B-3109-4483-B45E-E81CAB727963}" srcOrd="2" destOrd="0" parTransId="{89075C46-4487-4FE7-BB83-3CB9B9477D03}" sibTransId="{26D05EF3-EE90-4770-966F-714E5BBBFE3E}"/>
    <dgm:cxn modelId="{F712FB77-D751-43D2-93C5-4B6E2E17D795}" type="presOf" srcId="{ACA7B66A-93CE-4C5A-B9D8-299058F58BF0}" destId="{16A59723-4EB6-40A2-BCCE-2336167FFE7C}" srcOrd="0" destOrd="0" presId="urn:microsoft.com/office/officeart/2005/8/layout/radial5"/>
    <dgm:cxn modelId="{48C6807D-258B-4A5B-8640-A0B9E81BEB97}" type="presOf" srcId="{ACA7B66A-93CE-4C5A-B9D8-299058F58BF0}" destId="{51528F58-8CD5-4C55-A1C4-77A03C249BBD}" srcOrd="1" destOrd="0" presId="urn:microsoft.com/office/officeart/2005/8/layout/radial5"/>
    <dgm:cxn modelId="{F588A381-3E7C-4120-843B-C568C61F13E2}" srcId="{984FC4EE-D126-4E51-94F2-88A73AAC1FA2}" destId="{8B8EA841-0020-4E98-87BC-DDDC1D3F1987}" srcOrd="6" destOrd="0" parTransId="{DAFE866C-D0B8-4796-AD82-5A9557934F59}" sibTransId="{F8B15080-CD13-4156-ADEC-6F97BFBF01D1}"/>
    <dgm:cxn modelId="{7476E085-6B98-480D-8700-957805F1BE5B}" type="presOf" srcId="{66517DB9-B74D-4558-AA91-CA37BC190CDB}" destId="{934D4872-40D5-421E-BBC8-0784E30ED850}" srcOrd="0" destOrd="0" presId="urn:microsoft.com/office/officeart/2005/8/layout/radial5"/>
    <dgm:cxn modelId="{C2F4AE99-4B36-4590-AF37-05CEC2506451}" type="presOf" srcId="{DAFE866C-D0B8-4796-AD82-5A9557934F59}" destId="{E11F618D-845F-4F39-A69A-9873AE7FD5D9}" srcOrd="0" destOrd="0" presId="urn:microsoft.com/office/officeart/2005/8/layout/radial5"/>
    <dgm:cxn modelId="{BD34B29A-578B-4140-AB78-9E2426D4C58D}" srcId="{984FC4EE-D126-4E51-94F2-88A73AAC1FA2}" destId="{66517DB9-B74D-4558-AA91-CA37BC190CDB}" srcOrd="8" destOrd="0" parTransId="{0E892797-86EC-4F49-9C54-AEF30C56BDD1}" sibTransId="{FF226BF8-6978-48ED-8889-659CE6143898}"/>
    <dgm:cxn modelId="{D6BB129B-4FA3-49E6-AF7F-5E7D5C33E5C1}" type="presOf" srcId="{1EA2F5ED-E7B3-405E-A9CB-FA8EF7F501F1}" destId="{2D7D3D10-152A-498A-8F32-52797E73F5E4}" srcOrd="0" destOrd="0" presId="urn:microsoft.com/office/officeart/2005/8/layout/radial5"/>
    <dgm:cxn modelId="{96B83C9F-409E-49B5-BBF5-67A83F10A85A}" srcId="{984FC4EE-D126-4E51-94F2-88A73AAC1FA2}" destId="{59D1DF45-FB50-409F-9361-C2C18A057C9A}" srcOrd="9" destOrd="0" parTransId="{41FB8EF4-83C8-45B6-B497-3868C14BCF45}" sibTransId="{FF202EFB-F578-479D-8F49-042BC650AFE1}"/>
    <dgm:cxn modelId="{8EC5A6A7-A1C7-413C-9BA3-3C0051025850}" type="presOf" srcId="{3C50B7CE-4EEF-4F0F-9B1C-F2904B632FF1}" destId="{0C76BE32-875A-4882-8AFD-18F648022635}" srcOrd="1" destOrd="0" presId="urn:microsoft.com/office/officeart/2005/8/layout/radial5"/>
    <dgm:cxn modelId="{838A65BC-6901-497E-A56D-2F8D77453088}" srcId="{984FC4EE-D126-4E51-94F2-88A73AAC1FA2}" destId="{D2BDC0E8-3C88-4EC2-A0E3-D94A85D12EC4}" srcOrd="11" destOrd="0" parTransId="{635C4C68-2885-480A-BCEB-3AA5647C14EB}" sibTransId="{2E42C184-5DF1-489B-A702-7C53C7792C80}"/>
    <dgm:cxn modelId="{B04BEDBC-7E9C-461B-B180-F6D60E5740B3}" type="presOf" srcId="{B06B53FC-5D19-40AA-8561-4101F6E7BAE6}" destId="{FD002F0F-37A9-40D3-992A-672955250A1C}" srcOrd="0" destOrd="0" presId="urn:microsoft.com/office/officeart/2005/8/layout/radial5"/>
    <dgm:cxn modelId="{41F3D1C6-C826-49D0-A3A5-EDF5871157D5}" srcId="{984FC4EE-D126-4E51-94F2-88A73AAC1FA2}" destId="{51E9DAB2-A09F-434F-92B9-88B2D9847844}" srcOrd="3" destOrd="0" parTransId="{5611928A-8FFA-4A92-9F92-84A88C249258}" sibTransId="{2FC9FEF7-3D46-4165-9D12-278EB8602397}"/>
    <dgm:cxn modelId="{1B82C3CB-DA38-4F9A-BAF3-6A5C5581A5F1}" type="presOf" srcId="{5611928A-8FFA-4A92-9F92-84A88C249258}" destId="{E5D35D15-937D-431B-B3B8-7D860A82DBF7}" srcOrd="1" destOrd="0" presId="urn:microsoft.com/office/officeart/2005/8/layout/radial5"/>
    <dgm:cxn modelId="{6C0EA5CF-366A-48B1-8A99-CDC8603B4580}" type="presOf" srcId="{89075C46-4487-4FE7-BB83-3CB9B9477D03}" destId="{33AA2713-7603-462F-AC72-9C442E964A93}" srcOrd="0" destOrd="0" presId="urn:microsoft.com/office/officeart/2005/8/layout/radial5"/>
    <dgm:cxn modelId="{67153DD1-0C07-48C5-829A-357A0B4BFC3B}" type="presOf" srcId="{0E892797-86EC-4F49-9C54-AEF30C56BDD1}" destId="{16A5CA82-12EA-4DF6-9F91-8F641AF816CF}" srcOrd="1" destOrd="0" presId="urn:microsoft.com/office/officeart/2005/8/layout/radial5"/>
    <dgm:cxn modelId="{A8C623D2-6767-4E5C-A49C-6A25696DA0B0}" type="presOf" srcId="{302962F5-4086-4FA7-B629-3645758E7287}" destId="{1412B24A-757A-4DA1-A3D6-F528AC431E90}" srcOrd="0" destOrd="0" presId="urn:microsoft.com/office/officeart/2005/8/layout/radial5"/>
    <dgm:cxn modelId="{F8AD78D7-97A5-4A40-84C9-52CE9AF4489A}" type="presOf" srcId="{51E9DAB2-A09F-434F-92B9-88B2D9847844}" destId="{B21644E2-868A-42AB-8BA2-F7A18F0A57C0}" srcOrd="0" destOrd="0" presId="urn:microsoft.com/office/officeart/2005/8/layout/radial5"/>
    <dgm:cxn modelId="{987A4CD9-77D9-4DB9-82E2-F89B2EDAC8EC}" type="presOf" srcId="{302962F5-4086-4FA7-B629-3645758E7287}" destId="{4E6325B3-D139-4FDD-8A27-24638191C4D1}" srcOrd="1" destOrd="0" presId="urn:microsoft.com/office/officeart/2005/8/layout/radial5"/>
    <dgm:cxn modelId="{DC89A0DA-119B-4C93-910C-ECFD02CF1413}" type="presOf" srcId="{AA52B655-C92C-4C5F-BFD6-5AF86778E050}" destId="{C0BB5018-FCD3-48E0-B173-5217F19D4406}" srcOrd="0" destOrd="0" presId="urn:microsoft.com/office/officeart/2005/8/layout/radial5"/>
    <dgm:cxn modelId="{D250D0E1-FB3B-4D6B-8C83-72439300750F}" type="presOf" srcId="{8B8EA841-0020-4E98-87BC-DDDC1D3F1987}" destId="{E067CFF5-6B01-42BE-ACBE-FBC2958A6B77}" srcOrd="0" destOrd="0" presId="urn:microsoft.com/office/officeart/2005/8/layout/radial5"/>
    <dgm:cxn modelId="{B1D094E7-8A85-4F32-8B3C-57387B8DE337}" type="presOf" srcId="{0E892797-86EC-4F49-9C54-AEF30C56BDD1}" destId="{46DB8840-CC5B-4FC0-BA7F-5EB9A79E5837}" srcOrd="0" destOrd="0" presId="urn:microsoft.com/office/officeart/2005/8/layout/radial5"/>
    <dgm:cxn modelId="{4F479FED-D99E-441F-98AA-438040230EA7}" type="presOf" srcId="{59D1DF45-FB50-409F-9361-C2C18A057C9A}" destId="{756FC842-43A1-4805-A808-D9239EE801A3}" srcOrd="0" destOrd="0" presId="urn:microsoft.com/office/officeart/2005/8/layout/radial5"/>
    <dgm:cxn modelId="{8337A0F3-FC4C-40FA-8190-F5AF34C8A354}" type="presOf" srcId="{635C4C68-2885-480A-BCEB-3AA5647C14EB}" destId="{CF931DBA-5DF3-453C-9AE4-A712B99B956A}" srcOrd="0" destOrd="0" presId="urn:microsoft.com/office/officeart/2005/8/layout/radial5"/>
    <dgm:cxn modelId="{290AB4F7-7E5D-4509-AC64-A1CBBF60FEBC}" type="presOf" srcId="{567EBF01-8480-4F0F-8562-04A13C210704}" destId="{588AC8EB-C134-441C-9A89-1DEFFD6ED66F}" srcOrd="0" destOrd="0" presId="urn:microsoft.com/office/officeart/2005/8/layout/radial5"/>
    <dgm:cxn modelId="{3376F600-3ECB-4068-AC16-25B4ECDEAAD1}" type="presParOf" srcId="{D53933C1-E65E-46E9-8A07-7D4B91A721A6}" destId="{A9805AA5-9A99-4FDD-8B2C-87725956E4BE}" srcOrd="0" destOrd="0" presId="urn:microsoft.com/office/officeart/2005/8/layout/radial5"/>
    <dgm:cxn modelId="{7F2254F0-1930-4221-B4ED-2CB7B5BED6DD}" type="presParOf" srcId="{D53933C1-E65E-46E9-8A07-7D4B91A721A6}" destId="{16A59723-4EB6-40A2-BCCE-2336167FFE7C}" srcOrd="1" destOrd="0" presId="urn:microsoft.com/office/officeart/2005/8/layout/radial5"/>
    <dgm:cxn modelId="{01E30B87-6232-4CDE-9CC9-1ED869B3280B}" type="presParOf" srcId="{16A59723-4EB6-40A2-BCCE-2336167FFE7C}" destId="{51528F58-8CD5-4C55-A1C4-77A03C249BBD}" srcOrd="0" destOrd="0" presId="urn:microsoft.com/office/officeart/2005/8/layout/radial5"/>
    <dgm:cxn modelId="{5B10D704-7ACF-4766-9994-AB1461D0675F}" type="presParOf" srcId="{D53933C1-E65E-46E9-8A07-7D4B91A721A6}" destId="{50276FA5-0267-48BD-A18F-4DD08A422942}" srcOrd="2" destOrd="0" presId="urn:microsoft.com/office/officeart/2005/8/layout/radial5"/>
    <dgm:cxn modelId="{DB9F8FF1-16C9-4590-BE26-73A3E29DCA59}" type="presParOf" srcId="{D53933C1-E65E-46E9-8A07-7D4B91A721A6}" destId="{2D7D3D10-152A-498A-8F32-52797E73F5E4}" srcOrd="3" destOrd="0" presId="urn:microsoft.com/office/officeart/2005/8/layout/radial5"/>
    <dgm:cxn modelId="{05C752FF-9390-43B1-B8EF-C50F3BA8923D}" type="presParOf" srcId="{2D7D3D10-152A-498A-8F32-52797E73F5E4}" destId="{17518329-332C-44B9-826E-F19C1B20C1BD}" srcOrd="0" destOrd="0" presId="urn:microsoft.com/office/officeart/2005/8/layout/radial5"/>
    <dgm:cxn modelId="{00D6F022-B4C4-4116-B825-2C5BF3285CB4}" type="presParOf" srcId="{D53933C1-E65E-46E9-8A07-7D4B91A721A6}" destId="{588AC8EB-C134-441C-9A89-1DEFFD6ED66F}" srcOrd="4" destOrd="0" presId="urn:microsoft.com/office/officeart/2005/8/layout/radial5"/>
    <dgm:cxn modelId="{AA57F122-F5E5-4811-B597-CAFE6CD5F16D}" type="presParOf" srcId="{D53933C1-E65E-46E9-8A07-7D4B91A721A6}" destId="{33AA2713-7603-462F-AC72-9C442E964A93}" srcOrd="5" destOrd="0" presId="urn:microsoft.com/office/officeart/2005/8/layout/radial5"/>
    <dgm:cxn modelId="{F6F792F1-D0ED-47FB-8D69-2050F9972774}" type="presParOf" srcId="{33AA2713-7603-462F-AC72-9C442E964A93}" destId="{32F2DC4C-3148-45BA-B3F7-8C521FB79274}" srcOrd="0" destOrd="0" presId="urn:microsoft.com/office/officeart/2005/8/layout/radial5"/>
    <dgm:cxn modelId="{35E5D690-C884-4F86-A145-E4C88BAA8EAB}" type="presParOf" srcId="{D53933C1-E65E-46E9-8A07-7D4B91A721A6}" destId="{D24E14FD-F0B9-4CF0-B8DC-C4B44C56E23A}" srcOrd="6" destOrd="0" presId="urn:microsoft.com/office/officeart/2005/8/layout/radial5"/>
    <dgm:cxn modelId="{7AA84BC9-9970-41ED-BBBB-07A1AD50A6A3}" type="presParOf" srcId="{D53933C1-E65E-46E9-8A07-7D4B91A721A6}" destId="{F6FE731F-9724-474D-8920-817309CD2CA6}" srcOrd="7" destOrd="0" presId="urn:microsoft.com/office/officeart/2005/8/layout/radial5"/>
    <dgm:cxn modelId="{387575A9-301C-4B86-BCE4-522916C28CD5}" type="presParOf" srcId="{F6FE731F-9724-474D-8920-817309CD2CA6}" destId="{E5D35D15-937D-431B-B3B8-7D860A82DBF7}" srcOrd="0" destOrd="0" presId="urn:microsoft.com/office/officeart/2005/8/layout/radial5"/>
    <dgm:cxn modelId="{128C0DBD-11BD-459D-8203-E49B7AE99895}" type="presParOf" srcId="{D53933C1-E65E-46E9-8A07-7D4B91A721A6}" destId="{B21644E2-868A-42AB-8BA2-F7A18F0A57C0}" srcOrd="8" destOrd="0" presId="urn:microsoft.com/office/officeart/2005/8/layout/radial5"/>
    <dgm:cxn modelId="{DB868FFE-6E15-4B77-A345-EC0FB4CF52B1}" type="presParOf" srcId="{D53933C1-E65E-46E9-8A07-7D4B91A721A6}" destId="{26D0701A-415B-4945-B55F-478024AF4A07}" srcOrd="9" destOrd="0" presId="urn:microsoft.com/office/officeart/2005/8/layout/radial5"/>
    <dgm:cxn modelId="{E44D7AA9-1199-477C-A73D-4EDB64D4DBEC}" type="presParOf" srcId="{26D0701A-415B-4945-B55F-478024AF4A07}" destId="{2630D448-C2AA-40E0-9CA8-DCC2C4545EF6}" srcOrd="0" destOrd="0" presId="urn:microsoft.com/office/officeart/2005/8/layout/radial5"/>
    <dgm:cxn modelId="{BBE7EE6E-C4F6-4BEC-ADF4-E7A8BAB2E920}" type="presParOf" srcId="{D53933C1-E65E-46E9-8A07-7D4B91A721A6}" destId="{FD002F0F-37A9-40D3-992A-672955250A1C}" srcOrd="10" destOrd="0" presId="urn:microsoft.com/office/officeart/2005/8/layout/radial5"/>
    <dgm:cxn modelId="{CF97C260-8833-4D32-B45E-199ECA069344}" type="presParOf" srcId="{D53933C1-E65E-46E9-8A07-7D4B91A721A6}" destId="{CB8066A0-C71F-477A-8050-B8E1BB4A867F}" srcOrd="11" destOrd="0" presId="urn:microsoft.com/office/officeart/2005/8/layout/radial5"/>
    <dgm:cxn modelId="{00E57A36-2E1C-4C42-A1FC-AD9E624267A2}" type="presParOf" srcId="{CB8066A0-C71F-477A-8050-B8E1BB4A867F}" destId="{0C76BE32-875A-4882-8AFD-18F648022635}" srcOrd="0" destOrd="0" presId="urn:microsoft.com/office/officeart/2005/8/layout/radial5"/>
    <dgm:cxn modelId="{ABE4DB5C-5112-4844-80A7-863B7E934E57}" type="presParOf" srcId="{D53933C1-E65E-46E9-8A07-7D4B91A721A6}" destId="{C0BB5018-FCD3-48E0-B173-5217F19D4406}" srcOrd="12" destOrd="0" presId="urn:microsoft.com/office/officeart/2005/8/layout/radial5"/>
    <dgm:cxn modelId="{BEE550BF-3C96-4CC9-80D5-850BC102F5A2}" type="presParOf" srcId="{D53933C1-E65E-46E9-8A07-7D4B91A721A6}" destId="{E11F618D-845F-4F39-A69A-9873AE7FD5D9}" srcOrd="13" destOrd="0" presId="urn:microsoft.com/office/officeart/2005/8/layout/radial5"/>
    <dgm:cxn modelId="{A12C3338-C997-4035-BC2F-3B1E09BF800D}" type="presParOf" srcId="{E11F618D-845F-4F39-A69A-9873AE7FD5D9}" destId="{FE283C42-7C55-4EB8-90E0-F4FE3E6FF48F}" srcOrd="0" destOrd="0" presId="urn:microsoft.com/office/officeart/2005/8/layout/radial5"/>
    <dgm:cxn modelId="{FA3F493D-82A3-44AF-A7AA-9B7C948D8994}" type="presParOf" srcId="{D53933C1-E65E-46E9-8A07-7D4B91A721A6}" destId="{E067CFF5-6B01-42BE-ACBE-FBC2958A6B77}" srcOrd="14" destOrd="0" presId="urn:microsoft.com/office/officeart/2005/8/layout/radial5"/>
    <dgm:cxn modelId="{E67F2A72-1401-4915-A6BE-A41C552CC564}" type="presParOf" srcId="{D53933C1-E65E-46E9-8A07-7D4B91A721A6}" destId="{1412B24A-757A-4DA1-A3D6-F528AC431E90}" srcOrd="15" destOrd="0" presId="urn:microsoft.com/office/officeart/2005/8/layout/radial5"/>
    <dgm:cxn modelId="{DFD90842-1C9A-487A-94B7-0E676A397859}" type="presParOf" srcId="{1412B24A-757A-4DA1-A3D6-F528AC431E90}" destId="{4E6325B3-D139-4FDD-8A27-24638191C4D1}" srcOrd="0" destOrd="0" presId="urn:microsoft.com/office/officeart/2005/8/layout/radial5"/>
    <dgm:cxn modelId="{793B3FA6-97BC-4047-A20F-AE896C94509D}" type="presParOf" srcId="{D53933C1-E65E-46E9-8A07-7D4B91A721A6}" destId="{DDE0370B-F07C-41C2-8DC6-F05E058BCFBE}" srcOrd="16" destOrd="0" presId="urn:microsoft.com/office/officeart/2005/8/layout/radial5"/>
    <dgm:cxn modelId="{FFD99D87-AF18-4EA5-B3D0-DFCB5F67A70F}" type="presParOf" srcId="{D53933C1-E65E-46E9-8A07-7D4B91A721A6}" destId="{46DB8840-CC5B-4FC0-BA7F-5EB9A79E5837}" srcOrd="17" destOrd="0" presId="urn:microsoft.com/office/officeart/2005/8/layout/radial5"/>
    <dgm:cxn modelId="{AC264C9C-FD35-4D93-9A98-84E520E13629}" type="presParOf" srcId="{46DB8840-CC5B-4FC0-BA7F-5EB9A79E5837}" destId="{16A5CA82-12EA-4DF6-9F91-8F641AF816CF}" srcOrd="0" destOrd="0" presId="urn:microsoft.com/office/officeart/2005/8/layout/radial5"/>
    <dgm:cxn modelId="{B460B76F-7DFE-47DC-B3DB-27FE6D0D0A63}" type="presParOf" srcId="{D53933C1-E65E-46E9-8A07-7D4B91A721A6}" destId="{934D4872-40D5-421E-BBC8-0784E30ED850}" srcOrd="18" destOrd="0" presId="urn:microsoft.com/office/officeart/2005/8/layout/radial5"/>
    <dgm:cxn modelId="{2EE3D7BC-E0F5-476B-AC9F-E63B7960345F}" type="presParOf" srcId="{D53933C1-E65E-46E9-8A07-7D4B91A721A6}" destId="{C65C341F-1C70-4281-9CC8-2F35A5CDDCDC}" srcOrd="19" destOrd="0" presId="urn:microsoft.com/office/officeart/2005/8/layout/radial5"/>
    <dgm:cxn modelId="{B9137EC2-F3A0-487C-A4E7-553F36B90716}" type="presParOf" srcId="{C65C341F-1C70-4281-9CC8-2F35A5CDDCDC}" destId="{415A3E75-CE7F-4EA6-BA26-9E05B3750EED}" srcOrd="0" destOrd="0" presId="urn:microsoft.com/office/officeart/2005/8/layout/radial5"/>
    <dgm:cxn modelId="{72F5E967-4369-4291-9E49-8C54F3BC8312}" type="presParOf" srcId="{D53933C1-E65E-46E9-8A07-7D4B91A721A6}" destId="{756FC842-43A1-4805-A808-D9239EE801A3}" srcOrd="20" destOrd="0" presId="urn:microsoft.com/office/officeart/2005/8/layout/radial5"/>
    <dgm:cxn modelId="{A7B8E9AF-090F-47AF-9203-C8E7E5B5677F}" type="presParOf" srcId="{D53933C1-E65E-46E9-8A07-7D4B91A721A6}" destId="{6A899CE0-F245-43E7-81FD-0DAECA4A154C}" srcOrd="21" destOrd="0" presId="urn:microsoft.com/office/officeart/2005/8/layout/radial5"/>
    <dgm:cxn modelId="{7219580D-BEE2-4501-B52D-7D8105BB28B7}" type="presParOf" srcId="{6A899CE0-F245-43E7-81FD-0DAECA4A154C}" destId="{79FC678E-4908-4A8D-8892-FEAEA3F9B3CE}" srcOrd="0" destOrd="0" presId="urn:microsoft.com/office/officeart/2005/8/layout/radial5"/>
    <dgm:cxn modelId="{7A9CBE60-00D4-4095-8012-6672BEB45873}" type="presParOf" srcId="{D53933C1-E65E-46E9-8A07-7D4B91A721A6}" destId="{D50838DF-5BC2-4091-9C37-B2911129A6CC}" srcOrd="22" destOrd="0" presId="urn:microsoft.com/office/officeart/2005/8/layout/radial5"/>
    <dgm:cxn modelId="{4D8C4FBB-7973-4756-99C6-3AAF33AED2D1}" type="presParOf" srcId="{D53933C1-E65E-46E9-8A07-7D4B91A721A6}" destId="{CF931DBA-5DF3-453C-9AE4-A712B99B956A}" srcOrd="23" destOrd="0" presId="urn:microsoft.com/office/officeart/2005/8/layout/radial5"/>
    <dgm:cxn modelId="{0773328D-49A9-468B-ABE1-FC29E19D6F3E}" type="presParOf" srcId="{CF931DBA-5DF3-453C-9AE4-A712B99B956A}" destId="{F0250729-F2AB-4C05-A890-D763121DED8D}" srcOrd="0" destOrd="0" presId="urn:microsoft.com/office/officeart/2005/8/layout/radial5"/>
    <dgm:cxn modelId="{DD8D6D3B-3CA8-42D3-A6B4-11E31545B489}" type="presParOf" srcId="{D53933C1-E65E-46E9-8A07-7D4B91A721A6}" destId="{35CF0E89-DCEA-43F6-927F-097C0EC31661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05AA5-9A99-4FDD-8B2C-87725956E4BE}">
      <dsp:nvSpPr>
        <dsp:cNvPr id="0" name=""/>
        <dsp:cNvSpPr/>
      </dsp:nvSpPr>
      <dsp:spPr>
        <a:xfrm>
          <a:off x="1154360" y="918162"/>
          <a:ext cx="880299" cy="720253"/>
        </a:xfrm>
        <a:prstGeom prst="ellipse">
          <a:avLst/>
        </a:prstGeom>
        <a:solidFill>
          <a:schemeClr val="bg1"/>
        </a:solidFill>
        <a:ln w="5715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GSICS Products</a:t>
          </a:r>
        </a:p>
      </dsp:txBody>
      <dsp:txXfrm>
        <a:off x="1283277" y="1023641"/>
        <a:ext cx="622465" cy="509295"/>
      </dsp:txXfrm>
    </dsp:sp>
    <dsp:sp modelId="{16A59723-4EB6-40A2-BCCE-2336167FFE7C}">
      <dsp:nvSpPr>
        <dsp:cNvPr id="0" name=""/>
        <dsp:cNvSpPr/>
      </dsp:nvSpPr>
      <dsp:spPr>
        <a:xfrm rot="16200000" flipH="1" flipV="1">
          <a:off x="1467314" y="583985"/>
          <a:ext cx="254391" cy="2027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10800000">
        <a:off x="1497730" y="594124"/>
        <a:ext cx="193560" cy="121662"/>
      </dsp:txXfrm>
    </dsp:sp>
    <dsp:sp modelId="{50276FA5-0267-48BD-A18F-4DD08A422942}">
      <dsp:nvSpPr>
        <dsp:cNvPr id="0" name=""/>
        <dsp:cNvSpPr/>
      </dsp:nvSpPr>
      <dsp:spPr>
        <a:xfrm>
          <a:off x="1385775" y="20710"/>
          <a:ext cx="417469" cy="41746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446912" y="81847"/>
        <a:ext cx="295195" cy="295195"/>
      </dsp:txXfrm>
    </dsp:sp>
    <dsp:sp modelId="{2D7D3D10-152A-498A-8F32-52797E73F5E4}">
      <dsp:nvSpPr>
        <dsp:cNvPr id="0" name=""/>
        <dsp:cNvSpPr/>
      </dsp:nvSpPr>
      <dsp:spPr>
        <a:xfrm rot="7200000">
          <a:off x="1772066" y="656343"/>
          <a:ext cx="245979" cy="2027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817689" y="670556"/>
        <a:ext cx="185148" cy="121662"/>
      </dsp:txXfrm>
    </dsp:sp>
    <dsp:sp modelId="{588AC8EB-C134-441C-9A89-1DEFFD6ED66F}">
      <dsp:nvSpPr>
        <dsp:cNvPr id="0" name=""/>
        <dsp:cNvSpPr/>
      </dsp:nvSpPr>
      <dsp:spPr>
        <a:xfrm>
          <a:off x="1910198" y="161229"/>
          <a:ext cx="417469" cy="417469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971335" y="222366"/>
        <a:ext cx="295195" cy="295195"/>
      </dsp:txXfrm>
    </dsp:sp>
    <dsp:sp modelId="{33AA2713-7603-462F-AC72-9C442E964A93}">
      <dsp:nvSpPr>
        <dsp:cNvPr id="0" name=""/>
        <dsp:cNvSpPr/>
      </dsp:nvSpPr>
      <dsp:spPr>
        <a:xfrm rot="8324270" flipV="1">
          <a:off x="2019999" y="866247"/>
          <a:ext cx="225168" cy="2027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2073278" y="886742"/>
        <a:ext cx="164337" cy="121662"/>
      </dsp:txXfrm>
    </dsp:sp>
    <dsp:sp modelId="{D24E14FD-F0B9-4CF0-B8DC-C4B44C56E23A}">
      <dsp:nvSpPr>
        <dsp:cNvPr id="0" name=""/>
        <dsp:cNvSpPr/>
      </dsp:nvSpPr>
      <dsp:spPr>
        <a:xfrm>
          <a:off x="2294101" y="545132"/>
          <a:ext cx="417469" cy="417469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355238" y="606269"/>
        <a:ext cx="295195" cy="295195"/>
      </dsp:txXfrm>
    </dsp:sp>
    <dsp:sp modelId="{F6FE731F-9724-474D-8920-817309CD2CA6}">
      <dsp:nvSpPr>
        <dsp:cNvPr id="0" name=""/>
        <dsp:cNvSpPr/>
      </dsp:nvSpPr>
      <dsp:spPr>
        <a:xfrm rot="10254888" flipV="1">
          <a:off x="2117616" y="1196678"/>
          <a:ext cx="211978" cy="2027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2178065" y="1232429"/>
        <a:ext cx="151147" cy="121662"/>
      </dsp:txXfrm>
    </dsp:sp>
    <dsp:sp modelId="{B21644E2-868A-42AB-8BA2-F7A18F0A57C0}">
      <dsp:nvSpPr>
        <dsp:cNvPr id="0" name=""/>
        <dsp:cNvSpPr/>
      </dsp:nvSpPr>
      <dsp:spPr>
        <a:xfrm>
          <a:off x="2434620" y="1069555"/>
          <a:ext cx="417469" cy="417469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495757" y="1130692"/>
        <a:ext cx="295195" cy="295195"/>
      </dsp:txXfrm>
    </dsp:sp>
    <dsp:sp modelId="{26D0701A-415B-4945-B55F-478024AF4A07}">
      <dsp:nvSpPr>
        <dsp:cNvPr id="0" name=""/>
        <dsp:cNvSpPr/>
      </dsp:nvSpPr>
      <dsp:spPr>
        <a:xfrm rot="2078878" flipH="1">
          <a:off x="2019999" y="1487561"/>
          <a:ext cx="225168" cy="2027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075436" y="1545407"/>
        <a:ext cx="164337" cy="121662"/>
      </dsp:txXfrm>
    </dsp:sp>
    <dsp:sp modelId="{FD002F0F-37A9-40D3-992A-672955250A1C}">
      <dsp:nvSpPr>
        <dsp:cNvPr id="0" name=""/>
        <dsp:cNvSpPr/>
      </dsp:nvSpPr>
      <dsp:spPr>
        <a:xfrm>
          <a:off x="2294101" y="1593977"/>
          <a:ext cx="417469" cy="417469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355238" y="1655114"/>
        <a:ext cx="295195" cy="295195"/>
      </dsp:txXfrm>
    </dsp:sp>
    <dsp:sp modelId="{CB8066A0-C71F-477A-8050-B8E1BB4A867F}">
      <dsp:nvSpPr>
        <dsp:cNvPr id="0" name=""/>
        <dsp:cNvSpPr/>
      </dsp:nvSpPr>
      <dsp:spPr>
        <a:xfrm rot="14400000">
          <a:off x="1771512" y="1707823"/>
          <a:ext cx="259049" cy="2027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817135" y="1774718"/>
        <a:ext cx="198218" cy="121662"/>
      </dsp:txXfrm>
    </dsp:sp>
    <dsp:sp modelId="{C0BB5018-FCD3-48E0-B173-5217F19D4406}">
      <dsp:nvSpPr>
        <dsp:cNvPr id="0" name=""/>
        <dsp:cNvSpPr/>
      </dsp:nvSpPr>
      <dsp:spPr>
        <a:xfrm>
          <a:off x="1942094" y="1999925"/>
          <a:ext cx="353675" cy="373380"/>
        </a:xfrm>
        <a:prstGeom prst="ellipse">
          <a:avLst/>
        </a:prstGeom>
        <a:blipFill rotWithShape="0">
          <a:blip xmlns:r="http://schemas.openxmlformats.org/officeDocument/2006/relationships" r:embed="rId6"/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993889" y="2054605"/>
        <a:ext cx="250085" cy="264020"/>
      </dsp:txXfrm>
    </dsp:sp>
    <dsp:sp modelId="{E11F618D-845F-4F39-A69A-9873AE7FD5D9}">
      <dsp:nvSpPr>
        <dsp:cNvPr id="0" name=""/>
        <dsp:cNvSpPr/>
      </dsp:nvSpPr>
      <dsp:spPr>
        <a:xfrm rot="16548940" flipV="1">
          <a:off x="1457440" y="1787894"/>
          <a:ext cx="274139" cy="2027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10800000">
        <a:off x="1484774" y="1858707"/>
        <a:ext cx="213308" cy="121662"/>
      </dsp:txXfrm>
    </dsp:sp>
    <dsp:sp modelId="{E067CFF5-6B01-42BE-ACBE-FBC2958A6B77}">
      <dsp:nvSpPr>
        <dsp:cNvPr id="0" name=""/>
        <dsp:cNvSpPr/>
      </dsp:nvSpPr>
      <dsp:spPr>
        <a:xfrm>
          <a:off x="1434256" y="2155660"/>
          <a:ext cx="320507" cy="342946"/>
        </a:xfrm>
        <a:prstGeom prst="ellipse">
          <a:avLst/>
        </a:prstGeom>
        <a:blipFill rotWithShape="0">
          <a:blip xmlns:r="http://schemas.openxmlformats.org/officeDocument/2006/relationships" r:embed="rId7"/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481193" y="2205883"/>
        <a:ext cx="226633" cy="242500"/>
      </dsp:txXfrm>
    </dsp:sp>
    <dsp:sp modelId="{1412B24A-757A-4DA1-A3D6-F528AC431E90}">
      <dsp:nvSpPr>
        <dsp:cNvPr id="0" name=""/>
        <dsp:cNvSpPr/>
      </dsp:nvSpPr>
      <dsp:spPr>
        <a:xfrm rot="18072779" flipV="1">
          <a:off x="1170974" y="1697465"/>
          <a:ext cx="245979" cy="2027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1185628" y="1764032"/>
        <a:ext cx="185148" cy="121662"/>
      </dsp:txXfrm>
    </dsp:sp>
    <dsp:sp modelId="{DDE0370B-F07C-41C2-8DC6-F05E058BCFBE}">
      <dsp:nvSpPr>
        <dsp:cNvPr id="0" name=""/>
        <dsp:cNvSpPr/>
      </dsp:nvSpPr>
      <dsp:spPr>
        <a:xfrm>
          <a:off x="861353" y="1977880"/>
          <a:ext cx="417469" cy="417469"/>
        </a:xfrm>
        <a:prstGeom prst="ellipse">
          <a:avLst/>
        </a:prstGeom>
        <a:blipFill rotWithShape="0">
          <a:blip xmlns:r="http://schemas.openxmlformats.org/officeDocument/2006/relationships" r:embed="rId8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922490" y="2039017"/>
        <a:ext cx="295195" cy="295195"/>
      </dsp:txXfrm>
    </dsp:sp>
    <dsp:sp modelId="{46DB8840-CC5B-4FC0-BA7F-5EB9A79E5837}">
      <dsp:nvSpPr>
        <dsp:cNvPr id="0" name=""/>
        <dsp:cNvSpPr/>
      </dsp:nvSpPr>
      <dsp:spPr>
        <a:xfrm rot="20011125" flipV="1">
          <a:off x="943852" y="1487561"/>
          <a:ext cx="225168" cy="2027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947043" y="1541677"/>
        <a:ext cx="164337" cy="121662"/>
      </dsp:txXfrm>
    </dsp:sp>
    <dsp:sp modelId="{934D4872-40D5-421E-BBC8-0784E30ED850}">
      <dsp:nvSpPr>
        <dsp:cNvPr id="0" name=""/>
        <dsp:cNvSpPr/>
      </dsp:nvSpPr>
      <dsp:spPr>
        <a:xfrm>
          <a:off x="477450" y="1593977"/>
          <a:ext cx="417469" cy="417469"/>
        </a:xfrm>
        <a:prstGeom prst="ellipse">
          <a:avLst/>
        </a:prstGeom>
        <a:blipFill rotWithShape="0">
          <a:blip xmlns:r="http://schemas.openxmlformats.org/officeDocument/2006/relationships" r:embed="rId9"/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538587" y="1655114"/>
        <a:ext cx="295195" cy="295195"/>
      </dsp:txXfrm>
    </dsp:sp>
    <dsp:sp modelId="{C65C341F-1C70-4281-9CC8-2F35A5CDDCDC}">
      <dsp:nvSpPr>
        <dsp:cNvPr id="0" name=""/>
        <dsp:cNvSpPr/>
      </dsp:nvSpPr>
      <dsp:spPr>
        <a:xfrm rot="10413553" flipH="1">
          <a:off x="778869" y="1238262"/>
          <a:ext cx="211978" cy="2027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779061" y="1282228"/>
        <a:ext cx="151147" cy="121662"/>
      </dsp:txXfrm>
    </dsp:sp>
    <dsp:sp modelId="{756FC842-43A1-4805-A808-D9239EE801A3}">
      <dsp:nvSpPr>
        <dsp:cNvPr id="0" name=""/>
        <dsp:cNvSpPr/>
      </dsp:nvSpPr>
      <dsp:spPr>
        <a:xfrm>
          <a:off x="336931" y="1069555"/>
          <a:ext cx="417469" cy="417469"/>
        </a:xfrm>
        <a:prstGeom prst="ellipse">
          <a:avLst/>
        </a:prstGeom>
        <a:blipFill rotWithShape="0">
          <a:blip xmlns:r="http://schemas.openxmlformats.org/officeDocument/2006/relationships" r:embed="rId10"/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398068" y="1130692"/>
        <a:ext cx="295195" cy="295195"/>
      </dsp:txXfrm>
    </dsp:sp>
    <dsp:sp modelId="{6A899CE0-F245-43E7-81FD-0DAECA4A154C}">
      <dsp:nvSpPr>
        <dsp:cNvPr id="0" name=""/>
        <dsp:cNvSpPr/>
      </dsp:nvSpPr>
      <dsp:spPr>
        <a:xfrm rot="12831421" flipH="1" flipV="1">
          <a:off x="943852" y="866247"/>
          <a:ext cx="225168" cy="2027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949010" y="889856"/>
        <a:ext cx="164337" cy="121662"/>
      </dsp:txXfrm>
    </dsp:sp>
    <dsp:sp modelId="{D50838DF-5BC2-4091-9C37-B2911129A6CC}">
      <dsp:nvSpPr>
        <dsp:cNvPr id="0" name=""/>
        <dsp:cNvSpPr/>
      </dsp:nvSpPr>
      <dsp:spPr>
        <a:xfrm>
          <a:off x="477450" y="545132"/>
          <a:ext cx="417469" cy="417469"/>
        </a:xfrm>
        <a:prstGeom prst="ellipse">
          <a:avLst/>
        </a:prstGeom>
        <a:blipFill rotWithShape="0">
          <a:blip xmlns:r="http://schemas.openxmlformats.org/officeDocument/2006/relationships" r:embed="rId11"/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538587" y="606269"/>
        <a:ext cx="295195" cy="295195"/>
      </dsp:txXfrm>
    </dsp:sp>
    <dsp:sp modelId="{CF931DBA-5DF3-453C-9AE4-A712B99B956A}">
      <dsp:nvSpPr>
        <dsp:cNvPr id="0" name=""/>
        <dsp:cNvSpPr/>
      </dsp:nvSpPr>
      <dsp:spPr>
        <a:xfrm rot="14266102" flipH="1">
          <a:off x="1170974" y="656343"/>
          <a:ext cx="245979" cy="2027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1185168" y="671169"/>
        <a:ext cx="185148" cy="121662"/>
      </dsp:txXfrm>
    </dsp:sp>
    <dsp:sp modelId="{35CF0E89-DCEA-43F6-927F-097C0EC31661}">
      <dsp:nvSpPr>
        <dsp:cNvPr id="0" name=""/>
        <dsp:cNvSpPr/>
      </dsp:nvSpPr>
      <dsp:spPr>
        <a:xfrm>
          <a:off x="861353" y="161229"/>
          <a:ext cx="417469" cy="417469"/>
        </a:xfrm>
        <a:prstGeom prst="ellipse">
          <a:avLst/>
        </a:prstGeom>
        <a:blipFill rotWithShape="0">
          <a:blip xmlns:r="http://schemas.openxmlformats.org/officeDocument/2006/relationships" r:embed="rId12"/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922490" y="222366"/>
        <a:ext cx="295195" cy="295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04 September 2023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7808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04 September 2023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4970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04 September 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70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91"/>
            <a:ext cx="84201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9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2172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43"/>
            <a:ext cx="4762500" cy="1933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1664258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20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499" y="1206500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91505" y="6162695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  <p:sldLayoutId id="2147484078" r:id="rId3"/>
    <p:sldLayoutId id="2147484080" r:id="rId4"/>
    <p:sldLayoutId id="2147484079" r:id="rId5"/>
    <p:sldLayoutId id="2147484088" r:id="rId6"/>
    <p:sldLayoutId id="2147484089" r:id="rId7"/>
    <p:sldLayoutId id="2147484081" r:id="rId8"/>
    <p:sldLayoutId id="2147484082" r:id="rId9"/>
    <p:sldLayoutId id="2147484083" r:id="rId10"/>
    <p:sldLayoutId id="2147484084" r:id="rId11"/>
    <p:sldLayoutId id="2147484090" r:id="rId12"/>
    <p:sldLayoutId id="214748409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st.github.com/manikbali/576a449d0cfaad9da60ef7821458c87f" TargetMode="External"/><Relationship Id="rId2" Type="http://schemas.openxmlformats.org/officeDocument/2006/relationships/hyperlink" Target="https://colab.research.google.com/drive/1-nMyJ4z-D2vTqfyI6wqQj1DgRCRfQW-h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ata.jma.go.jp/mscweb/data/monitoring/gsics/ir/monit_geoleoir.html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.nesdis.noaa.gov/smcd/GCC/ProductCatalog.php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spreadsheets/d/15ZXTXwQENop0ARed7zrl43cLJB84Jg5_gY6036tuXyE/edit#gid=560953114" TargetMode="External"/><Relationship Id="rId5" Type="http://schemas.openxmlformats.org/officeDocument/2006/relationships/hyperlink" Target="http://gsics.atmos.umd.edu/bin/view/System/UserRegistration" TargetMode="Externa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mwf.int/en/newsletter/176/computing/wis-20-wmo-data-sharing-21st-century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AbQklydiBgSk3gWe14FcLBe69HiSciJC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lab.research.google.com/drive/1ENBFgZ1IOgXNw6bS-0X14AshT729yIf2?usp=sharing" TargetMode="External"/><Relationship Id="rId4" Type="http://schemas.openxmlformats.org/officeDocument/2006/relationships/hyperlink" Target="https://colab.research.google.com/drive/13Icapoogf0FUkYpfnynFJQm0H68uDNy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idx="4294967295"/>
          </p:nvPr>
        </p:nvSpPr>
        <p:spPr>
          <a:xfrm>
            <a:off x="401272" y="2701130"/>
            <a:ext cx="9229912" cy="219598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GB" sz="3000" b="1" dirty="0">
                <a:cs typeface="Calibri"/>
              </a:rPr>
              <a:t>GSICS Products and Deliverables</a:t>
            </a:r>
            <a:br>
              <a:rPr lang="en-GB" sz="3000" b="1" dirty="0">
                <a:cs typeface="Calibri"/>
              </a:rPr>
            </a:br>
            <a:r>
              <a:rPr lang="en-GB" sz="3000" b="1" dirty="0">
                <a:cs typeface="Calibri"/>
              </a:rPr>
              <a:t>A WIS Perspective</a:t>
            </a:r>
            <a:br>
              <a:rPr lang="en-GB" sz="3000" b="1" dirty="0">
                <a:cs typeface="Calibri"/>
              </a:rPr>
            </a:br>
            <a:br>
              <a:rPr lang="en-GB" sz="3000" b="1" dirty="0">
                <a:cs typeface="Calibri"/>
              </a:rPr>
            </a:br>
            <a:r>
              <a:rPr lang="en-GB" sz="1000" dirty="0">
                <a:cs typeface="Calibri"/>
              </a:rPr>
              <a:t>GDWG </a:t>
            </a:r>
            <a:r>
              <a:rPr lang="en-GB" sz="1000" dirty="0" err="1">
                <a:cs typeface="Calibri"/>
              </a:rPr>
              <a:t>Webmeeting</a:t>
            </a:r>
            <a:r>
              <a:rPr lang="en-GB" sz="1000" dirty="0">
                <a:cs typeface="Calibri"/>
              </a:rPr>
              <a:t> 2023</a:t>
            </a:r>
            <a:br>
              <a:rPr lang="en-GB" sz="1000" dirty="0"/>
            </a:br>
            <a:r>
              <a:rPr lang="en-GB" sz="1500" dirty="0"/>
              <a:t>5 Sept 2023</a:t>
            </a:r>
            <a:endParaRPr lang="en-GB" sz="1500" b="1" dirty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5445957" y="5681682"/>
            <a:ext cx="4185227" cy="51741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600" dirty="0">
                <a:solidFill>
                  <a:schemeClr val="bg1"/>
                </a:solidFill>
              </a:rPr>
              <a:t>Manik Bali (GCC/GDWG)and Kamaljit Ray(GDWG)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351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175" y="1685660"/>
            <a:ext cx="9065525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 scripts have been developed that can generate the main charts for GSICS products and deliverables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scripts can be run directly from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browser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can also be downloaded from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github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run in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Jupyter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notebooks locally.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are encouraged to use and contribute to these scripts in an open-source development environment and be co-authors.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i="1" dirty="0" err="1">
                <a:solidFill>
                  <a:srgbClr val="FF9900"/>
                </a:solidFill>
                <a:latin typeface="Aril"/>
              </a:rPr>
              <a:t>Colab</a:t>
            </a:r>
            <a:r>
              <a:rPr lang="en-US" sz="1800" i="1" dirty="0">
                <a:solidFill>
                  <a:srgbClr val="FF9900"/>
                </a:solidFill>
                <a:latin typeface="Aril"/>
              </a:rPr>
              <a:t> and </a:t>
            </a:r>
            <a:r>
              <a:rPr lang="en-US" sz="1800" i="1" dirty="0" err="1">
                <a:solidFill>
                  <a:srgbClr val="FF9900"/>
                </a:solidFill>
                <a:latin typeface="Aril"/>
              </a:rPr>
              <a:t>Github</a:t>
            </a:r>
            <a:r>
              <a:rPr lang="en-US" sz="1800" i="1" dirty="0">
                <a:solidFill>
                  <a:srgbClr val="FF9900"/>
                </a:solidFill>
                <a:latin typeface="Aril"/>
              </a:rPr>
              <a:t>( supported by KMA) Provide Collaborative ecosystem</a:t>
            </a:r>
            <a:endParaRPr lang="en-US" sz="18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ideas such as developing  a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conda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/pip module are welcome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1EAF122-FD86-4B9D-A1E8-4ED696537E53}"/>
              </a:ext>
            </a:extLst>
          </p:cNvPr>
          <p:cNvSpPr txBox="1">
            <a:spLocks/>
          </p:cNvSpPr>
          <p:nvPr/>
        </p:nvSpPr>
        <p:spPr bwMode="auto">
          <a:xfrm>
            <a:off x="495300" y="-10821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Conclusions and Future course 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D1EC81-C7EC-4884-906D-5543EA26D061}"/>
              </a:ext>
            </a:extLst>
          </p:cNvPr>
          <p:cNvSpPr txBox="1"/>
          <p:nvPr/>
        </p:nvSpPr>
        <p:spPr>
          <a:xfrm>
            <a:off x="593766" y="5320145"/>
            <a:ext cx="8303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tx1"/>
                </a:solidFill>
              </a:rPr>
              <a:t>Questions for VIS/NIR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Can </a:t>
            </a:r>
            <a:r>
              <a:rPr lang="en-US" sz="1600" dirty="0" err="1">
                <a:solidFill>
                  <a:schemeClr val="tx1"/>
                </a:solidFill>
              </a:rPr>
              <a:t>colab</a:t>
            </a:r>
            <a:r>
              <a:rPr lang="en-US" sz="1600" dirty="0">
                <a:solidFill>
                  <a:schemeClr val="tx1"/>
                </a:solidFill>
              </a:rPr>
              <a:t> replace the User Guide acceptable in GPPA ?</a:t>
            </a:r>
          </a:p>
          <a:p>
            <a:r>
              <a:rPr lang="en-US" sz="1600" dirty="0">
                <a:solidFill>
                  <a:schemeClr val="tx1"/>
                </a:solidFill>
              </a:rPr>
              <a:t>Can/Should we have a RTM model on the </a:t>
            </a:r>
            <a:r>
              <a:rPr lang="en-US" sz="1600" dirty="0" err="1">
                <a:solidFill>
                  <a:schemeClr val="tx1"/>
                </a:solidFill>
              </a:rPr>
              <a:t>Colab</a:t>
            </a:r>
            <a:r>
              <a:rPr lang="en-US" sz="1600" dirty="0">
                <a:solidFill>
                  <a:schemeClr val="tx1"/>
                </a:solidFill>
              </a:rPr>
              <a:t> or a Docker Image ?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5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28E2-DA9D-4BE1-97E0-1DA32686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951956"/>
            <a:ext cx="8915400" cy="954087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92994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12817-3CA3-46DD-8695-7BF50B09C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GPRC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080569-5C7B-4AAE-BF36-0F9DAC7402B3}"/>
              </a:ext>
            </a:extLst>
          </p:cNvPr>
          <p:cNvSpPr txBox="1"/>
          <p:nvPr/>
        </p:nvSpPr>
        <p:spPr>
          <a:xfrm>
            <a:off x="387681" y="1372210"/>
            <a:ext cx="4171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Sample Charts that the </a:t>
            </a:r>
            <a:r>
              <a:rPr lang="en-US" sz="1400" dirty="0" err="1">
                <a:solidFill>
                  <a:schemeClr val="tx1"/>
                </a:solidFill>
              </a:rPr>
              <a:t>Colab</a:t>
            </a:r>
            <a:r>
              <a:rPr lang="en-US" sz="1400" dirty="0">
                <a:solidFill>
                  <a:schemeClr val="tx1"/>
                </a:solidFill>
              </a:rPr>
              <a:t> can generate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07DDC-FE1F-4927-B7BB-7A8589EC9F06}"/>
              </a:ext>
            </a:extLst>
          </p:cNvPr>
          <p:cNvSpPr txBox="1"/>
          <p:nvPr/>
        </p:nvSpPr>
        <p:spPr>
          <a:xfrm>
            <a:off x="5811636" y="1290279"/>
            <a:ext cx="3804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Charts that can be picked up from GPRC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D505D-DDE9-4F5B-9423-FA44A4575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3" y="1809340"/>
            <a:ext cx="6151026" cy="1251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C9EF5F-2773-40FA-8137-3A2878F76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5" y="3414654"/>
            <a:ext cx="5721906" cy="2578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29768B-9E25-4654-A8EA-FEF005960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752" y="1561673"/>
            <a:ext cx="3308948" cy="48027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B24948-48AB-4194-9F09-E54CC434308A}"/>
              </a:ext>
            </a:extLst>
          </p:cNvPr>
          <p:cNvSpPr txBox="1"/>
          <p:nvPr/>
        </p:nvSpPr>
        <p:spPr>
          <a:xfrm>
            <a:off x="6101752" y="6488668"/>
            <a:ext cx="3804248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hlinkClick r:id="rId5"/>
              </a:rPr>
              <a:t>https://www.data.jma.go.jp/mscweb/data/monitoring/gsics/ir/monit_geoleoir.html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AE2156-0FC1-43E2-82F6-4D49561F8C2D}"/>
              </a:ext>
            </a:extLst>
          </p:cNvPr>
          <p:cNvSpPr txBox="1"/>
          <p:nvPr/>
        </p:nvSpPr>
        <p:spPr>
          <a:xfrm>
            <a:off x="134168" y="6165503"/>
            <a:ext cx="5316606" cy="5078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Template ( Conclusion)</a:t>
            </a:r>
          </a:p>
          <a:p>
            <a:r>
              <a:rPr lang="en-US" dirty="0"/>
              <a:t>Low bias/drift and std indicate that Himawari-8 continues to provide  L1 measurements in-orbit according to design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4251242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5F794-5B92-42A0-9D15-D7DBA7D47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72" y="3429000"/>
            <a:ext cx="8915400" cy="954087"/>
          </a:xfrm>
        </p:spPr>
        <p:txBody>
          <a:bodyPr/>
          <a:lstStyle/>
          <a:p>
            <a:r>
              <a:rPr lang="en-US" dirty="0" err="1"/>
              <a:t>Backcup</a:t>
            </a:r>
            <a:r>
              <a:rPr lang="en-US" dirty="0"/>
              <a:t> Slides</a:t>
            </a:r>
          </a:p>
        </p:txBody>
      </p:sp>
    </p:spTree>
    <p:extLst>
      <p:ext uri="{BB962C8B-B14F-4D97-AF65-F5344CB8AC3E}">
        <p14:creationId xmlns:p14="http://schemas.microsoft.com/office/powerpoint/2010/main" val="63724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174" y="2890521"/>
            <a:ext cx="8915400" cy="954087"/>
          </a:xfrm>
          <a:solidFill>
            <a:schemeClr val="accent6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698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1848-A546-4648-89CC-A17E2AE16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Introduction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E3683F-2718-4B17-9365-4308108AA709}"/>
              </a:ext>
            </a:extLst>
          </p:cNvPr>
          <p:cNvSpPr txBox="1"/>
          <p:nvPr/>
        </p:nvSpPr>
        <p:spPr>
          <a:xfrm>
            <a:off x="334487" y="2488005"/>
            <a:ext cx="6208817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GSICS has over 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GSICS products. 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distributed via the GSICS Product Catalog.</a:t>
            </a:r>
          </a:p>
          <a:p>
            <a:pPr algn="l">
              <a:lnSpc>
                <a:spcPct val="150000"/>
              </a:lnSpc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introduce here a platform that can be accessed free from the browser with the following features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1D8FC55-6D92-42E4-9744-9A7E3C7D54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2881076"/>
              </p:ext>
            </p:extLst>
          </p:nvPr>
        </p:nvGraphicFramePr>
        <p:xfrm>
          <a:off x="6543304" y="2017056"/>
          <a:ext cx="3189021" cy="2519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494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11714-2528-75EA-0EF1-54BAC382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25C02-EB94-4484-E279-3396FF6D9CD3}"/>
              </a:ext>
            </a:extLst>
          </p:cNvPr>
          <p:cNvSpPr txBox="1"/>
          <p:nvPr/>
        </p:nvSpPr>
        <p:spPr>
          <a:xfrm>
            <a:off x="1060629" y="2718837"/>
            <a:ext cx="6208817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GSICS Products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GSICS Product Vs WIS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379799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492F-F631-0643-5E56-ABAD27A6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68941"/>
            <a:ext cx="8915400" cy="626315"/>
          </a:xfrm>
        </p:spPr>
        <p:txBody>
          <a:bodyPr/>
          <a:lstStyle/>
          <a:p>
            <a:r>
              <a:rPr lang="en-US" dirty="0"/>
              <a:t>What are GSICS Products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469D32-FEB5-36AE-EB22-4C26F23AA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06" r="46576" b="8131"/>
          <a:stretch/>
        </p:blipFill>
        <p:spPr>
          <a:xfrm>
            <a:off x="349224" y="1292437"/>
            <a:ext cx="3630705" cy="4945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CD0B6D-C7EA-3F61-C993-FDD5F52AB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24" t="1" r="666" b="77594"/>
          <a:stretch/>
        </p:blipFill>
        <p:spPr>
          <a:xfrm>
            <a:off x="4953000" y="3429000"/>
            <a:ext cx="4766885" cy="1871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F7F28-6688-CBE9-E461-4C18B7B65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24" t="26050" r="666" b="41104"/>
          <a:stretch/>
        </p:blipFill>
        <p:spPr>
          <a:xfrm>
            <a:off x="5102687" y="1284593"/>
            <a:ext cx="4141292" cy="205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15476A-4FBC-6CB1-43F4-F1F8CCB2933B}"/>
              </a:ext>
            </a:extLst>
          </p:cNvPr>
          <p:cNvSpPr txBox="1"/>
          <p:nvPr/>
        </p:nvSpPr>
        <p:spPr>
          <a:xfrm>
            <a:off x="5102687" y="5399695"/>
            <a:ext cx="3038011" cy="24622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coefficients and L1 Data not in one place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120960-16B7-0519-6936-3CAC74C929D3}"/>
              </a:ext>
            </a:extLst>
          </p:cNvPr>
          <p:cNvSpPr txBox="1"/>
          <p:nvPr/>
        </p:nvSpPr>
        <p:spPr>
          <a:xfrm>
            <a:off x="5102687" y="6237916"/>
            <a:ext cx="4347537" cy="307777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L1 products have GSICS Corrections embedded</a:t>
            </a:r>
          </a:p>
        </p:txBody>
      </p:sp>
    </p:spTree>
    <p:extLst>
      <p:ext uri="{BB962C8B-B14F-4D97-AF65-F5344CB8AC3E}">
        <p14:creationId xmlns:p14="http://schemas.microsoft.com/office/powerpoint/2010/main" val="184816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8F29D-9CC9-45EA-9E13-BF66B3AEA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2" y="1997950"/>
            <a:ext cx="4242329" cy="286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CF4531-A356-467C-AB93-8EF5DCCB8F8F}"/>
              </a:ext>
            </a:extLst>
          </p:cNvPr>
          <p:cNvSpPr txBox="1"/>
          <p:nvPr/>
        </p:nvSpPr>
        <p:spPr>
          <a:xfrm>
            <a:off x="3581400" y="3200400"/>
            <a:ext cx="2743199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B8E7D-83B9-4B0F-A965-0159F5DB2DED}"/>
              </a:ext>
            </a:extLst>
          </p:cNvPr>
          <p:cNvSpPr txBox="1"/>
          <p:nvPr/>
        </p:nvSpPr>
        <p:spPr>
          <a:xfrm>
            <a:off x="499311" y="1385941"/>
            <a:ext cx="2547492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u="sng" dirty="0">
                <a:solidFill>
                  <a:srgbClr val="FFFFFF"/>
                </a:solidFill>
                <a:latin typeface="Tahoma"/>
                <a:ea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GSICS Product Catalog</a:t>
            </a:r>
            <a:endParaRPr lang="en-US" sz="1600" u="sng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10505C-A308-4BAA-B322-B1252010A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635" y="1857878"/>
            <a:ext cx="4665135" cy="2915875"/>
          </a:xfrm>
          <a:prstGeom prst="rect">
            <a:avLst/>
          </a:prstGeom>
        </p:spPr>
      </p:pic>
      <p:sp>
        <p:nvSpPr>
          <p:cNvPr id="14" name="TextBox 13">
            <a:hlinkClick r:id="rId5"/>
            <a:extLst>
              <a:ext uri="{FF2B5EF4-FFF2-40B4-BE49-F238E27FC236}">
                <a16:creationId xmlns:a16="http://schemas.microsoft.com/office/drawing/2014/main" id="{2565E2EE-D880-40C0-91A5-764CB231B539}"/>
              </a:ext>
            </a:extLst>
          </p:cNvPr>
          <p:cNvSpPr txBox="1"/>
          <p:nvPr/>
        </p:nvSpPr>
        <p:spPr>
          <a:xfrm>
            <a:off x="5273833" y="1293953"/>
            <a:ext cx="4015639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Access GSICS Wiki to exchange ideas meetings/best practices and much more</a:t>
            </a:r>
          </a:p>
        </p:txBody>
      </p:sp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id="{018B3082-2FED-4C46-904C-E97259CD9C6D}"/>
              </a:ext>
            </a:extLst>
          </p:cNvPr>
          <p:cNvSpPr txBox="1"/>
          <p:nvPr/>
        </p:nvSpPr>
        <p:spPr>
          <a:xfrm>
            <a:off x="5258133" y="5214181"/>
            <a:ext cx="446376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Track GSICS products by registering in Status System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BC4F69-5567-A1BC-4C8E-33FBCA1D8C8C}"/>
              </a:ext>
            </a:extLst>
          </p:cNvPr>
          <p:cNvSpPr txBox="1">
            <a:spLocks/>
          </p:cNvSpPr>
          <p:nvPr/>
        </p:nvSpPr>
        <p:spPr>
          <a:xfrm>
            <a:off x="374072" y="0"/>
            <a:ext cx="8915400" cy="58714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Dissemination Architecture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566B9-3787-704F-9F3D-6967A5218A89}"/>
              </a:ext>
            </a:extLst>
          </p:cNvPr>
          <p:cNvSpPr txBox="1"/>
          <p:nvPr/>
        </p:nvSpPr>
        <p:spPr>
          <a:xfrm>
            <a:off x="374072" y="5693168"/>
            <a:ext cx="3985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Copies of Data archived at NOOA</a:t>
            </a:r>
          </a:p>
        </p:txBody>
      </p:sp>
    </p:spTree>
    <p:extLst>
      <p:ext uri="{BB962C8B-B14F-4D97-AF65-F5344CB8AC3E}">
        <p14:creationId xmlns:p14="http://schemas.microsoft.com/office/powerpoint/2010/main" val="11193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52F5-C319-313E-7643-463545260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2" y="0"/>
            <a:ext cx="8915400" cy="587145"/>
          </a:xfrm>
        </p:spPr>
        <p:txBody>
          <a:bodyPr/>
          <a:lstStyle/>
          <a:p>
            <a:r>
              <a:rPr lang="en-US" dirty="0"/>
              <a:t>WIS Vs GSICS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2D058F6-AE61-F03C-B946-E24ADCDE8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039664"/>
              </p:ext>
            </p:extLst>
          </p:nvPr>
        </p:nvGraphicFramePr>
        <p:xfrm>
          <a:off x="218208" y="1457813"/>
          <a:ext cx="9227128" cy="4765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06782">
                  <a:extLst>
                    <a:ext uri="{9D8B030D-6E8A-4147-A177-3AD203B41FA5}">
                      <a16:colId xmlns:a16="http://schemas.microsoft.com/office/drawing/2014/main" val="3276692392"/>
                    </a:ext>
                  </a:extLst>
                </a:gridCol>
                <a:gridCol w="2306782">
                  <a:extLst>
                    <a:ext uri="{9D8B030D-6E8A-4147-A177-3AD203B41FA5}">
                      <a16:colId xmlns:a16="http://schemas.microsoft.com/office/drawing/2014/main" val="1993278546"/>
                    </a:ext>
                  </a:extLst>
                </a:gridCol>
                <a:gridCol w="2306782">
                  <a:extLst>
                    <a:ext uri="{9D8B030D-6E8A-4147-A177-3AD203B41FA5}">
                      <a16:colId xmlns:a16="http://schemas.microsoft.com/office/drawing/2014/main" val="630494577"/>
                    </a:ext>
                  </a:extLst>
                </a:gridCol>
                <a:gridCol w="2306782">
                  <a:extLst>
                    <a:ext uri="{9D8B030D-6E8A-4147-A177-3AD203B41FA5}">
                      <a16:colId xmlns:a16="http://schemas.microsoft.com/office/drawing/2014/main" val="40754617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WIS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GSICS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736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Global Broker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. The Global Broker will provide a subscription service using the MQTT (Message Queuing Telemetry Transport) standard 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GSICS Product Alert System is a subscription service allowing users to access Product Status 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209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Global Cache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Storing data from originating WIS2 Nodes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GSICS Products are distributed via Collaboration Servers. Can be picked up by WIS Nodes. NOAA maintains combined archiving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GSICS Products follow </a:t>
                      </a:r>
                      <a:r>
                        <a:rPr lang="en-US" sz="1100" dirty="0" err="1"/>
                        <a:t>UDP+Maturity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347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Global Discovery Cache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Each dataset available on WIS 2.0 must be described by a metadata record, using the OGC API - Records standard 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GSICS Metadata follow </a:t>
                      </a:r>
                      <a:r>
                        <a:rPr lang="en-US" sz="1200" kern="1200" dirty="0">
                          <a:effectLst/>
                        </a:rPr>
                        <a:t> ISO 19115 Metadata standards</a:t>
                      </a:r>
                    </a:p>
                    <a:p>
                      <a:r>
                        <a:rPr lang="en-US" sz="1200" dirty="0"/>
                        <a:t>OGC API can operate on this standard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627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40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140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Global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Monitoring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Global Monitoring </a:t>
                      </a:r>
                      <a:r>
                        <a:rPr lang="en-US" sz="1200" dirty="0" err="1">
                          <a:effectLst/>
                        </a:rPr>
                        <a:t>Centres</a:t>
                      </a:r>
                      <a:r>
                        <a:rPr lang="en-US" sz="1200" dirty="0">
                          <a:effectLst/>
                        </a:rPr>
                        <a:t> will collect the metrics and make available a visual dashboard presenting those metrics and alert the </a:t>
                      </a:r>
                      <a:r>
                        <a:rPr lang="en-US" sz="1200" dirty="0" err="1">
                          <a:effectLst/>
                        </a:rPr>
                        <a:t>Centres</a:t>
                      </a:r>
                      <a:r>
                        <a:rPr lang="en-US" sz="1200" dirty="0">
                          <a:effectLst/>
                        </a:rPr>
                        <a:t> when an unexpected event occurs in support of corrective action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Dashboarding of GSICS Products done at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200" dirty="0"/>
                        <a:t>GSICS Product Catalog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200" dirty="0"/>
                        <a:t>GSICS Plotting Tool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200" dirty="0"/>
                        <a:t>GPRC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200" dirty="0"/>
                        <a:t>Notebooks: Give users ability to build customized Dashboards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617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92712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15B00E3-7DDD-071C-ADA7-5CAD59757D7B}"/>
              </a:ext>
            </a:extLst>
          </p:cNvPr>
          <p:cNvSpPr txBox="1"/>
          <p:nvPr/>
        </p:nvSpPr>
        <p:spPr>
          <a:xfrm>
            <a:off x="199261" y="6384827"/>
            <a:ext cx="8915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https://www.ecmwf.int/en/newsletter/176/computing/wis-20-wmo-data-sharing-21st-century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3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6388CB-4B71-4F81-A584-E6B1FA255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9362"/>
            <a:ext cx="5188226" cy="4699974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955122DF-2D64-4847-9135-6C3561254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4089"/>
            <a:ext cx="7323753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DCC Product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notebook</a:t>
            </a:r>
            <a:endParaRPr lang="en-US" altLang="en-US" sz="1200" b="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notebook reads DCC products and plots and lists them.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GIRO SRF</a:t>
            </a:r>
            <a:r>
              <a:rPr lang="en-US" altLang="en-US" sz="1200" b="0" dirty="0">
                <a:solidFill>
                  <a:schemeClr val="bg1"/>
                </a:solidFill>
                <a:cs typeface="Arial" panose="020B0604020202020204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notebook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GSICS Product RAC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notebook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 and NRT notebook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338BE-9F50-415A-9A12-6DA99EFAD40F}"/>
              </a:ext>
            </a:extLst>
          </p:cNvPr>
          <p:cNvSpPr txBox="1"/>
          <p:nvPr/>
        </p:nvSpPr>
        <p:spPr>
          <a:xfrm>
            <a:off x="5720387" y="1785035"/>
            <a:ext cx="40055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u="sng" dirty="0">
                <a:solidFill>
                  <a:schemeClr val="tx1"/>
                </a:solidFill>
                <a:latin typeface="Aril"/>
              </a:rPr>
              <a:t>Notebooks</a:t>
            </a:r>
            <a:r>
              <a:rPr lang="en-US" sz="2000" b="0" dirty="0">
                <a:solidFill>
                  <a:schemeClr val="tx1"/>
                </a:solidFill>
                <a:latin typeface="Aril"/>
              </a:rPr>
              <a:t>:</a:t>
            </a:r>
          </a:p>
          <a:p>
            <a:endParaRPr lang="en-US" sz="2000" b="0" dirty="0">
              <a:solidFill>
                <a:schemeClr val="tx1"/>
              </a:solidFill>
              <a:latin typeface="Ari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Aril"/>
              </a:rPr>
              <a:t>Run from the browser access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Aril"/>
              </a:rPr>
              <a:t>Download and run from local/online </a:t>
            </a:r>
            <a:r>
              <a:rPr lang="en-US" sz="2400" b="0" dirty="0" err="1">
                <a:solidFill>
                  <a:schemeClr val="tx1"/>
                </a:solidFill>
                <a:latin typeface="Aril"/>
              </a:rPr>
              <a:t>Jupyter</a:t>
            </a:r>
            <a:r>
              <a:rPr lang="en-US" sz="2400" b="0" dirty="0">
                <a:solidFill>
                  <a:schemeClr val="tx1"/>
                </a:solidFill>
                <a:latin typeface="Aril"/>
              </a:rPr>
              <a:t> notebook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Aril"/>
              </a:rPr>
              <a:t>Python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Aril"/>
              </a:rPr>
              <a:t>Processors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Aril"/>
              </a:rPr>
              <a:t>Reader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Aril"/>
              </a:rPr>
              <a:t>Correction Code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5278C0-D458-4B06-AB79-084C5BCA9189}"/>
              </a:ext>
            </a:extLst>
          </p:cNvPr>
          <p:cNvSpPr txBox="1">
            <a:spLocks/>
          </p:cNvSpPr>
          <p:nvPr/>
        </p:nvSpPr>
        <p:spPr>
          <a:xfrm>
            <a:off x="0" y="438412"/>
            <a:ext cx="9906000" cy="4896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Product Processing Software </a:t>
            </a:r>
          </a:p>
        </p:txBody>
      </p:sp>
    </p:spTree>
    <p:extLst>
      <p:ext uri="{BB962C8B-B14F-4D97-AF65-F5344CB8AC3E}">
        <p14:creationId xmlns:p14="http://schemas.microsoft.com/office/powerpoint/2010/main" val="85628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CC2C-3C9E-D25B-8BDD-42A72CC7F884}"/>
              </a:ext>
            </a:extLst>
          </p:cNvPr>
          <p:cNvSpPr txBox="1">
            <a:spLocks/>
          </p:cNvSpPr>
          <p:nvPr/>
        </p:nvSpPr>
        <p:spPr>
          <a:xfrm>
            <a:off x="0" y="438412"/>
            <a:ext cx="4706471" cy="4896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Conclusions and 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76D532-F24C-6B5B-D3B8-52BF1DDFB7AE}"/>
              </a:ext>
            </a:extLst>
          </p:cNvPr>
          <p:cNvSpPr txBox="1"/>
          <p:nvPr/>
        </p:nvSpPr>
        <p:spPr>
          <a:xfrm>
            <a:off x="333935" y="1763414"/>
            <a:ext cx="89983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GSICS correction coefficients are disseminated as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1.GSICS Products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Correction Coefficients embedded in the L1 file ( EUMETSAT, Others to follow)</a:t>
            </a:r>
          </a:p>
          <a:p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 are applied UAP as well as QA4EO style maturity</a:t>
            </a:r>
          </a:p>
          <a:p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GSICS Corrections and L1 files currently not disseminated from a single platform, though EUMETSAT L1 data has correction in them. Rest of agencies planning to do so.</a:t>
            </a:r>
          </a:p>
          <a:p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Dissemination of corrections can help users to allow traceability to globally accepted references and remove biases directly from disseminating platform</a:t>
            </a:r>
          </a:p>
        </p:txBody>
      </p:sp>
    </p:spTree>
    <p:extLst>
      <p:ext uri="{BB962C8B-B14F-4D97-AF65-F5344CB8AC3E}">
        <p14:creationId xmlns:p14="http://schemas.microsoft.com/office/powerpoint/2010/main" val="392804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738391-CB56-A139-4389-0452B8892BD1}"/>
              </a:ext>
            </a:extLst>
          </p:cNvPr>
          <p:cNvSpPr txBox="1"/>
          <p:nvPr/>
        </p:nvSpPr>
        <p:spPr>
          <a:xfrm>
            <a:off x="3536577" y="3167390"/>
            <a:ext cx="2056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35923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95855</TotalTime>
  <Words>658</Words>
  <Application>Microsoft Office PowerPoint</Application>
  <PresentationFormat>A4 Paper (210x297 mm)</PresentationFormat>
  <Paragraphs>93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Aril</vt:lpstr>
      <vt:lpstr>Calibri</vt:lpstr>
      <vt:lpstr>Helvetica</vt:lpstr>
      <vt:lpstr>Tahoma</vt:lpstr>
      <vt:lpstr>Times New Roman</vt:lpstr>
      <vt:lpstr>Office Theme</vt:lpstr>
      <vt:lpstr>GSICS Products and Deliverables A WIS Perspective  GDWG Webmeeting 2023 5 Sept 2023</vt:lpstr>
      <vt:lpstr>Introduction</vt:lpstr>
      <vt:lpstr>Contents</vt:lpstr>
      <vt:lpstr>What are GSICS Products</vt:lpstr>
      <vt:lpstr>PowerPoint Presentation</vt:lpstr>
      <vt:lpstr>WIS Vs GSICS</vt:lpstr>
      <vt:lpstr>PowerPoint Presentation</vt:lpstr>
      <vt:lpstr>PowerPoint Presentation</vt:lpstr>
      <vt:lpstr>PowerPoint Presentation</vt:lpstr>
      <vt:lpstr>PowerPoint Presentation</vt:lpstr>
      <vt:lpstr>THANK YOU</vt:lpstr>
      <vt:lpstr>GPRC Example</vt:lpstr>
      <vt:lpstr>Backcup Slides</vt:lpstr>
      <vt:lpstr>THANK YOU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Manik Bali</cp:lastModifiedBy>
  <cp:revision>2306</cp:revision>
  <cp:lastPrinted>2006-03-06T14:11:17Z</cp:lastPrinted>
  <dcterms:created xsi:type="dcterms:W3CDTF">2010-09-10T00:53:07Z</dcterms:created>
  <dcterms:modified xsi:type="dcterms:W3CDTF">2023-09-04T18:57:44Z</dcterms:modified>
</cp:coreProperties>
</file>