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733" r:id="rId2"/>
    <p:sldId id="838" r:id="rId3"/>
    <p:sldId id="841" r:id="rId4"/>
    <p:sldId id="837" r:id="rId5"/>
    <p:sldId id="845" r:id="rId6"/>
    <p:sldId id="846" r:id="rId7"/>
    <p:sldId id="834" r:id="rId8"/>
    <p:sldId id="835" r:id="rId9"/>
    <p:sldId id="836" r:id="rId10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333399"/>
    <a:srgbClr val="000000"/>
    <a:srgbClr val="0C45E4"/>
    <a:srgbClr val="008000"/>
    <a:srgbClr val="5F5F5F"/>
    <a:srgbClr val="333333"/>
    <a:srgbClr val="CC33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67"/>
    <p:restoredTop sz="94404" autoAdjust="0"/>
  </p:normalViewPr>
  <p:slideViewPr>
    <p:cSldViewPr snapToGrid="0">
      <p:cViewPr varScale="1">
        <p:scale>
          <a:sx n="57" d="100"/>
          <a:sy n="57" d="100"/>
        </p:scale>
        <p:origin x="732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2874" y="-108"/>
      </p:cViewPr>
      <p:guideLst>
        <p:guide orient="horz" pos="3126"/>
        <p:guide pos="2142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6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7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8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9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1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72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10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872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9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9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27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04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1105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27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39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140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07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四角形 150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248" name="四角形 151"/>
          <p:cNvSpPr>
            <a:spLocks noGrp="1" noChangeArrowheads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ja-JP" altLang="en-US" dirty="0"/>
          </a:p>
        </p:txBody>
      </p:sp>
      <p:sp>
        <p:nvSpPr>
          <p:cNvPr id="1249" name="四角形 152"/>
          <p:cNvSpPr>
            <a:spLocks noGrp="1" noChangeArrowhead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四角形 153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251" name="四角形 154"/>
          <p:cNvSpPr>
            <a:spLocks noGrp="1" noChangeArrowheads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1252" name="四角形 155"/>
          <p:cNvSpPr>
            <a:spLocks noGrp="1" noChangeArrowhead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01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202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54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09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210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43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16E1F4-C91A-4F44-BD9C-370F412BC27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93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Title 1"/>
          <p:cNvSpPr>
            <a:spLocks noGrp="1"/>
          </p:cNvSpPr>
          <p:nvPr>
            <p:ph type="ctrTitle"/>
          </p:nvPr>
        </p:nvSpPr>
        <p:spPr>
          <a:xfrm>
            <a:off x="1080654" y="2130426"/>
            <a:ext cx="10041775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35" name="Subtitle 2"/>
          <p:cNvSpPr>
            <a:spLocks noGrp="1"/>
          </p:cNvSpPr>
          <p:nvPr>
            <p:ph type="subTitle" idx="1"/>
          </p:nvPr>
        </p:nvSpPr>
        <p:spPr>
          <a:xfrm>
            <a:off x="1989513" y="3886200"/>
            <a:ext cx="822405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3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Title 1"/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40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4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47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8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49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52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3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5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5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59" name="Title 1"/>
          <p:cNvSpPr txBox="1"/>
          <p:nvPr userDrawn="1"/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Click to edit Master title style</a:t>
            </a:r>
            <a:endParaRPr lang="en-GB" kern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6C2A-EA20-4BE4-9590-474E44A77F77}" type="datetime1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1062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3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A96A3-017F-4452-B8C9-6F278B6FF5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6161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106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323FE-F4CD-4D1C-A5A7-662AD80E9BB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109728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779188" y="6400743"/>
            <a:ext cx="804949" cy="23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7" name="Rectangle 7"/>
          <p:cNvSpPr>
            <a:spLocks noChangeArrowheads="1"/>
          </p:cNvSpPr>
          <p:nvPr/>
        </p:nvSpPr>
        <p:spPr>
          <a:xfrm>
            <a:off x="609600" y="1147156"/>
            <a:ext cx="10972800" cy="51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28" name="Rectangle 8"/>
          <p:cNvSpPr>
            <a:spLocks noChangeArrowheads="1"/>
          </p:cNvSpPr>
          <p:nvPr/>
        </p:nvSpPr>
        <p:spPr>
          <a:xfrm>
            <a:off x="3347049" y="6408718"/>
            <a:ext cx="5497902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 dirty="0"/>
              <a:t>27 February to 3 March 2023</a:t>
            </a:r>
            <a:r>
              <a:rPr lang="it-IT" sz="1000" b="0" dirty="0"/>
              <a:t>, GSICS Annual Meeting, College Park, MD, US</a:t>
            </a:r>
            <a:endParaRPr lang="en-US" sz="1000" b="0" dirty="0"/>
          </a:p>
        </p:txBody>
      </p:sp>
      <p:sp>
        <p:nvSpPr>
          <p:cNvPr id="1029" name="Line 11"/>
          <p:cNvSpPr>
            <a:spLocks noChangeShapeType="1"/>
          </p:cNvSpPr>
          <p:nvPr/>
        </p:nvSpPr>
        <p:spPr>
          <a:xfrm flipV="1">
            <a:off x="609600" y="6324600"/>
            <a:ext cx="10972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0" name="Rectangle 13"/>
          <p:cNvSpPr>
            <a:spLocks noChangeArrowheads="1"/>
          </p:cNvSpPr>
          <p:nvPr/>
        </p:nvSpPr>
        <p:spPr>
          <a:xfrm>
            <a:off x="8737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pic>
        <p:nvPicPr>
          <p:cNvPr id="1031" name="Picture 2" descr="C:\Users\miu\Dropbox\gsics_WG_logo.jpg"/>
          <p:cNvPicPr>
            <a:picLocks noChangeAspect="1" noChangeArrowheads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8100" y="58190"/>
            <a:ext cx="3320451" cy="619690"/>
          </a:xfrm>
          <a:prstGeom prst="rect">
            <a:avLst/>
          </a:prstGeom>
          <a:noFill/>
        </p:spPr>
      </p:pic>
      <p:sp>
        <p:nvSpPr>
          <p:cNvPr id="1032" name="Rectangle 8"/>
          <p:cNvSpPr>
            <a:spLocks noChangeArrowheads="1"/>
          </p:cNvSpPr>
          <p:nvPr userDrawn="1"/>
        </p:nvSpPr>
        <p:spPr>
          <a:xfrm>
            <a:off x="609600" y="6400801"/>
            <a:ext cx="2748951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GSICS Agency Report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hyperlink" Target="https://www.data.jma.go.jp/mscweb/en/oper/event_H8.html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data.jma.go.jp/mscweb/en/oper/event_H9.html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ww.data.jma.go.jp/mscweb/en/oper/calibration/calibration_portal.html" TargetMode="External"/><Relationship Id="rId5" Type="http://schemas.openxmlformats.org/officeDocument/2006/relationships/hyperlink" Target="https://www.data.jma.go.jp/mscweb/en/oper/healthcheck/%5bL1%5dValidation_H9_processing_forMSCWEB.pdf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71809" y="1335577"/>
            <a:ext cx="8759219" cy="14393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IE" sz="4000" b="1" dirty="0"/>
              <a:t>GSICS Agency Report</a:t>
            </a:r>
            <a:br>
              <a:rPr lang="en-IE" sz="4000" b="1" dirty="0"/>
            </a:br>
            <a:r>
              <a:rPr lang="en-IE" sz="4000" b="1" dirty="0"/>
              <a:t>2023</a:t>
            </a:r>
            <a:br>
              <a:rPr lang="en-IE" sz="4000" dirty="0">
                <a:solidFill>
                  <a:srgbClr val="0000FF"/>
                </a:solidFill>
              </a:rPr>
            </a:br>
            <a:endParaRPr lang="en-US" sz="4000" i="1" dirty="0">
              <a:solidFill>
                <a:srgbClr val="0C45E4"/>
              </a:solidFill>
            </a:endParaRPr>
          </a:p>
        </p:txBody>
      </p:sp>
      <p:sp>
        <p:nvSpPr>
          <p:cNvPr id="108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57718" y="3064297"/>
            <a:ext cx="9387400" cy="112531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CN" sz="2000" b="1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dirty="0">
                <a:ea typeface="宋体" pitchFamily="2" charset="-122"/>
              </a:rPr>
              <a:t>OKUYAMA Arata, KODERA Kazuki</a:t>
            </a:r>
            <a:endParaRPr lang="ja-JP" altLang="en-US"/>
          </a:p>
          <a:p>
            <a:pPr eaLnBrk="1" hangingPunct="1">
              <a:lnSpc>
                <a:spcPct val="80000"/>
              </a:lnSpc>
            </a:pPr>
            <a:r>
              <a:rPr lang="en-US" altLang="zh-CN" sz="2000" dirty="0">
                <a:ea typeface="宋体" pitchFamily="2" charset="-122"/>
              </a:rPr>
              <a:t>and EIKI Misaki</a:t>
            </a: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1082" name="Rectangle 3"/>
          <p:cNvSpPr txBox="1">
            <a:spLocks noChangeArrowheads="1"/>
          </p:cNvSpPr>
          <p:nvPr/>
        </p:nvSpPr>
        <p:spPr>
          <a:xfrm>
            <a:off x="1457718" y="4397105"/>
            <a:ext cx="9387400" cy="112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None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altLang="zh-CN" sz="2800" b="1" kern="0" dirty="0">
              <a:solidFill>
                <a:srgbClr val="FF0000"/>
              </a:solidFill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b="1" kern="0" dirty="0">
                <a:solidFill>
                  <a:srgbClr val="FF0000"/>
                </a:solidFill>
                <a:ea typeface="宋体" pitchFamily="2" charset="-122"/>
              </a:rPr>
              <a:t>Meteorological satellite center of JMA</a:t>
            </a:r>
            <a:endParaRPr sz="2800"/>
          </a:p>
          <a:p>
            <a:pPr eaLnBrk="1" hangingPunct="1">
              <a:lnSpc>
                <a:spcPct val="80000"/>
              </a:lnSpc>
            </a:pPr>
            <a:endParaRPr lang="en-US" altLang="en-US" sz="2800" kern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5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79"/>
    </mc:Choice>
    <mc:Fallback xmlns="">
      <p:transition spd="slow" advTm="2787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itle 1"/>
          <p:cNvSpPr>
            <a:spLocks noGrp="1"/>
          </p:cNvSpPr>
          <p:nvPr>
            <p:ph type="title"/>
          </p:nvPr>
        </p:nvSpPr>
        <p:spPr>
          <a:xfrm>
            <a:off x="4292081" y="138364"/>
            <a:ext cx="7564017" cy="589546"/>
          </a:xfrm>
        </p:spPr>
        <p:txBody>
          <a:bodyPr/>
          <a:lstStyle/>
          <a:p>
            <a:pPr lvl="0"/>
            <a:r>
              <a:rPr lang="en-GB" sz="2800" b="1" dirty="0"/>
              <a:t>Support to GRWG Activities for AHI</a:t>
            </a:r>
            <a:endParaRPr lang="en-GB" sz="2400" b="1" dirty="0"/>
          </a:p>
        </p:txBody>
      </p:sp>
      <p:sp>
        <p:nvSpPr>
          <p:cNvPr id="1089" name="Content Placeholder 2"/>
          <p:cNvSpPr>
            <a:spLocks noGrp="1"/>
          </p:cNvSpPr>
          <p:nvPr>
            <p:ph idx="1"/>
          </p:nvPr>
        </p:nvSpPr>
        <p:spPr>
          <a:xfrm>
            <a:off x="890389" y="959342"/>
            <a:ext cx="10115308" cy="5239434"/>
          </a:xfrm>
        </p:spPr>
        <p:txBody>
          <a:bodyPr>
            <a:normAutofit fontScale="92500"/>
          </a:bodyPr>
          <a:lstStyle/>
          <a:p>
            <a:pPr lvl="0"/>
            <a:r>
              <a:rPr lang="en-GB" sz="2400" b="1" i="1" dirty="0"/>
              <a:t>Ray-matching approach</a:t>
            </a:r>
          </a:p>
          <a:p>
            <a:pPr lvl="1"/>
            <a:r>
              <a:rPr lang="en-US" altLang="ja-JP" sz="1800" dirty="0"/>
              <a:t>Himawari-9/AHI has been supported. </a:t>
            </a:r>
            <a:r>
              <a:rPr lang="en-GB" sz="1800" dirty="0"/>
              <a:t>Details will be reported at the VNIR WG meeting on Wednesday.</a:t>
            </a:r>
          </a:p>
          <a:p>
            <a:pPr lvl="1"/>
            <a:r>
              <a:rPr lang="en-GB" sz="1800" dirty="0"/>
              <a:t>Validation of Himawari-8/AHI vs. N20/VIIRS was</a:t>
            </a:r>
            <a:r>
              <a:rPr lang="en-GB" sz="1800" dirty="0">
                <a:solidFill>
                  <a:schemeClr val="tx1"/>
                </a:solidFill>
              </a:rPr>
              <a:t> reported at the web meeting on May 2022.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GB" sz="2400" b="1" i="1" dirty="0"/>
              <a:t>Vicarious calibration approach based on MODIS</a:t>
            </a:r>
          </a:p>
          <a:p>
            <a:pPr lvl="1"/>
            <a:r>
              <a:rPr lang="en-US" altLang="ja-JP" sz="1800" dirty="0"/>
              <a:t>Himawari-9/AHI has been supported.</a:t>
            </a:r>
            <a:endParaRPr lang="en-GB" altLang="ja-JP" sz="1800" dirty="0"/>
          </a:p>
          <a:p>
            <a:pPr lvl="1"/>
            <a:r>
              <a:rPr lang="en-GB" sz="1800" dirty="0"/>
              <a:t>The atmospheric profile data input to the approach was updated from JRA-55 to JRA-3Q in November 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  <a:r>
              <a:rPr lang="en-GB" sz="1800" dirty="0"/>
              <a:t>2022 because start of the new JMA's reanalysis project. Total column ozone data is also changed from Aura/OMI to SNPP/OMPS.</a:t>
            </a:r>
          </a:p>
          <a:p>
            <a:pPr lvl="1"/>
            <a:r>
              <a:rPr lang="en-GB" sz="1800" dirty="0"/>
              <a:t>Details will be reported at the VNIR WG meeting on Wednesday.</a:t>
            </a:r>
          </a:p>
          <a:p>
            <a:r>
              <a:rPr lang="en-US" altLang="ja-JP" sz="2400" b="1" i="1" dirty="0">
                <a:latin typeface="Times New Roman"/>
                <a:cs typeface="Times New Roman"/>
              </a:rPr>
              <a:t>DCC approach</a:t>
            </a:r>
            <a:endParaRPr lang="en-GB" sz="2400" b="1" i="1" dirty="0">
              <a:latin typeface="Times New Roman"/>
              <a:cs typeface="Times New Roman"/>
            </a:endParaRPr>
          </a:p>
          <a:p>
            <a:pPr lvl="1"/>
            <a:r>
              <a:rPr lang="en-GB" sz="1800" dirty="0">
                <a:solidFill>
                  <a:schemeClr val="tx1"/>
                </a:solidFill>
              </a:rPr>
              <a:t>Offline implementation is ongoing. Details will be reported at the VNIR WG meeting on Wednesday combined with our efforts for the ray-matching approach.</a:t>
            </a:r>
            <a:endParaRPr lang="en-GB" altLang="ja-JP" sz="1400" dirty="0">
              <a:solidFill>
                <a:schemeClr val="tx1"/>
              </a:solidFill>
            </a:endParaRPr>
          </a:p>
          <a:p>
            <a:r>
              <a:rPr lang="en-GB" altLang="ja-JP" sz="2400" b="1" i="1" dirty="0"/>
              <a:t>IR</a:t>
            </a:r>
          </a:p>
          <a:p>
            <a:pPr lvl="1"/>
            <a:r>
              <a:rPr lang="en-US" altLang="ja-JP" sz="1800" dirty="0"/>
              <a:t>Himawari-9/AHI has been supported. </a:t>
            </a:r>
            <a:r>
              <a:rPr lang="en-GB" sz="1800" dirty="0">
                <a:solidFill>
                  <a:schemeClr val="tx1"/>
                </a:solidFill>
              </a:rPr>
              <a:t>Details will be reported at the IR WG meeting on Tuesday combined with the GEO-GEO approach. </a:t>
            </a:r>
            <a:endParaRPr lang="en-GB" altLang="ja-JP" sz="1800" dirty="0"/>
          </a:p>
          <a:p>
            <a:pPr lvl="1"/>
            <a:r>
              <a:rPr lang="en-GB" altLang="ja-JP" sz="1800" dirty="0"/>
              <a:t>The inter-calibration utilized NOAA-20/</a:t>
            </a:r>
            <a:r>
              <a:rPr lang="en-GB" altLang="ja-JP" sz="1800" dirty="0" err="1"/>
              <a:t>CrIS</a:t>
            </a:r>
            <a:r>
              <a:rPr lang="en-GB" altLang="ja-JP" sz="1800" dirty="0"/>
              <a:t> </a:t>
            </a:r>
            <a:r>
              <a:rPr lang="en-US" altLang="ja-JP" sz="1800" dirty="0"/>
              <a:t>and</a:t>
            </a:r>
            <a:r>
              <a:rPr lang="ja-JP" altLang="en-US" sz="1800" dirty="0"/>
              <a:t> Metop-C/</a:t>
            </a:r>
            <a:r>
              <a:rPr lang="en-US" altLang="ja-JP" sz="1800" dirty="0"/>
              <a:t>IASI</a:t>
            </a:r>
            <a:r>
              <a:rPr lang="ja-JP" altLang="en-US" sz="1800" dirty="0"/>
              <a:t> is ongoing</a:t>
            </a:r>
            <a:r>
              <a:rPr lang="en-GB" altLang="ja-JP" sz="1800" dirty="0"/>
              <a:t>.</a:t>
            </a:r>
          </a:p>
        </p:txBody>
      </p:sp>
      <p:sp>
        <p:nvSpPr>
          <p:cNvPr id="109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25E423FC-0CC1-0C40-A4CC-E07F9C955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16"/>
    </mc:Choice>
    <mc:Fallback xmlns="">
      <p:transition spd="slow" advTm="128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2" x="31750" y="873125"/>
          <p14:tracePt t="470" x="39688" y="889000"/>
          <p14:tracePt t="478" x="55563" y="936625"/>
          <p14:tracePt t="486" x="71438" y="982663"/>
          <p14:tracePt t="495" x="109538" y="1038225"/>
          <p14:tracePt t="502" x="141288" y="1093788"/>
          <p14:tracePt t="512" x="180975" y="1163638"/>
          <p14:tracePt t="519" x="244475" y="1250950"/>
          <p14:tracePt t="526" x="298450" y="1304925"/>
          <p14:tracePt t="534" x="354013" y="1360488"/>
          <p14:tracePt t="543" x="409575" y="1392238"/>
          <p14:tracePt t="550" x="455613" y="1408113"/>
          <p14:tracePt t="559" x="487363" y="1408113"/>
          <p14:tracePt t="566" x="519113" y="1408113"/>
          <p14:tracePt t="583" x="534988" y="1408113"/>
          <p14:tracePt t="624" x="542925" y="1392238"/>
          <p14:tracePt t="630" x="542925" y="1376363"/>
          <p14:tracePt t="638" x="542925" y="1368425"/>
          <p14:tracePt t="646" x="558800" y="1352550"/>
          <p14:tracePt t="663" x="558800" y="1336675"/>
          <p14:tracePt t="671" x="558800" y="1320800"/>
          <p14:tracePt t="678" x="558800" y="1312863"/>
          <p14:tracePt t="686" x="558800" y="1296988"/>
          <p14:tracePt t="703" x="558800" y="1282700"/>
          <p14:tracePt t="710" x="558800" y="1274763"/>
          <p14:tracePt t="729" x="558800" y="1258888"/>
          <p14:tracePt t="735" x="574675" y="1258888"/>
          <p14:tracePt t="742" x="574675" y="1243013"/>
          <p14:tracePt t="758" x="582613" y="1243013"/>
          <p14:tracePt t="766" x="598488" y="1243013"/>
          <p14:tracePt t="775" x="612775" y="1243013"/>
          <p14:tracePt t="782" x="620713" y="1243013"/>
          <p14:tracePt t="799" x="636588" y="1243013"/>
          <p14:tracePt t="807" x="652463" y="1243013"/>
          <p14:tracePt t="814" x="668338" y="1243013"/>
          <p14:tracePt t="822" x="676275" y="1243013"/>
          <p14:tracePt t="831" x="692150" y="1250950"/>
          <p14:tracePt t="1024" x="684213" y="1250950"/>
          <p14:tracePt t="1096" x="676275" y="1250950"/>
          <p14:tracePt t="1294" x="660400" y="1250950"/>
          <p14:tracePt t="1328" x="660400" y="1243013"/>
          <p14:tracePt t="1648" x="644525" y="1243013"/>
          <p14:tracePt t="2818" x="628650" y="1243013"/>
          <p14:tracePt t="2960" x="628650" y="1227138"/>
          <p14:tracePt t="2975" x="636588" y="1227138"/>
          <p14:tracePt t="3048" x="652463" y="1219200"/>
          <p14:tracePt t="3054" x="668338" y="1203325"/>
          <p14:tracePt t="7688" x="668338" y="1187450"/>
          <p14:tracePt t="7703" x="660400" y="1187450"/>
          <p14:tracePt t="8104" x="644525" y="1187450"/>
          <p14:tracePt t="12243" x="628650" y="1187450"/>
          <p14:tracePt t="12504" x="620713" y="1187450"/>
          <p14:tracePt t="14345" x="606425" y="1187450"/>
          <p14:tracePt t="16936" x="590550" y="1187450"/>
          <p14:tracePt t="41042" x="582613" y="1187450"/>
          <p14:tracePt t="41046" x="566738" y="1187450"/>
          <p14:tracePt t="41054" x="534988" y="1187450"/>
          <p14:tracePt t="41062" x="527050" y="1179513"/>
          <p14:tracePt t="41073" x="511175" y="1179513"/>
          <p14:tracePt t="41078" x="495300" y="1179513"/>
          <p14:tracePt t="41087" x="487363" y="1179513"/>
          <p14:tracePt t="41126" x="471488" y="1179513"/>
          <p14:tracePt t="41142" x="455613" y="1179513"/>
          <p14:tracePt t="41150" x="439738" y="1179513"/>
          <p14:tracePt t="41158" x="433388" y="1179513"/>
          <p14:tracePt t="41166" x="417513" y="1179513"/>
          <p14:tracePt t="41174" x="401638" y="1179513"/>
          <p14:tracePt t="41182" x="393700" y="1179513"/>
          <p14:tracePt t="41190" x="393700" y="1195388"/>
          <p14:tracePt t="41199" x="377825" y="1195388"/>
          <p14:tracePt t="41206" x="361950" y="1195388"/>
          <p14:tracePt t="41280" x="361950" y="1211263"/>
          <p14:tracePt t="41295" x="361950" y="1219200"/>
          <p14:tracePt t="41303" x="361950" y="1235075"/>
          <p14:tracePt t="41319" x="369888" y="1250950"/>
          <p14:tracePt t="41327" x="369888" y="1266825"/>
          <p14:tracePt t="41334" x="385763" y="1289050"/>
          <p14:tracePt t="41342" x="393700" y="1304925"/>
          <p14:tracePt t="41350" x="409575" y="1336675"/>
          <p14:tracePt t="41358" x="433388" y="1384300"/>
          <p14:tracePt t="41366" x="447675" y="1439863"/>
          <p14:tracePt t="41374" x="479425" y="1493838"/>
          <p14:tracePt t="41383" x="495300" y="1541463"/>
          <p14:tracePt t="41391" x="511175" y="1573213"/>
          <p14:tracePt t="41398" x="527050" y="1612900"/>
          <p14:tracePt t="41406" x="550863" y="1643063"/>
          <p14:tracePt t="41414" x="558800" y="1651000"/>
          <p14:tracePt t="41422" x="558800" y="1666875"/>
          <p14:tracePt t="41430" x="574675" y="1682750"/>
          <p14:tracePt t="41463" x="574675" y="1690688"/>
          <p14:tracePt t="41488" x="574675" y="1706563"/>
          <p14:tracePt t="41503" x="574675" y="1722438"/>
          <p14:tracePt t="41519" x="574675" y="1738313"/>
          <p14:tracePt t="41527" x="566738" y="1738313"/>
          <p14:tracePt t="41542" x="566738" y="1746250"/>
          <p14:tracePt t="41550" x="566738" y="1762125"/>
          <p14:tracePt t="41567" x="566738" y="1778000"/>
          <p14:tracePt t="41575" x="566738" y="1785938"/>
          <p14:tracePt t="41582" x="566738" y="1800225"/>
          <p14:tracePt t="41590" x="566738" y="1816100"/>
          <p14:tracePt t="41598" x="566738" y="1831975"/>
          <p14:tracePt t="41606" x="558800" y="1839913"/>
          <p14:tracePt t="41614" x="558800" y="1855788"/>
          <p14:tracePt t="41630" x="558800" y="1871663"/>
          <p14:tracePt t="41646" x="558800" y="1879600"/>
          <p14:tracePt t="41655" x="542925" y="1895475"/>
          <p14:tracePt t="41674" x="542925" y="1911350"/>
          <p14:tracePt t="41678" x="542925" y="1919288"/>
          <p14:tracePt t="41688" x="527050" y="1935163"/>
          <p14:tracePt t="41694" x="527050" y="1966913"/>
          <p14:tracePt t="41704" x="527050" y="1981200"/>
          <p14:tracePt t="41710" x="511175" y="1981200"/>
          <p14:tracePt t="41719" x="511175" y="1989138"/>
          <p14:tracePt t="41726" x="503238" y="2005013"/>
          <p14:tracePt t="41742" x="503238" y="2020888"/>
          <p14:tracePt t="41833" x="503238" y="2028825"/>
          <p14:tracePt t="41855" x="503238" y="2044700"/>
          <p14:tracePt t="41862" x="487363" y="2044700"/>
          <p14:tracePt t="41870" x="487363" y="2060575"/>
          <p14:tracePt t="41887" x="487363" y="2068513"/>
          <p14:tracePt t="41905" x="487363" y="2084388"/>
          <p14:tracePt t="41910" x="471488" y="2100263"/>
          <p14:tracePt t="41918" x="471488" y="2116138"/>
          <p14:tracePt t="41935" x="471488" y="2124075"/>
          <p14:tracePt t="41942" x="471488" y="2139950"/>
          <p14:tracePt t="41951" x="471488" y="2154238"/>
          <p14:tracePt t="41958" x="471488" y="2162175"/>
          <p14:tracePt t="41966" x="471488" y="2193925"/>
          <p14:tracePt t="41983" x="471488" y="2209800"/>
          <p14:tracePt t="41990" x="471488" y="2217738"/>
          <p14:tracePt t="42006" x="471488" y="2233613"/>
          <p14:tracePt t="42014" x="479425" y="2233613"/>
          <p14:tracePt t="42120" x="479425" y="2249488"/>
          <p14:tracePt t="42151" x="479425" y="2265363"/>
          <p14:tracePt t="42208" x="479425" y="2273300"/>
          <p14:tracePt t="42232" x="479425" y="2289175"/>
          <p14:tracePt t="42246" x="479425" y="2305050"/>
          <p14:tracePt t="42263" x="479425" y="2312988"/>
          <p14:tracePt t="42320" x="495300" y="2327275"/>
          <p14:tracePt t="42337" x="495300" y="2343150"/>
          <p14:tracePt t="42352" x="495300" y="2359025"/>
          <p14:tracePt t="42358" x="503238" y="2359025"/>
          <p14:tracePt t="42374" x="503238" y="2366963"/>
          <p14:tracePt t="57400" x="519113" y="2366963"/>
          <p14:tracePt t="57423" x="519113" y="2351088"/>
          <p14:tracePt t="57431" x="534988" y="2351088"/>
          <p14:tracePt t="57463" x="550863" y="2335213"/>
          <p14:tracePt t="57504" x="558800" y="2335213"/>
          <p14:tracePt t="58919" x="558800" y="2319338"/>
          <p14:tracePt t="58927" x="558800" y="2312988"/>
          <p14:tracePt t="58934" x="542925" y="2281238"/>
          <p14:tracePt t="58942" x="527050" y="2281238"/>
          <p14:tracePt t="58950" x="527050" y="2265363"/>
          <p14:tracePt t="58958" x="511175" y="2265363"/>
          <p14:tracePt t="58966" x="503238" y="2257425"/>
          <p14:tracePt t="58974" x="503238" y="2241550"/>
          <p14:tracePt t="58990" x="487363" y="2241550"/>
          <p14:tracePt t="59006" x="487363" y="2225675"/>
          <p14:tracePt t="59143" x="495300" y="2225675"/>
          <p14:tracePt t="59208" x="495300" y="2233613"/>
          <p14:tracePt t="59262" x="503238" y="2249488"/>
          <p14:tracePt t="59278" x="503238" y="2257425"/>
          <p14:tracePt t="59294" x="503238" y="2273300"/>
          <p14:tracePt t="59303" x="519113" y="2273300"/>
          <p14:tracePt t="59310" x="519113" y="2289175"/>
          <p14:tracePt t="59326" x="519113" y="2297113"/>
          <p14:tracePt t="59334" x="534988" y="2312988"/>
          <p14:tracePt t="59343" x="542925" y="2327275"/>
          <p14:tracePt t="59358" x="542925" y="2335213"/>
          <p14:tracePt t="59366" x="558800" y="2351088"/>
          <p14:tracePt t="59399" x="558800" y="2366963"/>
          <p14:tracePt t="59407" x="574675" y="2382838"/>
          <p14:tracePt t="59414" x="606425" y="2430463"/>
          <p14:tracePt t="59422" x="636588" y="2478088"/>
          <p14:tracePt t="59430" x="715963" y="2555875"/>
          <p14:tracePt t="59439" x="809625" y="2673350"/>
          <p14:tracePt t="59446" x="889000" y="2736850"/>
          <p14:tracePt t="59454" x="952500" y="2816225"/>
          <p14:tracePt t="59462" x="1006475" y="2846388"/>
          <p14:tracePt t="59470" x="1038225" y="2901950"/>
          <p14:tracePt t="59478" x="1077913" y="2933700"/>
          <p14:tracePt t="59487" x="1109663" y="2957513"/>
          <p14:tracePt t="59494" x="1117600" y="2965450"/>
          <p14:tracePt t="59671" x="1117600" y="2981325"/>
          <p14:tracePt t="59711" x="1131888" y="2997200"/>
          <p14:tracePt t="59735" x="1147763" y="3003550"/>
          <p14:tracePt t="60007" x="1139825" y="3003550"/>
          <p14:tracePt t="68346" x="1125538" y="3003550"/>
          <p14:tracePt t="68358" x="1117600" y="3003550"/>
          <p14:tracePt t="68366" x="1101725" y="3003550"/>
          <p14:tracePt t="68374" x="1085850" y="3003550"/>
          <p14:tracePt t="75103" x="1085850" y="2989263"/>
          <p14:tracePt t="75119" x="1085850" y="2957513"/>
          <p14:tracePt t="75126" x="1093788" y="2949575"/>
          <p14:tracePt t="75134" x="1093788" y="2933700"/>
          <p14:tracePt t="75142" x="1093788" y="2917825"/>
          <p14:tracePt t="75150" x="1109663" y="2909888"/>
          <p14:tracePt t="75551" x="1101725" y="2909888"/>
          <p14:tracePt t="75633" x="1085850" y="2909888"/>
          <p14:tracePt t="76784" x="1077913" y="2909888"/>
          <p14:tracePt t="76823" x="1077913" y="2925763"/>
          <p14:tracePt t="78255" x="1062038" y="2925763"/>
          <p14:tracePt t="78639" x="1046163" y="2925763"/>
          <p14:tracePt t="78671" x="1046163" y="2941638"/>
          <p14:tracePt t="78729" x="1030288" y="2941638"/>
          <p14:tracePt t="78775" x="1030288" y="2949575"/>
          <p14:tracePt t="78902" x="1022350" y="2949575"/>
          <p14:tracePt t="79103" x="1006475" y="2949575"/>
          <p14:tracePt t="79143" x="990600" y="2949575"/>
          <p14:tracePt t="79150" x="990600" y="2965450"/>
          <p14:tracePt t="79199" x="982663" y="2965450"/>
          <p14:tracePt t="82650" x="966788" y="2965450"/>
          <p14:tracePt t="83351" x="952500" y="2965450"/>
          <p14:tracePt t="83368" x="944563" y="2981325"/>
          <p14:tracePt t="83374" x="944563" y="2989263"/>
          <p14:tracePt t="83390" x="928688" y="3003550"/>
          <p14:tracePt t="83398" x="928688" y="3019425"/>
          <p14:tracePt t="83407" x="928688" y="3035300"/>
          <p14:tracePt t="83414" x="912813" y="3059113"/>
          <p14:tracePt t="83422" x="912813" y="3074988"/>
          <p14:tracePt t="83430" x="912813" y="3090863"/>
          <p14:tracePt t="83439" x="912813" y="3098800"/>
          <p14:tracePt t="83446" x="896938" y="3114675"/>
          <p14:tracePt t="83456" x="896938" y="3130550"/>
          <p14:tracePt t="83462" x="896938" y="3154363"/>
          <p14:tracePt t="83471" x="881063" y="3192463"/>
          <p14:tracePt t="83478" x="865188" y="3200400"/>
          <p14:tracePt t="83487" x="865188" y="3232150"/>
          <p14:tracePt t="83494" x="857250" y="3248025"/>
          <p14:tracePt t="83503" x="857250" y="3271838"/>
          <p14:tracePt t="83510" x="841375" y="3287713"/>
          <p14:tracePt t="83518" x="825500" y="3319463"/>
          <p14:tracePt t="83526" x="825500" y="3327400"/>
          <p14:tracePt t="83535" x="825500" y="3343275"/>
          <p14:tracePt t="83542" x="825500" y="3373438"/>
          <p14:tracePt t="83551" x="825500" y="3405188"/>
          <p14:tracePt t="83558" x="825500" y="3429000"/>
          <p14:tracePt t="83566" x="825500" y="3444875"/>
          <p14:tracePt t="83574" x="825500" y="3476625"/>
          <p14:tracePt t="83582" x="825500" y="3484563"/>
          <p14:tracePt t="83590" x="825500" y="3514725"/>
          <p14:tracePt t="83598" x="825500" y="3546475"/>
          <p14:tracePt t="83606" x="825500" y="3578225"/>
          <p14:tracePt t="83614" x="825500" y="3625850"/>
          <p14:tracePt t="83622" x="825500" y="3681413"/>
          <p14:tracePt t="83630" x="825500" y="3751263"/>
          <p14:tracePt t="83638" x="833438" y="3822700"/>
          <p14:tracePt t="83646" x="857250" y="3892550"/>
          <p14:tracePt t="83654" x="873125" y="3948113"/>
          <p14:tracePt t="83662" x="889000" y="3979863"/>
          <p14:tracePt t="83673" x="904875" y="4011613"/>
          <p14:tracePt t="83678" x="904875" y="4027488"/>
          <p14:tracePt t="83687" x="904875" y="4033838"/>
          <p14:tracePt t="83710" x="920750" y="4049713"/>
          <p14:tracePt t="83743" x="920750" y="4065588"/>
          <p14:tracePt t="83816" x="920750" y="4073525"/>
          <p14:tracePt t="83838" x="912813" y="4073525"/>
          <p14:tracePt t="83846" x="912813" y="4089400"/>
          <p14:tracePt t="83854" x="896938" y="4089400"/>
          <p14:tracePt t="83862" x="896938" y="4105275"/>
          <p14:tracePt t="83871" x="889000" y="4113213"/>
          <p14:tracePt t="83878" x="873125" y="4144963"/>
          <p14:tracePt t="83888" x="873125" y="4160838"/>
          <p14:tracePt t="83894" x="873125" y="4192588"/>
          <p14:tracePt t="83903" x="857250" y="4200525"/>
          <p14:tracePt t="83910" x="857250" y="4214813"/>
          <p14:tracePt t="93119" x="857250" y="4206875"/>
          <p14:tracePt t="93143" x="857250" y="4200525"/>
          <p14:tracePt t="93166" x="865188" y="4184650"/>
          <p14:tracePt t="95504" x="865188" y="4192588"/>
          <p14:tracePt t="95511" x="865188" y="4214813"/>
          <p14:tracePt t="95518" x="865188" y="4230688"/>
          <p14:tracePt t="95526" x="857250" y="4246563"/>
          <p14:tracePt t="95534" x="857250" y="4270375"/>
          <p14:tracePt t="95543" x="841375" y="4270375"/>
          <p14:tracePt t="95550" x="841375" y="4286250"/>
          <p14:tracePt t="95566" x="841375" y="4302125"/>
          <p14:tracePt t="95575" x="833438" y="4302125"/>
          <p14:tracePt t="95592" x="833438" y="4310063"/>
          <p14:tracePt t="95608" x="833438" y="4325938"/>
          <p14:tracePt t="95614" x="833438" y="4341813"/>
          <p14:tracePt t="95623" x="817563" y="4349750"/>
          <p14:tracePt t="95630" x="817563" y="4365625"/>
          <p14:tracePt t="95639" x="801688" y="4379913"/>
          <p14:tracePt t="95654" x="793750" y="4395788"/>
          <p14:tracePt t="95662" x="793750" y="4403725"/>
          <p14:tracePt t="95670" x="793750" y="4435475"/>
          <p14:tracePt t="95678" x="793750" y="4467225"/>
          <p14:tracePt t="95686" x="793750" y="4475163"/>
          <p14:tracePt t="95694" x="793750" y="4522788"/>
          <p14:tracePt t="95703" x="793750" y="4576763"/>
          <p14:tracePt t="95710" x="793750" y="4624388"/>
          <p14:tracePt t="95718" x="793750" y="4656138"/>
          <p14:tracePt t="95726" x="793750" y="4703763"/>
          <p14:tracePt t="95734" x="793750" y="4733925"/>
          <p14:tracePt t="95742" x="793750" y="4765675"/>
          <p14:tracePt t="95750" x="793750" y="4797425"/>
          <p14:tracePt t="95758" x="793750" y="4829175"/>
          <p14:tracePt t="95766" x="793750" y="4852988"/>
          <p14:tracePt t="95774" x="779463" y="4891088"/>
          <p14:tracePt t="95782" x="779463" y="4914900"/>
          <p14:tracePt t="95791" x="779463" y="4970463"/>
          <p14:tracePt t="95798" x="779463" y="5018088"/>
          <p14:tracePt t="95808" x="779463" y="5087938"/>
          <p14:tracePt t="95814" x="779463" y="5143500"/>
          <p14:tracePt t="95824" x="755650" y="5214938"/>
          <p14:tracePt t="95831" x="755650" y="5245100"/>
          <p14:tracePt t="95838" x="755650" y="5292725"/>
          <p14:tracePt t="95846" x="755650" y="5308600"/>
          <p14:tracePt t="95854" x="755650" y="5332413"/>
          <p14:tracePt t="95862" x="755650" y="5348288"/>
          <p14:tracePt t="96102" x="755650" y="5340350"/>
          <p14:tracePt t="96119" x="755650" y="5332413"/>
          <p14:tracePt t="96142" x="755650" y="5316538"/>
          <p14:tracePt t="96175" x="755650" y="5300663"/>
          <p14:tracePt t="96214" x="755650" y="5292725"/>
          <p14:tracePt t="96230" x="755650" y="5276850"/>
          <p14:tracePt t="96238" x="763588" y="5260975"/>
          <p14:tracePt t="96246" x="763588" y="5245100"/>
          <p14:tracePt t="96262" x="763588" y="5237163"/>
          <p14:tracePt t="96270" x="763588" y="5222875"/>
          <p14:tracePt t="96278" x="779463" y="5222875"/>
          <p14:tracePt t="126744" x="785813" y="5207000"/>
          <p14:tracePt t="126750" x="785813" y="5199063"/>
          <p14:tracePt t="126775" x="801688" y="5199063"/>
          <p14:tracePt t="126782" x="801688" y="5183188"/>
          <p14:tracePt t="126790" x="801688" y="5167313"/>
          <p14:tracePt t="126798" x="817563" y="5159375"/>
          <p14:tracePt t="126806" x="825500" y="5143500"/>
          <p14:tracePt t="126817" x="841375" y="5111750"/>
          <p14:tracePt t="126822" x="857250" y="5080000"/>
          <p14:tracePt t="126831" x="896938" y="5049838"/>
          <p14:tracePt t="126838" x="928688" y="5010150"/>
          <p14:tracePt t="126846" x="944563" y="4978400"/>
          <p14:tracePt t="126854" x="958850" y="4930775"/>
          <p14:tracePt t="126862" x="974725" y="4876800"/>
          <p14:tracePt t="126870" x="974725" y="4829175"/>
          <p14:tracePt t="126877" x="974725" y="4757738"/>
          <p14:tracePt t="126886" x="998538" y="4687888"/>
          <p14:tracePt t="126893" x="998538" y="4616450"/>
          <p14:tracePt t="126902" x="998538" y="4491038"/>
          <p14:tracePt t="126910" x="1014413" y="4365625"/>
          <p14:tracePt t="126918" x="1014413" y="4230688"/>
          <p14:tracePt t="126926" x="1014413" y="4041775"/>
          <p14:tracePt t="126934" x="1014413" y="3884613"/>
          <p14:tracePt t="126942" x="974725" y="3719513"/>
          <p14:tracePt t="126950" x="958850" y="3586163"/>
          <p14:tracePt t="126958" x="912813" y="3452813"/>
          <p14:tracePt t="126966" x="865188" y="3319463"/>
          <p14:tracePt t="126974" x="849313" y="3240088"/>
          <p14:tracePt t="126982" x="801688" y="3138488"/>
          <p14:tracePt t="126990" x="785813" y="3082925"/>
          <p14:tracePt t="126999" x="771525" y="3011488"/>
          <p14:tracePt t="127006" x="731838" y="2933700"/>
          <p14:tracePt t="127015" x="715963" y="2878138"/>
          <p14:tracePt t="127022" x="700088" y="2830513"/>
          <p14:tracePt t="127032" x="676275" y="2760663"/>
          <p14:tracePt t="127038" x="676275" y="2705100"/>
          <p14:tracePt t="127048" x="676275" y="2657475"/>
          <p14:tracePt t="127053" x="676275" y="2627313"/>
          <p14:tracePt t="127062" x="660400" y="2571750"/>
          <p14:tracePt t="127070" x="660400" y="2524125"/>
          <p14:tracePt t="127079" x="644525" y="2492375"/>
          <p14:tracePt t="127086" x="644525" y="2446338"/>
          <p14:tracePt t="127094" x="644525" y="2414588"/>
          <p14:tracePt t="127102" x="628650" y="2359025"/>
          <p14:tracePt t="127109" x="628650" y="2312988"/>
          <p14:tracePt t="127118" x="612775" y="2257425"/>
          <p14:tracePt t="127126" x="612775" y="2185988"/>
          <p14:tracePt t="127134" x="590550" y="2116138"/>
          <p14:tracePt t="127142" x="574675" y="2044700"/>
          <p14:tracePt t="127151" x="574675" y="1943100"/>
          <p14:tracePt t="127158" x="558800" y="1871663"/>
          <p14:tracePt t="127166" x="534988" y="1770063"/>
          <p14:tracePt t="127174" x="511175" y="1666875"/>
          <p14:tracePt t="127182" x="495300" y="1597025"/>
          <p14:tracePt t="127190" x="479425" y="1493838"/>
          <p14:tracePt t="127198" x="455613" y="1416050"/>
          <p14:tracePt t="127206" x="439738" y="1344613"/>
          <p14:tracePt t="127214" x="425450" y="1296988"/>
          <p14:tracePt t="127222" x="409575" y="1258888"/>
          <p14:tracePt t="127231" x="409575" y="1235075"/>
          <p14:tracePt t="127238" x="409575" y="1219200"/>
          <p14:tracePt t="127247" x="409575" y="1187450"/>
          <p14:tracePt t="127254" x="409575" y="1116013"/>
          <p14:tracePt t="127262" x="385763" y="1046163"/>
          <p14:tracePt t="127270" x="385763" y="974725"/>
          <p14:tracePt t="127278" x="385763" y="904875"/>
          <p14:tracePt t="127286" x="369888" y="857250"/>
          <p14:tracePt t="127294" x="369888" y="785813"/>
          <p14:tracePt t="127302" x="369888" y="731838"/>
          <p14:tracePt t="127311" x="354013" y="700088"/>
          <p14:tracePt t="127318" x="354013" y="652463"/>
          <p14:tracePt t="127327" x="338138" y="598488"/>
          <p14:tracePt t="127333" x="338138" y="527050"/>
          <p14:tracePt t="127342" x="322263" y="479425"/>
          <p14:tracePt t="127350" x="306388" y="425450"/>
          <p14:tracePt t="127359" x="282575" y="354013"/>
          <p14:tracePt t="127366" x="282575" y="322263"/>
          <p14:tracePt t="127374" x="282575" y="266700"/>
          <p14:tracePt t="127382" x="290513" y="220663"/>
          <p14:tracePt t="127390" x="314325" y="149225"/>
          <p14:tracePt t="127398" x="330200" y="714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Title 1"/>
          <p:cNvSpPr>
            <a:spLocks noGrp="1"/>
          </p:cNvSpPr>
          <p:nvPr>
            <p:ph type="title"/>
          </p:nvPr>
        </p:nvSpPr>
        <p:spPr>
          <a:xfrm>
            <a:off x="4292081" y="138364"/>
            <a:ext cx="7564017" cy="589546"/>
          </a:xfrm>
        </p:spPr>
        <p:txBody>
          <a:bodyPr/>
          <a:lstStyle/>
          <a:p>
            <a:pPr lvl="0"/>
            <a:r>
              <a:rPr lang="en-GB" sz="2800" b="1" dirty="0"/>
              <a:t>Support to GDWG Activities for AHI</a:t>
            </a:r>
            <a:endParaRPr lang="en-GB" sz="2400" b="1" dirty="0"/>
          </a:p>
        </p:txBody>
      </p:sp>
      <p:sp>
        <p:nvSpPr>
          <p:cNvPr id="1097" name="Content Placeholder 2"/>
          <p:cNvSpPr>
            <a:spLocks noGrp="1"/>
          </p:cNvSpPr>
          <p:nvPr>
            <p:ph idx="1"/>
          </p:nvPr>
        </p:nvSpPr>
        <p:spPr>
          <a:xfrm>
            <a:off x="385934" y="1409737"/>
            <a:ext cx="6953234" cy="2847378"/>
          </a:xfrm>
        </p:spPr>
        <p:txBody>
          <a:bodyPr>
            <a:normAutofit/>
          </a:bodyPr>
          <a:lstStyle/>
          <a:p>
            <a:pPr lvl="0"/>
            <a:r>
              <a:rPr lang="ja-JP" altLang="en-US" sz="2200" b="1" i="1" dirty="0"/>
              <a:t>Update of monitoring web page</a:t>
            </a:r>
            <a:endParaRPr lang="en-GB" sz="2200" b="1" i="1" dirty="0"/>
          </a:p>
          <a:p>
            <a:pPr lvl="1"/>
            <a:r>
              <a:rPr lang="en-GB" sz="1800" dirty="0"/>
              <a:t>Calibration monitoring for Himawri-9/AHI has been available including a few past helth check observations.</a:t>
            </a:r>
            <a:endParaRPr sz="1800"/>
          </a:p>
          <a:p>
            <a:pPr lvl="1"/>
            <a:r>
              <a:rPr lang="en-GB" sz="1800" dirty="0"/>
              <a:t>The calibration monitoring page by the ray-matching approach commenced to support NOAA-20/VIIRS from </a:t>
            </a:r>
            <a:r>
              <a:rPr lang="en-GB" sz="1800" dirty="0">
                <a:solidFill>
                  <a:schemeClr val="tx1"/>
                </a:solidFill>
              </a:rPr>
              <a:t>June 2022</a:t>
            </a:r>
            <a:r>
              <a:rPr lang="en-GB" sz="1800" dirty="0"/>
              <a:t> in addition to </a:t>
            </a:r>
            <a:r>
              <a:rPr lang="en-GB" altLang="ja-JP" sz="1800" dirty="0"/>
              <a:t>SNPP/VIIRS</a:t>
            </a:r>
            <a:r>
              <a:rPr lang="en-GB" sz="1800" dirty="0"/>
              <a:t>.</a:t>
            </a:r>
          </a:p>
          <a:p>
            <a:pPr lvl="1"/>
            <a:r>
              <a:rPr lang="en-GB" sz="1800" dirty="0"/>
              <a:t>Navigation monitoring for </a:t>
            </a:r>
            <a:r>
              <a:rPr lang="en-GB" altLang="ja-JP" sz="1800" dirty="0"/>
              <a:t>Himawri-9/AHI</a:t>
            </a:r>
            <a:r>
              <a:rPr lang="en-GB" sz="1800" dirty="0"/>
              <a:t> opened from September 2022.</a:t>
            </a:r>
            <a:endParaRPr lang="en-US" altLang="ja-JP" sz="1800" dirty="0">
              <a:solidFill>
                <a:srgbClr val="FF0000"/>
              </a:solidFill>
            </a:endParaRPr>
          </a:p>
        </p:txBody>
      </p:sp>
      <p:sp>
        <p:nvSpPr>
          <p:cNvPr id="109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1099" name="グループ化 7"/>
          <p:cNvGrpSpPr/>
          <p:nvPr/>
        </p:nvGrpSpPr>
        <p:grpSpPr>
          <a:xfrm>
            <a:off x="8074089" y="966252"/>
            <a:ext cx="3510048" cy="5259288"/>
            <a:chOff x="5997758" y="966252"/>
            <a:chExt cx="3031941" cy="5259288"/>
          </a:xfrm>
        </p:grpSpPr>
        <p:pic>
          <p:nvPicPr>
            <p:cNvPr id="1100" name="図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138" y="966252"/>
              <a:ext cx="3029561" cy="3289528"/>
            </a:xfrm>
            <a:prstGeom prst="rect">
              <a:avLst/>
            </a:prstGeom>
          </p:spPr>
        </p:pic>
        <p:pic>
          <p:nvPicPr>
            <p:cNvPr id="1101" name="図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97758" y="4255780"/>
              <a:ext cx="3009021" cy="1969760"/>
            </a:xfrm>
            <a:prstGeom prst="rect">
              <a:avLst/>
            </a:prstGeom>
          </p:spPr>
        </p:pic>
      </p:grp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38DACD9F-969D-13D5-574F-7ED918178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12"/>
    </mc:Choice>
    <mc:Fallback xmlns="">
      <p:transition spd="slow" advTm="72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198" x="12104688" y="1289050"/>
          <p14:tracePt t="27206" x="12034838" y="1289050"/>
          <p14:tracePt t="27214" x="11963400" y="1304925"/>
          <p14:tracePt t="27222" x="11909425" y="1304925"/>
          <p14:tracePt t="27231" x="11861800" y="1304925"/>
          <p14:tracePt t="27238" x="11845925" y="1304925"/>
          <p14:tracePt t="27248" x="11814175" y="1304925"/>
          <p14:tracePt t="27254" x="11806238" y="1304925"/>
          <p14:tracePt t="27263" x="11790363" y="1304925"/>
          <p14:tracePt t="27270" x="11758613" y="1304925"/>
          <p14:tracePt t="27278" x="11752263" y="1304925"/>
          <p14:tracePt t="27286" x="11736388" y="1304925"/>
          <p14:tracePt t="27293" x="11704638" y="1304925"/>
          <p14:tracePt t="27302" x="11696700" y="1304925"/>
          <p14:tracePt t="27310" x="11680825" y="1304925"/>
          <p14:tracePt t="27318" x="11664950" y="1304925"/>
          <p14:tracePt t="27325" x="11657013" y="1304925"/>
          <p14:tracePt t="27334" x="11641138" y="1304925"/>
          <p14:tracePt t="27343" x="11625263" y="1320800"/>
          <p14:tracePt t="27350" x="11609388" y="1320800"/>
          <p14:tracePt t="27358" x="11585575" y="1320800"/>
          <p14:tracePt t="27366" x="11571288" y="1328738"/>
          <p14:tracePt t="27374" x="11539538" y="1328738"/>
          <p14:tracePt t="27382" x="11491913" y="1352550"/>
          <p14:tracePt t="27390" x="11436350" y="1368425"/>
          <p14:tracePt t="27398" x="11390313" y="1368425"/>
          <p14:tracePt t="27406" x="11334750" y="1368425"/>
          <p14:tracePt t="27414" x="11263313" y="1384300"/>
          <p14:tracePt t="27422" x="11217275" y="1400175"/>
          <p14:tracePt t="27431" x="11185525" y="1416050"/>
          <p14:tracePt t="27438" x="11129963" y="1416050"/>
          <p14:tracePt t="27448" x="11114088" y="1431925"/>
          <p14:tracePt t="27462" x="11106150" y="1431925"/>
          <p14:tracePt t="27495" x="11106150" y="1447800"/>
          <p14:tracePt t="27510" x="11090275" y="1447800"/>
          <p14:tracePt t="27518" x="11074400" y="1455738"/>
          <p14:tracePt t="27527" x="11052175" y="1470025"/>
          <p14:tracePt t="27534" x="11012488" y="1485900"/>
          <p14:tracePt t="27541" x="11004550" y="1501775"/>
          <p14:tracePt t="27550" x="10988675" y="1501775"/>
          <p14:tracePt t="27557" x="10972800" y="1517650"/>
          <p14:tracePt t="27566" x="10964863" y="1517650"/>
          <p14:tracePt t="27591" x="10948988" y="1517650"/>
          <p14:tracePt t="27623" x="10917238" y="1517650"/>
          <p14:tracePt t="27630" x="10885488" y="1517650"/>
          <p14:tracePt t="27638" x="10863263" y="1517650"/>
          <p14:tracePt t="27647" x="10791825" y="1517650"/>
          <p14:tracePt t="27654" x="10736263" y="1517650"/>
          <p14:tracePt t="27663" x="10666413" y="1517650"/>
          <p14:tracePt t="27670" x="10571163" y="1517650"/>
          <p14:tracePt t="27678" x="10477500" y="1517650"/>
          <p14:tracePt t="27686" x="10382250" y="1517650"/>
          <p14:tracePt t="27693" x="10248900" y="1517650"/>
          <p14:tracePt t="27701" x="10147300" y="1501775"/>
          <p14:tracePt t="27709" x="9990138" y="1501775"/>
          <p14:tracePt t="27718" x="9863138" y="1501775"/>
          <p14:tracePt t="27726" x="9674225" y="1501775"/>
          <p14:tracePt t="27734" x="9517063" y="1501775"/>
          <p14:tracePt t="27742" x="9383713" y="1501775"/>
          <p14:tracePt t="27750" x="9290050" y="1501775"/>
          <p14:tracePt t="27757" x="9218613" y="1501775"/>
          <p14:tracePt t="27766" x="9170988" y="1501775"/>
          <p14:tracePt t="27774" x="9132888" y="1509713"/>
          <p14:tracePt t="27782" x="9124950" y="1509713"/>
          <p14:tracePt t="27822" x="9109075" y="1509713"/>
          <p14:tracePt t="28127" x="9077325" y="1509713"/>
          <p14:tracePt t="28134" x="9069388" y="1509713"/>
          <p14:tracePt t="28142" x="9053513" y="1509713"/>
          <p14:tracePt t="28150" x="9021763" y="1509713"/>
          <p14:tracePt t="28157" x="8997950" y="1509713"/>
          <p14:tracePt t="28166" x="8959850" y="1525588"/>
          <p14:tracePt t="28182" x="8880475" y="1525588"/>
          <p14:tracePt t="28190" x="8832850" y="1541463"/>
          <p14:tracePt t="28198" x="8778875" y="1541463"/>
          <p14:tracePt t="28206" x="8707438" y="1565275"/>
          <p14:tracePt t="28216" x="8659813" y="1565275"/>
          <p14:tracePt t="28221" x="8605838" y="1581150"/>
          <p14:tracePt t="28231" x="8534400" y="1581150"/>
          <p14:tracePt t="28238" x="8462963" y="1597025"/>
          <p14:tracePt t="28247" x="8393113" y="1597025"/>
          <p14:tracePt t="28254" x="8361363" y="1597025"/>
          <p14:tracePt t="28262" x="8329613" y="1597025"/>
          <p14:tracePt t="28278" x="8313738" y="1597025"/>
          <p14:tracePt t="28285" x="8274050" y="1612900"/>
          <p14:tracePt t="28294" x="8220075" y="1612900"/>
          <p14:tracePt t="28302" x="8172450" y="1612900"/>
          <p14:tracePt t="28318" x="8156575" y="1612900"/>
          <p14:tracePt t="28343" x="8140700" y="1612900"/>
          <p14:tracePt t="28743" x="8116888" y="1612900"/>
          <p14:tracePt t="28750" x="8062913" y="1612900"/>
          <p14:tracePt t="28758" x="8015288" y="1612900"/>
          <p14:tracePt t="28766" x="7983538" y="1612900"/>
          <p14:tracePt t="28774" x="7967663" y="1612900"/>
          <p14:tracePt t="28782" x="7959725" y="1612900"/>
          <p14:tracePt t="28831" x="7943850" y="1612900"/>
          <p14:tracePt t="28838" x="7927975" y="1612900"/>
          <p14:tracePt t="28854" x="7921625" y="1612900"/>
          <p14:tracePt t="28862" x="7889875" y="1612900"/>
          <p14:tracePt t="28880" x="7874000" y="1612900"/>
          <p14:tracePt t="28886" x="7866063" y="1612900"/>
          <p14:tracePt t="28910" x="7850188" y="1612900"/>
          <p14:tracePt t="28926" x="7834313" y="1612900"/>
          <p14:tracePt t="28934" x="7818438" y="1612900"/>
          <p14:tracePt t="28951" x="7810500" y="1612900"/>
          <p14:tracePt t="28974" x="7794625" y="1612900"/>
          <p14:tracePt t="29119" x="7778750" y="1612900"/>
          <p14:tracePt t="30009" x="7770813" y="1628775"/>
          <p14:tracePt t="30013" x="7770813" y="1643063"/>
          <p14:tracePt t="30022" x="7754938" y="1651000"/>
          <p14:tracePt t="30030" x="7754938" y="1666875"/>
          <p14:tracePt t="30037" x="7740650" y="1682750"/>
          <p14:tracePt t="30047" x="7740650" y="1706563"/>
          <p14:tracePt t="30054" x="7740650" y="1722438"/>
          <p14:tracePt t="30064" x="7724775" y="1738313"/>
          <p14:tracePt t="30070" x="7724775" y="1746250"/>
          <p14:tracePt t="30080" x="7724775" y="1762125"/>
          <p14:tracePt t="30095" x="7724775" y="1778000"/>
          <p14:tracePt t="30118" x="7724775" y="1793875"/>
          <p14:tracePt t="31720" x="7716838" y="1793875"/>
          <p14:tracePt t="31734" x="7700963" y="1793875"/>
          <p14:tracePt t="31783" x="7685088" y="1793875"/>
          <p14:tracePt t="31927" x="7677150" y="1793875"/>
          <p14:tracePt t="32001" x="7661275" y="1793875"/>
          <p14:tracePt t="32094" x="7645400" y="1793875"/>
          <p14:tracePt t="32281" x="7629525" y="1793875"/>
          <p14:tracePt t="32775" x="7621588" y="1793875"/>
          <p14:tracePt t="32807" x="7605713" y="1793875"/>
          <p14:tracePt t="32823" x="7589838" y="1793875"/>
          <p14:tracePt t="32839" x="7581900" y="1793875"/>
          <p14:tracePt t="32871" x="7567613" y="1793875"/>
          <p14:tracePt t="32927" x="7551738" y="1800225"/>
          <p14:tracePt t="32935" x="7551738" y="1816100"/>
          <p14:tracePt t="32942" x="7551738" y="1831975"/>
          <p14:tracePt t="32950" x="7551738" y="1839913"/>
          <p14:tracePt t="32958" x="7535863" y="1871663"/>
          <p14:tracePt t="32966" x="7535863" y="1887538"/>
          <p14:tracePt t="32973" x="7535863" y="1919288"/>
          <p14:tracePt t="32982" x="7535863" y="1966913"/>
          <p14:tracePt t="32990" x="7535863" y="1997075"/>
          <p14:tracePt t="32998" x="7535863" y="2044700"/>
          <p14:tracePt t="33006" x="7551738" y="2100263"/>
          <p14:tracePt t="33014" x="7567613" y="2132013"/>
          <p14:tracePt t="33021" x="7581900" y="2178050"/>
          <p14:tracePt t="33030" x="7597775" y="2233613"/>
          <p14:tracePt t="33037" x="7613650" y="2265363"/>
          <p14:tracePt t="33046" x="7629525" y="2319338"/>
          <p14:tracePt t="33054" x="7669213" y="2366963"/>
          <p14:tracePt t="33062" x="7700963" y="2422525"/>
          <p14:tracePt t="33070" x="7754938" y="2462213"/>
          <p14:tracePt t="33079" x="7810500" y="2492375"/>
          <p14:tracePt t="33086" x="7858125" y="2532063"/>
          <p14:tracePt t="33096" x="7913688" y="2547938"/>
          <p14:tracePt t="33102" x="7943850" y="2563813"/>
          <p14:tracePt t="33111" x="7975600" y="2563813"/>
          <p14:tracePt t="33118" x="7991475" y="2579688"/>
          <p14:tracePt t="33126" x="7999413" y="2579688"/>
          <p14:tracePt t="33134" x="8015288" y="2579688"/>
          <p14:tracePt t="33142" x="8031163" y="2579688"/>
          <p14:tracePt t="33150" x="8031163" y="2587625"/>
          <p14:tracePt t="33165" x="8031163" y="2603500"/>
          <p14:tracePt t="33173" x="8039100" y="2619375"/>
          <p14:tracePt t="33182" x="8039100" y="2627313"/>
          <p14:tracePt t="33190" x="8039100" y="2643188"/>
          <p14:tracePt t="33198" x="8054975" y="2643188"/>
          <p14:tracePt t="33205" x="8054975" y="2657475"/>
          <p14:tracePt t="33222" x="8054975" y="2673350"/>
          <p14:tracePt t="33246" x="8054975" y="2681288"/>
          <p14:tracePt t="33263" x="8054975" y="2697163"/>
          <p14:tracePt t="33270" x="8047038" y="2697163"/>
          <p14:tracePt t="33302" x="8039100" y="2713038"/>
          <p14:tracePt t="33312" x="8023225" y="2713038"/>
          <p14:tracePt t="33318" x="8007350" y="2720975"/>
          <p14:tracePt t="33326" x="7999413" y="2720975"/>
          <p14:tracePt t="33350" x="7983538" y="2720975"/>
          <p14:tracePt t="33386" x="7967663" y="2736850"/>
          <p14:tracePt t="33390" x="7959725" y="2736850"/>
          <p14:tracePt t="33398" x="7943850" y="2752725"/>
          <p14:tracePt t="33405" x="7927975" y="2752725"/>
          <p14:tracePt t="33414" x="7913688" y="2768600"/>
          <p14:tracePt t="33421" x="7905750" y="2768600"/>
          <p14:tracePt t="33430" x="7889875" y="2776538"/>
          <p14:tracePt t="33438" x="7874000" y="2776538"/>
          <p14:tracePt t="33446" x="7866063" y="2792413"/>
          <p14:tracePt t="33479" x="7850188" y="2808288"/>
          <p14:tracePt t="33495" x="7850188" y="2816225"/>
          <p14:tracePt t="33511" x="7850188" y="2830513"/>
          <p14:tracePt t="33518" x="7834313" y="2846388"/>
          <p14:tracePt t="33528" x="7834313" y="2870200"/>
          <p14:tracePt t="33534" x="7834313" y="2886075"/>
          <p14:tracePt t="33541" x="7834313" y="2917825"/>
          <p14:tracePt t="33550" x="7834313" y="2949575"/>
          <p14:tracePt t="33560" x="7834313" y="2957513"/>
          <p14:tracePt t="33565" x="7834313" y="2973388"/>
          <p14:tracePt t="33573" x="7834313" y="2989263"/>
          <p14:tracePt t="33582" x="7834313" y="2997200"/>
          <p14:tracePt t="33598" x="7834313" y="3011488"/>
          <p14:tracePt t="33614" x="7834313" y="3027363"/>
          <p14:tracePt t="33630" x="7834313" y="3043238"/>
          <p14:tracePt t="33637" x="7842250" y="3043238"/>
          <p14:tracePt t="33815" x="7842250" y="3035300"/>
          <p14:tracePt t="33822" x="7842250" y="3019425"/>
          <p14:tracePt t="33830" x="7842250" y="3003550"/>
          <p14:tracePt t="33838" x="7842250" y="2997200"/>
          <p14:tracePt t="33854" x="7842250" y="2981325"/>
          <p14:tracePt t="34280" x="7858125" y="2965450"/>
          <p14:tracePt t="34286" x="7866063" y="2965450"/>
          <p14:tracePt t="34294" x="7897813" y="2965450"/>
          <p14:tracePt t="34302" x="7913688" y="2965450"/>
          <p14:tracePt t="34320" x="7921625" y="2965450"/>
          <p14:tracePt t="34326" x="7935913" y="2965450"/>
          <p14:tracePt t="34358" x="7951788" y="2965450"/>
          <p14:tracePt t="34390" x="7959725" y="2965450"/>
          <p14:tracePt t="34406" x="7975600" y="2965450"/>
          <p14:tracePt t="34422" x="7991475" y="2965450"/>
          <p14:tracePt t="34438" x="8007350" y="2965450"/>
          <p14:tracePt t="34446" x="8015288" y="2965450"/>
          <p14:tracePt t="34454" x="8031163" y="2965450"/>
          <p14:tracePt t="34462" x="8062913" y="2965450"/>
          <p14:tracePt t="34470" x="8070850" y="2965450"/>
          <p14:tracePt t="34478" x="8086725" y="2965450"/>
          <p14:tracePt t="34591" x="8101013" y="2965450"/>
          <p14:tracePt t="34599" x="8108950" y="2965450"/>
          <p14:tracePt t="34606" x="8124825" y="2973388"/>
          <p14:tracePt t="34613" x="8140700" y="2973388"/>
          <p14:tracePt t="34622" x="8172450" y="2989263"/>
          <p14:tracePt t="34629" x="8180388" y="3003550"/>
          <p14:tracePt t="34638" x="8196263" y="3003550"/>
          <p14:tracePt t="34646" x="8212138" y="3003550"/>
          <p14:tracePt t="34911" x="8204200" y="3003550"/>
          <p14:tracePt t="34935" x="8188325" y="3003550"/>
          <p14:tracePt t="34970" x="8180388" y="3003550"/>
          <p14:tracePt t="34990" x="8164513" y="3003550"/>
          <p14:tracePt t="34998" x="8148638" y="3003550"/>
          <p14:tracePt t="35005" x="8140700" y="3003550"/>
          <p14:tracePt t="35022" x="8124825" y="3003550"/>
          <p14:tracePt t="35030" x="8108950" y="3003550"/>
          <p14:tracePt t="35079" x="8094663" y="3003550"/>
          <p14:tracePt t="35093" x="8086725" y="3003550"/>
          <p14:tracePt t="35127" x="8070850" y="3003550"/>
          <p14:tracePt t="35799" x="8078788" y="3003550"/>
          <p14:tracePt t="35806" x="8101013" y="3003550"/>
          <p14:tracePt t="35813" x="8132763" y="3003550"/>
          <p14:tracePt t="35822" x="8188325" y="3003550"/>
          <p14:tracePt t="35829" x="8235950" y="3003550"/>
          <p14:tracePt t="35838" x="8267700" y="3003550"/>
          <p14:tracePt t="35845" x="8297863" y="3003550"/>
          <p14:tracePt t="35854" x="8321675" y="3003550"/>
          <p14:tracePt t="35870" x="8337550" y="3003550"/>
          <p14:tracePt t="35878" x="8353425" y="3003550"/>
          <p14:tracePt t="35905" x="8369300" y="3003550"/>
          <p14:tracePt t="35919" x="8393113" y="3003550"/>
          <p14:tracePt t="35926" x="8408988" y="3003550"/>
          <p14:tracePt t="35935" x="8424863" y="3003550"/>
          <p14:tracePt t="35941" x="8447088" y="3003550"/>
          <p14:tracePt t="35950" x="8478838" y="3003550"/>
          <p14:tracePt t="35958" x="8510588" y="3003550"/>
          <p14:tracePt t="35966" x="8542338" y="3003550"/>
          <p14:tracePt t="35973" x="8574088" y="3003550"/>
          <p14:tracePt t="35981" x="8597900" y="3003550"/>
          <p14:tracePt t="35990" x="8628063" y="3003550"/>
          <p14:tracePt t="35997" x="8659813" y="3003550"/>
          <p14:tracePt t="36006" x="8691563" y="3003550"/>
          <p14:tracePt t="36022" x="8707438" y="3003550"/>
          <p14:tracePt t="36086" x="8715375" y="3003550"/>
          <p14:tracePt t="36101" x="8731250" y="3003550"/>
          <p14:tracePt t="36135" x="8747125" y="3003550"/>
          <p14:tracePt t="36150" x="8763000" y="3003550"/>
          <p14:tracePt t="36158" x="8770938" y="3003550"/>
          <p14:tracePt t="36169" x="8786813" y="3003550"/>
          <p14:tracePt t="36695" x="8778875" y="3003550"/>
          <p14:tracePt t="36702" x="8778875" y="2997200"/>
          <p14:tracePt t="36776" x="8786813" y="2997200"/>
          <p14:tracePt t="36781" x="8816975" y="2997200"/>
          <p14:tracePt t="36790" x="8840788" y="2997200"/>
          <p14:tracePt t="36799" x="8856663" y="2997200"/>
          <p14:tracePt t="36839" x="8872538" y="2997200"/>
          <p14:tracePt t="36853" x="8888413" y="2997200"/>
          <p14:tracePt t="37735" x="8951913" y="2981325"/>
          <p14:tracePt t="37742" x="8997950" y="2981325"/>
          <p14:tracePt t="37749" x="9045575" y="2981325"/>
          <p14:tracePt t="37758" x="9117013" y="2981325"/>
          <p14:tracePt t="37765" x="9210675" y="2981325"/>
          <p14:tracePt t="37774" x="9313863" y="2981325"/>
          <p14:tracePt t="37782" x="9407525" y="2981325"/>
          <p14:tracePt t="37790" x="9532938" y="2981325"/>
          <p14:tracePt t="37798" x="9636125" y="2981325"/>
          <p14:tracePt t="37806" x="9705975" y="2981325"/>
          <p14:tracePt t="37814" x="9801225" y="2989263"/>
          <p14:tracePt t="37823" x="9871075" y="2989263"/>
          <p14:tracePt t="37830" x="9926638" y="3011488"/>
          <p14:tracePt t="37840" x="9950450" y="3011488"/>
          <p14:tracePt t="37846" x="9966325" y="3011488"/>
          <p14:tracePt t="37895" x="9966325" y="3019425"/>
          <p14:tracePt t="37903" x="9982200" y="3035300"/>
          <p14:tracePt t="37910" x="9998075" y="3051175"/>
          <p14:tracePt t="37918" x="10020300" y="3067050"/>
          <p14:tracePt t="37926" x="10036175" y="3067050"/>
          <p14:tracePt t="37934" x="10052050" y="3074988"/>
          <p14:tracePt t="37999" x="10059988" y="3090863"/>
          <p14:tracePt t="38014" x="10059988" y="3106738"/>
          <p14:tracePt t="38021" x="10059988" y="3114675"/>
          <p14:tracePt t="38038" x="10075863" y="3114675"/>
          <p14:tracePt t="38135" x="10075863" y="3130550"/>
          <p14:tracePt t="38153" x="10075863" y="3146425"/>
          <p14:tracePt t="38158" x="10067925" y="3146425"/>
          <p14:tracePt t="38174" x="10067925" y="3154363"/>
          <p14:tracePt t="38198" x="10059988" y="3170238"/>
          <p14:tracePt t="38214" x="10059988" y="3184525"/>
          <p14:tracePt t="38221" x="10059988" y="3200400"/>
          <p14:tracePt t="38230" x="10059988" y="3208338"/>
          <p14:tracePt t="38238" x="10059988" y="3224213"/>
          <p14:tracePt t="38246" x="10059988" y="3240088"/>
          <p14:tracePt t="38255" x="10059988" y="3248025"/>
          <p14:tracePt t="38262" x="10059988" y="3263900"/>
          <p14:tracePt t="38271" x="10059988" y="3279775"/>
          <p14:tracePt t="38278" x="10059988" y="3303588"/>
          <p14:tracePt t="38286" x="10067925" y="3343275"/>
          <p14:tracePt t="38294" x="10067925" y="3365500"/>
          <p14:tracePt t="38301" x="10083800" y="3397250"/>
          <p14:tracePt t="38310" x="10115550" y="3452813"/>
          <p14:tracePt t="38319" x="10131425" y="3484563"/>
          <p14:tracePt t="38326" x="10147300" y="3514725"/>
          <p14:tracePt t="38334" x="10163175" y="3554413"/>
          <p14:tracePt t="38342" x="10179050" y="3586163"/>
          <p14:tracePt t="38350" x="10179050" y="3594100"/>
          <p14:tracePt t="38366" x="10179050" y="3609975"/>
          <p14:tracePt t="38390" x="10193338" y="3609975"/>
          <p14:tracePt t="38558" x="10186988" y="3609975"/>
          <p14:tracePt t="38566" x="10179050" y="3602038"/>
          <p14:tracePt t="38582" x="10179050" y="3594100"/>
          <p14:tracePt t="38589" x="10179050" y="3578225"/>
          <p14:tracePt t="38598" x="10179050" y="3562350"/>
          <p14:tracePt t="38614" x="10179050" y="3546475"/>
          <p14:tracePt t="38913" x="10179050" y="3538538"/>
          <p14:tracePt t="40510" x="10163175" y="3538538"/>
          <p14:tracePt t="40526" x="10147300" y="3538538"/>
          <p14:tracePt t="40550" x="10139363" y="3538538"/>
          <p14:tracePt t="40574" x="10123488" y="3538538"/>
          <p14:tracePt t="40671" x="10107613" y="3538538"/>
          <p14:tracePt t="40687" x="10099675" y="3538538"/>
          <p14:tracePt t="40726" x="10083800" y="3538538"/>
          <p14:tracePt t="41255" x="10067925" y="3538538"/>
          <p14:tracePt t="41270" x="10052050" y="3538538"/>
          <p14:tracePt t="41286" x="10044113" y="3538538"/>
          <p14:tracePt t="41335" x="10028238" y="3538538"/>
          <p14:tracePt t="41391" x="10013950" y="3538538"/>
          <p14:tracePt t="43154" x="10006013" y="3538538"/>
          <p14:tracePt t="43157" x="9990138" y="3538538"/>
          <p14:tracePt t="43174" x="9974263" y="3538538"/>
          <p14:tracePt t="43182" x="9958388" y="3538538"/>
          <p14:tracePt t="43198" x="9934575" y="3538538"/>
          <p14:tracePt t="43206" x="9918700" y="3538538"/>
          <p14:tracePt t="43222" x="9902825" y="3538538"/>
          <p14:tracePt t="43311" x="9902825" y="3522663"/>
          <p14:tracePt t="43335" x="9902825" y="3508375"/>
          <p14:tracePt t="43341" x="9910763" y="3508375"/>
          <p14:tracePt t="43358" x="9926638" y="3500438"/>
          <p14:tracePt t="43375" x="9942513" y="3484563"/>
          <p14:tracePt t="43393" x="9942513" y="3468688"/>
          <p14:tracePt t="43406" x="9950450" y="3468688"/>
          <p14:tracePt t="43414" x="9950450" y="3460750"/>
          <p14:tracePt t="43438" x="9950450" y="3444875"/>
          <p14:tracePt t="44551" x="9950450" y="3452813"/>
          <p14:tracePt t="44558" x="9934575" y="3452813"/>
          <p14:tracePt t="44573" x="9934575" y="3460750"/>
          <p14:tracePt t="44582" x="9918700" y="3476625"/>
          <p14:tracePt t="44598" x="9918700" y="3492500"/>
          <p14:tracePt t="44614" x="9918700" y="3500438"/>
          <p14:tracePt t="44646" x="9918700" y="3514725"/>
          <p14:tracePt t="44687" x="9918700" y="3530600"/>
          <p14:tracePt t="44816" x="9918700" y="3538538"/>
          <p14:tracePt t="44855" x="9918700" y="3554413"/>
          <p14:tracePt t="44879" x="9918700" y="3570288"/>
          <p14:tracePt t="44886" x="9926638" y="3570288"/>
          <p14:tracePt t="44893" x="9926638" y="3586163"/>
          <p14:tracePt t="44901" x="9926638" y="3594100"/>
          <p14:tracePt t="44910" x="9926638" y="3609975"/>
          <p14:tracePt t="44917" x="9926638" y="3625850"/>
          <p14:tracePt t="44926" x="9926638" y="3633788"/>
          <p14:tracePt t="44934" x="9926638" y="3649663"/>
          <p14:tracePt t="44942" x="9926638" y="3665538"/>
          <p14:tracePt t="44949" x="9926638" y="3681413"/>
          <p14:tracePt t="44958" x="9926638" y="3687763"/>
          <p14:tracePt t="44965" x="9926638" y="3703638"/>
          <p14:tracePt t="44974" x="9926638" y="3719513"/>
          <p14:tracePt t="44981" x="9926638" y="3727450"/>
          <p14:tracePt t="44990" x="9926638" y="3743325"/>
          <p14:tracePt t="44999" x="9926638" y="3775075"/>
          <p14:tracePt t="45006" x="9926638" y="3783013"/>
          <p14:tracePt t="45013" x="9926638" y="3798888"/>
          <p14:tracePt t="45022" x="9926638" y="3814763"/>
          <p14:tracePt t="45030" x="9926638" y="3830638"/>
          <p14:tracePt t="45038" x="9926638" y="3838575"/>
          <p14:tracePt t="45046" x="9926638" y="3854450"/>
          <p14:tracePt t="45055" x="9918700" y="3868738"/>
          <p14:tracePt t="45062" x="9918700" y="3876675"/>
          <p14:tracePt t="45078" x="9918700" y="3892550"/>
          <p14:tracePt t="45088" x="9918700" y="3908425"/>
          <p14:tracePt t="45102" x="9918700" y="3916363"/>
          <p14:tracePt t="45126" x="9918700" y="3932238"/>
          <p14:tracePt t="45142" x="9926638" y="3932238"/>
          <p14:tracePt t="45199" x="9926638" y="3948113"/>
          <p14:tracePt t="45775" x="9926638" y="3963988"/>
          <p14:tracePt t="45816" x="9926638" y="3971925"/>
          <p14:tracePt t="45821" x="9918700" y="3971925"/>
          <p14:tracePt t="45838" x="9918700" y="3987800"/>
          <p14:tracePt t="45845" x="9918700" y="4003675"/>
          <p14:tracePt t="45862" x="9918700" y="4011613"/>
          <p14:tracePt t="45879" x="9918700" y="4027488"/>
          <p14:tracePt t="45895" x="9918700" y="4041775"/>
          <p14:tracePt t="45910" x="9918700" y="4057650"/>
          <p14:tracePt t="45918" x="9918700" y="4065588"/>
          <p14:tracePt t="45933" x="9902825" y="4097338"/>
          <p14:tracePt t="45941" x="9902825" y="4113213"/>
          <p14:tracePt t="45950" x="9902825" y="4121150"/>
          <p14:tracePt t="45958" x="9902825" y="4152900"/>
          <p14:tracePt t="45973" x="9902825" y="4184650"/>
          <p14:tracePt t="45982" x="9902825" y="4200525"/>
          <p14:tracePt t="45998" x="9902825" y="4206875"/>
          <p14:tracePt t="46006" x="9902825" y="4222750"/>
          <p14:tracePt t="46022" x="9902825" y="4238625"/>
          <p14:tracePt t="46103" x="9902825" y="4246563"/>
          <p14:tracePt t="48511" x="9894888" y="4246563"/>
          <p14:tracePt t="48525" x="9894888" y="4230688"/>
          <p14:tracePt t="48567" x="9894888" y="4214813"/>
          <p14:tracePt t="48591" x="9894888" y="4206875"/>
          <p14:tracePt t="48597" x="9894888" y="4192588"/>
          <p14:tracePt t="48606" x="9894888" y="4176713"/>
          <p14:tracePt t="48615" x="9894888" y="4152900"/>
          <p14:tracePt t="48621" x="9894888" y="4137025"/>
          <p14:tracePt t="48631" x="9894888" y="4121150"/>
          <p14:tracePt t="48638" x="9894888" y="4105275"/>
          <p14:tracePt t="48654" x="9894888" y="4097338"/>
          <p14:tracePt t="48670" x="9894888" y="4081463"/>
          <p14:tracePt t="48686" x="9894888" y="4065588"/>
          <p14:tracePt t="48702" x="9894888" y="4057650"/>
          <p14:tracePt t="48718" x="9894888" y="4041775"/>
          <p14:tracePt t="48735" x="9894888" y="4027488"/>
          <p14:tracePt t="48751" x="9894888" y="4011613"/>
          <p14:tracePt t="48774" x="9894888" y="4003675"/>
          <p14:tracePt t="48806" x="9894888" y="3987800"/>
          <p14:tracePt t="48831" x="9894888" y="3971925"/>
          <p14:tracePt t="48838" x="9894888" y="3963988"/>
          <p14:tracePt t="48846" x="9894888" y="3948113"/>
          <p14:tracePt t="48854" x="9894888" y="3916363"/>
          <p14:tracePt t="48861" x="9910763" y="3884613"/>
          <p14:tracePt t="48869" x="9910763" y="3854450"/>
          <p14:tracePt t="48878" x="9910763" y="3830638"/>
          <p14:tracePt t="48886" x="9926638" y="3790950"/>
          <p14:tracePt t="48893" x="9926638" y="3767138"/>
          <p14:tracePt t="48902" x="9926638" y="3735388"/>
          <p14:tracePt t="48909" x="9926638" y="3719513"/>
          <p14:tracePt t="48918" x="9926638" y="3687763"/>
          <p14:tracePt t="48925" x="9926638" y="3681413"/>
          <p14:tracePt t="48934" x="9926638" y="3665538"/>
          <p14:tracePt t="48942" x="9926638" y="3649663"/>
          <p14:tracePt t="48950" x="9926638" y="3625850"/>
          <p14:tracePt t="48958" x="9926638" y="3609975"/>
          <p14:tracePt t="48965" x="9926638" y="3578225"/>
          <p14:tracePt t="48974" x="9926638" y="3570288"/>
          <p14:tracePt t="48982" x="9926638" y="3554413"/>
          <p14:tracePt t="48990" x="9926638" y="3538538"/>
          <p14:tracePt t="49006" x="9910763" y="3530600"/>
          <p14:tracePt t="49014" x="9910763" y="3514725"/>
          <p14:tracePt t="49038" x="9910763" y="3500438"/>
          <p14:tracePt t="49054" x="9910763" y="3484563"/>
          <p14:tracePt t="49086" x="9910763" y="3476625"/>
          <p14:tracePt t="49223" x="9910763" y="3460750"/>
          <p14:tracePt t="49234" x="9910763" y="3444875"/>
          <p14:tracePt t="49237" x="9918700" y="3436938"/>
          <p14:tracePt t="49279" x="9918700" y="3421063"/>
          <p14:tracePt t="51855" x="9910763" y="3444875"/>
          <p14:tracePt t="51862" x="9910763" y="3492500"/>
          <p14:tracePt t="51870" x="9886950" y="3562350"/>
          <p14:tracePt t="51878" x="9871075" y="3617913"/>
          <p14:tracePt t="51885" x="9855200" y="3687763"/>
          <p14:tracePt t="51893" x="9840913" y="3743325"/>
          <p14:tracePt t="51901" x="9825038" y="3790950"/>
          <p14:tracePt t="51910" x="9801225" y="3846513"/>
          <p14:tracePt t="51918" x="9785350" y="3876675"/>
          <p14:tracePt t="51926" x="9769475" y="3924300"/>
          <p14:tracePt t="51934" x="9769475" y="3956050"/>
          <p14:tracePt t="51942" x="9753600" y="3987800"/>
          <p14:tracePt t="51950" x="9737725" y="4027488"/>
          <p14:tracePt t="51958" x="9737725" y="4049713"/>
          <p14:tracePt t="51966" x="9737725" y="4065588"/>
          <p14:tracePt t="51975" x="9721850" y="4097338"/>
          <p14:tracePt t="51982" x="9721850" y="4129088"/>
          <p14:tracePt t="51990" x="9721850" y="4137025"/>
          <p14:tracePt t="51998" x="9705975" y="4152900"/>
          <p14:tracePt t="52087" x="9705975" y="4168775"/>
          <p14:tracePt t="52111" x="9698038" y="4168775"/>
          <p14:tracePt t="52134" x="9682163" y="4168775"/>
          <p14:tracePt t="52406" x="9652000" y="4168775"/>
          <p14:tracePt t="52413" x="9620250" y="4222750"/>
          <p14:tracePt t="52422" x="9564688" y="4294188"/>
          <p14:tracePt t="52429" x="9525000" y="4371975"/>
          <p14:tracePt t="52439" x="9455150" y="4483100"/>
          <p14:tracePt t="52445" x="9391650" y="4568825"/>
          <p14:tracePt t="52453" x="9351963" y="4672013"/>
          <p14:tracePt t="52462" x="9290050" y="4781550"/>
          <p14:tracePt t="52470" x="9250363" y="4860925"/>
          <p14:tracePt t="52478" x="9178925" y="4970463"/>
          <p14:tracePt t="52486" x="9163050" y="5026025"/>
          <p14:tracePt t="52494" x="9124950" y="5080000"/>
          <p14:tracePt t="52502" x="9109075" y="5111750"/>
          <p14:tracePt t="52510" x="9077325" y="5127625"/>
          <p14:tracePt t="52518" x="9061450" y="5159375"/>
          <p14:tracePt t="52526" x="9053513" y="5159375"/>
          <p14:tracePt t="52533" x="9037638" y="5175250"/>
          <p14:tracePt t="52543" x="9021763" y="5175250"/>
          <p14:tracePt t="52550" x="9005888" y="5175250"/>
          <p14:tracePt t="52704" x="9013825" y="5167313"/>
          <p14:tracePt t="52710" x="9029700" y="5151438"/>
          <p14:tracePt t="52725" x="9045575" y="5135563"/>
          <p14:tracePt t="52733" x="9053513" y="5127625"/>
          <p14:tracePt t="52750" x="9069388" y="5111750"/>
          <p14:tracePt t="52758" x="9069388" y="5095875"/>
          <p14:tracePt t="52766" x="9085263" y="5095875"/>
          <p14:tracePt t="52774" x="9085263" y="5087938"/>
          <p14:tracePt t="52790" x="9093200" y="5072063"/>
          <p14:tracePt t="52807" x="9093200" y="5057775"/>
          <p14:tracePt t="52814" x="9109075" y="5057775"/>
          <p14:tracePt t="52821" x="9109075" y="5041900"/>
          <p14:tracePt t="52830" x="9124950" y="5041900"/>
          <p14:tracePt t="52838" x="9124950" y="5033963"/>
          <p14:tracePt t="52854" x="9124950" y="5018088"/>
          <p14:tracePt t="52870" x="9140825" y="5018088"/>
          <p14:tracePt t="52910" x="9140825" y="5002213"/>
          <p14:tracePt t="53070" x="9140825" y="4994275"/>
          <p14:tracePt t="53086" x="9132888" y="4994275"/>
          <p14:tracePt t="53134" x="9117013" y="4994275"/>
          <p14:tracePt t="53150" x="9117013" y="4978400"/>
          <p14:tracePt t="53174" x="9101138" y="4978400"/>
          <p14:tracePt t="53198" x="9093200" y="4978400"/>
          <p14:tracePt t="53221" x="9077325" y="4978400"/>
          <p14:tracePt t="53229" x="9077325" y="4962525"/>
          <p14:tracePt t="53419" x="9061450" y="4962525"/>
          <p14:tracePt t="53535" x="9053513" y="4962525"/>
          <p14:tracePt t="54560" x="9037638" y="4962525"/>
          <p14:tracePt t="54824" x="9021763" y="4962525"/>
          <p14:tracePt t="55056" x="9021763" y="4946650"/>
          <p14:tracePt t="56057" x="9005888" y="4946650"/>
          <p14:tracePt t="59989" x="9029700" y="4922838"/>
          <p14:tracePt t="59997" x="9132888" y="4860925"/>
          <p14:tracePt t="60006" x="9242425" y="4813300"/>
          <p14:tracePt t="60014" x="9320213" y="4781550"/>
          <p14:tracePt t="60021" x="9367838" y="4757738"/>
          <p14:tracePt t="60029" x="9423400" y="4757738"/>
          <p14:tracePt t="60037" x="9471025" y="4741863"/>
          <p14:tracePt t="60045" x="9525000" y="4725988"/>
          <p14:tracePt t="60054" x="9572625" y="4711700"/>
          <p14:tracePt t="60062" x="9628188" y="4711700"/>
          <p14:tracePt t="60070" x="9674225" y="4711700"/>
          <p14:tracePt t="60078" x="9729788" y="4711700"/>
          <p14:tracePt t="60086" x="9761538" y="4695825"/>
          <p14:tracePt t="60093" x="9809163" y="4695825"/>
          <p14:tracePt t="60102" x="9863138" y="4695825"/>
          <p14:tracePt t="60109" x="9910763" y="4695825"/>
          <p14:tracePt t="60117" x="9982200" y="4695825"/>
          <p14:tracePt t="60126" x="10052050" y="4695825"/>
          <p14:tracePt t="60134" x="10147300" y="4672013"/>
          <p14:tracePt t="60142" x="10248900" y="4672013"/>
          <p14:tracePt t="60152" x="10320338" y="4672013"/>
          <p14:tracePt t="60157" x="10414000" y="4672013"/>
          <p14:tracePt t="60169" x="10509250" y="4672013"/>
          <p14:tracePt t="60173" x="10579100" y="4672013"/>
          <p14:tracePt t="60181" x="10626725" y="4672013"/>
          <p14:tracePt t="60190" x="10658475" y="4672013"/>
          <p14:tracePt t="60198" x="10690225" y="4672013"/>
          <p14:tracePt t="60215" x="10706100" y="4672013"/>
          <p14:tracePt t="60230" x="10728325" y="4672013"/>
          <p14:tracePt t="60237" x="10760075" y="4672013"/>
          <p14:tracePt t="60245" x="10791825" y="4672013"/>
          <p14:tracePt t="60253" x="10863263" y="4672013"/>
          <p14:tracePt t="60261" x="10933113" y="4672013"/>
          <p14:tracePt t="60270" x="11028363" y="4672013"/>
          <p14:tracePt t="60278" x="11153775" y="4672013"/>
          <p14:tracePt t="60285" x="11287125" y="4672013"/>
          <p14:tracePt t="60293" x="11412538" y="4672013"/>
          <p14:tracePt t="60302" x="11539538" y="4672013"/>
          <p14:tracePt t="60310" x="11633200" y="4672013"/>
          <p14:tracePt t="60317" x="11704638" y="4672013"/>
          <p14:tracePt t="60326" x="11758613" y="4672013"/>
          <p14:tracePt t="60334" x="11806238" y="4672013"/>
          <p14:tracePt t="60342" x="11837988" y="4672013"/>
          <p14:tracePt t="60350" x="11853863" y="4672013"/>
          <p14:tracePt t="60358" x="11877675" y="4672013"/>
          <p14:tracePt t="60367" x="11909425" y="4672013"/>
          <p14:tracePt t="60373" x="11925300" y="4672013"/>
          <p14:tracePt t="60383" x="11955463" y="4656138"/>
          <p14:tracePt t="60389" x="12003088" y="4656138"/>
          <p14:tracePt t="60397" x="12034838" y="4656138"/>
          <p14:tracePt t="60405" x="12066588" y="4656138"/>
          <p14:tracePt t="60413" x="12098338" y="4640263"/>
          <p14:tracePt t="60421" x="12112625" y="4640263"/>
          <p14:tracePt t="60430" x="12120563" y="4640263"/>
          <p14:tracePt t="60445" x="12136438" y="4640263"/>
          <p14:tracePt t="60462" x="12152313" y="4640263"/>
          <p14:tracePt t="60469" x="12176125" y="4640263"/>
          <p14:tracePt t="63861" x="12018963" y="4538663"/>
          <p14:tracePt t="63869" x="11853863" y="4538663"/>
          <p14:tracePt t="63878" x="11696700" y="4538663"/>
          <p14:tracePt t="63885" x="11571288" y="4538663"/>
          <p14:tracePt t="63893" x="11412538" y="4538663"/>
          <p14:tracePt t="63902" x="11255375" y="4538663"/>
          <p14:tracePt t="63910" x="11036300" y="4538663"/>
          <p14:tracePt t="63917" x="10752138" y="4538663"/>
          <p14:tracePt t="63925" x="10366375" y="4538663"/>
          <p14:tracePt t="63933" x="9982200" y="4538663"/>
          <p14:tracePt t="63941" x="9588500" y="4538663"/>
          <p14:tracePt t="63949" x="9274175" y="4560888"/>
          <p14:tracePt t="63957" x="8997950" y="4560888"/>
          <p14:tracePt t="63966" x="8739188" y="4584700"/>
          <p14:tracePt t="63974" x="8550275" y="4608513"/>
          <p14:tracePt t="63981" x="8329613" y="4608513"/>
          <p14:tracePt t="63989" x="8164513" y="4632325"/>
          <p14:tracePt t="63997" x="8039100" y="4632325"/>
          <p14:tracePt t="64005" x="7881938" y="4632325"/>
          <p14:tracePt t="64013" x="7716838" y="4616450"/>
          <p14:tracePt t="64022" x="7519988" y="4568825"/>
          <p14:tracePt t="64030" x="7299325" y="4522788"/>
          <p14:tracePt t="64039" x="7040563" y="4467225"/>
          <p14:tracePt t="64046" x="6811963" y="4395788"/>
          <p14:tracePt t="64054" x="6615113" y="4341813"/>
          <p14:tracePt t="64063" x="6457950" y="4318000"/>
          <p14:tracePt t="64069" x="6348413" y="4278313"/>
          <p14:tracePt t="64080" x="6245225" y="4254500"/>
          <p14:tracePt t="64085" x="6167438" y="4214813"/>
          <p14:tracePt t="64093" x="6096000" y="4200525"/>
          <p14:tracePt t="64102" x="6016625" y="4160838"/>
          <p14:tracePt t="64109" x="5907088" y="4121150"/>
          <p14:tracePt t="64118" x="5835650" y="4081463"/>
          <p14:tracePt t="64125" x="5726113" y="4033838"/>
          <p14:tracePt t="64134" x="5584825" y="3971925"/>
          <p14:tracePt t="64142" x="5419725" y="3892550"/>
          <p14:tracePt t="64150" x="5286375" y="3854450"/>
          <p14:tracePt t="64158" x="5113338" y="3806825"/>
          <p14:tracePt t="64166" x="5010150" y="3783013"/>
          <p14:tracePt t="64173" x="4908550" y="3759200"/>
          <p14:tracePt t="64181" x="4876800" y="3743325"/>
          <p14:tracePt t="64190" x="4829175" y="3743325"/>
          <p14:tracePt t="64198" x="4797425" y="3727450"/>
          <p14:tracePt t="64206" x="4783138" y="3727450"/>
          <p14:tracePt t="64214" x="4767263" y="3727450"/>
          <p14:tracePt t="64222" x="4759325" y="3719513"/>
          <p14:tracePt t="64230" x="4727575" y="3719513"/>
          <p14:tracePt t="64238" x="4711700" y="3703638"/>
          <p14:tracePt t="64246" x="4687888" y="3703638"/>
          <p14:tracePt t="64254" x="4656138" y="3687763"/>
          <p14:tracePt t="64262" x="4624388" y="3687763"/>
          <p14:tracePt t="64270" x="4570413" y="3687763"/>
          <p14:tracePt t="64279" x="4546600" y="3687763"/>
          <p14:tracePt t="64286" x="4530725" y="3687763"/>
          <p14:tracePt t="64296" x="4498975" y="3687763"/>
          <p14:tracePt t="64302" x="4491038" y="3687763"/>
          <p14:tracePt t="64310" x="4459288" y="3687763"/>
          <p14:tracePt t="64317" x="4443413" y="3695700"/>
          <p14:tracePt t="64326" x="4413250" y="3703638"/>
          <p14:tracePt t="64333" x="4365625" y="3703638"/>
          <p14:tracePt t="64341" x="4333875" y="3703638"/>
          <p14:tracePt t="64349" x="4264025" y="3703638"/>
          <p14:tracePt t="64359" x="4216400" y="3703638"/>
          <p14:tracePt t="64365" x="4200525" y="3703638"/>
          <p14:tracePt t="64373" x="4168775" y="3703638"/>
          <p14:tracePt t="64381" x="4160838" y="3703638"/>
          <p14:tracePt t="64389" x="4144963" y="3703638"/>
          <p14:tracePt t="64398" x="4129088" y="3703638"/>
          <p14:tracePt t="64405" x="4121150" y="3703638"/>
          <p14:tracePt t="64414" x="4090988" y="3703638"/>
          <p14:tracePt t="64422" x="4043363" y="3703638"/>
          <p14:tracePt t="64430" x="3987800" y="3703638"/>
          <p14:tracePt t="64438" x="3917950" y="3703638"/>
          <p14:tracePt t="64445" x="3846513" y="3703638"/>
          <p14:tracePt t="64454" x="3775075" y="3703638"/>
          <p14:tracePt t="64461" x="3729038" y="3727450"/>
          <p14:tracePt t="64470" x="3697288" y="3743325"/>
          <p14:tracePt t="64479" x="3665538" y="3759200"/>
          <p14:tracePt t="64485" x="3649663" y="3759200"/>
          <p14:tracePt t="64496" x="3633788" y="3759200"/>
          <p14:tracePt t="64502" x="3617913" y="3767138"/>
          <p14:tracePt t="64510" x="3609975" y="3767138"/>
          <p14:tracePt t="64517" x="3563938" y="3783013"/>
          <p14:tracePt t="64526" x="3532188" y="3783013"/>
          <p14:tracePt t="64533" x="3476625" y="3806825"/>
          <p14:tracePt t="64542" x="3444875" y="3822700"/>
          <p14:tracePt t="64549" x="3397250" y="3822700"/>
          <p14:tracePt t="64557" x="3382963" y="3822700"/>
          <p14:tracePt t="64565" x="3367088" y="3830638"/>
          <p14:tracePt t="64671" x="3359150" y="38306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Content Placeholder 2"/>
          <p:cNvSpPr>
            <a:spLocks noGrp="1"/>
          </p:cNvSpPr>
          <p:nvPr>
            <p:ph idx="1"/>
          </p:nvPr>
        </p:nvSpPr>
        <p:spPr>
          <a:xfrm>
            <a:off x="1126568" y="839746"/>
            <a:ext cx="7010807" cy="400540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1800" dirty="0"/>
              <a:t>Himawari-8 (</a:t>
            </a:r>
            <a:r>
              <a:rPr lang="en-US" altLang="ja-JP" sz="1800" dirty="0"/>
              <a:t>Launched in October 2014</a:t>
            </a:r>
            <a:r>
              <a:rPr lang="en-GB" sz="1800" dirty="0"/>
              <a:t>)</a:t>
            </a:r>
            <a:endParaRPr lang="en-GB" altLang="ja-JP" sz="1600" dirty="0"/>
          </a:p>
          <a:p>
            <a:pPr marL="627063" lvl="0" indent="-266700">
              <a:lnSpc>
                <a:spcPct val="12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ja-JP" sz="1600" dirty="0"/>
              <a:t>In-orbit standby since 13 December 2022</a:t>
            </a:r>
            <a:endParaRPr lang="en-US" sz="1600" dirty="0">
              <a:solidFill>
                <a:srgbClr val="FF0000"/>
              </a:solidFill>
            </a:endParaRPr>
          </a:p>
          <a:p>
            <a:pPr marL="627063" lvl="0" indent="-266700">
              <a:lnSpc>
                <a:spcPct val="12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Advanced </a:t>
            </a:r>
            <a:r>
              <a:rPr lang="en-US" sz="1600" dirty="0" err="1"/>
              <a:t>Himawari</a:t>
            </a:r>
            <a:r>
              <a:rPr lang="en-US" sz="1600" dirty="0"/>
              <a:t> Imager (AHI) with 16 spectral bands</a:t>
            </a:r>
          </a:p>
          <a:p>
            <a:pPr marL="627063" lvl="0" indent="-266700">
              <a:lnSpc>
                <a:spcPct val="12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Full-disk observation every 10 min + regional observations every 2.5 min</a:t>
            </a:r>
          </a:p>
          <a:p>
            <a:pPr marL="627063" lvl="0" indent="-266700">
              <a:lnSpc>
                <a:spcPct val="12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Event log: </a:t>
            </a:r>
            <a:r>
              <a:rPr lang="en-US" sz="1600" dirty="0">
                <a:hlinkClick r:id="rId5"/>
              </a:rPr>
              <a:t>https://www.data.jma.go.jp/mscweb/en/oper/event_H8.html</a:t>
            </a:r>
            <a:endParaRPr lang="en-US" sz="1600" dirty="0"/>
          </a:p>
          <a:p>
            <a:pPr marL="1027113" lvl="1" indent="-266700">
              <a:lnSpc>
                <a:spcPct val="120000"/>
              </a:lnSpc>
            </a:pPr>
            <a:endParaRPr lang="en-US" sz="1200" dirty="0"/>
          </a:p>
          <a:p>
            <a:pPr>
              <a:lnSpc>
                <a:spcPct val="120000"/>
              </a:lnSpc>
            </a:pPr>
            <a:r>
              <a:rPr lang="en-GB" altLang="ja-JP" sz="1800" dirty="0"/>
              <a:t>Himawari-9 (Launched in November 2016)</a:t>
            </a:r>
          </a:p>
          <a:p>
            <a:pPr marL="627063" lvl="0" indent="-266700">
              <a:lnSpc>
                <a:spcPct val="12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altLang="ja-JP" sz="1600" dirty="0"/>
              <a:t>Operational since 13 December 2022</a:t>
            </a:r>
            <a:endParaRPr lang="en-GB" altLang="ja-JP" sz="1600" dirty="0"/>
          </a:p>
          <a:p>
            <a:pPr marL="627063" lvl="0" indent="-266700">
              <a:lnSpc>
                <a:spcPct val="12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ja-JP" sz="1600" u="sng" dirty="0"/>
              <a:t>Full operation started on 13th December 2022.</a:t>
            </a:r>
          </a:p>
          <a:p>
            <a:pPr marL="627063" lvl="0" indent="-266700">
              <a:lnSpc>
                <a:spcPct val="12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ja-JP" sz="1600" dirty="0"/>
              <a:t>Specification of H8 and H9 are same. </a:t>
            </a:r>
          </a:p>
          <a:p>
            <a:pPr marL="627063" lvl="0" indent="-266700">
              <a:lnSpc>
                <a:spcPct val="12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ja-JP" sz="1600" dirty="0"/>
              <a:t>140.7 deg. East, 16 bands, FD obs. every 10 </a:t>
            </a:r>
            <a:r>
              <a:rPr lang="en-GB" altLang="ja-JP" sz="1600" dirty="0" err="1"/>
              <a:t>mins</a:t>
            </a:r>
            <a:endParaRPr lang="en-GB" altLang="ja-JP" sz="1600" dirty="0"/>
          </a:p>
          <a:p>
            <a:pPr marL="627063" indent="-266700">
              <a:lnSpc>
                <a:spcPct val="12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altLang="ja-JP" sz="1600" dirty="0"/>
              <a:t>Event log: </a:t>
            </a:r>
            <a:r>
              <a:rPr lang="en-US" altLang="ja-JP" sz="1600" dirty="0">
                <a:hlinkClick r:id="rId5"/>
              </a:rPr>
              <a:t>https://www.data.jma.go.jp/mscweb/en/oper/event_H9.html</a:t>
            </a:r>
            <a:endParaRPr lang="en-US" altLang="ja-JP" sz="1600" dirty="0"/>
          </a:p>
          <a:p>
            <a:pPr marL="627063" lvl="0" indent="-266700">
              <a:lnSpc>
                <a:spcPct val="12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ja-JP" sz="1600" dirty="0"/>
          </a:p>
        </p:txBody>
      </p:sp>
      <p:sp>
        <p:nvSpPr>
          <p:cNvPr id="110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109" name="Title 1"/>
          <p:cNvSpPr>
            <a:spLocks noGrp="1"/>
          </p:cNvSpPr>
          <p:nvPr>
            <p:ph type="title"/>
          </p:nvPr>
        </p:nvSpPr>
        <p:spPr>
          <a:xfrm>
            <a:off x="4291946" y="61662"/>
            <a:ext cx="5995174" cy="589546"/>
          </a:xfrm>
        </p:spPr>
        <p:txBody>
          <a:bodyPr/>
          <a:lstStyle/>
          <a:p>
            <a:pPr lvl="0"/>
            <a:r>
              <a:rPr lang="en-GB" sz="3200" b="1" dirty="0"/>
              <a:t>Instruments Updates</a:t>
            </a:r>
          </a:p>
        </p:txBody>
      </p:sp>
      <p:graphicFrame>
        <p:nvGraphicFramePr>
          <p:cNvPr id="1110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758681"/>
              </p:ext>
            </p:extLst>
          </p:nvPr>
        </p:nvGraphicFramePr>
        <p:xfrm>
          <a:off x="1123404" y="5281781"/>
          <a:ext cx="9559779" cy="8186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8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2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2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25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2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25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25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925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925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9256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256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925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9256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9256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9256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9256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9256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9256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9256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9256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8186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500" b="0" dirty="0">
                          <a:effectLst/>
                        </a:rPr>
                        <a:t>Himawari-8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kumimoji="1" lang="en-US" altLang="ja-JP" sz="200" b="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500" b="0" dirty="0">
                          <a:effectLst/>
                        </a:rPr>
                        <a:t>Himawari-9</a:t>
                      </a:r>
                    </a:p>
                  </a:txBody>
                  <a:tcPr marL="60393" marR="0" marT="45295" marB="45295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000" dirty="0"/>
                    </a:p>
                  </a:txBody>
                  <a:tcPr marL="0" marR="0" marT="45295" marB="4529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111" name="グループ化 6"/>
          <p:cNvGrpSpPr/>
          <p:nvPr/>
        </p:nvGrpSpPr>
        <p:grpSpPr>
          <a:xfrm>
            <a:off x="2629329" y="5327089"/>
            <a:ext cx="8024236" cy="724796"/>
            <a:chOff x="2662153" y="5374954"/>
            <a:chExt cx="6018177" cy="724796"/>
          </a:xfrm>
        </p:grpSpPr>
        <p:sp>
          <p:nvSpPr>
            <p:cNvPr id="1112" name="正方形/長方形 12"/>
            <p:cNvSpPr/>
            <p:nvPr/>
          </p:nvSpPr>
          <p:spPr>
            <a:xfrm>
              <a:off x="2662153" y="5465545"/>
              <a:ext cx="1760414" cy="271772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35000">
                  <a:srgbClr val="FFFF99"/>
                </a:gs>
                <a:gs pos="100000">
                  <a:srgbClr val="FFFFCC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1113" name="正方形/長方形 13"/>
            <p:cNvSpPr/>
            <p:nvPr/>
          </p:nvSpPr>
          <p:spPr>
            <a:xfrm>
              <a:off x="2662153" y="5737317"/>
              <a:ext cx="2204309" cy="271772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35000">
                  <a:srgbClr val="FFFF99"/>
                </a:gs>
                <a:gs pos="100000">
                  <a:srgbClr val="FFFFCC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14" name="正方形/長方形 21"/>
            <p:cNvSpPr/>
            <p:nvPr/>
          </p:nvSpPr>
          <p:spPr>
            <a:xfrm>
              <a:off x="6483505" y="5737317"/>
              <a:ext cx="2060939" cy="27177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15" name="正方形/長方形 15"/>
            <p:cNvSpPr/>
            <p:nvPr/>
          </p:nvSpPr>
          <p:spPr>
            <a:xfrm>
              <a:off x="6483505" y="5465545"/>
              <a:ext cx="2060939" cy="27177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16" name="正方形/長方形 14"/>
            <p:cNvSpPr/>
            <p:nvPr/>
          </p:nvSpPr>
          <p:spPr>
            <a:xfrm>
              <a:off x="4861922" y="5746842"/>
              <a:ext cx="1714198" cy="27177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7" name="正方形/長方形 16"/>
            <p:cNvSpPr/>
            <p:nvPr/>
          </p:nvSpPr>
          <p:spPr>
            <a:xfrm>
              <a:off x="8544444" y="5737317"/>
              <a:ext cx="135886" cy="27177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8" name="二等辺三角形 17"/>
            <p:cNvSpPr/>
            <p:nvPr/>
          </p:nvSpPr>
          <p:spPr>
            <a:xfrm>
              <a:off x="4147397" y="5556136"/>
              <a:ext cx="90591" cy="181181"/>
            </a:xfrm>
            <a:prstGeom prst="triangl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9" name="二等辺三角形 18"/>
            <p:cNvSpPr/>
            <p:nvPr/>
          </p:nvSpPr>
          <p:spPr>
            <a:xfrm>
              <a:off x="4748462" y="5827908"/>
              <a:ext cx="90591" cy="181181"/>
            </a:xfrm>
            <a:prstGeom prst="triangl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0" name="正方形/長方形 20"/>
            <p:cNvSpPr/>
            <p:nvPr/>
          </p:nvSpPr>
          <p:spPr>
            <a:xfrm>
              <a:off x="4422719" y="5465545"/>
              <a:ext cx="2153646" cy="27177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1121" name="Picture 325" descr="\\Jz200822\衛星課共有\[ 班 ]運用管理班\90　ポンチ絵素材\無題.gif"/>
            <p:cNvPicPr>
              <a:picLocks noChangeAspect="1" noChangeArrowheads="1"/>
            </p:cNvPicPr>
            <p:nvPr/>
          </p:nvPicPr>
          <p:blipFill>
            <a:blip r:embed="rId6"/>
            <a:srcRect t="50252" r="68700"/>
            <a:stretch>
              <a:fillRect/>
            </a:stretch>
          </p:blipFill>
          <p:spPr>
            <a:xfrm>
              <a:off x="4422567" y="5374954"/>
              <a:ext cx="472739" cy="452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2" name="Picture 325" descr="\\Jz200822\衛星課共有\[ 班 ]運用管理班\90　ポンチ絵素材\無題.gif"/>
            <p:cNvPicPr>
              <a:picLocks noChangeAspect="1" noChangeArrowheads="1"/>
            </p:cNvPicPr>
            <p:nvPr/>
          </p:nvPicPr>
          <p:blipFill>
            <a:blip r:embed="rId6"/>
            <a:srcRect t="50252" r="68700"/>
            <a:stretch>
              <a:fillRect/>
            </a:stretch>
          </p:blipFill>
          <p:spPr>
            <a:xfrm>
              <a:off x="4856461" y="5646797"/>
              <a:ext cx="472739" cy="452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3" name="正方形/長方形 31"/>
            <p:cNvSpPr/>
            <p:nvPr/>
          </p:nvSpPr>
          <p:spPr>
            <a:xfrm>
              <a:off x="2670277" y="5621143"/>
              <a:ext cx="1154410" cy="215444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r>
                <a:rPr lang="en-US" altLang="ja-JP" sz="1400" dirty="0"/>
                <a:t>Manufacturing</a:t>
              </a:r>
            </a:p>
          </p:txBody>
        </p:sp>
        <p:sp>
          <p:nvSpPr>
            <p:cNvPr id="1124" name="正方形/長方形 32"/>
            <p:cNvSpPr/>
            <p:nvPr/>
          </p:nvSpPr>
          <p:spPr>
            <a:xfrm>
              <a:off x="3828917" y="5401366"/>
              <a:ext cx="593679" cy="215444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pPr algn="r"/>
              <a:r>
                <a:rPr lang="en-US" altLang="ja-JP" sz="1400" dirty="0"/>
                <a:t>Launch</a:t>
              </a:r>
            </a:p>
          </p:txBody>
        </p:sp>
        <p:sp>
          <p:nvSpPr>
            <p:cNvPr id="1125" name="正方形/長方形 33"/>
            <p:cNvSpPr/>
            <p:nvPr/>
          </p:nvSpPr>
          <p:spPr>
            <a:xfrm>
              <a:off x="6894259" y="5485257"/>
              <a:ext cx="1239433" cy="215444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lang="en-US" altLang="ja-JP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In-orbit</a:t>
              </a:r>
              <a:r>
                <a:rPr lang="ja-JP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ja-JP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standby</a:t>
              </a:r>
            </a:p>
          </p:txBody>
        </p:sp>
        <p:sp>
          <p:nvSpPr>
            <p:cNvPr id="1126" name="正方形/長方形 34"/>
            <p:cNvSpPr/>
            <p:nvPr/>
          </p:nvSpPr>
          <p:spPr>
            <a:xfrm>
              <a:off x="5229969" y="5757029"/>
              <a:ext cx="1239433" cy="215444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lang="en-US" altLang="ja-JP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In-orbit</a:t>
              </a:r>
              <a:r>
                <a:rPr lang="ja-JP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ja-JP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standby</a:t>
              </a:r>
            </a:p>
          </p:txBody>
        </p:sp>
        <p:sp>
          <p:nvSpPr>
            <p:cNvPr id="1127" name="正方形/長方形 35"/>
            <p:cNvSpPr/>
            <p:nvPr/>
          </p:nvSpPr>
          <p:spPr>
            <a:xfrm>
              <a:off x="4166150" y="5769014"/>
              <a:ext cx="593679" cy="215444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pPr algn="r"/>
              <a:r>
                <a:rPr lang="en-US" altLang="ja-JP" sz="1400" dirty="0"/>
                <a:t>Launch</a:t>
              </a:r>
            </a:p>
          </p:txBody>
        </p:sp>
        <p:sp>
          <p:nvSpPr>
            <p:cNvPr id="1128" name="正方形/長方形 37"/>
            <p:cNvSpPr/>
            <p:nvPr/>
          </p:nvSpPr>
          <p:spPr>
            <a:xfrm>
              <a:off x="4983328" y="5485257"/>
              <a:ext cx="939414" cy="215444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lang="en-US" altLang="ja-JP" sz="1400" dirty="0"/>
                <a:t>Operational</a:t>
              </a:r>
            </a:p>
          </p:txBody>
        </p:sp>
        <p:sp>
          <p:nvSpPr>
            <p:cNvPr id="1129" name="正方形/長方形 38"/>
            <p:cNvSpPr/>
            <p:nvPr/>
          </p:nvSpPr>
          <p:spPr>
            <a:xfrm>
              <a:off x="7044267" y="5757029"/>
              <a:ext cx="939414" cy="215444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lang="en-US" altLang="ja-JP" sz="1400" dirty="0"/>
                <a:t>Operational</a:t>
              </a:r>
            </a:p>
          </p:txBody>
        </p:sp>
      </p:grpSp>
      <p:sp>
        <p:nvSpPr>
          <p:cNvPr id="1130" name="テキスト 63"/>
          <p:cNvSpPr txBox="1"/>
          <p:nvPr/>
        </p:nvSpPr>
        <p:spPr>
          <a:xfrm>
            <a:off x="2524554" y="5010796"/>
            <a:ext cx="599661" cy="3376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ja-JP" altLang="en-US"/>
            </a:pPr>
            <a:r>
              <a:rPr kumimoji="1"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2010</a:t>
            </a:r>
            <a:endParaRPr lang="ja-JP" altLang="en-US"/>
          </a:p>
        </p:txBody>
      </p:sp>
      <p:sp>
        <p:nvSpPr>
          <p:cNvPr id="1131" name="テキスト 64"/>
          <p:cNvSpPr txBox="1"/>
          <p:nvPr/>
        </p:nvSpPr>
        <p:spPr>
          <a:xfrm>
            <a:off x="6462442" y="5010796"/>
            <a:ext cx="599661" cy="3376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ja-JP" altLang="en-US"/>
            </a:pPr>
            <a:r>
              <a:rPr kumimoji="1"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2020</a:t>
            </a:r>
            <a:endParaRPr lang="ja-JP" altLang="en-US"/>
          </a:p>
        </p:txBody>
      </p:sp>
      <p:sp>
        <p:nvSpPr>
          <p:cNvPr id="1132" name="テキスト 65"/>
          <p:cNvSpPr txBox="1"/>
          <p:nvPr/>
        </p:nvSpPr>
        <p:spPr>
          <a:xfrm>
            <a:off x="4506984" y="5010796"/>
            <a:ext cx="599661" cy="3376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ja-JP" altLang="en-US"/>
            </a:pPr>
            <a:r>
              <a:rPr kumimoji="1"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2015</a:t>
            </a:r>
            <a:endParaRPr lang="ja-JP" altLang="en-US"/>
          </a:p>
        </p:txBody>
      </p:sp>
      <p:sp>
        <p:nvSpPr>
          <p:cNvPr id="1135" name="テキスト 68"/>
          <p:cNvSpPr txBox="1"/>
          <p:nvPr/>
        </p:nvSpPr>
        <p:spPr>
          <a:xfrm>
            <a:off x="2108401" y="5041573"/>
            <a:ext cx="501878" cy="306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ja-JP" altLang="en-US"/>
            </a:pPr>
            <a:r>
              <a:rPr lang="ja-JP" altLang="en-US" sz="1400"/>
              <a:t>JFY</a:t>
            </a:r>
            <a:endParaRPr lang="ja-JP" altLang="en-US"/>
          </a:p>
        </p:txBody>
      </p:sp>
      <p:pic>
        <p:nvPicPr>
          <p:cNvPr id="1231" name="図 1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237" y="561477"/>
            <a:ext cx="3429778" cy="4613553"/>
          </a:xfrm>
          <a:prstGeom prst="rect">
            <a:avLst/>
          </a:prstGeom>
        </p:spPr>
      </p:pic>
      <p:sp>
        <p:nvSpPr>
          <p:cNvPr id="1232" name="テキスト 135"/>
          <p:cNvSpPr txBox="1"/>
          <p:nvPr/>
        </p:nvSpPr>
        <p:spPr>
          <a:xfrm>
            <a:off x="10291241" y="246273"/>
            <a:ext cx="1362075" cy="46077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defRPr lang="ja-JP" altLang="en-US"/>
            </a:pPr>
            <a:r>
              <a:rPr lang="ja-JP" altLang="en-US" sz="1200" b="1">
                <a:solidFill>
                  <a:srgbClr val="FF0000"/>
                </a:solidFill>
              </a:rPr>
              <a:t>Himawari-8/AHI</a:t>
            </a:r>
          </a:p>
          <a:p>
            <a:pPr algn="ctr">
              <a:defRPr lang="ja-JP" altLang="en-US"/>
            </a:pPr>
            <a:r>
              <a:rPr lang="ja-JP" altLang="en-US" sz="1200" b="1">
                <a:solidFill>
                  <a:srgbClr val="1600FF"/>
                </a:solidFill>
              </a:rPr>
              <a:t>Himawari-9/AHI</a:t>
            </a:r>
            <a:endParaRPr lang="ja-JP" altLang="en-US" b="1">
              <a:solidFill>
                <a:srgbClr val="1600FF"/>
              </a:solidFill>
            </a:endParaRPr>
          </a:p>
        </p:txBody>
      </p:sp>
      <p:sp>
        <p:nvSpPr>
          <p:cNvPr id="1246" name="テキスト 149"/>
          <p:cNvSpPr txBox="1"/>
          <p:nvPr/>
        </p:nvSpPr>
        <p:spPr>
          <a:xfrm>
            <a:off x="8426237" y="5010796"/>
            <a:ext cx="599661" cy="3376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ja-JP" altLang="en-US"/>
            </a:pPr>
            <a:r>
              <a:rPr kumimoji="1"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2025</a:t>
            </a:r>
            <a:endParaRPr lang="ja-JP" altLang="en-US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F2534AFB-8D8C-299F-411B-2E9B83512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3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94"/>
    </mc:Choice>
    <mc:Fallback xmlns="">
      <p:transition spd="slow" advTm="129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002" x="7938" y="1274763"/>
          <p14:tracePt t="52010" x="39688" y="1274763"/>
          <p14:tracePt t="52017" x="39688" y="1258888"/>
          <p14:tracePt t="52026" x="55563" y="1258888"/>
          <p14:tracePt t="52033" x="71438" y="1258888"/>
          <p14:tracePt t="52042" x="71438" y="1243013"/>
          <p14:tracePt t="52066" x="79375" y="1243013"/>
          <p14:tracePt t="52082" x="93663" y="1235075"/>
          <p14:tracePt t="52090" x="109538" y="1235075"/>
          <p14:tracePt t="52098" x="117475" y="1219200"/>
          <p14:tracePt t="52106" x="133350" y="1219200"/>
          <p14:tracePt t="52114" x="149225" y="1219200"/>
          <p14:tracePt t="52123" x="149225" y="1203325"/>
          <p14:tracePt t="52138" x="157163" y="1203325"/>
          <p14:tracePt t="52155" x="157163" y="1187450"/>
          <p14:tracePt t="52162" x="173038" y="1187450"/>
          <p14:tracePt t="52170" x="173038" y="1179513"/>
          <p14:tracePt t="52178" x="188913" y="1179513"/>
          <p14:tracePt t="52188" x="220663" y="1179513"/>
          <p14:tracePt t="52194" x="228600" y="1179513"/>
          <p14:tracePt t="52203" x="260350" y="1179513"/>
          <p14:tracePt t="52210" x="306388" y="1179513"/>
          <p14:tracePt t="52219" x="401638" y="1179513"/>
          <p14:tracePt t="52226" x="503238" y="1179513"/>
          <p14:tracePt t="52237" x="660400" y="1179513"/>
          <p14:tracePt t="52242" x="881063" y="1179513"/>
          <p14:tracePt t="52249" x="1101725" y="1195388"/>
          <p14:tracePt t="52258" x="1320800" y="1195388"/>
          <p14:tracePt t="52266" x="1604963" y="1219200"/>
          <p14:tracePt t="52274" x="1919288" y="1243013"/>
          <p14:tracePt t="52281" x="2201863" y="1243013"/>
          <p14:tracePt t="52290" x="2454275" y="1274763"/>
          <p14:tracePt t="52297" x="2705100" y="1274763"/>
          <p14:tracePt t="52306" x="2925763" y="1274763"/>
          <p14:tracePt t="52314" x="3114675" y="1274763"/>
          <p14:tracePt t="52322" x="3271838" y="1274763"/>
          <p14:tracePt t="52330" x="3405188" y="1258888"/>
          <p14:tracePt t="52338" x="3532188" y="1258888"/>
          <p14:tracePt t="52346" x="3633788" y="1235075"/>
          <p14:tracePt t="52354" x="3713163" y="1219200"/>
          <p14:tracePt t="52362" x="3783013" y="1203325"/>
          <p14:tracePt t="52370" x="3854450" y="1179513"/>
          <p14:tracePt t="52378" x="3910013" y="1163638"/>
          <p14:tracePt t="52386" x="3940175" y="1131888"/>
          <p14:tracePt t="52394" x="3995738" y="1116013"/>
          <p14:tracePt t="52403" x="4027488" y="1101725"/>
          <p14:tracePt t="52410" x="4059238" y="1085850"/>
          <p14:tracePt t="52420" x="4129088" y="1085850"/>
          <p14:tracePt t="52426" x="4200525" y="1062038"/>
          <p14:tracePt t="52434" x="4294188" y="1062038"/>
          <p14:tracePt t="52442" x="4451350" y="1062038"/>
          <p14:tracePt t="52450" x="4672013" y="1062038"/>
          <p14:tracePt t="52458" x="4956175" y="1062038"/>
          <p14:tracePt t="52466" x="5302250" y="1062038"/>
          <p14:tracePt t="52474" x="5702300" y="1116013"/>
          <p14:tracePt t="52482" x="6245225" y="1179513"/>
          <p14:tracePt t="52490" x="6867525" y="1289050"/>
          <p14:tracePt t="52498" x="7408863" y="1360488"/>
          <p14:tracePt t="52506" x="7967663" y="1462088"/>
          <p14:tracePt t="52514" x="8455025" y="1525588"/>
          <p14:tracePt t="52522" x="8872538" y="1589088"/>
          <p14:tracePt t="52531" x="9194800" y="1643063"/>
          <p14:tracePt t="52538" x="9509125" y="1666875"/>
          <p14:tracePt t="52546" x="9729788" y="1714500"/>
          <p14:tracePt t="52554" x="9894888" y="1738313"/>
          <p14:tracePt t="52561" x="9998075" y="1762125"/>
          <p14:tracePt t="52570" x="10044113" y="1762125"/>
          <p14:tracePt t="52577" x="10059988" y="1778000"/>
          <p14:tracePt t="52586" x="10075863" y="1778000"/>
          <p14:tracePt t="52594" x="10107613" y="1793875"/>
          <p14:tracePt t="52603" x="10115550" y="1800225"/>
          <p14:tracePt t="52610" x="10147300" y="1816100"/>
          <p14:tracePt t="52619" x="10179050" y="1847850"/>
          <p14:tracePt t="52626" x="10193338" y="1863725"/>
          <p14:tracePt t="52637" x="10225088" y="1895475"/>
          <p14:tracePt t="52642" x="10256838" y="1927225"/>
          <p14:tracePt t="52651" x="10320338" y="2005013"/>
          <p14:tracePt t="52658" x="10429875" y="2100263"/>
          <p14:tracePt t="52666" x="10571163" y="2217738"/>
          <p14:tracePt t="52674" x="10720388" y="2335213"/>
          <p14:tracePt t="52681" x="10863263" y="2430463"/>
          <p14:tracePt t="52690" x="10948988" y="2516188"/>
          <p14:tracePt t="52699" x="11028363" y="2579688"/>
          <p14:tracePt t="52706" x="11082338" y="2611438"/>
          <p14:tracePt t="52713" x="11114088" y="2651125"/>
          <p14:tracePt t="52722" x="11145838" y="2681288"/>
          <p14:tracePt t="52730" x="11161713" y="2713038"/>
          <p14:tracePt t="52738" x="11177588" y="2728913"/>
          <p14:tracePt t="52746" x="11193463" y="2760663"/>
          <p14:tracePt t="52754" x="11209338" y="2768600"/>
          <p14:tracePt t="52762" x="11209338" y="2784475"/>
          <p14:tracePt t="52770" x="11209338" y="2800350"/>
          <p14:tracePt t="52794" x="11209338" y="2808288"/>
          <p14:tracePt t="52803" x="11185525" y="2808288"/>
          <p14:tracePt t="52810" x="11169650" y="2808288"/>
          <p14:tracePt t="52859" x="11161713" y="2808288"/>
          <p14:tracePt t="52866" x="11145838" y="2824163"/>
          <p14:tracePt t="52874" x="11098213" y="2838450"/>
          <p14:tracePt t="52882" x="11066463" y="2854325"/>
          <p14:tracePt t="52890" x="11012488" y="2870200"/>
          <p14:tracePt t="52898" x="10996613" y="2901950"/>
          <p14:tracePt t="52906" x="10964863" y="2957513"/>
          <p14:tracePt t="52913" x="10948988" y="3011488"/>
          <p14:tracePt t="52922" x="10909300" y="3106738"/>
          <p14:tracePt t="52929" x="10839450" y="3216275"/>
          <p14:tracePt t="52938" x="10775950" y="3327400"/>
          <p14:tracePt t="52946" x="10706100" y="3436938"/>
          <p14:tracePt t="52954" x="10594975" y="3554413"/>
          <p14:tracePt t="52962" x="10509250" y="3641725"/>
          <p14:tracePt t="52970" x="10429875" y="3681413"/>
          <p14:tracePt t="52978" x="10320338" y="3743325"/>
          <p14:tracePt t="52986" x="10186988" y="3790950"/>
          <p14:tracePt t="52994" x="10075863" y="3814763"/>
          <p14:tracePt t="53002" x="9950450" y="3814763"/>
          <p14:tracePt t="53010" x="9817100" y="3838575"/>
          <p14:tracePt t="53020" x="9659938" y="3838575"/>
          <p14:tracePt t="53026" x="9556750" y="3822700"/>
          <p14:tracePt t="53035" x="9423400" y="3775075"/>
          <p14:tracePt t="53042" x="9313863" y="3735388"/>
          <p14:tracePt t="53053" x="9202738" y="3665538"/>
          <p14:tracePt t="53058" x="9093200" y="3602038"/>
          <p14:tracePt t="53066" x="8982075" y="3508375"/>
          <p14:tracePt t="53074" x="8896350" y="3429000"/>
          <p14:tracePt t="53082" x="8809038" y="3311525"/>
          <p14:tracePt t="53090" x="8739188" y="3170238"/>
          <p14:tracePt t="53098" x="8691563" y="3035300"/>
          <p14:tracePt t="53106" x="8667750" y="2870200"/>
          <p14:tracePt t="53114" x="8621713" y="2736850"/>
          <p14:tracePt t="53122" x="8597900" y="2603500"/>
          <p14:tracePt t="53135" x="8597900" y="2478088"/>
          <p14:tracePt t="53138" x="8597900" y="2406650"/>
          <p14:tracePt t="53145" x="8597900" y="2335213"/>
          <p14:tracePt t="53154" x="8597900" y="2241550"/>
          <p14:tracePt t="53162" x="8613775" y="2170113"/>
          <p14:tracePt t="53170" x="8643938" y="2116138"/>
          <p14:tracePt t="53177" x="8683625" y="2044700"/>
          <p14:tracePt t="53186" x="8739188" y="1989138"/>
          <p14:tracePt t="53194" x="8801100" y="1903413"/>
          <p14:tracePt t="53202" x="8880475" y="1863725"/>
          <p14:tracePt t="53210" x="8936038" y="1808163"/>
          <p14:tracePt t="53218" x="9005888" y="1770063"/>
          <p14:tracePt t="53226" x="9045575" y="1738313"/>
          <p14:tracePt t="53236" x="9077325" y="1722438"/>
          <p14:tracePt t="53242" x="9093200" y="1706563"/>
          <p14:tracePt t="53251" x="9101138" y="1698625"/>
          <p14:tracePt t="53258" x="9132888" y="1698625"/>
          <p14:tracePt t="53266" x="9147175" y="1682750"/>
          <p14:tracePt t="53274" x="9170988" y="1682750"/>
          <p14:tracePt t="53282" x="9202738" y="1682750"/>
          <p14:tracePt t="53290" x="9250363" y="1682750"/>
          <p14:tracePt t="53299" x="9305925" y="1682750"/>
          <p14:tracePt t="53306" x="9375775" y="1690688"/>
          <p14:tracePt t="53314" x="9447213" y="1714500"/>
          <p14:tracePt t="53322" x="9501188" y="1746250"/>
          <p14:tracePt t="53330" x="9580563" y="1785938"/>
          <p14:tracePt t="53338" x="9628188" y="1816100"/>
          <p14:tracePt t="53346" x="9705975" y="1855788"/>
          <p14:tracePt t="53354" x="9809163" y="1903413"/>
          <p14:tracePt t="53362" x="9918700" y="1943100"/>
          <p14:tracePt t="53370" x="10028238" y="2005013"/>
          <p14:tracePt t="53378" x="10163175" y="2052638"/>
          <p14:tracePt t="53386" x="10304463" y="2100263"/>
          <p14:tracePt t="53394" x="10382250" y="2139950"/>
          <p14:tracePt t="53402" x="10429875" y="2170113"/>
          <p14:tracePt t="53410" x="10469563" y="2209800"/>
          <p14:tracePt t="53418" x="10501313" y="2241550"/>
          <p14:tracePt t="53426" x="10517188" y="2273300"/>
          <p14:tracePt t="53435" x="10517188" y="2319338"/>
          <p14:tracePt t="53442" x="10533063" y="2374900"/>
          <p14:tracePt t="53452" x="10533063" y="2470150"/>
          <p14:tracePt t="53458" x="10533063" y="2540000"/>
          <p14:tracePt t="53468" x="10555288" y="2657475"/>
          <p14:tracePt t="53474" x="10555288" y="2760663"/>
          <p14:tracePt t="53482" x="10571163" y="2862263"/>
          <p14:tracePt t="53490" x="10571163" y="2933700"/>
          <p14:tracePt t="53499" x="10571163" y="3003550"/>
          <p14:tracePt t="53506" x="10571163" y="3074988"/>
          <p14:tracePt t="53513" x="10571163" y="3122613"/>
          <p14:tracePt t="53522" x="10571163" y="3176588"/>
          <p14:tracePt t="53529" x="10563225" y="3248025"/>
          <p14:tracePt t="53538" x="10525125" y="3295650"/>
          <p14:tracePt t="53546" x="10469563" y="3397250"/>
          <p14:tracePt t="53554" x="10398125" y="3508375"/>
          <p14:tracePt t="53562" x="10312400" y="3625850"/>
          <p14:tracePt t="53570" x="10217150" y="3767138"/>
          <p14:tracePt t="53578" x="10099675" y="3884613"/>
          <p14:tracePt t="53586" x="9982200" y="3995738"/>
          <p14:tracePt t="53594" x="9871075" y="4089400"/>
          <p14:tracePt t="53602" x="9785350" y="4176713"/>
          <p14:tracePt t="53610" x="9705975" y="4214813"/>
          <p14:tracePt t="53619" x="9636125" y="4230688"/>
          <p14:tracePt t="53626" x="9580563" y="4246563"/>
          <p14:tracePt t="53634" x="9548813" y="4262438"/>
          <p14:tracePt t="53642" x="9517063" y="4262438"/>
          <p14:tracePt t="53653" x="9509125" y="4262438"/>
          <p14:tracePt t="53657" x="9478963" y="4254500"/>
          <p14:tracePt t="53668" x="9447213" y="4222750"/>
          <p14:tracePt t="53674" x="9407525" y="4206875"/>
          <p14:tracePt t="53683" x="9375775" y="4176713"/>
          <p14:tracePt t="53690" x="9344025" y="4144963"/>
          <p14:tracePt t="53698" x="9328150" y="4105275"/>
          <p14:tracePt t="53706" x="9328150" y="4057650"/>
          <p14:tracePt t="53715" x="9328150" y="4011613"/>
          <p14:tracePt t="53722" x="9328150" y="3979863"/>
          <p14:tracePt t="53730" x="9328150" y="3924300"/>
          <p14:tracePt t="53738" x="9351963" y="3892550"/>
          <p14:tracePt t="53746" x="9367838" y="3846513"/>
          <p14:tracePt t="53754" x="9407525" y="3806825"/>
          <p14:tracePt t="53761" x="9439275" y="3775075"/>
          <p14:tracePt t="53770" x="9493250" y="3743325"/>
          <p14:tracePt t="53777" x="9525000" y="3703638"/>
          <p14:tracePt t="53786" x="9580563" y="3673475"/>
          <p14:tracePt t="53793" x="9628188" y="3657600"/>
          <p14:tracePt t="53802" x="9682163" y="3633788"/>
          <p14:tracePt t="53810" x="9729788" y="3617913"/>
          <p14:tracePt t="53818" x="9809163" y="3602038"/>
          <p14:tracePt t="53826" x="9879013" y="3586163"/>
          <p14:tracePt t="53835" x="9974263" y="3586163"/>
          <p14:tracePt t="53842" x="10075863" y="3562350"/>
          <p14:tracePt t="53851" x="10155238" y="3546475"/>
          <p14:tracePt t="53858" x="10225088" y="3522663"/>
          <p14:tracePt t="53868" x="10280650" y="3492500"/>
          <p14:tracePt t="53874" x="10288588" y="3492500"/>
          <p14:tracePt t="53882" x="10304463" y="3476625"/>
          <p14:tracePt t="54277" x="10296525" y="3476625"/>
          <p14:tracePt t="54332" x="10288588" y="3476625"/>
          <p14:tracePt t="54477" x="10288588" y="3460750"/>
          <p14:tracePt t="54490" x="10288588" y="3452813"/>
          <p14:tracePt t="54498" x="10272713" y="3452813"/>
          <p14:tracePt t="54513" x="10272713" y="3436938"/>
          <p14:tracePt t="54522" x="10272713" y="3421063"/>
          <p14:tracePt t="54538" x="10272713" y="3413125"/>
          <p14:tracePt t="54554" x="10272713" y="3397250"/>
          <p14:tracePt t="58051" x="10256838" y="3397250"/>
          <p14:tracePt t="58163" x="10240963" y="3397250"/>
          <p14:tracePt t="60347" x="10233025" y="3397250"/>
          <p14:tracePt t="61098" x="10217150" y="3397250"/>
          <p14:tracePt t="70699" x="10217150" y="3405188"/>
          <p14:tracePt t="70716" x="10217150" y="3413125"/>
          <p14:tracePt t="70722" x="10225088" y="3429000"/>
          <p14:tracePt t="70730" x="10233025" y="3429000"/>
          <p14:tracePt t="70738" x="10264775" y="3444875"/>
          <p14:tracePt t="70745" x="10280650" y="3444875"/>
          <p14:tracePt t="70754" x="10304463" y="3444875"/>
          <p14:tracePt t="70762" x="10344150" y="3460750"/>
          <p14:tracePt t="70771" x="10352088" y="3460750"/>
          <p14:tracePt t="70778" x="10382250" y="3460750"/>
          <p14:tracePt t="70786" x="10398125" y="3460750"/>
          <p14:tracePt t="70794" x="10398125" y="3476625"/>
          <p14:tracePt t="70803" x="10406063" y="3476625"/>
          <p14:tracePt t="70810" x="10421938" y="3476625"/>
          <p14:tracePt t="70821" x="10437813" y="3484563"/>
          <p14:tracePt t="70826" x="10445750" y="3484563"/>
          <p14:tracePt t="70834" x="10461625" y="3500438"/>
          <p14:tracePt t="70842" x="10493375" y="3500438"/>
          <p14:tracePt t="70849" x="10501313" y="3514725"/>
          <p14:tracePt t="70858" x="10517188" y="3514725"/>
          <p14:tracePt t="70865" x="10533063" y="3514725"/>
          <p14:tracePt t="70874" x="10563225" y="3530600"/>
          <p14:tracePt t="70881" x="10571163" y="3530600"/>
          <p14:tracePt t="70890" x="10602913" y="3530600"/>
          <p14:tracePt t="70897" x="10618788" y="3530600"/>
          <p14:tracePt t="70906" x="10642600" y="3546475"/>
          <p14:tracePt t="70913" x="10674350" y="3546475"/>
          <p14:tracePt t="70922" x="10706100" y="3546475"/>
          <p14:tracePt t="70930" x="10736263" y="3546475"/>
          <p14:tracePt t="70937" x="10783888" y="3546475"/>
          <p14:tracePt t="70945" x="10815638" y="3546475"/>
          <p14:tracePt t="70954" x="10871200" y="3546475"/>
          <p14:tracePt t="70962" x="10917238" y="3546475"/>
          <p14:tracePt t="70969" x="10948988" y="3546475"/>
          <p14:tracePt t="70978" x="10980738" y="3546475"/>
          <p14:tracePt t="70987" x="11012488" y="3546475"/>
          <p14:tracePt t="70994" x="11020425" y="3546475"/>
          <p14:tracePt t="71003" x="11036300" y="3554413"/>
          <p14:tracePt t="71042" x="11052175" y="3554413"/>
          <p14:tracePt t="71050" x="11060113" y="3554413"/>
          <p14:tracePt t="71058" x="11074400" y="3554413"/>
          <p14:tracePt t="71066" x="11090275" y="3554413"/>
          <p14:tracePt t="71074" x="11098213" y="3554413"/>
          <p14:tracePt t="71081" x="11129963" y="3554413"/>
          <p14:tracePt t="71090" x="11145838" y="3554413"/>
          <p14:tracePt t="71097" x="11169650" y="3554413"/>
          <p14:tracePt t="71106" x="11185525" y="3554413"/>
          <p14:tracePt t="71113" x="11201400" y="3554413"/>
          <p14:tracePt t="71121" x="11233150" y="3546475"/>
          <p14:tracePt t="71136" x="11239500" y="3546475"/>
          <p14:tracePt t="71138" x="11287125" y="3546475"/>
          <p14:tracePt t="71146" x="11318875" y="3546475"/>
          <p14:tracePt t="71154" x="11350625" y="3546475"/>
          <p14:tracePt t="71162" x="11382375" y="3546475"/>
          <p14:tracePt t="71170" x="11406188" y="3546475"/>
          <p14:tracePt t="71187" x="11420475" y="3546475"/>
          <p14:tracePt t="71203" x="11436350" y="3554413"/>
          <p14:tracePt t="71210" x="11452225" y="3554413"/>
          <p14:tracePt t="71221" x="11460163" y="3554413"/>
          <p14:tracePt t="71225" x="11476038" y="3554413"/>
          <p14:tracePt t="71242" x="11491913" y="3554413"/>
          <p14:tracePt t="71483" x="11483975" y="3554413"/>
          <p14:tracePt t="71507" x="11468100" y="3554413"/>
          <p14:tracePt t="71539" x="11460163" y="3546475"/>
          <p14:tracePt t="71602" x="11444288" y="3546475"/>
          <p14:tracePt t="71626" x="11428413" y="3546475"/>
          <p14:tracePt t="71633" x="11412538" y="3546475"/>
          <p14:tracePt t="71642" x="11406188" y="3546475"/>
          <p14:tracePt t="71650" x="11390313" y="3546475"/>
          <p14:tracePt t="71658" x="11374438" y="3546475"/>
          <p14:tracePt t="71674" x="11366500" y="3546475"/>
          <p14:tracePt t="71691" x="11350625" y="3546475"/>
          <p14:tracePt t="73507" x="11350625" y="3538538"/>
          <p14:tracePt t="73515" x="11358563" y="3538538"/>
          <p14:tracePt t="73530" x="11366500" y="3522663"/>
          <p14:tracePt t="73554" x="11382375" y="3522663"/>
          <p14:tracePt t="73587" x="11398250" y="3522663"/>
          <p14:tracePt t="73611" x="11398250" y="3530600"/>
          <p14:tracePt t="73617" x="11398250" y="3538538"/>
          <p14:tracePt t="73627" x="11406188" y="3554413"/>
          <p14:tracePt t="73634" x="11420475" y="3586163"/>
          <p14:tracePt t="73642" x="11420475" y="3617913"/>
          <p14:tracePt t="73650" x="11436350" y="3649663"/>
          <p14:tracePt t="73657" x="11460163" y="3695700"/>
          <p14:tracePt t="73666" x="11460163" y="3727450"/>
          <p14:tracePt t="73674" x="11476038" y="3759200"/>
          <p14:tracePt t="73682" x="11483975" y="3775075"/>
          <p14:tracePt t="73689" x="11483975" y="3790950"/>
          <p14:tracePt t="73698" x="11483975" y="3814763"/>
          <p14:tracePt t="73705" x="11483975" y="3830638"/>
          <p14:tracePt t="73714" x="11483975" y="3860800"/>
          <p14:tracePt t="73721" x="11483975" y="3868738"/>
          <p14:tracePt t="73730" x="11483975" y="3900488"/>
          <p14:tracePt t="73738" x="11483975" y="3932238"/>
          <p14:tracePt t="73746" x="11476038" y="3963988"/>
          <p14:tracePt t="73754" x="11476038" y="3979863"/>
          <p14:tracePt t="73763" x="11468100" y="3987800"/>
          <p14:tracePt t="73770" x="11468100" y="4019550"/>
          <p14:tracePt t="73777" x="11452225" y="4049713"/>
          <p14:tracePt t="73786" x="11428413" y="4081463"/>
          <p14:tracePt t="73795" x="11412538" y="4113213"/>
          <p14:tracePt t="73802" x="11382375" y="4152900"/>
          <p14:tracePt t="73811" x="11366500" y="4184650"/>
          <p14:tracePt t="73818" x="11350625" y="4214813"/>
          <p14:tracePt t="73829" x="11318875" y="4230688"/>
          <p14:tracePt t="73834" x="11303000" y="4262438"/>
          <p14:tracePt t="73845" x="11287125" y="4278313"/>
          <p14:tracePt t="73850" x="11279188" y="4278313"/>
          <p14:tracePt t="73858" x="11263313" y="4286250"/>
          <p14:tracePt t="73874" x="11247438" y="4286250"/>
          <p14:tracePt t="73882" x="11247438" y="4302125"/>
          <p14:tracePt t="73890" x="11233150" y="4302125"/>
          <p14:tracePt t="73898" x="11225213" y="4302125"/>
          <p14:tracePt t="73914" x="11209338" y="4302125"/>
          <p14:tracePt t="73921" x="11193463" y="4302125"/>
          <p14:tracePt t="73930" x="11185525" y="4302125"/>
          <p14:tracePt t="73937" x="11169650" y="4302125"/>
          <p14:tracePt t="73946" x="11153775" y="4302125"/>
          <p14:tracePt t="73954" x="11129963" y="4302125"/>
          <p14:tracePt t="73962" x="11114088" y="4302125"/>
          <p14:tracePt t="73970" x="11098213" y="4294188"/>
          <p14:tracePt t="73978" x="11066463" y="4294188"/>
          <p14:tracePt t="73986" x="11060113" y="4286250"/>
          <p14:tracePt t="73995" x="11044238" y="4270375"/>
          <p14:tracePt t="74002" x="11028363" y="4270375"/>
          <p14:tracePt t="74011" x="11028363" y="4254500"/>
          <p14:tracePt t="74018" x="11020425" y="4254500"/>
          <p14:tracePt t="74029" x="11004550" y="4238625"/>
          <p14:tracePt t="74034" x="10972800" y="4230688"/>
          <p14:tracePt t="74044" x="10956925" y="4230688"/>
          <p14:tracePt t="74050" x="10948988" y="4214813"/>
          <p14:tracePt t="74058" x="10933113" y="4214813"/>
          <p14:tracePt t="74065" x="10917238" y="4200525"/>
          <p14:tracePt t="74082" x="10909300" y="4200525"/>
          <p14:tracePt t="74106" x="10909300" y="4184650"/>
          <p14:tracePt t="74114" x="10893425" y="4184650"/>
          <p14:tracePt t="74121" x="10879138" y="4176713"/>
          <p14:tracePt t="74130" x="10879138" y="4160838"/>
          <p14:tracePt t="74144" x="10871200" y="4160838"/>
          <p14:tracePt t="74145" x="10855325" y="4144963"/>
          <p14:tracePt t="74153" x="10839450" y="4137025"/>
          <p14:tracePt t="74162" x="10839450" y="4121150"/>
          <p14:tracePt t="74170" x="10823575" y="4121150"/>
          <p14:tracePt t="74186" x="10823575" y="4105275"/>
          <p14:tracePt t="74194" x="10815638" y="4105275"/>
          <p14:tracePt t="74213" x="10799763" y="4105275"/>
          <p14:tracePt t="74218" x="10799763" y="4097338"/>
          <p14:tracePt t="74227" x="10783888" y="4097338"/>
          <p14:tracePt t="74234" x="10775950" y="4081463"/>
          <p14:tracePt t="74244" x="10744200" y="4065588"/>
          <p14:tracePt t="74250" x="10690225" y="4027488"/>
          <p14:tracePt t="74258" x="10658475" y="4011613"/>
          <p14:tracePt t="74266" x="10602913" y="3979863"/>
          <p14:tracePt t="74274" x="10571163" y="3924300"/>
          <p14:tracePt t="74282" x="10533063" y="3868738"/>
          <p14:tracePt t="74290" x="10517188" y="3822700"/>
          <p14:tracePt t="74298" x="10501313" y="3767138"/>
          <p14:tracePt t="74307" x="10501313" y="3695700"/>
          <p14:tracePt t="74314" x="10501313" y="3625850"/>
          <p14:tracePt t="74321" x="10501313" y="3594100"/>
          <p14:tracePt t="74330" x="10501313" y="3546475"/>
          <p14:tracePt t="74337" x="10501313" y="3530600"/>
          <p14:tracePt t="74346" x="10501313" y="3508375"/>
          <p14:tracePt t="74353" x="10509250" y="3492500"/>
          <p14:tracePt t="74362" x="10517188" y="3492500"/>
          <p14:tracePt t="74370" x="10547350" y="3476625"/>
          <p14:tracePt t="74378" x="10563225" y="3476625"/>
          <p14:tracePt t="74386" x="10587038" y="3476625"/>
          <p14:tracePt t="74394" x="10626725" y="3460750"/>
          <p14:tracePt t="74402" x="10674350" y="3460750"/>
          <p14:tracePt t="74410" x="10720388" y="3460750"/>
          <p14:tracePt t="74418" x="10775950" y="3444875"/>
          <p14:tracePt t="74427" x="10823575" y="3429000"/>
          <p14:tracePt t="74434" x="10893425" y="3429000"/>
          <p14:tracePt t="74443" x="10925175" y="3429000"/>
          <p14:tracePt t="74450" x="10980738" y="3429000"/>
          <p14:tracePt t="74461" x="11012488" y="3413125"/>
          <p14:tracePt t="74466" x="11044238" y="3413125"/>
          <p14:tracePt t="74474" x="11052175" y="3413125"/>
          <p14:tracePt t="74481" x="11066463" y="3413125"/>
          <p14:tracePt t="74490" x="11082338" y="3413125"/>
          <p14:tracePt t="74498" x="11106150" y="3413125"/>
          <p14:tracePt t="74506" x="11122025" y="3413125"/>
          <p14:tracePt t="74514" x="11153775" y="3421063"/>
          <p14:tracePt t="74521" x="11185525" y="3436938"/>
          <p14:tracePt t="74530" x="11217275" y="3436938"/>
          <p14:tracePt t="74537" x="11233150" y="3444875"/>
          <p14:tracePt t="74546" x="11255375" y="3444875"/>
          <p14:tracePt t="74553" x="11271250" y="3460750"/>
          <p14:tracePt t="74562" x="11287125" y="3460750"/>
          <p14:tracePt t="74569" x="11295063" y="3476625"/>
          <p14:tracePt t="74586" x="11310938" y="3484563"/>
          <p14:tracePt t="74602" x="11326813" y="3514725"/>
          <p14:tracePt t="74610" x="11342688" y="3530600"/>
          <p14:tracePt t="74618" x="11350625" y="3562350"/>
          <p14:tracePt t="74627" x="11350625" y="3586163"/>
          <p14:tracePt t="74634" x="11366500" y="3602038"/>
          <p14:tracePt t="74645" x="11366500" y="3633788"/>
          <p14:tracePt t="74649" x="11382375" y="3641725"/>
          <p14:tracePt t="74659" x="11382375" y="3673475"/>
          <p14:tracePt t="74666" x="11382375" y="3687763"/>
          <p14:tracePt t="74674" x="11382375" y="3711575"/>
          <p14:tracePt t="74682" x="11382375" y="3743325"/>
          <p14:tracePt t="74690" x="11382375" y="3775075"/>
          <p14:tracePt t="74698" x="11374438" y="3806825"/>
          <p14:tracePt t="74706" x="11358563" y="3838575"/>
          <p14:tracePt t="74714" x="11318875" y="3876675"/>
          <p14:tracePt t="74721" x="11303000" y="3924300"/>
          <p14:tracePt t="74730" x="11271250" y="3956050"/>
          <p14:tracePt t="74737" x="11255375" y="3995738"/>
          <p14:tracePt t="74746" x="11225213" y="4011613"/>
          <p14:tracePt t="74753" x="11193463" y="4041775"/>
          <p14:tracePt t="74761" x="11153775" y="4057650"/>
          <p14:tracePt t="74769" x="11129963" y="4057650"/>
          <p14:tracePt t="74778" x="11098213" y="4073525"/>
          <p14:tracePt t="74785" x="11060113" y="4089400"/>
          <p14:tracePt t="74793" x="11028363" y="4105275"/>
          <p14:tracePt t="74802" x="11004550" y="4105275"/>
          <p14:tracePt t="74810" x="10972800" y="4105275"/>
          <p14:tracePt t="74818" x="10917238" y="4105275"/>
          <p14:tracePt t="74826" x="10885488" y="4105275"/>
          <p14:tracePt t="74834" x="10839450" y="4105275"/>
          <p14:tracePt t="74843" x="10807700" y="4105275"/>
          <p14:tracePt t="74850" x="10736263" y="4105275"/>
          <p14:tracePt t="74859" x="10666413" y="4097338"/>
          <p14:tracePt t="74866" x="10594975" y="4073525"/>
          <p14:tracePt t="74875" x="10539413" y="4057650"/>
          <p14:tracePt t="74882" x="10525125" y="4027488"/>
          <p14:tracePt t="74889" x="10493375" y="3995738"/>
          <p14:tracePt t="74898" x="10453688" y="3940175"/>
          <p14:tracePt t="74905" x="10437813" y="3908425"/>
          <p14:tracePt t="74914" x="10437813" y="3876675"/>
          <p14:tracePt t="74922" x="10421938" y="3846513"/>
          <p14:tracePt t="74930" x="10421938" y="3814763"/>
          <p14:tracePt t="74937" x="10421938" y="3783013"/>
          <p14:tracePt t="74946" x="10421938" y="3759200"/>
          <p14:tracePt t="74954" x="10421938" y="3727450"/>
          <p14:tracePt t="74962" x="10429875" y="3673475"/>
          <p14:tracePt t="74969" x="10445750" y="3657600"/>
          <p14:tracePt t="74978" x="10461625" y="3633788"/>
          <p14:tracePt t="74985" x="10477500" y="3602038"/>
          <p14:tracePt t="74995" x="10509250" y="3562350"/>
          <p14:tracePt t="75002" x="10525125" y="3554413"/>
          <p14:tracePt t="75010" x="10555288" y="3538538"/>
          <p14:tracePt t="75018" x="10571163" y="3522663"/>
          <p14:tracePt t="75026" x="10594975" y="3508375"/>
          <p14:tracePt t="75034" x="10626725" y="3492500"/>
          <p14:tracePt t="75042" x="10658475" y="3492500"/>
          <p14:tracePt t="75050" x="10690225" y="3476625"/>
          <p14:tracePt t="75060" x="10720388" y="3476625"/>
          <p14:tracePt t="75066" x="10752138" y="3460750"/>
          <p14:tracePt t="75075" x="10783888" y="3460750"/>
          <p14:tracePt t="75082" x="10799763" y="3460750"/>
          <p14:tracePt t="75090" x="10823575" y="3460750"/>
          <p14:tracePt t="75098" x="10855325" y="3460750"/>
          <p14:tracePt t="75105" x="10909300" y="3460750"/>
          <p14:tracePt t="75114" x="10956925" y="3460750"/>
          <p14:tracePt t="75121" x="11004550" y="3460750"/>
          <p14:tracePt t="75130" x="11060113" y="3468688"/>
          <p14:tracePt t="75137" x="11114088" y="3484563"/>
          <p14:tracePt t="75158" x="11217275" y="3522663"/>
          <p14:tracePt t="75162" x="11247438" y="3538538"/>
          <p14:tracePt t="75170" x="11263313" y="3538538"/>
          <p14:tracePt t="75178" x="11287125" y="3554413"/>
          <p14:tracePt t="75210" x="11303000" y="3554413"/>
          <p14:tracePt t="75226" x="11303000" y="3562350"/>
          <p14:tracePt t="75234" x="11318875" y="3594100"/>
          <p14:tracePt t="75243" x="11334750" y="3625850"/>
          <p14:tracePt t="75250" x="11366500" y="3665538"/>
          <p14:tracePt t="75259" x="11382375" y="3695700"/>
          <p14:tracePt t="75266" x="11406188" y="3743325"/>
          <p14:tracePt t="75277" x="11436350" y="3783013"/>
          <p14:tracePt t="75282" x="11452225" y="3814763"/>
          <p14:tracePt t="75290" x="11468100" y="3822700"/>
          <p14:tracePt t="75298" x="11476038" y="3838575"/>
          <p14:tracePt t="75305" x="11476038" y="3854450"/>
          <p14:tracePt t="75322" x="11476038" y="3860800"/>
          <p14:tracePt t="75346" x="11476038" y="3876675"/>
          <p14:tracePt t="75354" x="11491913" y="3876675"/>
          <p14:tracePt t="75362" x="11491913" y="3892550"/>
          <p14:tracePt t="75369" x="11491913" y="3908425"/>
          <p14:tracePt t="75386" x="11491913" y="3916363"/>
          <p14:tracePt t="75394" x="11507788" y="3916363"/>
          <p14:tracePt t="75515" x="11507788" y="3932238"/>
          <p14:tracePt t="75522" x="11515725" y="3932238"/>
          <p14:tracePt t="75530" x="11531600" y="3932238"/>
          <p14:tracePt t="75545" x="11547475" y="3932238"/>
          <p14:tracePt t="75562" x="11563350" y="3932238"/>
          <p14:tracePt t="75578" x="11571288" y="3932238"/>
          <p14:tracePt t="75585" x="11601450" y="3932238"/>
          <p14:tracePt t="75594" x="11617325" y="3932238"/>
          <p14:tracePt t="75610" x="11625263" y="3932238"/>
          <p14:tracePt t="75617" x="11641138" y="3932238"/>
          <p14:tracePt t="75634" x="11657013" y="3932238"/>
          <p14:tracePt t="75661" x="11664950" y="3932238"/>
          <p14:tracePt t="75682" x="11680825" y="3924300"/>
          <p14:tracePt t="75844" x="11672888" y="3916363"/>
          <p14:tracePt t="75858" x="11664950" y="3916363"/>
          <p14:tracePt t="75874" x="11649075" y="3916363"/>
          <p14:tracePt t="78883" x="11633200" y="3916363"/>
          <p14:tracePt t="78971" x="11625263" y="3916363"/>
          <p14:tracePt t="78985" x="11609388" y="3916363"/>
          <p14:tracePt t="78994" x="11593513" y="3932238"/>
          <p14:tracePt t="79002" x="11579225" y="3948113"/>
          <p14:tracePt t="79010" x="11579225" y="3956050"/>
          <p14:tracePt t="79017" x="11571288" y="3971925"/>
          <p14:tracePt t="79026" x="11555413" y="3971925"/>
          <p14:tracePt t="79034" x="11539538" y="3971925"/>
          <p14:tracePt t="79042" x="11515725" y="3987800"/>
          <p14:tracePt t="79050" x="11499850" y="3987800"/>
          <p14:tracePt t="79058" x="11468100" y="4003675"/>
          <p14:tracePt t="79065" x="11436350" y="4003675"/>
          <p14:tracePt t="79074" x="11428413" y="4003675"/>
          <p14:tracePt t="79082" x="11412538" y="4003675"/>
          <p14:tracePt t="79090" x="11398250" y="4019550"/>
          <p14:tracePt t="79106" x="11382375" y="4019550"/>
          <p14:tracePt t="79170" x="11374438" y="4019550"/>
          <p14:tracePt t="79307" x="11398250" y="4011613"/>
          <p14:tracePt t="79314" x="11420475" y="4011613"/>
          <p14:tracePt t="79322" x="11452225" y="4011613"/>
          <p14:tracePt t="79330" x="11483975" y="4011613"/>
          <p14:tracePt t="79338" x="11499850" y="4011613"/>
          <p14:tracePt t="79346" x="11507788" y="4011613"/>
          <p14:tracePt t="79354" x="11539538" y="4011613"/>
          <p14:tracePt t="79386" x="11555413" y="4011613"/>
          <p14:tracePt t="79475" x="11563350" y="3995738"/>
          <p14:tracePt t="79490" x="11579225" y="3995738"/>
          <p14:tracePt t="79497" x="11579225" y="3979863"/>
          <p14:tracePt t="79514" x="11593513" y="3979863"/>
          <p14:tracePt t="79530" x="11593513" y="3971925"/>
          <p14:tracePt t="80547" x="11593513" y="3956050"/>
          <p14:tracePt t="80555" x="11593513" y="3940175"/>
          <p14:tracePt t="80562" x="11609388" y="3924300"/>
          <p14:tracePt t="80570" x="11617325" y="3916363"/>
          <p14:tracePt t="80588" x="11617325" y="3900488"/>
          <p14:tracePt t="80594" x="11633200" y="3900488"/>
          <p14:tracePt t="87539" x="11625263" y="3900488"/>
          <p14:tracePt t="87546" x="11617325" y="3900488"/>
          <p14:tracePt t="87554" x="11601450" y="3900488"/>
          <p14:tracePt t="87562" x="11585575" y="3900488"/>
          <p14:tracePt t="87578" x="11571288" y="3900488"/>
          <p14:tracePt t="87651" x="11563350" y="3900488"/>
          <p14:tracePt t="87691" x="11547475" y="3900488"/>
          <p14:tracePt t="87707" x="11531600" y="3900488"/>
          <p14:tracePt t="87731" x="11523663" y="3900488"/>
          <p14:tracePt t="88027" x="11507788" y="3900488"/>
          <p14:tracePt t="88044" x="11491913" y="3900488"/>
          <p14:tracePt t="88050" x="11491913" y="3908425"/>
          <p14:tracePt t="88066" x="11483975" y="3908425"/>
          <p14:tracePt t="90507" x="11483975" y="3884613"/>
          <p14:tracePt t="90522" x="11483975" y="3868738"/>
          <p14:tracePt t="90530" x="11499850" y="3868738"/>
          <p14:tracePt t="90538" x="11499850" y="3860800"/>
          <p14:tracePt t="90545" x="11515725" y="3846513"/>
          <p14:tracePt t="90563" x="11515725" y="3830638"/>
          <p14:tracePt t="90570" x="11531600" y="3830638"/>
          <p14:tracePt t="96131" x="11507788" y="3830638"/>
          <p14:tracePt t="96138" x="11476038" y="3830638"/>
          <p14:tracePt t="96146" x="11460163" y="3830638"/>
          <p14:tracePt t="96154" x="11452225" y="3830638"/>
          <p14:tracePt t="96339" x="11452225" y="3838575"/>
          <p14:tracePt t="96347" x="11452225" y="3854450"/>
          <p14:tracePt t="96354" x="11452225" y="3876675"/>
          <p14:tracePt t="96361" x="11436350" y="3908425"/>
          <p14:tracePt t="96370" x="11436350" y="3924300"/>
          <p14:tracePt t="96377" x="11420475" y="3956050"/>
          <p14:tracePt t="96386" x="11420475" y="3987800"/>
          <p14:tracePt t="96394" x="11406188" y="4019550"/>
          <p14:tracePt t="96403" x="11382375" y="4065588"/>
          <p14:tracePt t="96410" x="11366500" y="4097338"/>
          <p14:tracePt t="96419" x="11350625" y="4152900"/>
          <p14:tracePt t="96426" x="11334750" y="4184650"/>
          <p14:tracePt t="96436" x="11318875" y="4238625"/>
          <p14:tracePt t="96442" x="11303000" y="4286250"/>
          <p14:tracePt t="96450" x="11263313" y="4341813"/>
          <p14:tracePt t="96457" x="11233150" y="4395788"/>
          <p14:tracePt t="96466" x="11217275" y="4443413"/>
          <p14:tracePt t="96474" x="11177588" y="4483100"/>
          <p14:tracePt t="96481" x="11161713" y="4530725"/>
          <p14:tracePt t="96490" x="11129963" y="4545013"/>
          <p14:tracePt t="96497" x="11098213" y="4600575"/>
          <p14:tracePt t="96506" x="11082338" y="4616450"/>
          <p14:tracePt t="96513" x="11052175" y="4648200"/>
          <p14:tracePt t="96522" x="11020425" y="4679950"/>
          <p14:tracePt t="96529" x="11004550" y="4711700"/>
          <p14:tracePt t="96538" x="10972800" y="4725988"/>
          <p14:tracePt t="96545" x="10956925" y="4741863"/>
          <p14:tracePt t="96553" x="10925175" y="4757738"/>
          <p14:tracePt t="96561" x="10893425" y="4773613"/>
          <p14:tracePt t="96570" x="10863263" y="4789488"/>
          <p14:tracePt t="96578" x="10807700" y="4805363"/>
          <p14:tracePt t="96585" x="10775950" y="4821238"/>
          <p14:tracePt t="96594" x="10744200" y="4821238"/>
          <p14:tracePt t="96602" x="10720388" y="4821238"/>
          <p14:tracePt t="96610" x="10682288" y="4837113"/>
          <p14:tracePt t="96619" x="10674350" y="4837113"/>
          <p14:tracePt t="96626" x="10642600" y="4852988"/>
          <p14:tracePt t="96637" x="10626725" y="4852988"/>
          <p14:tracePt t="96642" x="10618788" y="4868863"/>
          <p14:tracePt t="96653" x="10587038" y="4876800"/>
          <p14:tracePt t="96657" x="10555288" y="4891088"/>
          <p14:tracePt t="96667" x="10525125" y="4906963"/>
          <p14:tracePt t="96674" x="10509250" y="4922838"/>
          <p14:tracePt t="96681" x="10493375" y="4922838"/>
          <p14:tracePt t="96689" x="10461625" y="4938713"/>
          <p14:tracePt t="96697" x="10437813" y="4938713"/>
          <p14:tracePt t="96705" x="10421938" y="4938713"/>
          <p14:tracePt t="96714" x="10390188" y="4938713"/>
          <p14:tracePt t="96722" x="10360025" y="4938713"/>
          <p14:tracePt t="96729" x="10336213" y="4938713"/>
          <p14:tracePt t="96737" x="10304463" y="4938713"/>
          <p14:tracePt t="96745" x="10248900" y="4938713"/>
          <p14:tracePt t="96754" x="10201275" y="4938713"/>
          <p14:tracePt t="96761" x="10155238" y="4938713"/>
          <p14:tracePt t="96770" x="10083800" y="4938713"/>
          <p14:tracePt t="96777" x="10028238" y="4938713"/>
          <p14:tracePt t="96786" x="9982200" y="4930775"/>
          <p14:tracePt t="96794" x="9926638" y="4930775"/>
          <p14:tracePt t="96801" x="9894888" y="4914900"/>
          <p14:tracePt t="96810" x="9879013" y="4914900"/>
          <p14:tracePt t="96819" x="9855200" y="4914900"/>
          <p14:tracePt t="96826" x="9840913" y="4914900"/>
          <p14:tracePt t="96835" x="9825038" y="4914900"/>
          <p14:tracePt t="96842" x="9817100" y="4899025"/>
          <p14:tracePt t="96850" x="9801225" y="4899025"/>
          <p14:tracePt t="96857" x="9769475" y="4899025"/>
          <p14:tracePt t="96866" x="9737725" y="4899025"/>
          <p14:tracePt t="96873" x="9729788" y="4884738"/>
          <p14:tracePt t="96881" x="9713913" y="4884738"/>
          <p14:tracePt t="96890" x="9698038" y="4876800"/>
          <p14:tracePt t="96905" x="9690100" y="4876800"/>
          <p14:tracePt t="96913" x="9690100" y="4860925"/>
          <p14:tracePt t="96930" x="9674225" y="4860925"/>
          <p14:tracePt t="96938" x="9674225" y="4845050"/>
          <p14:tracePt t="96945" x="9659938" y="4845050"/>
          <p14:tracePt t="96962" x="9644063" y="4845050"/>
          <p14:tracePt t="96969" x="9644063" y="4837113"/>
          <p14:tracePt t="96986" x="9636125" y="4837113"/>
          <p14:tracePt t="97035" x="9620250" y="4837113"/>
          <p14:tracePt t="97042" x="9604375" y="4837113"/>
          <p14:tracePt t="97051" x="9596438" y="4837113"/>
          <p14:tracePt t="97057" x="9564688" y="4837113"/>
          <p14:tracePt t="97074" x="9548813" y="4837113"/>
          <p14:tracePt t="97082" x="9540875" y="4837113"/>
          <p14:tracePt t="97098" x="9525000" y="4837113"/>
          <p14:tracePt t="97114" x="9509125" y="4837113"/>
          <p14:tracePt t="97130" x="9501188" y="4837113"/>
          <p14:tracePt t="97146" x="9486900" y="4837113"/>
          <p14:tracePt t="97219" x="9471025" y="4837113"/>
          <p14:tracePt t="97233" x="9455150" y="4837113"/>
          <p14:tracePt t="97242" x="9455150" y="4852988"/>
          <p14:tracePt t="97267" x="9447213" y="4852988"/>
          <p14:tracePt t="97291" x="9431338" y="4852988"/>
          <p14:tracePt t="97306" x="9415463" y="4852988"/>
          <p14:tracePt t="97313" x="9407525" y="4852988"/>
          <p14:tracePt t="97322" x="9407525" y="4845050"/>
          <p14:tracePt t="97329" x="9391650" y="4845050"/>
          <p14:tracePt t="97338" x="9375775" y="4837113"/>
          <p14:tracePt t="97345" x="9375775" y="4821238"/>
          <p14:tracePt t="97353" x="9359900" y="4805363"/>
          <p14:tracePt t="97369" x="9351963" y="4805363"/>
          <p14:tracePt t="97378" x="9351963" y="4789488"/>
          <p14:tracePt t="97402" x="9336088" y="4781550"/>
          <p14:tracePt t="97434" x="9320213" y="4781550"/>
          <p14:tracePt t="97441" x="9313863" y="4765675"/>
          <p14:tracePt t="97467" x="9313863" y="4749800"/>
          <p14:tracePt t="97474" x="9297988" y="4741863"/>
          <p14:tracePt t="97490" x="9297988" y="4725988"/>
          <p14:tracePt t="97506" x="9297988" y="4711700"/>
          <p14:tracePt t="97538" x="9282113" y="4711700"/>
          <p14:tracePt t="97612" x="9282113" y="4703763"/>
          <p14:tracePt t="97618" x="9290050" y="4703763"/>
          <p14:tracePt t="97634" x="9305925" y="4703763"/>
          <p14:tracePt t="97642" x="9305925" y="4687888"/>
          <p14:tracePt t="97674" x="9313863" y="4687888"/>
          <p14:tracePt t="97706" x="9313863" y="4672013"/>
          <p14:tracePt t="97804" x="9313863" y="4679950"/>
          <p14:tracePt t="97809" x="9313863" y="4695825"/>
          <p14:tracePt t="97818" x="9313863" y="4703763"/>
          <p14:tracePt t="97825" x="9313863" y="4718050"/>
          <p14:tracePt t="97842" x="9297988" y="4733925"/>
          <p14:tracePt t="97850" x="9282113" y="4733925"/>
          <p14:tracePt t="97858" x="9266238" y="4733925"/>
          <p14:tracePt t="97868" x="9258300" y="4733925"/>
          <p14:tracePt t="97873" x="9242425" y="4741863"/>
          <p14:tracePt t="97884" x="9226550" y="4741863"/>
          <p14:tracePt t="97890" x="9202738" y="4757738"/>
          <p14:tracePt t="97899" x="9186863" y="4757738"/>
          <p14:tracePt t="97908" x="9155113" y="4757738"/>
          <p14:tracePt t="97943" x="9101138" y="4773613"/>
          <p14:tracePt t="97952" x="9093200" y="4773613"/>
          <p14:tracePt t="97966" x="9077325" y="4773613"/>
          <p14:tracePt t="97971" x="9061450" y="4765675"/>
          <p14:tracePt t="97978" x="9053513" y="4757738"/>
          <p14:tracePt t="97985" x="9037638" y="4741863"/>
          <p14:tracePt t="97995" x="9021763" y="4725988"/>
          <p14:tracePt t="98001" x="8974138" y="4695825"/>
          <p14:tracePt t="98009" x="8967788" y="4679950"/>
          <p14:tracePt t="98018" x="8951913" y="4656138"/>
          <p14:tracePt t="98026" x="8936038" y="4624388"/>
          <p14:tracePt t="98035" x="8920163" y="4608513"/>
          <p14:tracePt t="98043" x="8920163" y="4592638"/>
          <p14:tracePt t="98050" x="8920163" y="4568825"/>
          <p14:tracePt t="98058" x="8920163" y="4552950"/>
          <p14:tracePt t="98068" x="8920163" y="4538663"/>
          <p14:tracePt t="98074" x="8920163" y="4522788"/>
          <p14:tracePt t="98085" x="8920163" y="4514850"/>
          <p14:tracePt t="98098" x="8920163" y="4498975"/>
          <p14:tracePt t="98105" x="8928100" y="4483100"/>
          <p14:tracePt t="98114" x="8928100" y="4475163"/>
          <p14:tracePt t="98132" x="8951913" y="4459288"/>
          <p14:tracePt t="98138" x="8967788" y="4459288"/>
          <p14:tracePt t="98145" x="8967788" y="4443413"/>
          <p14:tracePt t="98154" x="8974138" y="4443413"/>
          <p14:tracePt t="98163" x="8990013" y="4443413"/>
          <p14:tracePt t="98169" x="8990013" y="4427538"/>
          <p14:tracePt t="98177" x="9005888" y="4427538"/>
          <p14:tracePt t="98194" x="9021763" y="4427538"/>
          <p14:tracePt t="98202" x="9029700" y="4427538"/>
          <p14:tracePt t="98209" x="9045575" y="4427538"/>
          <p14:tracePt t="98218" x="9061450" y="4427538"/>
          <p14:tracePt t="98226" x="9085263" y="4427538"/>
          <p14:tracePt t="98234" x="9101138" y="4427538"/>
          <p14:tracePt t="98242" x="9132888" y="4427538"/>
          <p14:tracePt t="98250" x="9140825" y="4427538"/>
          <p14:tracePt t="98258" x="9155113" y="4427538"/>
          <p14:tracePt t="98268" x="9186863" y="4427538"/>
          <p14:tracePt t="98274" x="9194800" y="4427538"/>
          <p14:tracePt t="98289" x="9210675" y="4427538"/>
          <p14:tracePt t="98297" x="9226550" y="4427538"/>
          <p14:tracePt t="98306" x="9242425" y="4427538"/>
          <p14:tracePt t="98321" x="9250363" y="4435475"/>
          <p14:tracePt t="98338" x="9266238" y="4451350"/>
          <p14:tracePt t="98346" x="9282113" y="4451350"/>
          <p14:tracePt t="98354" x="9290050" y="4467225"/>
          <p14:tracePt t="98361" x="9305925" y="4467225"/>
          <p14:tracePt t="98369" x="9305925" y="4475163"/>
          <p14:tracePt t="98377" x="9320213" y="4475163"/>
          <p14:tracePt t="98386" x="9328150" y="4491038"/>
          <p14:tracePt t="98394" x="9328150" y="4506913"/>
          <p14:tracePt t="98402" x="9344025" y="4514850"/>
          <p14:tracePt t="98409" x="9359900" y="4530725"/>
          <p14:tracePt t="98418" x="9375775" y="4560888"/>
          <p14:tracePt t="98426" x="9391650" y="4592638"/>
          <p14:tracePt t="98433" x="9391650" y="4624388"/>
          <p14:tracePt t="98442" x="9391650" y="4656138"/>
          <p14:tracePt t="98449" x="9407525" y="4664075"/>
          <p14:tracePt t="98458" x="9407525" y="4695825"/>
          <p14:tracePt t="98466" x="9407525" y="4711700"/>
          <p14:tracePt t="98474" x="9407525" y="4718050"/>
          <p14:tracePt t="98490" x="9407525" y="4733925"/>
          <p14:tracePt t="98500" x="9399588" y="4733925"/>
          <p14:tracePt t="98514" x="9399588" y="4749800"/>
          <p14:tracePt t="98531" x="9383713" y="4765675"/>
          <p14:tracePt t="98595" x="9367838" y="4765675"/>
          <p14:tracePt t="98610" x="9359900" y="4773613"/>
          <p14:tracePt t="98618" x="9344025" y="4773613"/>
          <p14:tracePt t="98643" x="9328150" y="4773613"/>
          <p14:tracePt t="98649" x="9328150" y="4789488"/>
          <p14:tracePt t="98690" x="9320213" y="4789488"/>
          <p14:tracePt t="98706" x="9305925" y="4789488"/>
          <p14:tracePt t="98722" x="9290050" y="4789488"/>
          <p14:tracePt t="98729" x="9274175" y="4789488"/>
          <p14:tracePt t="98890" x="9266238" y="4789488"/>
          <p14:tracePt t="99054" x="9250363" y="4789488"/>
          <p14:tracePt t="99074" x="9234488" y="4789488"/>
          <p14:tracePt t="99099" x="9226550" y="4789488"/>
          <p14:tracePt t="99123" x="9210675" y="4789488"/>
          <p14:tracePt t="99147" x="9194800" y="4789488"/>
          <p14:tracePt t="99153" x="9186863" y="4781550"/>
          <p14:tracePt t="99170" x="9155113" y="4781550"/>
          <p14:tracePt t="99177" x="9140825" y="4781550"/>
          <p14:tracePt t="99185" x="9124950" y="4781550"/>
          <p14:tracePt t="99202" x="9117013" y="4781550"/>
          <p14:tracePt t="99387" x="9132888" y="4781550"/>
          <p14:tracePt t="99459" x="9147175" y="4781550"/>
          <p14:tracePt t="99499" x="9147175" y="4773613"/>
          <p14:tracePt t="99538" x="9163050" y="4773613"/>
          <p14:tracePt t="99595" x="9170988" y="4773613"/>
          <p14:tracePt t="99619" x="9186863" y="4773613"/>
          <p14:tracePt t="99679" x="9202738" y="4773613"/>
          <p14:tracePt t="99707" x="9210675" y="4773613"/>
          <p14:tracePt t="99730" x="9226550" y="4773613"/>
          <p14:tracePt t="99746" x="9242425" y="4773613"/>
          <p14:tracePt t="99819" x="9234488" y="4789488"/>
          <p14:tracePt t="99827" x="9218613" y="4789488"/>
          <p14:tracePt t="99842" x="9210675" y="4789488"/>
          <p14:tracePt t="99858" x="9194800" y="4789488"/>
          <p14:tracePt t="100211" x="9178925" y="4789488"/>
          <p14:tracePt t="100267" x="9170988" y="47894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図 1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404" y="763596"/>
            <a:ext cx="2979837" cy="1740537"/>
          </a:xfrm>
          <a:prstGeom prst="rect">
            <a:avLst/>
          </a:prstGeom>
        </p:spPr>
      </p:pic>
      <p:pic>
        <p:nvPicPr>
          <p:cNvPr id="1143" name="図 1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1142" y="763596"/>
            <a:ext cx="2979837" cy="1740537"/>
          </a:xfrm>
          <a:prstGeom prst="rect">
            <a:avLst/>
          </a:prstGeom>
        </p:spPr>
      </p:pic>
      <p:pic>
        <p:nvPicPr>
          <p:cNvPr id="1144" name="図 1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2404" y="2504133"/>
            <a:ext cx="2979837" cy="1740537"/>
          </a:xfrm>
          <a:prstGeom prst="rect">
            <a:avLst/>
          </a:prstGeom>
        </p:spPr>
      </p:pic>
      <p:pic>
        <p:nvPicPr>
          <p:cNvPr id="1145" name="図 1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1142" y="2504133"/>
            <a:ext cx="2979837" cy="1740537"/>
          </a:xfrm>
          <a:prstGeom prst="rect">
            <a:avLst/>
          </a:prstGeom>
        </p:spPr>
      </p:pic>
      <p:pic>
        <p:nvPicPr>
          <p:cNvPr id="1146" name="図 1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2404" y="4229732"/>
            <a:ext cx="2979837" cy="1740537"/>
          </a:xfrm>
          <a:prstGeom prst="rect">
            <a:avLst/>
          </a:prstGeom>
        </p:spPr>
      </p:pic>
      <p:pic>
        <p:nvPicPr>
          <p:cNvPr id="1147" name="図 1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1142" y="4229732"/>
            <a:ext cx="2979837" cy="1740537"/>
          </a:xfrm>
          <a:prstGeom prst="rect">
            <a:avLst/>
          </a:prstGeom>
        </p:spPr>
      </p:pic>
      <p:sp>
        <p:nvSpPr>
          <p:cNvPr id="1148" name="四角形 472"/>
          <p:cNvSpPr>
            <a:spLocks noGrp="1"/>
          </p:cNvSpPr>
          <p:nvPr>
            <p:ph type="title"/>
          </p:nvPr>
        </p:nvSpPr>
        <p:spPr>
          <a:xfrm>
            <a:off x="3352843" y="132628"/>
            <a:ext cx="8228578" cy="66747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ja-JP" sz="3200" b="1" dirty="0"/>
              <a:t>Calibration major update, AHI-9 </a:t>
            </a:r>
            <a:r>
              <a:rPr lang="en-US" altLang="ja-JP" sz="2800" b="1" dirty="0"/>
              <a:t>(VNIR)</a:t>
            </a:r>
            <a:endParaRPr kumimoji="1" lang="ja-JP" altLang="en-US" sz="2400" b="1" dirty="0"/>
          </a:p>
        </p:txBody>
      </p:sp>
      <p:sp>
        <p:nvSpPr>
          <p:cNvPr id="1149" name="テキスト 264"/>
          <p:cNvSpPr txBox="1"/>
          <p:nvPr/>
        </p:nvSpPr>
        <p:spPr>
          <a:xfrm>
            <a:off x="6368745" y="6048435"/>
            <a:ext cx="5523456" cy="260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ja-JP" altLang="en-US"/>
            </a:pPr>
            <a:r>
              <a:rPr lang="ja-JP" altLang="en-US" sz="1100" b="1"/>
              <a:t>Data period: </a:t>
            </a:r>
            <a:r>
              <a:rPr lang="en-US" altLang="ja-JP" sz="1100"/>
              <a:t>RTM vicarious cal.: 2022/09/01-30; Ray-matching: 2022/09/02-30</a:t>
            </a:r>
          </a:p>
        </p:txBody>
      </p:sp>
      <p:sp>
        <p:nvSpPr>
          <p:cNvPr id="1150" name="四角形 268"/>
          <p:cNvSpPr>
            <a:spLocks noGrp="1"/>
          </p:cNvSpPr>
          <p:nvPr>
            <p:ph idx="1"/>
          </p:nvPr>
        </p:nvSpPr>
        <p:spPr>
          <a:xfrm>
            <a:off x="271325" y="754771"/>
            <a:ext cx="5764969" cy="1990237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180000" indent="-180000">
              <a:spcAft>
                <a:spcPts val="0"/>
              </a:spcAft>
            </a:pPr>
            <a:r>
              <a:rPr lang="ja-JP" altLang="en-US" sz="1600" dirty="0">
                <a:latin typeface="Times New Roman"/>
                <a:cs typeface="Times New Roman"/>
              </a:rPr>
              <a:t>Calibration accuracy was evaluated by the ray-matching approach and vicarious calibration approach using VIIRS and MODIS.</a:t>
            </a:r>
            <a:endParaRPr sz="3600">
              <a:latin typeface="Times New Roman"/>
              <a:cs typeface="Times New Roman"/>
            </a:endParaRPr>
          </a:p>
          <a:p>
            <a:pPr marL="180000" indent="-180000">
              <a:spcAft>
                <a:spcPts val="0"/>
              </a:spcAft>
            </a:pPr>
            <a:r>
              <a:rPr lang="ja-JP" altLang="en-US" sz="1600" dirty="0">
                <a:latin typeface="Times New Roman"/>
                <a:cs typeface="Times New Roman"/>
              </a:rPr>
              <a:t>Both of AHI8 and AHI9 are consistent with the references within around 5%</a:t>
            </a:r>
            <a:r>
              <a:rPr lang="en-US" altLang="ja-JP" sz="1600" dirty="0">
                <a:latin typeface="Times New Roman"/>
                <a:cs typeface="Times New Roman"/>
              </a:rPr>
              <a:t>, although there are differences depending on the method and the imager referred to, except for B06.</a:t>
            </a:r>
            <a:endParaRPr lang="ja-JP" altLang="en-US" sz="1200" dirty="0">
              <a:latin typeface="Times New Roman"/>
              <a:cs typeface="Times New Roman"/>
            </a:endParaRPr>
          </a:p>
        </p:txBody>
      </p:sp>
      <p:sp>
        <p:nvSpPr>
          <p:cNvPr id="1151" name="テキスト 269"/>
          <p:cNvSpPr txBox="1"/>
          <p:nvPr/>
        </p:nvSpPr>
        <p:spPr>
          <a:xfrm>
            <a:off x="6658790" y="2360868"/>
            <a:ext cx="781157" cy="16158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050" b="1">
                <a:solidFill>
                  <a:schemeClr val="tx2"/>
                </a:solidFill>
              </a:rPr>
              <a:t>H9/AHI</a:t>
            </a:r>
            <a:endParaRPr lang="ja-JP" altLang="en-US" sz="1200" b="1">
              <a:solidFill>
                <a:schemeClr val="tx2"/>
              </a:solidFill>
            </a:endParaRPr>
          </a:p>
        </p:txBody>
      </p:sp>
      <p:sp>
        <p:nvSpPr>
          <p:cNvPr id="1152" name="テキスト 270"/>
          <p:cNvSpPr txBox="1"/>
          <p:nvPr/>
        </p:nvSpPr>
        <p:spPr>
          <a:xfrm>
            <a:off x="8002114" y="2360868"/>
            <a:ext cx="781157" cy="16158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050" b="1">
                <a:solidFill>
                  <a:srgbClr val="C00000"/>
                </a:solidFill>
              </a:rPr>
              <a:t>H8/AHI</a:t>
            </a:r>
            <a:endParaRPr lang="ja-JP" altLang="en-US" sz="1200" b="1">
              <a:solidFill>
                <a:srgbClr val="C00000"/>
              </a:solidFill>
            </a:endParaRPr>
          </a:p>
        </p:txBody>
      </p:sp>
      <p:sp>
        <p:nvSpPr>
          <p:cNvPr id="1153" name="四角形 47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6861E4CE-CD1E-994D-8B42-C97B00F15A06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1154" name="四角形 3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094267"/>
              </p:ext>
            </p:extLst>
          </p:nvPr>
        </p:nvGraphicFramePr>
        <p:xfrm>
          <a:off x="1096130" y="2863520"/>
          <a:ext cx="4394363" cy="169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7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7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7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79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934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>
                          <a:latin typeface="Arial"/>
                          <a:cs typeface="Arial"/>
                        </a:rPr>
                        <a:t>AHI-9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>
                          <a:latin typeface="Arial"/>
                          <a:cs typeface="Arial"/>
                        </a:rPr>
                        <a:t>RTM</a:t>
                      </a:r>
                      <a:endParaRPr kumimoji="1" lang="ja-JP" altLang="en-US" sz="90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altLang="ja-JP" sz="900">
                          <a:latin typeface="Arial"/>
                          <a:cs typeface="Arial"/>
                        </a:rPr>
                        <a:t>Aqua/MODIS</a:t>
                      </a:r>
                      <a:endParaRPr lang="ja-JP" altLang="en-US" sz="700">
                        <a:latin typeface="Arial"/>
                        <a:cs typeface="Arial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>
                          <a:latin typeface="Arial"/>
                          <a:cs typeface="Arial"/>
                        </a:rPr>
                        <a:t>RTM</a:t>
                      </a:r>
                      <a:endParaRPr sz="2400"/>
                    </a:p>
                    <a:p>
                      <a:pPr algn="ctr"/>
                      <a:r>
                        <a:rPr lang="en-US" altLang="ja-JP" sz="900">
                          <a:latin typeface="Arial"/>
                          <a:cs typeface="Arial"/>
                        </a:rPr>
                        <a:t>Terra/MODIS</a:t>
                      </a:r>
                      <a:endParaRPr kumimoji="1" lang="ja-JP" altLang="en-US" sz="700">
                        <a:latin typeface="Arial"/>
                        <a:cs typeface="Arial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>
                          <a:latin typeface="Arial"/>
                          <a:cs typeface="Arial"/>
                        </a:rPr>
                        <a:t>Ray-match.</a:t>
                      </a:r>
                      <a:endParaRPr kumimoji="1" lang="ja-JP" altLang="en-US" sz="90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altLang="ja-JP" sz="900">
                          <a:latin typeface="Arial"/>
                          <a:cs typeface="Arial"/>
                        </a:rPr>
                        <a:t>SNPP/VIIRS</a:t>
                      </a:r>
                      <a:endParaRPr lang="ja-JP" altLang="en-US" sz="700">
                        <a:latin typeface="Arial"/>
                        <a:cs typeface="Arial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>
                          <a:latin typeface="Arial"/>
                          <a:cs typeface="Arial"/>
                        </a:rPr>
                        <a:t>Ray-match.</a:t>
                      </a:r>
                      <a:endParaRPr kumimoji="1" lang="ja-JP" altLang="en-US" sz="90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altLang="ja-JP" sz="900">
                          <a:latin typeface="Arial"/>
                          <a:cs typeface="Arial"/>
                        </a:rPr>
                        <a:t>N20/VIIRS</a:t>
                      </a:r>
                      <a:endParaRPr lang="ja-JP" altLang="en-US" sz="700">
                        <a:latin typeface="Arial"/>
                        <a:cs typeface="Arial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b="0"/>
                        <a:t>B0</a:t>
                      </a:r>
                      <a:r>
                        <a:rPr lang="en-US" altLang="ja-JP" sz="1000" b="0"/>
                        <a:t>1(0.47)</a:t>
                      </a:r>
                      <a:endParaRPr kumimoji="1" lang="ja-JP" altLang="en-US" sz="1100" b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1.005</a:t>
                      </a:r>
                      <a:endParaRPr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1.014</a:t>
                      </a:r>
                      <a:endParaRPr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1.009</a:t>
                      </a:r>
                      <a:endParaRPr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1.032</a:t>
                      </a:r>
                      <a:endParaRPr sz="110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b="0"/>
                        <a:t>B0</a:t>
                      </a:r>
                      <a:r>
                        <a:rPr lang="en-US" altLang="ja-JP" sz="1000" b="0"/>
                        <a:t>2(0.51)</a:t>
                      </a:r>
                      <a:endParaRPr kumimoji="1" lang="ja-JP" altLang="en-US" sz="1100" b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0.955</a:t>
                      </a:r>
                      <a:endParaRPr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0.965</a:t>
                      </a:r>
                      <a:endParaRPr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0.998</a:t>
                      </a:r>
                      <a:endParaRPr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1.020</a:t>
                      </a:r>
                      <a:endParaRPr sz="110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b="0"/>
                        <a:t>B0</a:t>
                      </a:r>
                      <a:r>
                        <a:rPr lang="en-US" altLang="ja-JP" sz="1000" b="0"/>
                        <a:t>3(0.64)</a:t>
                      </a:r>
                      <a:endParaRPr kumimoji="1" lang="ja-JP" altLang="en-US" sz="1100" b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0.947</a:t>
                      </a:r>
                      <a:endParaRPr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0.957</a:t>
                      </a:r>
                      <a:endParaRPr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0.964</a:t>
                      </a:r>
                      <a:endParaRPr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0.992</a:t>
                      </a:r>
                      <a:endParaRPr sz="110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b="0"/>
                        <a:t>B</a:t>
                      </a:r>
                      <a:r>
                        <a:rPr lang="en-US" altLang="ja-JP" sz="1000" b="0"/>
                        <a:t>04(0.86)</a:t>
                      </a:r>
                      <a:endParaRPr kumimoji="1" lang="ja-JP" altLang="en-US" sz="1100" b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0.976</a:t>
                      </a:r>
                      <a:endParaRPr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0.989</a:t>
                      </a:r>
                      <a:endParaRPr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0.972</a:t>
                      </a:r>
                      <a:endParaRPr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1.007</a:t>
                      </a:r>
                      <a:endParaRPr sz="110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b="0"/>
                        <a:t>B</a:t>
                      </a:r>
                      <a:r>
                        <a:rPr lang="en-US" altLang="ja-JP" sz="1000" b="0"/>
                        <a:t>05(1.61)</a:t>
                      </a:r>
                      <a:endParaRPr kumimoji="1" lang="ja-JP" altLang="en-US" sz="1100" b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0.987</a:t>
                      </a:r>
                      <a:endParaRPr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0.977</a:t>
                      </a:r>
                      <a:endParaRPr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0.993</a:t>
                      </a:r>
                      <a:endParaRPr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1.025</a:t>
                      </a:r>
                      <a:endParaRPr sz="110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b="0"/>
                        <a:t>B</a:t>
                      </a:r>
                      <a:r>
                        <a:rPr lang="en-US" altLang="ja-JP" sz="1000" b="0"/>
                        <a:t>06(2.26)</a:t>
                      </a:r>
                      <a:endParaRPr kumimoji="1" lang="ja-JP" altLang="en-US" sz="1100" b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0.936</a:t>
                      </a:r>
                      <a:endParaRPr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0.922</a:t>
                      </a:r>
                      <a:endParaRPr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0.926</a:t>
                      </a:r>
                      <a:endParaRPr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Gothic" panose="020B0400000000000000" pitchFamily="50" charset="-128"/>
                          <a:cs typeface="Arial" panose="020B0604020202020204" pitchFamily="34" charset="0"/>
                        </a:rPr>
                        <a:t>0.951</a:t>
                      </a:r>
                      <a:endParaRPr sz="1100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56" name="テキスト 269"/>
          <p:cNvSpPr txBox="1"/>
          <p:nvPr/>
        </p:nvSpPr>
        <p:spPr>
          <a:xfrm>
            <a:off x="9650088" y="2360868"/>
            <a:ext cx="781157" cy="16158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050" b="1">
                <a:solidFill>
                  <a:schemeClr val="tx2"/>
                </a:solidFill>
              </a:rPr>
              <a:t>H9/AHI</a:t>
            </a:r>
            <a:endParaRPr lang="ja-JP" altLang="en-US" sz="1200" b="1">
              <a:solidFill>
                <a:schemeClr val="tx2"/>
              </a:solidFill>
            </a:endParaRPr>
          </a:p>
        </p:txBody>
      </p:sp>
      <p:sp>
        <p:nvSpPr>
          <p:cNvPr id="1157" name="テキスト 270"/>
          <p:cNvSpPr txBox="1"/>
          <p:nvPr/>
        </p:nvSpPr>
        <p:spPr>
          <a:xfrm>
            <a:off x="11012260" y="2360868"/>
            <a:ext cx="781157" cy="16158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050" b="1">
                <a:solidFill>
                  <a:srgbClr val="C00000"/>
                </a:solidFill>
              </a:rPr>
              <a:t>H8/AHI</a:t>
            </a:r>
            <a:endParaRPr lang="ja-JP" altLang="en-US" sz="1200" b="1">
              <a:solidFill>
                <a:srgbClr val="C00000"/>
              </a:solidFill>
            </a:endParaRPr>
          </a:p>
        </p:txBody>
      </p:sp>
      <p:sp>
        <p:nvSpPr>
          <p:cNvPr id="1158" name="テキスト 269"/>
          <p:cNvSpPr txBox="1"/>
          <p:nvPr/>
        </p:nvSpPr>
        <p:spPr>
          <a:xfrm>
            <a:off x="6655309" y="4095626"/>
            <a:ext cx="781157" cy="16158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050" b="1">
                <a:solidFill>
                  <a:schemeClr val="tx2"/>
                </a:solidFill>
              </a:rPr>
              <a:t>H9/AHI</a:t>
            </a:r>
            <a:endParaRPr lang="ja-JP" altLang="en-US" sz="1200" b="1">
              <a:solidFill>
                <a:schemeClr val="tx2"/>
              </a:solidFill>
            </a:endParaRPr>
          </a:p>
        </p:txBody>
      </p:sp>
      <p:sp>
        <p:nvSpPr>
          <p:cNvPr id="1159" name="テキスト 270"/>
          <p:cNvSpPr txBox="1"/>
          <p:nvPr/>
        </p:nvSpPr>
        <p:spPr>
          <a:xfrm>
            <a:off x="8007792" y="4095626"/>
            <a:ext cx="781157" cy="16158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050" b="1">
                <a:solidFill>
                  <a:srgbClr val="C00000"/>
                </a:solidFill>
              </a:rPr>
              <a:t>H8/AHI</a:t>
            </a:r>
            <a:endParaRPr lang="ja-JP" altLang="en-US" sz="1200" b="1">
              <a:solidFill>
                <a:srgbClr val="C00000"/>
              </a:solidFill>
            </a:endParaRPr>
          </a:p>
        </p:txBody>
      </p:sp>
      <p:sp>
        <p:nvSpPr>
          <p:cNvPr id="1161" name="テキスト 269"/>
          <p:cNvSpPr txBox="1"/>
          <p:nvPr/>
        </p:nvSpPr>
        <p:spPr>
          <a:xfrm>
            <a:off x="9655592" y="4093987"/>
            <a:ext cx="781157" cy="16158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050" b="1">
                <a:solidFill>
                  <a:schemeClr val="tx2"/>
                </a:solidFill>
              </a:rPr>
              <a:t>H9/AHI</a:t>
            </a:r>
            <a:endParaRPr lang="ja-JP" altLang="en-US" sz="1200" b="1">
              <a:solidFill>
                <a:schemeClr val="tx2"/>
              </a:solidFill>
            </a:endParaRPr>
          </a:p>
        </p:txBody>
      </p:sp>
      <p:sp>
        <p:nvSpPr>
          <p:cNvPr id="1162" name="テキスト 270"/>
          <p:cNvSpPr txBox="1"/>
          <p:nvPr/>
        </p:nvSpPr>
        <p:spPr>
          <a:xfrm>
            <a:off x="11008605" y="4093987"/>
            <a:ext cx="781157" cy="16158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050" b="1">
                <a:solidFill>
                  <a:srgbClr val="C00000"/>
                </a:solidFill>
              </a:rPr>
              <a:t>H8/AHI</a:t>
            </a:r>
            <a:endParaRPr lang="ja-JP" altLang="en-US" sz="1200" b="1">
              <a:solidFill>
                <a:srgbClr val="C00000"/>
              </a:solidFill>
            </a:endParaRPr>
          </a:p>
        </p:txBody>
      </p:sp>
      <p:sp>
        <p:nvSpPr>
          <p:cNvPr id="1163" name="テキスト 340"/>
          <p:cNvSpPr txBox="1"/>
          <p:nvPr/>
        </p:nvSpPr>
        <p:spPr>
          <a:xfrm>
            <a:off x="6411825" y="989816"/>
            <a:ext cx="64483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b="1"/>
              <a:t>B01</a:t>
            </a:r>
            <a:endParaRPr b="1"/>
          </a:p>
        </p:txBody>
      </p:sp>
      <p:sp>
        <p:nvSpPr>
          <p:cNvPr id="1164" name="直線 341"/>
          <p:cNvSpPr/>
          <p:nvPr/>
        </p:nvSpPr>
        <p:spPr>
          <a:xfrm>
            <a:off x="7751340" y="1597619"/>
            <a:ext cx="1259840" cy="0"/>
          </a:xfrm>
          <a:prstGeom prst="line">
            <a:avLst/>
          </a:prstGeom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Overflow="overflow" horzOverflow="overflow"/>
          <a:lstStyle/>
          <a:p>
            <a:endParaRPr/>
          </a:p>
        </p:txBody>
      </p:sp>
      <p:sp>
        <p:nvSpPr>
          <p:cNvPr id="1165" name="直線 342"/>
          <p:cNvSpPr/>
          <p:nvPr/>
        </p:nvSpPr>
        <p:spPr>
          <a:xfrm>
            <a:off x="9410682" y="1593263"/>
            <a:ext cx="2268220" cy="0"/>
          </a:xfrm>
          <a:prstGeom prst="line">
            <a:avLst/>
          </a:prstGeom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Overflow="overflow" horzOverflow="overflow"/>
          <a:lstStyle/>
          <a:p>
            <a:endParaRPr/>
          </a:p>
        </p:txBody>
      </p:sp>
      <p:sp>
        <p:nvSpPr>
          <p:cNvPr id="1166" name="直線 343"/>
          <p:cNvSpPr/>
          <p:nvPr/>
        </p:nvSpPr>
        <p:spPr>
          <a:xfrm>
            <a:off x="6428058" y="3333738"/>
            <a:ext cx="2313209" cy="0"/>
          </a:xfrm>
          <a:prstGeom prst="line">
            <a:avLst/>
          </a:prstGeom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Overflow="overflow" horzOverflow="overflow"/>
          <a:lstStyle/>
          <a:p>
            <a:endParaRPr/>
          </a:p>
        </p:txBody>
      </p:sp>
      <p:graphicFrame>
        <p:nvGraphicFramePr>
          <p:cNvPr id="1167" name="四角形 150"/>
          <p:cNvGraphicFramePr>
            <a:graphicFrameLocks noGrp="1"/>
          </p:cNvGraphicFramePr>
          <p:nvPr/>
        </p:nvGraphicFramePr>
        <p:xfrm>
          <a:off x="1096130" y="4587884"/>
          <a:ext cx="4397171" cy="1692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51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6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6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6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934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/>
                        <a:t>AHI-8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/>
                        <a:t>RTM</a:t>
                      </a:r>
                      <a:endParaRPr kumimoji="1" lang="ja-JP" altLang="en-US" sz="900"/>
                    </a:p>
                    <a:p>
                      <a:pPr algn="ctr"/>
                      <a:r>
                        <a:rPr lang="en-US" altLang="ja-JP" sz="900"/>
                        <a:t>Aqua/MODIS</a:t>
                      </a:r>
                      <a:endParaRPr lang="ja-JP" altLang="en-US" sz="70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/>
                        <a:t>RTM</a:t>
                      </a:r>
                      <a:endParaRPr sz="2400"/>
                    </a:p>
                    <a:p>
                      <a:pPr algn="ctr"/>
                      <a:r>
                        <a:rPr lang="en-US" altLang="ja-JP" sz="900"/>
                        <a:t>Terra/MODIS</a:t>
                      </a:r>
                      <a:endParaRPr kumimoji="1" lang="ja-JP" altLang="en-US" sz="70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/>
                        <a:t>Ray-match.</a:t>
                      </a:r>
                      <a:endParaRPr kumimoji="1" lang="ja-JP" altLang="en-US" sz="900"/>
                    </a:p>
                    <a:p>
                      <a:pPr algn="ctr"/>
                      <a:r>
                        <a:rPr lang="en-US" altLang="ja-JP" sz="900"/>
                        <a:t>SNPP/VIIRS</a:t>
                      </a:r>
                      <a:endParaRPr lang="ja-JP" altLang="en-US" sz="70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/>
                        <a:t>Ray-match.</a:t>
                      </a:r>
                      <a:endParaRPr kumimoji="1" lang="ja-JP" altLang="en-US" sz="900"/>
                    </a:p>
                    <a:p>
                      <a:pPr algn="ctr"/>
                      <a:r>
                        <a:rPr lang="en-US" altLang="ja-JP" sz="900"/>
                        <a:t>N20/VIIRS</a:t>
                      </a:r>
                      <a:endParaRPr lang="ja-JP" altLang="en-US" sz="700"/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b="0"/>
                        <a:t>B0</a:t>
                      </a:r>
                      <a:r>
                        <a:rPr lang="en-US" altLang="ja-JP" sz="1000" b="0"/>
                        <a:t>1(0.47)</a:t>
                      </a:r>
                      <a:endParaRPr kumimoji="1" lang="ja-JP" altLang="en-US" sz="1100" b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0.962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0.973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0.963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0.986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b="0"/>
                        <a:t>B0</a:t>
                      </a:r>
                      <a:r>
                        <a:rPr lang="en-US" altLang="ja-JP" sz="1000" b="0"/>
                        <a:t>2(0.51)</a:t>
                      </a:r>
                      <a:endParaRPr kumimoji="1" lang="ja-JP" altLang="en-US" sz="1100" b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0.951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0.961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0.991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1.014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b="0"/>
                        <a:t>B0</a:t>
                      </a:r>
                      <a:r>
                        <a:rPr lang="en-US" altLang="ja-JP" sz="1000" b="0"/>
                        <a:t>3(0.64)</a:t>
                      </a:r>
                      <a:endParaRPr kumimoji="1" lang="ja-JP" altLang="en-US" sz="1100" b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0.970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0.981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0.989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1.013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b="0"/>
                        <a:t>B</a:t>
                      </a:r>
                      <a:r>
                        <a:rPr lang="en-US" altLang="ja-JP" sz="1000" b="0"/>
                        <a:t>04(0.86)</a:t>
                      </a:r>
                      <a:endParaRPr kumimoji="1" lang="ja-JP" altLang="en-US" sz="1100" b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0.979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0.993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0.974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1.010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b="0"/>
                        <a:t>B</a:t>
                      </a:r>
                      <a:r>
                        <a:rPr lang="en-US" altLang="ja-JP" sz="1000" b="0"/>
                        <a:t>05(1.61)</a:t>
                      </a:r>
                      <a:endParaRPr kumimoji="1" lang="ja-JP" altLang="en-US" sz="1100" b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1.040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1.031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1.054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1.090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b="0"/>
                        <a:t>B</a:t>
                      </a:r>
                      <a:r>
                        <a:rPr lang="en-US" altLang="ja-JP" sz="1000" b="0"/>
                        <a:t>06(2.26)</a:t>
                      </a:r>
                      <a:endParaRPr kumimoji="1" lang="ja-JP" altLang="en-US" sz="1100" b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0.946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0.931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 dirty="0">
                          <a:effectLst/>
                        </a:rPr>
                        <a:t>0.941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 dirty="0">
                          <a:effectLst/>
                        </a:rPr>
                        <a:t>0.967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68" name="テキスト 151"/>
          <p:cNvSpPr txBox="1"/>
          <p:nvPr/>
        </p:nvSpPr>
        <p:spPr>
          <a:xfrm>
            <a:off x="1096130" y="2591566"/>
            <a:ext cx="1447650" cy="306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ja-JP" altLang="en-US"/>
            </a:pPr>
            <a:r>
              <a:rPr lang="ja-JP" altLang="en-US" sz="1400" b="1"/>
              <a:t>AHI / reference</a:t>
            </a:r>
            <a:endParaRPr lang="ja-JP" altLang="en-US" b="1"/>
          </a:p>
        </p:txBody>
      </p:sp>
      <p:sp>
        <p:nvSpPr>
          <p:cNvPr id="1169" name="直線 160"/>
          <p:cNvSpPr/>
          <p:nvPr/>
        </p:nvSpPr>
        <p:spPr>
          <a:xfrm>
            <a:off x="9407385" y="3339269"/>
            <a:ext cx="2268220" cy="0"/>
          </a:xfrm>
          <a:prstGeom prst="line">
            <a:avLst/>
          </a:prstGeom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Overflow="overflow" horzOverflow="overflow"/>
          <a:lstStyle/>
          <a:p>
            <a:endParaRPr/>
          </a:p>
        </p:txBody>
      </p:sp>
      <p:sp>
        <p:nvSpPr>
          <p:cNvPr id="1170" name="直線 161"/>
          <p:cNvSpPr/>
          <p:nvPr/>
        </p:nvSpPr>
        <p:spPr>
          <a:xfrm>
            <a:off x="6412854" y="5064724"/>
            <a:ext cx="914312" cy="0"/>
          </a:xfrm>
          <a:prstGeom prst="line">
            <a:avLst/>
          </a:prstGeom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Overflow="overflow" horzOverflow="overflow"/>
          <a:lstStyle/>
          <a:p>
            <a:endParaRPr/>
          </a:p>
        </p:txBody>
      </p:sp>
      <p:sp>
        <p:nvSpPr>
          <p:cNvPr id="1171" name="直線 162"/>
          <p:cNvSpPr/>
          <p:nvPr/>
        </p:nvSpPr>
        <p:spPr>
          <a:xfrm>
            <a:off x="9385771" y="5076116"/>
            <a:ext cx="2628265" cy="0"/>
          </a:xfrm>
          <a:prstGeom prst="line">
            <a:avLst/>
          </a:prstGeom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Overflow="overflow" horzOverflow="overflow"/>
          <a:lstStyle/>
          <a:p>
            <a:endParaRPr/>
          </a:p>
        </p:txBody>
      </p:sp>
      <p:sp>
        <p:nvSpPr>
          <p:cNvPr id="1172" name="テキスト 163"/>
          <p:cNvSpPr txBox="1"/>
          <p:nvPr/>
        </p:nvSpPr>
        <p:spPr>
          <a:xfrm>
            <a:off x="9413454" y="989816"/>
            <a:ext cx="64483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b="1"/>
              <a:t>B02</a:t>
            </a:r>
            <a:endParaRPr b="1"/>
          </a:p>
        </p:txBody>
      </p:sp>
      <p:sp>
        <p:nvSpPr>
          <p:cNvPr id="1173" name="テキスト 164"/>
          <p:cNvSpPr txBox="1"/>
          <p:nvPr/>
        </p:nvSpPr>
        <p:spPr>
          <a:xfrm>
            <a:off x="6411825" y="2748628"/>
            <a:ext cx="64483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b="1"/>
              <a:t>B03</a:t>
            </a:r>
            <a:endParaRPr b="1"/>
          </a:p>
        </p:txBody>
      </p:sp>
      <p:sp>
        <p:nvSpPr>
          <p:cNvPr id="1174" name="テキスト 165"/>
          <p:cNvSpPr txBox="1"/>
          <p:nvPr/>
        </p:nvSpPr>
        <p:spPr>
          <a:xfrm>
            <a:off x="9413454" y="2748628"/>
            <a:ext cx="64483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b="1"/>
              <a:t>B04</a:t>
            </a:r>
            <a:endParaRPr b="1"/>
          </a:p>
        </p:txBody>
      </p:sp>
      <p:sp>
        <p:nvSpPr>
          <p:cNvPr id="1175" name="テキスト 166"/>
          <p:cNvSpPr txBox="1"/>
          <p:nvPr/>
        </p:nvSpPr>
        <p:spPr>
          <a:xfrm>
            <a:off x="6411825" y="4460616"/>
            <a:ext cx="64483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b="1"/>
              <a:t>B05</a:t>
            </a:r>
            <a:endParaRPr b="1"/>
          </a:p>
        </p:txBody>
      </p:sp>
      <p:sp>
        <p:nvSpPr>
          <p:cNvPr id="1176" name="テキスト 167"/>
          <p:cNvSpPr txBox="1"/>
          <p:nvPr/>
        </p:nvSpPr>
        <p:spPr>
          <a:xfrm>
            <a:off x="9413454" y="4460616"/>
            <a:ext cx="64483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b="1"/>
              <a:t>B06</a:t>
            </a:r>
            <a:endParaRPr b="1"/>
          </a:p>
        </p:txBody>
      </p:sp>
      <p:sp>
        <p:nvSpPr>
          <p:cNvPr id="1177" name="テキスト 168"/>
          <p:cNvSpPr txBox="1"/>
          <p:nvPr/>
        </p:nvSpPr>
        <p:spPr>
          <a:xfrm>
            <a:off x="6653422" y="5810174"/>
            <a:ext cx="781157" cy="16158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050" b="1">
                <a:solidFill>
                  <a:schemeClr val="tx2"/>
                </a:solidFill>
              </a:rPr>
              <a:t>H9/AHI</a:t>
            </a:r>
            <a:endParaRPr lang="ja-JP" altLang="en-US" sz="1200" b="1">
              <a:solidFill>
                <a:schemeClr val="tx2"/>
              </a:solidFill>
            </a:endParaRPr>
          </a:p>
        </p:txBody>
      </p:sp>
      <p:sp>
        <p:nvSpPr>
          <p:cNvPr id="1178" name="テキスト 169"/>
          <p:cNvSpPr txBox="1"/>
          <p:nvPr/>
        </p:nvSpPr>
        <p:spPr>
          <a:xfrm>
            <a:off x="8005905" y="5810174"/>
            <a:ext cx="781157" cy="16158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050" b="1">
                <a:solidFill>
                  <a:srgbClr val="C00000"/>
                </a:solidFill>
              </a:rPr>
              <a:t>H8/AHI</a:t>
            </a:r>
            <a:endParaRPr lang="ja-JP" altLang="en-US" sz="1200" b="1">
              <a:solidFill>
                <a:srgbClr val="C00000"/>
              </a:solidFill>
            </a:endParaRPr>
          </a:p>
        </p:txBody>
      </p:sp>
      <p:sp>
        <p:nvSpPr>
          <p:cNvPr id="1179" name="テキスト 170"/>
          <p:cNvSpPr txBox="1"/>
          <p:nvPr/>
        </p:nvSpPr>
        <p:spPr>
          <a:xfrm>
            <a:off x="9655171" y="5810150"/>
            <a:ext cx="781157" cy="16158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050" b="1">
                <a:solidFill>
                  <a:schemeClr val="tx2"/>
                </a:solidFill>
              </a:rPr>
              <a:t>H9/AHI</a:t>
            </a:r>
            <a:endParaRPr lang="ja-JP" altLang="en-US" sz="1200" b="1">
              <a:solidFill>
                <a:schemeClr val="tx2"/>
              </a:solidFill>
            </a:endParaRPr>
          </a:p>
        </p:txBody>
      </p:sp>
      <p:sp>
        <p:nvSpPr>
          <p:cNvPr id="1180" name="テキスト 171"/>
          <p:cNvSpPr txBox="1"/>
          <p:nvPr/>
        </p:nvSpPr>
        <p:spPr>
          <a:xfrm>
            <a:off x="11007654" y="5810150"/>
            <a:ext cx="781157" cy="16158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050" b="1">
                <a:solidFill>
                  <a:srgbClr val="C00000"/>
                </a:solidFill>
              </a:rPr>
              <a:t>H8/AHI</a:t>
            </a:r>
            <a:endParaRPr lang="ja-JP" altLang="en-US" sz="1200" b="1">
              <a:solidFill>
                <a:srgbClr val="C00000"/>
              </a:solidFill>
            </a:endParaRPr>
          </a:p>
        </p:txBody>
      </p:sp>
      <p:sp>
        <p:nvSpPr>
          <p:cNvPr id="1181" name="テキスト 172"/>
          <p:cNvSpPr txBox="1"/>
          <p:nvPr/>
        </p:nvSpPr>
        <p:spPr>
          <a:xfrm>
            <a:off x="6034423" y="890629"/>
            <a:ext cx="33526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200" b="1"/>
              <a:t>1.1</a:t>
            </a:r>
            <a:endParaRPr b="1"/>
          </a:p>
        </p:txBody>
      </p:sp>
      <p:sp>
        <p:nvSpPr>
          <p:cNvPr id="1182" name="テキスト 173"/>
          <p:cNvSpPr txBox="1"/>
          <p:nvPr/>
        </p:nvSpPr>
        <p:spPr>
          <a:xfrm>
            <a:off x="6034423" y="2123738"/>
            <a:ext cx="33526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200" b="1"/>
              <a:t>0.9</a:t>
            </a:r>
            <a:endParaRPr b="1"/>
          </a:p>
        </p:txBody>
      </p:sp>
      <p:sp>
        <p:nvSpPr>
          <p:cNvPr id="1183" name="テキスト 174"/>
          <p:cNvSpPr txBox="1"/>
          <p:nvPr/>
        </p:nvSpPr>
        <p:spPr>
          <a:xfrm>
            <a:off x="6034423" y="1495396"/>
            <a:ext cx="33526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200" b="1"/>
              <a:t>1.0</a:t>
            </a:r>
            <a:endParaRPr b="1"/>
          </a:p>
        </p:txBody>
      </p:sp>
      <p:sp>
        <p:nvSpPr>
          <p:cNvPr id="1259" name="テキスト 162"/>
          <p:cNvSpPr txBox="1"/>
          <p:nvPr/>
        </p:nvSpPr>
        <p:spPr>
          <a:xfrm>
            <a:off x="9052476" y="890629"/>
            <a:ext cx="33526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200" b="1"/>
              <a:t>1.1</a:t>
            </a:r>
            <a:endParaRPr b="1"/>
          </a:p>
        </p:txBody>
      </p:sp>
      <p:sp>
        <p:nvSpPr>
          <p:cNvPr id="1260" name="テキスト 163"/>
          <p:cNvSpPr txBox="1"/>
          <p:nvPr/>
        </p:nvSpPr>
        <p:spPr>
          <a:xfrm>
            <a:off x="9052476" y="2123738"/>
            <a:ext cx="33526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200" b="1"/>
              <a:t>0.9</a:t>
            </a:r>
            <a:endParaRPr b="1"/>
          </a:p>
        </p:txBody>
      </p:sp>
      <p:sp>
        <p:nvSpPr>
          <p:cNvPr id="1261" name="テキスト 164"/>
          <p:cNvSpPr txBox="1"/>
          <p:nvPr/>
        </p:nvSpPr>
        <p:spPr>
          <a:xfrm>
            <a:off x="9052476" y="1495396"/>
            <a:ext cx="33526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200" b="1"/>
              <a:t>1.0</a:t>
            </a:r>
            <a:endParaRPr b="1"/>
          </a:p>
        </p:txBody>
      </p:sp>
      <p:sp>
        <p:nvSpPr>
          <p:cNvPr id="1262" name="テキスト 165"/>
          <p:cNvSpPr txBox="1"/>
          <p:nvPr/>
        </p:nvSpPr>
        <p:spPr>
          <a:xfrm>
            <a:off x="6033485" y="2622711"/>
            <a:ext cx="33526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200" b="1"/>
              <a:t>1.1</a:t>
            </a:r>
            <a:endParaRPr b="1"/>
          </a:p>
        </p:txBody>
      </p:sp>
      <p:sp>
        <p:nvSpPr>
          <p:cNvPr id="1263" name="テキスト 166"/>
          <p:cNvSpPr txBox="1"/>
          <p:nvPr/>
        </p:nvSpPr>
        <p:spPr>
          <a:xfrm>
            <a:off x="6033485" y="3855820"/>
            <a:ext cx="33526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200" b="1"/>
              <a:t>0.9</a:t>
            </a:r>
            <a:endParaRPr b="1"/>
          </a:p>
        </p:txBody>
      </p:sp>
      <p:sp>
        <p:nvSpPr>
          <p:cNvPr id="1264" name="テキスト 167"/>
          <p:cNvSpPr txBox="1"/>
          <p:nvPr/>
        </p:nvSpPr>
        <p:spPr>
          <a:xfrm>
            <a:off x="6033485" y="3227478"/>
            <a:ext cx="33526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200" b="1"/>
              <a:t>1.0</a:t>
            </a:r>
            <a:endParaRPr b="1"/>
          </a:p>
        </p:txBody>
      </p:sp>
      <p:sp>
        <p:nvSpPr>
          <p:cNvPr id="1265" name="テキスト 168"/>
          <p:cNvSpPr txBox="1"/>
          <p:nvPr/>
        </p:nvSpPr>
        <p:spPr>
          <a:xfrm>
            <a:off x="9052476" y="2654799"/>
            <a:ext cx="33526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200" b="1"/>
              <a:t>1.1</a:t>
            </a:r>
            <a:endParaRPr b="1"/>
          </a:p>
        </p:txBody>
      </p:sp>
      <p:sp>
        <p:nvSpPr>
          <p:cNvPr id="1266" name="テキスト 169"/>
          <p:cNvSpPr txBox="1"/>
          <p:nvPr/>
        </p:nvSpPr>
        <p:spPr>
          <a:xfrm>
            <a:off x="9052476" y="3887908"/>
            <a:ext cx="33526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200" b="1"/>
              <a:t>0.9</a:t>
            </a:r>
            <a:endParaRPr b="1"/>
          </a:p>
        </p:txBody>
      </p:sp>
      <p:sp>
        <p:nvSpPr>
          <p:cNvPr id="1267" name="テキスト 170"/>
          <p:cNvSpPr txBox="1"/>
          <p:nvPr/>
        </p:nvSpPr>
        <p:spPr>
          <a:xfrm>
            <a:off x="9052476" y="3259566"/>
            <a:ext cx="33526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200" b="1"/>
              <a:t>1.0</a:t>
            </a:r>
            <a:endParaRPr b="1"/>
          </a:p>
        </p:txBody>
      </p:sp>
      <p:sp>
        <p:nvSpPr>
          <p:cNvPr id="1268" name="テキスト 171"/>
          <p:cNvSpPr txBox="1"/>
          <p:nvPr/>
        </p:nvSpPr>
        <p:spPr>
          <a:xfrm>
            <a:off x="6036294" y="4362297"/>
            <a:ext cx="33526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200" b="1"/>
              <a:t>1.1</a:t>
            </a:r>
            <a:endParaRPr b="1"/>
          </a:p>
        </p:txBody>
      </p:sp>
      <p:sp>
        <p:nvSpPr>
          <p:cNvPr id="1269" name="テキスト 172"/>
          <p:cNvSpPr txBox="1"/>
          <p:nvPr/>
        </p:nvSpPr>
        <p:spPr>
          <a:xfrm>
            <a:off x="6036294" y="5595406"/>
            <a:ext cx="33526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200" b="1"/>
              <a:t>0.9</a:t>
            </a:r>
            <a:endParaRPr b="1"/>
          </a:p>
        </p:txBody>
      </p:sp>
      <p:sp>
        <p:nvSpPr>
          <p:cNvPr id="1270" name="テキスト 173"/>
          <p:cNvSpPr txBox="1"/>
          <p:nvPr/>
        </p:nvSpPr>
        <p:spPr>
          <a:xfrm>
            <a:off x="6036294" y="4967064"/>
            <a:ext cx="33526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200" b="1"/>
              <a:t>1.0</a:t>
            </a:r>
            <a:endParaRPr b="1"/>
          </a:p>
        </p:txBody>
      </p:sp>
      <p:sp>
        <p:nvSpPr>
          <p:cNvPr id="1271" name="テキスト 174"/>
          <p:cNvSpPr txBox="1"/>
          <p:nvPr/>
        </p:nvSpPr>
        <p:spPr>
          <a:xfrm>
            <a:off x="9052476" y="4383166"/>
            <a:ext cx="33526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200" b="1"/>
              <a:t>1.1</a:t>
            </a:r>
            <a:endParaRPr b="1"/>
          </a:p>
        </p:txBody>
      </p:sp>
      <p:sp>
        <p:nvSpPr>
          <p:cNvPr id="1272" name="テキスト 175"/>
          <p:cNvSpPr txBox="1"/>
          <p:nvPr/>
        </p:nvSpPr>
        <p:spPr>
          <a:xfrm>
            <a:off x="9052476" y="5616275"/>
            <a:ext cx="33526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200" b="1"/>
              <a:t>0.9</a:t>
            </a:r>
            <a:endParaRPr b="1"/>
          </a:p>
        </p:txBody>
      </p:sp>
      <p:sp>
        <p:nvSpPr>
          <p:cNvPr id="1273" name="テキスト 176"/>
          <p:cNvSpPr txBox="1"/>
          <p:nvPr/>
        </p:nvSpPr>
        <p:spPr>
          <a:xfrm>
            <a:off x="9052476" y="4987933"/>
            <a:ext cx="33526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defRPr lang="ja-JP" altLang="en-US"/>
            </a:pPr>
            <a:r>
              <a:rPr lang="ja-JP" altLang="en-US" sz="1200" b="1"/>
              <a:t>1.0</a:t>
            </a:r>
            <a:endParaRPr b="1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6D132F8-EEBE-9751-6025-961B48FCF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54"/>
    </mc:Choice>
    <mc:Fallback xmlns="">
      <p:transition spd="slow" advTm="13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104" x="39688" y="1604963"/>
          <p14:tracePt t="31112" x="63500" y="1770063"/>
          <p14:tracePt t="31121" x="87313" y="1871663"/>
          <p14:tracePt t="31129" x="109538" y="1973263"/>
          <p14:tracePt t="31136" x="125413" y="2005013"/>
          <p14:tracePt t="31144" x="141288" y="2036763"/>
          <p14:tracePt t="31154" x="149225" y="2036763"/>
          <p14:tracePt t="31160" x="180975" y="2052638"/>
          <p14:tracePt t="31170" x="212725" y="2068513"/>
          <p14:tracePt t="31176" x="266700" y="2084388"/>
          <p14:tracePt t="31187" x="346075" y="2139950"/>
          <p14:tracePt t="31193" x="479425" y="2209800"/>
          <p14:tracePt t="31201" x="620713" y="2281238"/>
          <p14:tracePt t="31208" x="731838" y="2351088"/>
          <p14:tracePt t="31217" x="841375" y="2414588"/>
          <p14:tracePt t="31224" x="928688" y="2478088"/>
          <p14:tracePt t="31233" x="1038225" y="2563813"/>
          <p14:tracePt t="31240" x="1093788" y="2619375"/>
          <p14:tracePt t="31249" x="1147763" y="2635250"/>
          <p14:tracePt t="31256" x="1195388" y="2657475"/>
          <p14:tracePt t="31266" x="1227138" y="2673350"/>
          <p14:tracePt t="31272" x="1243013" y="2673350"/>
          <p14:tracePt t="31280" x="1274763" y="2689225"/>
          <p14:tracePt t="31288" x="1320800" y="2689225"/>
          <p14:tracePt t="31296" x="1400175" y="2720975"/>
          <p14:tracePt t="31304" x="1471613" y="2744788"/>
          <p14:tracePt t="31313" x="1604963" y="2784475"/>
          <p14:tracePt t="31321" x="1658938" y="2808288"/>
          <p14:tracePt t="31328" x="1730375" y="2838450"/>
          <p14:tracePt t="31336" x="1762125" y="2862263"/>
          <p14:tracePt t="31344" x="1801813" y="2878138"/>
          <p14:tracePt t="31354" x="1809750" y="2886075"/>
          <p14:tracePt t="31377" x="1825625" y="2886075"/>
          <p14:tracePt t="31409" x="1817688" y="2886075"/>
          <p14:tracePt t="31498" x="1817688" y="2870200"/>
          <p14:tracePt t="31506" x="1817688" y="2854325"/>
          <p14:tracePt t="31513" x="1817688" y="2838450"/>
          <p14:tracePt t="31520" x="1817688" y="2830513"/>
          <p14:tracePt t="31529" x="1817688" y="2800350"/>
          <p14:tracePt t="31538" x="1817688" y="2784475"/>
          <p14:tracePt t="31554" x="1817688" y="2776538"/>
          <p14:tracePt t="31571" x="1817688" y="2760663"/>
          <p14:tracePt t="31578" x="1825625" y="2744788"/>
          <p14:tracePt t="31586" x="1839913" y="2744788"/>
          <p14:tracePt t="31592" x="1847850" y="2736850"/>
          <p14:tracePt t="31604" x="1863725" y="2720975"/>
          <p14:tracePt t="31608" x="1879600" y="2720975"/>
          <p14:tracePt t="31617" x="1887538" y="2705100"/>
          <p14:tracePt t="31624" x="1903413" y="2689225"/>
          <p14:tracePt t="31632" x="1919288" y="2681288"/>
          <p14:tracePt t="31641" x="1951038" y="2665413"/>
          <p14:tracePt t="31648" x="1958975" y="2651125"/>
          <p14:tracePt t="31656" x="1990725" y="2635250"/>
          <p14:tracePt t="31665" x="2005013" y="2635250"/>
          <p14:tracePt t="31672" x="2036763" y="2619375"/>
          <p14:tracePt t="31681" x="2068513" y="2603500"/>
          <p14:tracePt t="31688" x="2100263" y="2603500"/>
          <p14:tracePt t="31696" x="2147888" y="2587625"/>
          <p14:tracePt t="31704" x="2178050" y="2587625"/>
          <p14:tracePt t="31712" x="2233613" y="2571750"/>
          <p14:tracePt t="31721" x="2281238" y="2571750"/>
          <p14:tracePt t="31729" x="2312988" y="2571750"/>
          <p14:tracePt t="31736" x="2359025" y="2571750"/>
          <p14:tracePt t="31744" x="2414588" y="2571750"/>
          <p14:tracePt t="31753" x="2509838" y="2571750"/>
          <p14:tracePt t="31761" x="2603500" y="2571750"/>
          <p14:tracePt t="31770" x="2728913" y="2571750"/>
          <p14:tracePt t="31777" x="2855913" y="2571750"/>
          <p14:tracePt t="31786" x="2989263" y="2571750"/>
          <p14:tracePt t="31792" x="3082925" y="2571750"/>
          <p14:tracePt t="31802" x="3138488" y="2571750"/>
          <p14:tracePt t="31808" x="3209925" y="2571750"/>
          <p14:tracePt t="31819" x="3255963" y="2571750"/>
          <p14:tracePt t="31824" x="3287713" y="2571750"/>
          <p14:tracePt t="31833" x="3295650" y="2571750"/>
          <p14:tracePt t="31840" x="3327400" y="2571750"/>
          <p14:tracePt t="31848" x="3343275" y="2571750"/>
          <p14:tracePt t="31856" x="3359150" y="2571750"/>
          <p14:tracePt t="31865" x="3367088" y="2571750"/>
          <p14:tracePt t="31872" x="3397250" y="2571750"/>
          <p14:tracePt t="31880" x="3413125" y="2571750"/>
          <p14:tracePt t="31888" x="3436938" y="2571750"/>
          <p14:tracePt t="31896" x="3468688" y="2571750"/>
          <p14:tracePt t="31904" x="3516313" y="2571750"/>
          <p14:tracePt t="31912" x="3570288" y="2571750"/>
          <p14:tracePt t="31921" x="3617913" y="2579688"/>
          <p14:tracePt t="31929" x="3689350" y="2579688"/>
          <p14:tracePt t="31936" x="3759200" y="2579688"/>
          <p14:tracePt t="31944" x="3854450" y="2579688"/>
          <p14:tracePt t="31953" x="3924300" y="2579688"/>
          <p14:tracePt t="31960" x="4027488" y="2603500"/>
          <p14:tracePt t="31970" x="4097338" y="2603500"/>
          <p14:tracePt t="31977" x="4144963" y="2603500"/>
          <p14:tracePt t="31986" x="4216400" y="2603500"/>
          <p14:tracePt t="31992" x="4264025" y="2603500"/>
          <p14:tracePt t="32004" x="4294188" y="2603500"/>
          <p14:tracePt t="32008" x="4349750" y="2603500"/>
          <p14:tracePt t="32019" x="4357688" y="2611438"/>
          <p14:tracePt t="32024" x="4389438" y="2611438"/>
          <p14:tracePt t="32032" x="4405313" y="2611438"/>
          <p14:tracePt t="32040" x="4429125" y="2611438"/>
          <p14:tracePt t="32049" x="4443413" y="2611438"/>
          <p14:tracePt t="32056" x="4475163" y="2611438"/>
          <p14:tracePt t="32065" x="4506913" y="2627313"/>
          <p14:tracePt t="32072" x="4538663" y="2627313"/>
          <p14:tracePt t="32081" x="4546600" y="2627313"/>
          <p14:tracePt t="32088" x="4578350" y="2627313"/>
          <p14:tracePt t="32096" x="4594225" y="2627313"/>
          <p14:tracePt t="32104" x="4602163" y="2627313"/>
          <p14:tracePt t="32120" x="4616450" y="2627313"/>
          <p14:tracePt t="32145" x="4632325" y="2627313"/>
          <p14:tracePt t="32152" x="4640263" y="2627313"/>
          <p14:tracePt t="32160" x="4656138" y="2627313"/>
          <p14:tracePt t="32169" x="4672013" y="2627313"/>
          <p14:tracePt t="32176" x="4719638" y="2627313"/>
          <p14:tracePt t="32187" x="4767263" y="2627313"/>
          <p14:tracePt t="32192" x="4837113" y="2627313"/>
          <p14:tracePt t="32204" x="4908550" y="2627313"/>
          <p14:tracePt t="32208" x="4978400" y="2627313"/>
          <p14:tracePt t="32219" x="5073650" y="2627313"/>
          <p14:tracePt t="32224" x="5121275" y="2627313"/>
          <p14:tracePt t="32233" x="5191125" y="2627313"/>
          <p14:tracePt t="32240" x="5246688" y="2627313"/>
          <p14:tracePt t="32249" x="5278438" y="2627313"/>
          <p14:tracePt t="32256" x="5286375" y="2627313"/>
          <p14:tracePt t="34786" x="5270500" y="2627313"/>
          <p14:tracePt t="34793" x="5238750" y="2619375"/>
          <p14:tracePt t="34800" x="5222875" y="2619375"/>
          <p14:tracePt t="34809" x="5207000" y="2619375"/>
          <p14:tracePt t="34841" x="5191125" y="2619375"/>
          <p14:tracePt t="34849" x="5183188" y="2619375"/>
          <p14:tracePt t="34858" x="5167313" y="2611438"/>
          <p14:tracePt t="34864" x="5151438" y="2611438"/>
          <p14:tracePt t="34874" x="5143500" y="2611438"/>
          <p14:tracePt t="34906" x="5129213" y="2611438"/>
          <p14:tracePt t="34912" x="5113338" y="2611438"/>
          <p14:tracePt t="34921" x="5097463" y="2611438"/>
          <p14:tracePt t="34928" x="5089525" y="2611438"/>
          <p14:tracePt t="34937" x="5057775" y="2611438"/>
          <p14:tracePt t="34945" x="5026025" y="2611438"/>
          <p14:tracePt t="34953" x="4978400" y="2611438"/>
          <p14:tracePt t="34960" x="4924425" y="2611438"/>
          <p14:tracePt t="34968" x="4860925" y="2611438"/>
          <p14:tracePt t="34976" x="4805363" y="2611438"/>
          <p14:tracePt t="34984" x="4759325" y="2611438"/>
          <p14:tracePt t="34992" x="4703763" y="2611438"/>
          <p14:tracePt t="35001" x="4632325" y="2611438"/>
          <p14:tracePt t="35008" x="4586288" y="2619375"/>
          <p14:tracePt t="35017" x="4530725" y="2635250"/>
          <p14:tracePt t="35024" x="4459288" y="2651125"/>
          <p14:tracePt t="35032" x="4349750" y="2697163"/>
          <p14:tracePt t="35041" x="4248150" y="2713038"/>
          <p14:tracePt t="35049" x="4144963" y="2760663"/>
          <p14:tracePt t="35058" x="4011613" y="2784475"/>
          <p14:tracePt t="35064" x="3940175" y="2800350"/>
          <p14:tracePt t="35074" x="3886200" y="2816225"/>
          <p14:tracePt t="35081" x="3838575" y="2816225"/>
          <p14:tracePt t="35092" x="3806825" y="2830513"/>
          <p14:tracePt t="35096" x="3790950" y="2830513"/>
          <p14:tracePt t="35107" x="3775075" y="2830513"/>
          <p14:tracePt t="35112" x="3751263" y="2830513"/>
          <p14:tracePt t="35121" x="3721100" y="2830513"/>
          <p14:tracePt t="35128" x="3689350" y="2830513"/>
          <p14:tracePt t="35136" x="3633788" y="2846388"/>
          <p14:tracePt t="35144" x="3586163" y="2846388"/>
          <p14:tracePt t="35152" x="3532188" y="2870200"/>
          <p14:tracePt t="35160" x="3484563" y="2886075"/>
          <p14:tracePt t="35168" x="3429000" y="2886075"/>
          <p14:tracePt t="35176" x="3382963" y="2901950"/>
          <p14:tracePt t="35185" x="3351213" y="2917825"/>
          <p14:tracePt t="35193" x="3319463" y="2933700"/>
          <p14:tracePt t="35200" x="3303588" y="2933700"/>
          <p14:tracePt t="35208" x="3271838" y="2949575"/>
          <p14:tracePt t="35216" x="3240088" y="2949575"/>
          <p14:tracePt t="35225" x="3209925" y="2949575"/>
          <p14:tracePt t="35232" x="3178175" y="2965450"/>
          <p14:tracePt t="35241" x="3130550" y="2965450"/>
          <p14:tracePt t="35248" x="3074988" y="2981325"/>
          <p14:tracePt t="35257" x="3028950" y="2981325"/>
          <p14:tracePt t="35264" x="2973388" y="2997200"/>
          <p14:tracePt t="35273" x="2925763" y="3019425"/>
          <p14:tracePt t="35281" x="2909888" y="3019425"/>
          <p14:tracePt t="35290" x="2878138" y="3027363"/>
          <p14:tracePt t="35297" x="2871788" y="3027363"/>
          <p14:tracePt t="35312" x="2855913" y="3043238"/>
          <p14:tracePt t="35329" x="2840038" y="3043238"/>
          <p14:tracePt t="35336" x="2824163" y="3059113"/>
          <p14:tracePt t="35344" x="2816225" y="3059113"/>
          <p14:tracePt t="35360" x="2800350" y="3074988"/>
          <p14:tracePt t="35377" x="2784475" y="3074988"/>
          <p14:tracePt t="35450" x="2776538" y="3074988"/>
          <p14:tracePt t="35459" x="2760663" y="3074988"/>
          <p14:tracePt t="35464" x="2744788" y="3074988"/>
          <p14:tracePt t="35474" x="2744788" y="3067050"/>
          <p14:tracePt t="35480" x="2728913" y="3067050"/>
          <p14:tracePt t="35490" x="2705100" y="3067050"/>
          <p14:tracePt t="35496" x="2690813" y="3067050"/>
          <p14:tracePt t="35508" x="2674938" y="3051175"/>
          <p14:tracePt t="35512" x="2667000" y="3051175"/>
          <p14:tracePt t="35528" x="2667000" y="3035300"/>
          <p14:tracePt t="35544" x="2651125" y="3035300"/>
          <p14:tracePt t="35602" x="2651125" y="3027363"/>
          <p14:tracePt t="35625" x="2651125" y="3011488"/>
          <p14:tracePt t="35649" x="2659063" y="2997200"/>
          <p14:tracePt t="35664" x="2659063" y="2989263"/>
          <p14:tracePt t="35771" x="2667000" y="2989263"/>
          <p14:tracePt t="35816" x="2682875" y="2989263"/>
          <p14:tracePt t="35938" x="2698750" y="2989263"/>
          <p14:tracePt t="35944" x="2713038" y="2989263"/>
          <p14:tracePt t="35960" x="2720975" y="2989263"/>
          <p14:tracePt t="35969" x="2720975" y="2973388"/>
          <p14:tracePt t="46322" x="2768600" y="2973388"/>
          <p14:tracePt t="46329" x="2824163" y="2957513"/>
          <p14:tracePt t="46336" x="2894013" y="2933700"/>
          <p14:tracePt t="46344" x="2997200" y="2917825"/>
          <p14:tracePt t="46352" x="3098800" y="2894013"/>
          <p14:tracePt t="46362" x="3201988" y="2854325"/>
          <p14:tracePt t="46368" x="3311525" y="2808288"/>
          <p14:tracePt t="46378" x="3444875" y="2792413"/>
          <p14:tracePt t="46384" x="3578225" y="2720975"/>
          <p14:tracePt t="46393" x="3689350" y="2651125"/>
          <p14:tracePt t="46400" x="3830638" y="2579688"/>
          <p14:tracePt t="46411" x="3940175" y="2540000"/>
          <p14:tracePt t="46416" x="4019550" y="2500313"/>
          <p14:tracePt t="46428" x="4097338" y="2462213"/>
          <p14:tracePt t="46432" x="4129088" y="2430463"/>
          <p14:tracePt t="46441" x="4160838" y="2414588"/>
          <p14:tracePt t="46448" x="4192588" y="2398713"/>
          <p14:tracePt t="46457" x="4224338" y="2359025"/>
          <p14:tracePt t="46464" x="4278313" y="2343150"/>
          <p14:tracePt t="46473" x="4310063" y="2327275"/>
          <p14:tracePt t="46480" x="4381500" y="2312988"/>
          <p14:tracePt t="46488" x="4451350" y="2297113"/>
          <p14:tracePt t="46496" x="4530725" y="2257425"/>
          <p14:tracePt t="46504" x="4610100" y="2233613"/>
          <p14:tracePt t="46512" x="4687888" y="2193925"/>
          <p14:tracePt t="46520" x="4735513" y="2178050"/>
          <p14:tracePt t="46528" x="4767263" y="2178050"/>
          <p14:tracePt t="46536" x="4797425" y="2162175"/>
          <p14:tracePt t="46545" x="4829175" y="2162175"/>
          <p14:tracePt t="46552" x="4860925" y="2146300"/>
          <p14:tracePt t="46560" x="4876800" y="2146300"/>
          <p14:tracePt t="46568" x="4900613" y="2146300"/>
          <p14:tracePt t="46578" x="4932363" y="2146300"/>
          <p14:tracePt t="46584" x="4986338" y="2146300"/>
          <p14:tracePt t="46594" x="5057775" y="2146300"/>
          <p14:tracePt t="46600" x="5143500" y="2146300"/>
          <p14:tracePt t="46611" x="5222875" y="2132013"/>
          <p14:tracePt t="46616" x="5270500" y="2116138"/>
          <p14:tracePt t="46628" x="5302250" y="2100263"/>
          <p14:tracePt t="46632" x="5316538" y="2084388"/>
          <p14:tracePt t="46644" x="5332413" y="2068513"/>
          <p14:tracePt t="46648" x="5348288" y="2052638"/>
          <p14:tracePt t="46664" x="5356225" y="2044700"/>
          <p14:tracePt t="46672" x="5356225" y="2028825"/>
          <p14:tracePt t="46680" x="5387975" y="2012950"/>
          <p14:tracePt t="46688" x="5419725" y="1997075"/>
          <p14:tracePt t="46697" x="5475288" y="1966913"/>
          <p14:tracePt t="46705" x="5545138" y="1943100"/>
          <p14:tracePt t="46712" x="5600700" y="1911350"/>
          <p14:tracePt t="46720" x="5670550" y="1887538"/>
          <p14:tracePt t="46728" x="5726113" y="1855788"/>
          <p14:tracePt t="46736" x="5757863" y="1839913"/>
          <p14:tracePt t="46745" x="5773738" y="1808163"/>
          <p14:tracePt t="46752" x="5789613" y="1793875"/>
          <p14:tracePt t="46761" x="5797550" y="1778000"/>
          <p14:tracePt t="46768" x="5797550" y="1770063"/>
          <p14:tracePt t="46776" x="5797550" y="1754188"/>
          <p14:tracePt t="46794" x="5813425" y="1722438"/>
          <p14:tracePt t="46801" x="5829300" y="1714500"/>
          <p14:tracePt t="46810" x="5843588" y="1682750"/>
          <p14:tracePt t="46816" x="5851525" y="1666875"/>
          <p14:tracePt t="46827" x="5883275" y="1651000"/>
          <p14:tracePt t="46832" x="5883275" y="1643063"/>
          <p14:tracePt t="46843" x="5899150" y="1628775"/>
          <p14:tracePt t="46848" x="5915025" y="1612900"/>
          <p14:tracePt t="46864" x="5922963" y="1612900"/>
          <p14:tracePt t="46872" x="5938838" y="1612900"/>
          <p14:tracePt t="46880" x="5970588" y="1612900"/>
          <p14:tracePt t="46894" x="6016625" y="1612900"/>
          <p14:tracePt t="46896" x="6088063" y="1597025"/>
          <p14:tracePt t="46904" x="6221413" y="1597025"/>
          <p14:tracePt t="46912" x="6348413" y="1573213"/>
          <p14:tracePt t="46920" x="6450013" y="1549400"/>
          <p14:tracePt t="46928" x="6529388" y="1533525"/>
          <p14:tracePt t="46937" x="6575425" y="1517650"/>
          <p14:tracePt t="46945" x="6607175" y="1501775"/>
          <p14:tracePt t="46952" x="6623050" y="1501775"/>
          <p14:tracePt t="46976" x="6623050" y="1485900"/>
          <p14:tracePt t="47000" x="6638925" y="1485900"/>
          <p14:tracePt t="47008" x="6662738" y="1485900"/>
          <p14:tracePt t="47016" x="6678613" y="1485900"/>
          <p14:tracePt t="47026" x="6708775" y="1485900"/>
          <p14:tracePt t="47032" x="6740525" y="1485900"/>
          <p14:tracePt t="47048" x="6748463" y="1485900"/>
          <p14:tracePt t="58626" x="6764338" y="1485900"/>
          <p14:tracePt t="58729" x="6780213" y="1470025"/>
          <p14:tracePt t="58744" x="6780213" y="1462088"/>
          <p14:tracePt t="58752" x="6788150" y="1447800"/>
          <p14:tracePt t="58760" x="6804025" y="1447800"/>
          <p14:tracePt t="58768" x="6804025" y="1431925"/>
          <p14:tracePt t="58776" x="6819900" y="1423988"/>
          <p14:tracePt t="58784" x="6827838" y="1423988"/>
          <p14:tracePt t="58793" x="6843713" y="1408113"/>
          <p14:tracePt t="58809" x="6859588" y="1408113"/>
          <p14:tracePt t="58816" x="6859588" y="1392238"/>
          <p14:tracePt t="58825" x="6875463" y="1392238"/>
          <p14:tracePt t="58946" x="6875463" y="1376363"/>
          <p14:tracePt t="59003" x="6881813" y="1376363"/>
          <p14:tracePt t="59017" x="6897688" y="1376363"/>
          <p14:tracePt t="59033" x="6913563" y="1376363"/>
          <p14:tracePt t="59040" x="6921500" y="1376363"/>
          <p14:tracePt t="59057" x="6921500" y="1368425"/>
          <p14:tracePt t="59064" x="6937375" y="1368425"/>
          <p14:tracePt t="59089" x="6953250" y="1368425"/>
          <p14:tracePt t="59104" x="6969125" y="1368425"/>
          <p14:tracePt t="59178" x="6977063" y="1368425"/>
          <p14:tracePt t="59185" x="6992938" y="1368425"/>
          <p14:tracePt t="59192" x="7008813" y="1368425"/>
          <p14:tracePt t="59200" x="7016750" y="1368425"/>
          <p14:tracePt t="59208" x="7048500" y="1376363"/>
          <p14:tracePt t="59216" x="7062788" y="1376363"/>
          <p14:tracePt t="59224" x="7078663" y="1376363"/>
          <p14:tracePt t="60778" x="7070725" y="1376363"/>
          <p14:tracePt t="64986" x="7078663" y="1376363"/>
          <p14:tracePt t="64993" x="7102475" y="1392238"/>
          <p14:tracePt t="65000" x="7118350" y="1392238"/>
          <p14:tracePt t="65008" x="7165975" y="1392238"/>
          <p14:tracePt t="65017" x="7235825" y="1392238"/>
          <p14:tracePt t="65025" x="7331075" y="1408113"/>
          <p14:tracePt t="65032" x="7424738" y="1408113"/>
          <p14:tracePt t="65042" x="7527925" y="1408113"/>
          <p14:tracePt t="65048" x="7597775" y="1408113"/>
          <p14:tracePt t="65058" x="7669213" y="1408113"/>
          <p14:tracePt t="65064" x="7740650" y="1408113"/>
          <p14:tracePt t="65075" x="7810500" y="1408113"/>
          <p14:tracePt t="65080" x="7858125" y="1408113"/>
          <p14:tracePt t="65091" x="7889875" y="1408113"/>
          <p14:tracePt t="65096" x="7935913" y="1408113"/>
          <p14:tracePt t="65105" x="7991475" y="1408113"/>
          <p14:tracePt t="65112" x="8039100" y="1408113"/>
          <p14:tracePt t="65120" x="8108950" y="1408113"/>
          <p14:tracePt t="65128" x="8212138" y="1423988"/>
          <p14:tracePt t="65136" x="8305800" y="1423988"/>
          <p14:tracePt t="65144" x="8440738" y="1447800"/>
          <p14:tracePt t="65152" x="8534400" y="1447800"/>
          <p14:tracePt t="65160" x="8605838" y="1447800"/>
          <p14:tracePt t="65168" x="8675688" y="1447800"/>
          <p14:tracePt t="65176" x="8691563" y="1447800"/>
          <p14:tracePt t="65217" x="8715375" y="1447800"/>
          <p14:tracePt t="65225" x="8731250" y="1447800"/>
          <p14:tracePt t="65232" x="8747125" y="1447800"/>
          <p14:tracePt t="65242" x="8770938" y="1447800"/>
          <p14:tracePt t="65258" x="8786813" y="1447800"/>
          <p14:tracePt t="65339" x="8778875" y="1462088"/>
          <p14:tracePt t="65348" x="8778875" y="1477963"/>
          <p14:tracePt t="65360" x="8770938" y="1485900"/>
          <p14:tracePt t="65368" x="8770938" y="1501775"/>
          <p14:tracePt t="65376" x="8755063" y="1517650"/>
          <p14:tracePt t="65384" x="8755063" y="1533525"/>
          <p14:tracePt t="65392" x="8723313" y="1541463"/>
          <p14:tracePt t="65400" x="8715375" y="1557338"/>
          <p14:tracePt t="65409" x="8683625" y="1573213"/>
          <p14:tracePt t="65416" x="8667750" y="1604963"/>
          <p14:tracePt t="65424" x="8628063" y="1635125"/>
          <p14:tracePt t="65432" x="8613775" y="1666875"/>
          <p14:tracePt t="65442" x="8605838" y="1682750"/>
          <p14:tracePt t="65448" x="8589963" y="1698625"/>
          <p14:tracePt t="65458" x="8589963" y="1714500"/>
          <p14:tracePt t="65464" x="8574088" y="1714500"/>
          <p14:tracePt t="65480" x="8574088" y="1722438"/>
          <p14:tracePt t="65513" x="8566150" y="1722438"/>
          <p14:tracePt t="70514" x="8550275" y="1722438"/>
          <p14:tracePt t="73578" x="8534400" y="1722438"/>
          <p14:tracePt t="73586" x="8518525" y="1722438"/>
          <p14:tracePt t="73802" x="8510588" y="1722438"/>
          <p14:tracePt t="73946" x="8494713" y="1722438"/>
          <p14:tracePt t="74274" x="8478838" y="1722438"/>
          <p14:tracePt t="74314" x="8470900" y="1722438"/>
          <p14:tracePt t="74538" x="8455025" y="1722438"/>
          <p14:tracePt t="74569" x="8440738" y="1722438"/>
          <p14:tracePt t="75181" x="8432800" y="1722438"/>
          <p14:tracePt t="75192" x="8432800" y="1738313"/>
          <p14:tracePt t="75201" x="8416925" y="1738313"/>
          <p14:tracePt t="75732" x="8401050" y="1738313"/>
          <p14:tracePt t="75736" x="8385175" y="1738313"/>
          <p14:tracePt t="87411" x="8377238" y="1738313"/>
          <p14:tracePt t="87416" x="8361363" y="1698625"/>
          <p14:tracePt t="87424" x="8361363" y="1651000"/>
          <p14:tracePt t="87434" x="8321675" y="1597025"/>
          <p14:tracePt t="87440" x="8321675" y="1549400"/>
          <p14:tracePt t="87450" x="8305800" y="1509713"/>
          <p14:tracePt t="87456" x="8297863" y="1509713"/>
          <p14:tracePt t="87626" x="8297863" y="1501775"/>
          <p14:tracePt t="87634" x="8313738" y="1485900"/>
          <p14:tracePt t="87642" x="8369300" y="1470025"/>
          <p14:tracePt t="87649" x="8416925" y="1447800"/>
          <p14:tracePt t="87656" x="8494713" y="1431925"/>
          <p14:tracePt t="87667" x="8566150" y="1416050"/>
          <p14:tracePt t="87672" x="8636000" y="1400175"/>
          <p14:tracePt t="87683" x="8691563" y="1400175"/>
          <p14:tracePt t="87688" x="8699500" y="1400175"/>
          <p14:tracePt t="87858" x="8699500" y="1384300"/>
          <p14:tracePt t="87866" x="8731250" y="1368425"/>
          <p14:tracePt t="87872" x="8747125" y="1352550"/>
          <p14:tracePt t="87883" x="8778875" y="1336675"/>
          <p14:tracePt t="87888" x="8824913" y="1320800"/>
          <p14:tracePt t="87899" x="8856663" y="1304925"/>
          <p14:tracePt t="87913" x="8920163" y="1289050"/>
          <p14:tracePt t="87920" x="8974138" y="1289050"/>
          <p14:tracePt t="87928" x="8982075" y="1289050"/>
          <p14:tracePt t="87936" x="8997950" y="1289050"/>
          <p14:tracePt t="87944" x="9013825" y="1289050"/>
          <p14:tracePt t="87961" x="9021763" y="1289050"/>
          <p14:tracePt t="87976" x="9037638" y="1296988"/>
          <p14:tracePt t="87984" x="9053513" y="1296988"/>
          <p14:tracePt t="87992" x="9053513" y="1312863"/>
          <p14:tracePt t="88000" x="9061450" y="1312863"/>
          <p14:tracePt t="88009" x="9093200" y="1312863"/>
          <p14:tracePt t="88017" x="9147175" y="1312863"/>
          <p14:tracePt t="88024" x="9194800" y="1312863"/>
          <p14:tracePt t="88032" x="9266238" y="1312863"/>
          <p14:tracePt t="88040" x="9336088" y="1312863"/>
          <p14:tracePt t="88049" x="9431338" y="1312863"/>
          <p14:tracePt t="88056" x="9478963" y="1312863"/>
          <p14:tracePt t="88066" x="9532938" y="1312863"/>
          <p14:tracePt t="88072" x="9556750" y="1312863"/>
          <p14:tracePt t="88083" x="9588500" y="1312863"/>
          <p14:tracePt t="88088" x="9620250" y="1312863"/>
          <p14:tracePt t="88100" x="9652000" y="1312863"/>
          <p14:tracePt t="88104" x="9666288" y="1320800"/>
          <p14:tracePt t="88116" x="9674225" y="1320800"/>
          <p14:tracePt t="88120" x="9674225" y="1336675"/>
          <p14:tracePt t="88136" x="9674225" y="1352550"/>
          <p14:tracePt t="88144" x="9690100" y="1352550"/>
          <p14:tracePt t="88152" x="9705975" y="1352550"/>
          <p14:tracePt t="88160" x="9721850" y="1352550"/>
          <p14:tracePt t="88212" x="9721850" y="1360488"/>
          <p14:tracePt t="88216" x="9721850" y="1376363"/>
          <p14:tracePt t="88224" x="9721850" y="1392238"/>
          <p14:tracePt t="88232" x="9729788" y="1400175"/>
          <p14:tracePt t="88240" x="9729788" y="1416050"/>
          <p14:tracePt t="88249" x="9729788" y="1431925"/>
          <p14:tracePt t="88433" x="9745663" y="1431925"/>
          <p14:tracePt t="88441" x="9777413" y="1431925"/>
          <p14:tracePt t="88448" x="9801225" y="1431925"/>
          <p14:tracePt t="88456" x="9832975" y="1431925"/>
          <p14:tracePt t="88465" x="9886950" y="1423988"/>
          <p14:tracePt t="88472" x="9934575" y="1423988"/>
          <p14:tracePt t="88483" x="9966325" y="1423988"/>
          <p14:tracePt t="88488" x="9998075" y="1423988"/>
          <p14:tracePt t="88500" x="10013950" y="1423988"/>
          <p14:tracePt t="88586" x="10020300" y="1423988"/>
          <p14:tracePt t="88601" x="10036175" y="1423988"/>
          <p14:tracePt t="88616" x="10052050" y="1423988"/>
          <p14:tracePt t="93098" x="10059988" y="1423988"/>
          <p14:tracePt t="93105" x="10091738" y="1408113"/>
          <p14:tracePt t="93112" x="10123488" y="1376363"/>
          <p14:tracePt t="93234" x="10107613" y="1376363"/>
          <p14:tracePt t="93241" x="10091738" y="1376363"/>
          <p14:tracePt t="93248" x="10083800" y="1392238"/>
          <p14:tracePt t="93256" x="10067925" y="1408113"/>
          <p14:tracePt t="93265" x="10052050" y="1416050"/>
          <p14:tracePt t="93272" x="10044113" y="1431925"/>
          <p14:tracePt t="93280" x="10028238" y="1447800"/>
          <p14:tracePt t="93288" x="10013950" y="1477963"/>
          <p14:tracePt t="93296" x="9998075" y="1509713"/>
          <p14:tracePt t="93305" x="9966325" y="1525588"/>
          <p14:tracePt t="93312" x="9934575" y="1541463"/>
          <p14:tracePt t="93321" x="9918700" y="1549400"/>
          <p14:tracePt t="93328" x="9902825" y="1565275"/>
          <p14:tracePt t="93337" x="9879013" y="1565275"/>
          <p14:tracePt t="93344" x="9863138" y="1581150"/>
          <p14:tracePt t="93354" x="9847263" y="1597025"/>
          <p14:tracePt t="93360" x="9825038" y="1604963"/>
          <p14:tracePt t="93371" x="9809163" y="1604963"/>
          <p14:tracePt t="93376" x="9793288" y="1620838"/>
          <p14:tracePt t="93388" x="9761538" y="1620838"/>
          <p14:tracePt t="93392" x="9753600" y="1635125"/>
          <p14:tracePt t="93404" x="9737725" y="1651000"/>
          <p14:tracePt t="93408" x="9721850" y="1651000"/>
          <p14:tracePt t="93416" x="9713913" y="1658938"/>
          <p14:tracePt t="93432" x="9698038" y="1674813"/>
          <p14:tracePt t="93472" x="9698038" y="1690688"/>
          <p14:tracePt t="93480" x="9698038" y="1698625"/>
          <p14:tracePt t="93488" x="9682163" y="1714500"/>
          <p14:tracePt t="93496" x="9674225" y="1730375"/>
          <p14:tracePt t="93504" x="9659938" y="1762125"/>
          <p14:tracePt t="93512" x="9644063" y="1793875"/>
          <p14:tracePt t="93520" x="9628188" y="1824038"/>
          <p14:tracePt t="93528" x="9604375" y="1855788"/>
          <p14:tracePt t="93537" x="9588500" y="1887538"/>
          <p14:tracePt t="93544" x="9580563" y="1903413"/>
          <p14:tracePt t="93554" x="9580563" y="1911350"/>
          <p14:tracePt t="93571" x="9564688" y="1927225"/>
          <p14:tracePt t="93617" x="9548813" y="1927225"/>
          <p14:tracePt t="93624" x="9548813" y="1943100"/>
          <p14:tracePt t="93656" x="9540875" y="1943100"/>
          <p14:tracePt t="93706" x="9525000" y="1943100"/>
          <p14:tracePt t="93713" x="9525000" y="1951038"/>
          <p14:tracePt t="93923" x="9532938" y="1951038"/>
          <p14:tracePt t="93928" x="9556750" y="1935163"/>
          <p14:tracePt t="93936" x="9588500" y="1919288"/>
          <p14:tracePt t="93944" x="9666288" y="1903413"/>
          <p14:tracePt t="93952" x="9713913" y="1863725"/>
          <p14:tracePt t="93961" x="9793288" y="1824038"/>
          <p14:tracePt t="93968" x="9847263" y="1793875"/>
          <p14:tracePt t="93976" x="9894888" y="1754188"/>
          <p14:tracePt t="93984" x="9934575" y="1738313"/>
          <p14:tracePt t="93992" x="9966325" y="1722438"/>
          <p14:tracePt t="94001" x="10013950" y="1690688"/>
          <p14:tracePt t="94008" x="10052050" y="1651000"/>
          <p14:tracePt t="94016" x="10083800" y="1635125"/>
          <p14:tracePt t="94024" x="10115550" y="1620838"/>
          <p14:tracePt t="94032" x="10147300" y="1604963"/>
          <p14:tracePt t="94040" x="10179050" y="1589088"/>
          <p14:tracePt t="94048" x="10233025" y="1573213"/>
          <p14:tracePt t="94056" x="10240963" y="1557338"/>
          <p14:tracePt t="94065" x="10272713" y="1541463"/>
          <p14:tracePt t="94072" x="10304463" y="1541463"/>
          <p14:tracePt t="94082" x="10336213" y="1541463"/>
          <p14:tracePt t="94088" x="10344150" y="1533525"/>
          <p14:tracePt t="94098" x="10374313" y="1533525"/>
          <p14:tracePt t="94105" x="10406063" y="1517650"/>
          <p14:tracePt t="94115" x="10461625" y="1517650"/>
          <p14:tracePt t="94120" x="10485438" y="1517650"/>
          <p14:tracePt t="94132" x="10525125" y="1501775"/>
          <p14:tracePt t="94136" x="10533063" y="1501775"/>
          <p14:tracePt t="94148" x="10547350" y="1501775"/>
          <p14:tracePt t="94152" x="10547350" y="1485900"/>
          <p14:tracePt t="94226" x="10563225" y="1485900"/>
          <p14:tracePt t="94394" x="10555288" y="1485900"/>
          <p14:tracePt t="94434" x="10555288" y="1470025"/>
          <p14:tracePt t="94456" x="10555288" y="1462088"/>
          <p14:tracePt t="94489" x="10539413" y="1462088"/>
          <p14:tracePt t="94756" x="10533063" y="1462088"/>
          <p14:tracePt t="99273" x="10563225" y="1462088"/>
          <p14:tracePt t="99282" x="10618788" y="1462088"/>
          <p14:tracePt t="99288" x="10690225" y="1485900"/>
          <p14:tracePt t="99296" x="10791825" y="1501775"/>
          <p14:tracePt t="99304" x="10917238" y="1501775"/>
          <p14:tracePt t="99313" x="11020425" y="1525588"/>
          <p14:tracePt t="99320" x="11098213" y="1565275"/>
          <p14:tracePt t="99330" x="11169650" y="1581150"/>
          <p14:tracePt t="99336" x="11209338" y="1597025"/>
          <p14:tracePt t="99347" x="11217275" y="1597025"/>
          <p14:tracePt t="99401" x="11217275" y="1612900"/>
          <p14:tracePt t="99433" x="11217275" y="1628775"/>
          <p14:tracePt t="99457" x="11201400" y="1628775"/>
          <p14:tracePt t="99465" x="11201400" y="1635125"/>
          <p14:tracePt t="99472" x="11185525" y="1635125"/>
          <p14:tracePt t="99480" x="11185525" y="1651000"/>
          <p14:tracePt t="99488" x="11169650" y="1651000"/>
          <p14:tracePt t="99497" x="11161713" y="1666875"/>
          <p14:tracePt t="99504" x="11145838" y="1682750"/>
          <p14:tracePt t="99513" x="11129963" y="1690688"/>
          <p14:tracePt t="99520" x="11122025" y="1690688"/>
          <p14:tracePt t="99530" x="11122025" y="1706563"/>
          <p14:tracePt t="99536" x="11106150" y="1722438"/>
          <p14:tracePt t="99546" x="11106150" y="1730375"/>
          <p14:tracePt t="99552" x="11106150" y="1746250"/>
          <p14:tracePt t="99563" x="11090275" y="1746250"/>
          <p14:tracePt t="99581" x="11090275" y="1762125"/>
          <p14:tracePt t="99584" x="11082338" y="1770063"/>
          <p14:tracePt t="99596" x="11066463" y="1770063"/>
          <p14:tracePt t="99600" x="11066463" y="1785938"/>
          <p14:tracePt t="99608" x="11052175" y="1785938"/>
          <p14:tracePt t="99616" x="11052175" y="1800225"/>
          <p14:tracePt t="99624" x="11036300" y="1800225"/>
          <p14:tracePt t="99667" x="11036300" y="1816100"/>
          <p14:tracePt t="99929" x="11028363" y="1816100"/>
          <p14:tracePt t="100010" x="11028363" y="1808163"/>
          <p14:tracePt t="100594" x="11028363" y="1793875"/>
          <p14:tracePt t="100625" x="11012488" y="1793875"/>
          <p14:tracePt t="100632" x="11012488" y="1778000"/>
          <p14:tracePt t="103391" x="11012488" y="1770063"/>
          <p14:tracePt t="103400" x="10996613" y="1770063"/>
          <p14:tracePt t="106004" x="10988675" y="1754188"/>
          <p14:tracePt t="107177" x="10972800" y="1754188"/>
          <p14:tracePt t="110978" x="10956925" y="1754188"/>
          <p14:tracePt t="111153" x="10941050" y="1754188"/>
          <p14:tracePt t="112283" x="10933113" y="1754188"/>
          <p14:tracePt t="115193" x="10933113" y="1762125"/>
          <p14:tracePt t="115201" x="10933113" y="1770063"/>
          <p14:tracePt t="115208" x="10917238" y="1800225"/>
          <p14:tracePt t="115216" x="10917238" y="1816100"/>
          <p14:tracePt t="115224" x="10917238" y="1831975"/>
          <p14:tracePt t="115234" x="10901363" y="1839913"/>
          <p14:tracePt t="115240" x="10901363" y="1871663"/>
          <p14:tracePt t="115252" x="10901363" y="1903413"/>
          <p14:tracePt t="115256" x="10901363" y="1919288"/>
          <p14:tracePt t="115266" x="10885488" y="1958975"/>
          <p14:tracePt t="115272" x="10885488" y="2012950"/>
          <p14:tracePt t="115284" x="10885488" y="2060575"/>
          <p14:tracePt t="115288" x="10885488" y="2116138"/>
          <p14:tracePt t="115300" x="10885488" y="2139950"/>
          <p14:tracePt t="115304" x="10885488" y="2170113"/>
          <p14:tracePt t="115317" x="10885488" y="2185988"/>
          <p14:tracePt t="115320" x="10885488" y="2217738"/>
          <p14:tracePt t="115330" x="10885488" y="2225675"/>
          <p14:tracePt t="115336" x="10871200" y="2241550"/>
          <p14:tracePt t="115344" x="10871200" y="2257425"/>
          <p14:tracePt t="115352" x="10871200" y="2265363"/>
          <p14:tracePt t="115360" x="10871200" y="2281238"/>
          <p14:tracePt t="115376" x="10871200" y="2297113"/>
          <p14:tracePt t="115392" x="10871200" y="2312988"/>
          <p14:tracePt t="115400" x="10871200" y="2319338"/>
          <p14:tracePt t="115408" x="10863263" y="2335213"/>
          <p14:tracePt t="115417" x="10863263" y="2351088"/>
          <p14:tracePt t="115424" x="10863263" y="2374900"/>
          <p14:tracePt t="115434" x="10847388" y="2390775"/>
          <p14:tracePt t="115440" x="10847388" y="2422525"/>
          <p14:tracePt t="115450" x="10847388" y="2430463"/>
          <p14:tracePt t="115456" x="10831513" y="2462213"/>
          <p14:tracePt t="115467" x="10815638" y="2478088"/>
          <p14:tracePt t="115472" x="10815638" y="2500313"/>
          <p14:tracePt t="115483" x="10815638" y="2516188"/>
          <p14:tracePt t="115501" x="10815638" y="2532063"/>
          <p14:tracePt t="115504" x="10815638" y="2547938"/>
          <p14:tracePt t="115516" x="10807700" y="2555875"/>
          <p14:tracePt t="115520" x="10807700" y="2571750"/>
          <p14:tracePt t="115528" x="10807700" y="2587625"/>
          <p14:tracePt t="115536" x="10791825" y="2595563"/>
          <p14:tracePt t="115544" x="10791825" y="2611438"/>
          <p14:tracePt t="115552" x="10791825" y="2643188"/>
          <p14:tracePt t="115560" x="10775950" y="2673350"/>
          <p14:tracePt t="115568" x="10775950" y="2689225"/>
          <p14:tracePt t="115576" x="10775950" y="2713038"/>
          <p14:tracePt t="115584" x="10775950" y="2744788"/>
          <p14:tracePt t="115592" x="10775950" y="2776538"/>
          <p14:tracePt t="115600" x="10775950" y="2792413"/>
          <p14:tracePt t="115608" x="10775950" y="2800350"/>
          <p14:tracePt t="115616" x="10775950" y="2816225"/>
          <p14:tracePt t="115624" x="10775950" y="2830513"/>
          <p14:tracePt t="115633" x="10775950" y="2838450"/>
          <p14:tracePt t="115640" x="10775950" y="2854325"/>
          <p14:tracePt t="115650" x="10775950" y="2870200"/>
          <p14:tracePt t="115656" x="10775950" y="2878138"/>
          <p14:tracePt t="115667" x="10760075" y="2894013"/>
          <p14:tracePt t="115672" x="10760075" y="2909888"/>
          <p14:tracePt t="115684" x="10760075" y="2925763"/>
          <p14:tracePt t="115704" x="10760075" y="2933700"/>
          <p14:tracePt t="115818" x="10760075" y="2949575"/>
          <p14:tracePt t="115833" x="10760075" y="2965450"/>
          <p14:tracePt t="116100" x="10760075" y="2973388"/>
          <p14:tracePt t="116108" x="10760075" y="2989263"/>
          <p14:tracePt t="116113" x="10760075" y="3051175"/>
          <p14:tracePt t="116124" x="10775950" y="3200400"/>
          <p14:tracePt t="116128" x="10799763" y="3389313"/>
          <p14:tracePt t="116140" x="10799763" y="3641725"/>
          <p14:tracePt t="116144" x="10799763" y="3830638"/>
          <p14:tracePt t="116157" x="10799763" y="3987800"/>
          <p14:tracePt t="116160" x="10799763" y="4121150"/>
          <p14:tracePt t="116168" x="10799763" y="4214813"/>
          <p14:tracePt t="116176" x="10799763" y="4286250"/>
          <p14:tracePt t="116184" x="10799763" y="4333875"/>
          <p14:tracePt t="116192" x="10799763" y="4365625"/>
          <p14:tracePt t="116200" x="10799763" y="4379913"/>
          <p14:tracePt t="116208" x="10791825" y="4395788"/>
          <p14:tracePt t="116217" x="10791825" y="4403725"/>
          <p14:tracePt t="116224" x="10791825" y="4419600"/>
          <p14:tracePt t="116232" x="10783888" y="4419600"/>
          <p14:tracePt t="116248" x="10783888" y="4435475"/>
          <p14:tracePt t="116264" x="10768013" y="4435475"/>
          <p14:tracePt t="116288" x="10768013" y="4443413"/>
          <p14:tracePt t="116296" x="10752138" y="4443413"/>
          <p14:tracePt t="116312" x="10752138" y="4459288"/>
          <p14:tracePt t="116323" x="10744200" y="4475163"/>
          <p14:tracePt t="116328" x="10728325" y="4491038"/>
          <p14:tracePt t="116340" x="10712450" y="4514850"/>
          <p14:tracePt t="116344" x="10698163" y="4545013"/>
          <p14:tracePt t="116357" x="10682288" y="4600575"/>
          <p14:tracePt t="116360" x="10658475" y="4656138"/>
          <p14:tracePt t="116373" x="10642600" y="4725988"/>
          <p14:tracePt t="116376" x="10626725" y="4773613"/>
          <p14:tracePt t="116384" x="10626725" y="4805363"/>
          <p14:tracePt t="116392" x="10610850" y="4837113"/>
          <p14:tracePt t="116400" x="10610850" y="4868863"/>
          <p14:tracePt t="116416" x="10610850" y="4884738"/>
          <p14:tracePt t="116425" x="10594975" y="4884738"/>
          <p14:tracePt t="116464" x="10594975" y="4899025"/>
          <p14:tracePt t="116472" x="10587038" y="4899025"/>
          <p14:tracePt t="116488" x="10571163" y="4899025"/>
          <p14:tracePt t="116496" x="10571163" y="4906963"/>
          <p14:tracePt t="116826" x="10555288" y="4906963"/>
          <p14:tracePt t="116840" x="10555288" y="4891088"/>
          <p14:tracePt t="116873" x="10555288" y="4876800"/>
          <p14:tracePt t="116896" x="10555288" y="4860925"/>
          <p14:tracePt t="116929" x="10555288" y="4852988"/>
          <p14:tracePt t="116978" x="10555288" y="4837113"/>
          <p14:tracePt t="117001" x="10555288" y="4821238"/>
          <p14:tracePt t="117569" x="10555288" y="4813300"/>
          <p14:tracePt t="117577" x="10555288" y="4797425"/>
          <p14:tracePt t="117584" x="10555288" y="4781550"/>
          <p14:tracePt t="117608" x="10555288" y="4773613"/>
          <p14:tracePt t="117616" x="10555288" y="4757738"/>
          <p14:tracePt t="117627" x="10555288" y="4741863"/>
          <p14:tracePt t="120041" x="10539413" y="4749800"/>
          <p14:tracePt t="120056" x="10539413" y="4765675"/>
          <p14:tracePt t="120072" x="10533063" y="4765675"/>
          <p14:tracePt t="120177" x="10517188" y="4765675"/>
          <p14:tracePt t="121836" x="10517188" y="4757738"/>
          <p14:tracePt t="121841" x="10501313" y="4757738"/>
          <p14:tracePt t="121856" x="10501313" y="4741863"/>
          <p14:tracePt t="121874" x="10501313" y="4725988"/>
          <p14:tracePt t="121896" x="10493375" y="4718050"/>
          <p14:tracePt t="123156" x="10477500" y="4718050"/>
          <p14:tracePt t="123162" x="10477500" y="4733925"/>
          <p14:tracePt t="123168" x="10461625" y="4765675"/>
          <p14:tracePt t="123180" x="10445750" y="4821238"/>
          <p14:tracePt t="123184" x="10421938" y="4876800"/>
          <p14:tracePt t="123197" x="10421938" y="4899025"/>
          <p14:tracePt t="123200" x="10406063" y="4954588"/>
          <p14:tracePt t="123213" x="10406063" y="4986338"/>
          <p14:tracePt t="123216" x="10390188" y="5018088"/>
          <p14:tracePt t="123224" x="10374313" y="5033963"/>
          <p14:tracePt t="123232" x="10374313" y="5041900"/>
          <p14:tracePt t="123240" x="10374313" y="5057775"/>
          <p14:tracePt t="123248" x="10366375" y="5057775"/>
          <p14:tracePt t="123256" x="10366375" y="5072063"/>
          <p14:tracePt t="123264" x="10352088" y="5087938"/>
          <p14:tracePt t="123280" x="10336213" y="5095875"/>
          <p14:tracePt t="123288" x="10336213" y="5111750"/>
          <p14:tracePt t="123296" x="10328275" y="5111750"/>
          <p14:tracePt t="123304" x="10312400" y="5127625"/>
          <p14:tracePt t="123313" x="10296525" y="5135563"/>
          <p14:tracePt t="123320" x="10288588" y="5135563"/>
          <p14:tracePt t="123330" x="10272713" y="5151438"/>
          <p14:tracePt t="123336" x="10240963" y="5167313"/>
          <p14:tracePt t="123346" x="10225088" y="5183188"/>
          <p14:tracePt t="123352" x="10217150" y="5191125"/>
          <p14:tracePt t="123363" x="10201275" y="5207000"/>
          <p14:tracePt t="123368" x="10186988" y="5222875"/>
          <p14:tracePt t="123379" x="10179050" y="5222875"/>
          <p14:tracePt t="123384" x="10163175" y="5229225"/>
          <p14:tracePt t="123397" x="10147300" y="5245100"/>
          <p14:tracePt t="123400" x="10131425" y="5245100"/>
          <p14:tracePt t="123413" x="10123488" y="5260975"/>
          <p14:tracePt t="123416" x="10107613" y="5276850"/>
          <p14:tracePt t="123424" x="10075863" y="5300663"/>
          <p14:tracePt t="123432" x="10059988" y="5316538"/>
          <p14:tracePt t="123441" x="10036175" y="5332413"/>
          <p14:tracePt t="123448" x="10020300" y="5364163"/>
          <p14:tracePt t="123456" x="10006013" y="5380038"/>
          <p14:tracePt t="123464" x="9990138" y="5395913"/>
          <p14:tracePt t="123472" x="9982200" y="5402263"/>
          <p14:tracePt t="123480" x="9966325" y="5418138"/>
          <p14:tracePt t="123488" x="9966325" y="5434013"/>
          <p14:tracePt t="123496" x="9950450" y="5434013"/>
          <p14:tracePt t="123504" x="9950450" y="5441950"/>
          <p14:tracePt t="123520" x="9934575" y="5441950"/>
          <p14:tracePt t="123650" x="9934575" y="5457825"/>
          <p14:tracePt t="123664" x="9934575" y="5473700"/>
          <p14:tracePt t="123672" x="9934575" y="5481638"/>
          <p14:tracePt t="123680" x="9942513" y="5497513"/>
          <p14:tracePt t="123697" x="9942513" y="5513388"/>
          <p14:tracePt t="125443" x="9958388" y="5513388"/>
          <p14:tracePt t="125464" x="9974263" y="5513388"/>
          <p14:tracePt t="125489" x="9982200" y="5505450"/>
          <p14:tracePt t="125505" x="9998075" y="5505450"/>
          <p14:tracePt t="125512" x="10013950" y="5505450"/>
          <p14:tracePt t="125520" x="10020300" y="5505450"/>
          <p14:tracePt t="125534" x="10052050" y="5505450"/>
          <p14:tracePt t="125536" x="10083800" y="5505450"/>
          <p14:tracePt t="125544" x="10115550" y="5505450"/>
          <p14:tracePt t="125552" x="10147300" y="5505450"/>
          <p14:tracePt t="125560" x="10171113" y="5505450"/>
          <p14:tracePt t="125568" x="10201275" y="5505450"/>
          <p14:tracePt t="125576" x="10217150" y="5505450"/>
          <p14:tracePt t="125584" x="10233025" y="5505450"/>
          <p14:tracePt t="125592" x="10240963" y="5505450"/>
          <p14:tracePt t="125600" x="10256838" y="5505450"/>
          <p14:tracePt t="125608" x="10272713" y="5505450"/>
          <p14:tracePt t="125616" x="10280650" y="5505450"/>
          <p14:tracePt t="125624" x="10296525" y="5505450"/>
          <p14:tracePt t="125633" x="10328275" y="5505450"/>
          <p14:tracePt t="125641" x="10360025" y="5505450"/>
          <p14:tracePt t="125649" x="10390188" y="5513388"/>
          <p14:tracePt t="125657" x="10437813" y="5513388"/>
          <p14:tracePt t="125666" x="10493375" y="5513388"/>
          <p14:tracePt t="125672" x="10517188" y="5513388"/>
          <p14:tracePt t="125684" x="10533063" y="5513388"/>
          <p14:tracePt t="125688" x="10563225" y="5513388"/>
          <p14:tracePt t="125700" x="10571163" y="5513388"/>
          <p14:tracePt t="125717" x="10587038" y="5529263"/>
          <p14:tracePt t="125720" x="10602913" y="5529263"/>
          <p14:tracePt t="125732" x="10618788" y="5529263"/>
          <p14:tracePt t="125736" x="10626725" y="5529263"/>
          <p14:tracePt t="125744" x="10642600" y="5529263"/>
          <p14:tracePt t="125752" x="10658475" y="5529263"/>
          <p14:tracePt t="125760" x="10666413" y="5529263"/>
          <p14:tracePt t="125768" x="10682288" y="5529263"/>
          <p14:tracePt t="125957" x="10682288" y="5545138"/>
          <p14:tracePt t="125985" x="10674350" y="5545138"/>
          <p14:tracePt t="126050" x="10666413" y="5545138"/>
          <p14:tracePt t="126122" x="10650538" y="5545138"/>
          <p14:tracePt t="126136" x="10650538" y="5537200"/>
          <p14:tracePt t="126217" x="10650538" y="5521325"/>
          <p14:tracePt t="126240" x="10650538" y="5513388"/>
          <p14:tracePt t="126282" x="10650538" y="5497513"/>
          <p14:tracePt t="126337" x="10650538" y="5481638"/>
          <p14:tracePt t="126458" x="10650538" y="5465763"/>
          <p14:tracePt t="126488" x="10650538" y="5457825"/>
          <p14:tracePt t="126561" x="10634663" y="5457825"/>
          <p14:tracePt t="126961" x="10634663" y="5441950"/>
          <p14:tracePt t="130809" x="10626725" y="5441950"/>
          <p14:tracePt t="130945" x="10610850" y="5441950"/>
          <p14:tracePt t="131153" x="10594975" y="5426075"/>
          <p14:tracePt t="131163" x="10579100" y="5426075"/>
          <p14:tracePt t="131169" x="10571163" y="5418138"/>
          <p14:tracePt t="131178" x="10539413" y="5402263"/>
          <p14:tracePt t="131184" x="10437813" y="5340350"/>
          <p14:tracePt t="131194" x="10171113" y="5151438"/>
          <p14:tracePt t="131200" x="9628188" y="4781550"/>
          <p14:tracePt t="131211" x="8613775" y="4184650"/>
          <p14:tracePt t="131216" x="7597775" y="3530600"/>
          <p14:tracePt t="131228" x="6732588" y="3098800"/>
          <p14:tracePt t="131232" x="6183313" y="2846388"/>
          <p14:tracePt t="131244" x="5891213" y="2713038"/>
          <p14:tracePt t="131248" x="5686425" y="2611438"/>
          <p14:tracePt t="131261" x="5608638" y="2547938"/>
          <p14:tracePt t="131264" x="5576888" y="2532063"/>
          <p14:tracePt t="131271" x="5576888" y="2524125"/>
          <p14:tracePt t="131280" x="5576888" y="2508250"/>
          <p14:tracePt t="131289" x="5600700" y="2508250"/>
          <p14:tracePt t="131296" x="5608638" y="2508250"/>
          <p14:tracePt t="131304" x="5640388" y="2508250"/>
          <p14:tracePt t="131312" x="5656263" y="2492375"/>
          <p14:tracePt t="131352" x="5662613" y="2492375"/>
          <p14:tracePt t="131384" x="5678488" y="2492375"/>
          <p14:tracePt t="131513" x="5678488" y="2500313"/>
          <p14:tracePt t="131528" x="5694363" y="2500313"/>
          <p14:tracePt t="131536" x="5694363" y="2516188"/>
          <p14:tracePt t="131841" x="5694363" y="2524125"/>
          <p14:tracePt t="131897" x="5694363" y="2540000"/>
          <p14:tracePt t="131977" x="5694363" y="25558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5" name="図 1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72" y="2725309"/>
            <a:ext cx="6080519" cy="3176730"/>
          </a:xfrm>
          <a:prstGeom prst="rect">
            <a:avLst/>
          </a:prstGeom>
        </p:spPr>
      </p:pic>
      <p:sp>
        <p:nvSpPr>
          <p:cNvPr id="1187" name="四角形 293"/>
          <p:cNvSpPr>
            <a:spLocks noGrp="1"/>
          </p:cNvSpPr>
          <p:nvPr>
            <p:ph idx="1"/>
          </p:nvPr>
        </p:nvSpPr>
        <p:spPr>
          <a:xfrm>
            <a:off x="466092" y="1032984"/>
            <a:ext cx="6997054" cy="146153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altLang="ja-JP" sz="1800" dirty="0"/>
              <a:t>The brightness temperature (Tb) biases for both AHI8 and AHI9 are stable and within 0.3K at the standard radiance corresponsing to clear sky sea surface temperature.</a:t>
            </a:r>
          </a:p>
          <a:p>
            <a:r>
              <a:rPr lang="en-US" altLang="ja-JP" sz="1800" dirty="0"/>
              <a:t>There are some cases that have relatively larger value at lower temperature.</a:t>
            </a:r>
            <a:endParaRPr lang="ja-JP" altLang="en-US" sz="2800" dirty="0"/>
          </a:p>
        </p:txBody>
      </p:sp>
      <p:sp>
        <p:nvSpPr>
          <p:cNvPr id="1188" name="四角形 29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6861E4CE-CD1E-994D-8B42-C97B00F15A06}" type="slidenum">
              <a:rPr lang="en-US" smtClean="0"/>
              <a:t>6</a:t>
            </a:fld>
            <a:endParaRPr lang="en-US"/>
          </a:p>
        </p:txBody>
      </p:sp>
      <p:sp>
        <p:nvSpPr>
          <p:cNvPr id="1190" name="テキスト 352"/>
          <p:cNvSpPr txBox="1"/>
          <p:nvPr/>
        </p:nvSpPr>
        <p:spPr>
          <a:xfrm>
            <a:off x="1477445" y="5901539"/>
            <a:ext cx="5550493" cy="429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  <a:defRPr lang="ja-JP" altLang="en-US"/>
            </a:pPr>
            <a:r>
              <a:rPr lang="en-US" altLang="ja-JP" sz="1100" dirty="0"/>
              <a:t>The bias wrt. </a:t>
            </a:r>
            <a:r>
              <a:rPr lang="en-US" altLang="ja-JP" sz="1100" dirty="0" err="1"/>
              <a:t>CrIS</a:t>
            </a:r>
            <a:r>
              <a:rPr lang="en-US" altLang="ja-JP" sz="1100" dirty="0"/>
              <a:t> at </a:t>
            </a:r>
            <a:r>
              <a:rPr lang="ja-JP" altLang="en-US" sz="1100" dirty="0"/>
              <a:t>B07</a:t>
            </a:r>
            <a:r>
              <a:rPr lang="en-US" altLang="ja-JP" sz="1100" dirty="0"/>
              <a:t>, the bias wrt. AIRS at </a:t>
            </a:r>
            <a:r>
              <a:rPr lang="ja-JP" altLang="en-US" sz="1100" dirty="0"/>
              <a:t>B08 and t</a:t>
            </a:r>
            <a:r>
              <a:rPr lang="en-US" altLang="ja-JP" sz="1100" dirty="0"/>
              <a:t>he bias wrt. AIRS and </a:t>
            </a:r>
            <a:r>
              <a:rPr lang="en-US" altLang="ja-JP" sz="1100" dirty="0" err="1"/>
              <a:t>CrIS</a:t>
            </a:r>
            <a:r>
              <a:rPr lang="en-US" altLang="ja-JP" sz="1100" dirty="0"/>
              <a:t> at </a:t>
            </a:r>
            <a:r>
              <a:rPr lang="ja-JP" altLang="en-US" sz="1100" dirty="0"/>
              <a:t>B11 are</a:t>
            </a:r>
            <a:r>
              <a:rPr lang="en-US" altLang="ja-JP" sz="1100" dirty="0"/>
              <a:t> omitted because of its large uncertainty.</a:t>
            </a:r>
            <a:endParaRPr lang="ja-JP" altLang="en-US" sz="1100" dirty="0"/>
          </a:p>
        </p:txBody>
      </p:sp>
      <p:sp>
        <p:nvSpPr>
          <p:cNvPr id="1194" name="テキスト 425"/>
          <p:cNvSpPr txBox="1"/>
          <p:nvPr/>
        </p:nvSpPr>
        <p:spPr>
          <a:xfrm>
            <a:off x="1045318" y="2508916"/>
            <a:ext cx="3524809" cy="306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ja-JP" altLang="en-US"/>
            </a:pPr>
            <a:r>
              <a:rPr lang="en-US" altLang="ja-JP" sz="1400" b="1" dirty="0"/>
              <a:t>Tb bias at the standard radiance [K]</a:t>
            </a:r>
            <a:endParaRPr lang="ja-JP" altLang="en-US" b="1"/>
          </a:p>
        </p:txBody>
      </p:sp>
      <p:sp>
        <p:nvSpPr>
          <p:cNvPr id="1255" name="四角形 158"/>
          <p:cNvSpPr>
            <a:spLocks noGrp="1"/>
          </p:cNvSpPr>
          <p:nvPr>
            <p:ph type="title"/>
          </p:nvPr>
        </p:nvSpPr>
        <p:spPr>
          <a:xfrm>
            <a:off x="3352843" y="132628"/>
            <a:ext cx="8228578" cy="66747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ja-JP" sz="3200" b="1" dirty="0"/>
              <a:t>Calibration major update, AHI-9 </a:t>
            </a:r>
            <a:r>
              <a:rPr lang="en-US" altLang="ja-JP" sz="2800" b="1" dirty="0"/>
              <a:t>(IR)</a:t>
            </a:r>
            <a:endParaRPr kumimoji="1" lang="ja-JP" altLang="en-US" sz="2400" b="1" dirty="0"/>
          </a:p>
        </p:txBody>
      </p:sp>
      <p:graphicFrame>
        <p:nvGraphicFramePr>
          <p:cNvPr id="1274" name="四角形 177"/>
          <p:cNvGraphicFramePr>
            <a:graphicFrameLocks noGrp="1"/>
          </p:cNvGraphicFramePr>
          <p:nvPr/>
        </p:nvGraphicFramePr>
        <p:xfrm>
          <a:off x="7451541" y="883733"/>
          <a:ext cx="4109030" cy="26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7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77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593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>
                          <a:latin typeface="Arial"/>
                          <a:cs typeface="Arial"/>
                        </a:rPr>
                        <a:t>AHI9</a:t>
                      </a:r>
                      <a:endParaRPr kumimoji="1" lang="ja-JP" altLang="en-US">
                        <a:latin typeface="Arial"/>
                        <a:cs typeface="Arial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/>
                          <a:cs typeface="Arial"/>
                        </a:rPr>
                        <a:t>AIRS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/>
                          <a:cs typeface="Arial"/>
                        </a:rPr>
                        <a:t>N20/CrIS</a:t>
                      </a:r>
                      <a:endParaRPr kumimoji="1" lang="ja-JP" altLang="en-US">
                        <a:latin typeface="Arial"/>
                        <a:cs typeface="Arial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/>
                          <a:cs typeface="Arial"/>
                        </a:rPr>
                        <a:t>IASI-B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/>
                          <a:cs typeface="Arial"/>
                        </a:rPr>
                        <a:t>IASI-C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137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B07 (3.9)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0.09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137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B08 (6.2)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-0.20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137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B09 (6.9)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0.03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0.00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0.00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137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B10 (7.3)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137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B11 (8.6)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137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B12 (9.6)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137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B13 (10.4)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-0.05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137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B14 (11.2)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-0.06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137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B15 (12.4)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-0.09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137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B16 (13.3)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275" name="四角形 178"/>
          <p:cNvGraphicFramePr>
            <a:graphicFrameLocks noGrp="1"/>
          </p:cNvGraphicFramePr>
          <p:nvPr/>
        </p:nvGraphicFramePr>
        <p:xfrm>
          <a:off x="7460200" y="3577841"/>
          <a:ext cx="4100371" cy="2681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69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7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77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06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/>
                        <a:t>AHI8</a:t>
                      </a:r>
                      <a:endParaRPr kumimoji="1" lang="ja-JP" altLang="en-US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/>
                        <a:t>AIRS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/>
                        <a:t>N20/CrIS</a:t>
                      </a:r>
                      <a:endParaRPr kumimoji="1" lang="ja-JP" altLang="en-US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/>
                        <a:t>IASI-B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/>
                        <a:t>IASI-C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8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B07 (3.9)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0.04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8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B08 (6.2)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8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B09 (6.9)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8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B10 (7.3)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8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B11 (8.6)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-0.06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8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B12 (9.6)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8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B13 (10.4)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0.06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0.07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0.03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0.04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8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B14 (11.2)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0.07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0.08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0.04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0.05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608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B15 (12.4)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0.01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-0.04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08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B16 (13.3)</a:t>
                      </a:r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0.15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0.10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0.07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</a:rPr>
                        <a:t>0.09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91" name="テキスト 264"/>
          <p:cNvSpPr txBox="1"/>
          <p:nvPr/>
        </p:nvSpPr>
        <p:spPr>
          <a:xfrm>
            <a:off x="10201003" y="700866"/>
            <a:ext cx="1280007" cy="260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 lang="ja-JP" altLang="en-US"/>
            </a:pPr>
            <a:r>
              <a:rPr lang="en-US" altLang="ja-JP" sz="1100" dirty="0"/>
              <a:t>2022/09/02 - 30</a:t>
            </a:r>
          </a:p>
        </p:txBody>
      </p:sp>
      <p:sp>
        <p:nvSpPr>
          <p:cNvPr id="1193" name="テキスト 136"/>
          <p:cNvSpPr txBox="1"/>
          <p:nvPr/>
        </p:nvSpPr>
        <p:spPr>
          <a:xfrm>
            <a:off x="7542522" y="593144"/>
            <a:ext cx="2101675" cy="368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ja-JP" altLang="en-US"/>
            </a:pPr>
            <a:r>
              <a:rPr lang="ja-JP" altLang="en-US" b="1"/>
              <a:t>AHI - reference </a:t>
            </a:r>
            <a:r>
              <a:rPr lang="ja-JP" altLang="en-US" sz="1200" b="1"/>
              <a:t>[K]</a:t>
            </a:r>
            <a:endParaRPr lang="ja-JP" altLang="en-US" b="1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6ED633BA-73DC-9668-C18F-5F3B5414C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93"/>
    </mc:Choice>
    <mc:Fallback xmlns="">
      <p:transition spd="slow" advTm="79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82" x="3540125" y="125413"/>
          <p14:tracePt t="8390" x="3586163" y="236538"/>
          <p14:tracePt t="8398" x="3617913" y="314325"/>
          <p14:tracePt t="8406" x="3641725" y="361950"/>
          <p14:tracePt t="8414" x="3673475" y="439738"/>
          <p14:tracePt t="8422" x="3697288" y="495300"/>
          <p14:tracePt t="8431" x="3729038" y="542925"/>
          <p14:tracePt t="8438" x="3744913" y="620713"/>
          <p14:tracePt t="8446" x="3790950" y="723900"/>
          <p14:tracePt t="8454" x="3854450" y="833438"/>
          <p14:tracePt t="8463" x="3924300" y="974725"/>
          <p14:tracePt t="8470" x="3971925" y="1077913"/>
          <p14:tracePt t="8481" x="4035425" y="1219200"/>
          <p14:tracePt t="8486" x="4059238" y="1320800"/>
          <p14:tracePt t="8498" x="4097338" y="1400175"/>
          <p14:tracePt t="8502" x="4113213" y="1470025"/>
          <p14:tracePt t="8514" x="4113213" y="1525588"/>
          <p14:tracePt t="8518" x="4113213" y="1573213"/>
          <p14:tracePt t="8528" x="4113213" y="1604963"/>
          <p14:tracePt t="8534" x="4113213" y="1635125"/>
          <p14:tracePt t="8542" x="4105275" y="1666875"/>
          <p14:tracePt t="8550" x="4090988" y="1698625"/>
          <p14:tracePt t="8558" x="4075113" y="1754188"/>
          <p14:tracePt t="8566" x="4035425" y="1800225"/>
          <p14:tracePt t="8574" x="3987800" y="1855788"/>
          <p14:tracePt t="8582" x="3932238" y="1911350"/>
          <p14:tracePt t="8590" x="3870325" y="1997075"/>
          <p14:tracePt t="8598" x="3814763" y="2052638"/>
          <p14:tracePt t="8606" x="3751263" y="2132013"/>
          <p14:tracePt t="8614" x="3697288" y="2185988"/>
          <p14:tracePt t="8622" x="3641725" y="2217738"/>
          <p14:tracePt t="8630" x="3609975" y="2257425"/>
          <p14:tracePt t="8638" x="3578225" y="2305050"/>
          <p14:tracePt t="8646" x="3524250" y="2327275"/>
          <p14:tracePt t="8654" x="3484563" y="2398713"/>
          <p14:tracePt t="8663" x="3429000" y="2454275"/>
          <p14:tracePt t="8670" x="3397250" y="2508250"/>
          <p14:tracePt t="8679" x="3335338" y="2611438"/>
          <p14:tracePt t="8686" x="3279775" y="2665413"/>
          <p14:tracePt t="8697" x="3217863" y="2776538"/>
          <p14:tracePt t="8702" x="3162300" y="2830513"/>
          <p14:tracePt t="8713" x="3098800" y="2909888"/>
          <p14:tracePt t="8718" x="3067050" y="2941638"/>
          <p14:tracePt t="8726" x="3013075" y="2997200"/>
          <p14:tracePt t="8734" x="2973388" y="3035300"/>
          <p14:tracePt t="8742" x="2941638" y="3067050"/>
          <p14:tracePt t="8750" x="2909888" y="3082925"/>
          <p14:tracePt t="8758" x="2894013" y="3098800"/>
          <p14:tracePt t="8766" x="2871788" y="3106738"/>
          <p14:tracePt t="8774" x="2832100" y="3146425"/>
          <p14:tracePt t="8782" x="2800350" y="3162300"/>
          <p14:tracePt t="8790" x="2768600" y="3176588"/>
          <p14:tracePt t="8798" x="2736850" y="3192463"/>
          <p14:tracePt t="8806" x="2682875" y="3208338"/>
          <p14:tracePt t="8814" x="2651125" y="3224213"/>
          <p14:tracePt t="8822" x="2627313" y="3224213"/>
          <p14:tracePt t="8830" x="2595563" y="3224213"/>
          <p14:tracePt t="8838" x="2563813" y="3224213"/>
          <p14:tracePt t="8846" x="2532063" y="3224213"/>
          <p14:tracePt t="8854" x="2501900" y="3224213"/>
          <p14:tracePt t="8862" x="2454275" y="3240088"/>
          <p14:tracePt t="8870" x="2398713" y="3255963"/>
          <p14:tracePt t="8880" x="2328863" y="3279775"/>
          <p14:tracePt t="8886" x="2249488" y="3319463"/>
          <p14:tracePt t="8896" x="2193925" y="3349625"/>
          <p14:tracePt t="8913" x="2092325" y="3444875"/>
          <p14:tracePt t="8918" x="2036763" y="3476625"/>
          <p14:tracePt t="8926" x="2005013" y="3508375"/>
          <p14:tracePt t="8934" x="1966913" y="3546475"/>
          <p14:tracePt t="8942" x="1935163" y="3562350"/>
          <p14:tracePt t="8959" x="1919288" y="3562350"/>
          <p14:tracePt t="8991" x="1919288" y="3570288"/>
          <p14:tracePt t="9007" x="1911350" y="3586163"/>
          <p14:tracePt t="9014" x="1895475" y="3586163"/>
          <p14:tracePt t="9030" x="1879600" y="3586163"/>
          <p14:tracePt t="9046" x="1879600" y="3602038"/>
          <p14:tracePt t="9062" x="1871663" y="3602038"/>
          <p14:tracePt t="9290" x="1855788" y="3602038"/>
          <p14:tracePt t="9311" x="1839913" y="3602038"/>
          <p14:tracePt t="9318" x="1839913" y="3594100"/>
          <p14:tracePt t="9326" x="1831975" y="3594100"/>
          <p14:tracePt t="9359" x="1817688" y="3594100"/>
          <p14:tracePt t="9367" x="1817688" y="3578225"/>
          <p14:tracePt t="9391" x="1801813" y="3570288"/>
          <p14:tracePt t="9406" x="1801813" y="3554413"/>
          <p14:tracePt t="9422" x="1801813" y="3538538"/>
          <p14:tracePt t="9430" x="1785938" y="3530600"/>
          <p14:tracePt t="9438" x="1785938" y="3514725"/>
          <p14:tracePt t="9446" x="1778000" y="3500438"/>
          <p14:tracePt t="9462" x="1778000" y="3484563"/>
          <p14:tracePt t="9470" x="1762125" y="3484563"/>
          <p14:tracePt t="9494" x="1762125" y="3476625"/>
          <p14:tracePt t="9511" x="1762125" y="3460750"/>
          <p14:tracePt t="9527" x="1762125" y="3444875"/>
          <p14:tracePt t="9534" x="1746250" y="3436938"/>
          <p14:tracePt t="9542" x="1746250" y="3421063"/>
          <p14:tracePt t="9550" x="1738313" y="3405188"/>
          <p14:tracePt t="9566" x="1738313" y="3389313"/>
          <p14:tracePt t="9575" x="1722438" y="3389313"/>
          <p14:tracePt t="9582" x="1722438" y="3381375"/>
          <p14:tracePt t="9598" x="1722438" y="3365500"/>
          <p14:tracePt t="9606" x="1706563" y="3349625"/>
          <p14:tracePt t="9614" x="1706563" y="3343275"/>
          <p14:tracePt t="9622" x="1706563" y="3327400"/>
          <p14:tracePt t="9630" x="1706563" y="3311525"/>
          <p14:tracePt t="9639" x="1706563" y="3303588"/>
          <p14:tracePt t="9647" x="1690688" y="3303588"/>
          <p14:tracePt t="9654" x="1690688" y="3287713"/>
          <p14:tracePt t="9662" x="1690688" y="3271838"/>
          <p14:tracePt t="9670" x="1690688" y="3255963"/>
          <p14:tracePt t="9678" x="1690688" y="3248025"/>
          <p14:tracePt t="9686" x="1690688" y="3232150"/>
          <p14:tracePt t="9695" x="1690688" y="3216275"/>
          <p14:tracePt t="9743" x="1690688" y="3208338"/>
          <p14:tracePt t="10145" x="1690688" y="3192463"/>
          <p14:tracePt t="10232" x="1682750" y="3192463"/>
          <p14:tracePt t="10239" x="1682750" y="3176588"/>
          <p14:tracePt t="10246" x="1666875" y="3176588"/>
          <p14:tracePt t="10254" x="1652588" y="3176588"/>
          <p14:tracePt t="10262" x="1644650" y="3162300"/>
          <p14:tracePt t="10278" x="1628775" y="3162300"/>
          <p14:tracePt t="10302" x="1612900" y="3162300"/>
          <p14:tracePt t="10310" x="1604963" y="3162300"/>
          <p14:tracePt t="10334" x="1589088" y="3162300"/>
          <p14:tracePt t="10359" x="1573213" y="3162300"/>
          <p14:tracePt t="10375" x="1557338" y="3162300"/>
          <p14:tracePt t="10382" x="1549400" y="3162300"/>
          <p14:tracePt t="10390" x="1533525" y="3162300"/>
          <p14:tracePt t="10399" x="1501775" y="3162300"/>
          <p14:tracePt t="10406" x="1493838" y="3162300"/>
          <p14:tracePt t="10416" x="1463675" y="3162300"/>
          <p14:tracePt t="10422" x="1431925" y="3162300"/>
          <p14:tracePt t="10433" x="1416050" y="3162300"/>
          <p14:tracePt t="10438" x="1392238" y="3170238"/>
          <p14:tracePt t="11538" x="1376363" y="3170238"/>
          <p14:tracePt t="13130" x="1360488" y="3170238"/>
          <p14:tracePt t="13183" x="1352550" y="3170238"/>
          <p14:tracePt t="13231" x="1336675" y="3170238"/>
          <p14:tracePt t="13272" x="1320800" y="3170238"/>
          <p14:tracePt t="13400" x="1306513" y="3170238"/>
          <p14:tracePt t="13632" x="1298575" y="3170238"/>
          <p14:tracePt t="13711" x="1282700" y="3170238"/>
          <p14:tracePt t="13743" x="1282700" y="3154363"/>
          <p14:tracePt t="13816" x="1266825" y="3154363"/>
          <p14:tracePt t="14111" x="1258888" y="3154363"/>
          <p14:tracePt t="14118" x="1258888" y="3138488"/>
          <p14:tracePt t="16111" x="1274763" y="3138488"/>
          <p14:tracePt t="16118" x="1290638" y="3146425"/>
          <p14:tracePt t="16126" x="1298575" y="3162300"/>
          <p14:tracePt t="16134" x="1312863" y="3162300"/>
          <p14:tracePt t="16142" x="1312863" y="3170238"/>
          <p14:tracePt t="16150" x="1328738" y="3184525"/>
          <p14:tracePt t="16167" x="1328738" y="3200400"/>
          <p14:tracePt t="16175" x="1344613" y="3208338"/>
          <p14:tracePt t="16190" x="1344613" y="3224213"/>
          <p14:tracePt t="16199" x="1352550" y="3240088"/>
          <p14:tracePt t="16206" x="1352550" y="3255963"/>
          <p14:tracePt t="16215" x="1368425" y="3263900"/>
          <p14:tracePt t="16222" x="1384300" y="3263900"/>
          <p14:tracePt t="16230" x="1384300" y="3279775"/>
          <p14:tracePt t="16238" x="1392238" y="3279775"/>
          <p14:tracePt t="16247" x="1408113" y="3279775"/>
          <p14:tracePt t="16255" x="1423988" y="3295650"/>
          <p14:tracePt t="16270" x="1439863" y="3303588"/>
          <p14:tracePt t="16278" x="1447800" y="3303588"/>
          <p14:tracePt t="16286" x="1463675" y="3319463"/>
          <p14:tracePt t="16294" x="1479550" y="3335338"/>
          <p14:tracePt t="16302" x="1501775" y="3349625"/>
          <p14:tracePt t="16310" x="1517650" y="3357563"/>
          <p14:tracePt t="16318" x="1533525" y="3373438"/>
          <p14:tracePt t="16326" x="1565275" y="3389313"/>
          <p14:tracePt t="16334" x="1573213" y="3405188"/>
          <p14:tracePt t="16342" x="1589088" y="3413125"/>
          <p14:tracePt t="16350" x="1589088" y="3429000"/>
          <p14:tracePt t="16358" x="1620838" y="3429000"/>
          <p14:tracePt t="16366" x="1628775" y="3444875"/>
          <p14:tracePt t="16374" x="1644650" y="3460750"/>
          <p14:tracePt t="16382" x="1674813" y="3484563"/>
          <p14:tracePt t="16390" x="1706563" y="3500438"/>
          <p14:tracePt t="16399" x="1738313" y="3538538"/>
          <p14:tracePt t="16406" x="1754188" y="3546475"/>
          <p14:tracePt t="16416" x="1785938" y="3578225"/>
          <p14:tracePt t="16422" x="1817688" y="3594100"/>
          <p14:tracePt t="16433" x="1831975" y="3609975"/>
          <p14:tracePt t="16438" x="1839913" y="3625850"/>
          <p14:tracePt t="16446" x="1855788" y="3625850"/>
          <p14:tracePt t="16454" x="1871663" y="3633788"/>
          <p14:tracePt t="16462" x="1879600" y="3649663"/>
          <p14:tracePt t="16470" x="1895475" y="3665538"/>
          <p14:tracePt t="16478" x="1911350" y="3695700"/>
          <p14:tracePt t="16486" x="1927225" y="3727450"/>
          <p14:tracePt t="16494" x="1958975" y="3759200"/>
          <p14:tracePt t="16502" x="1974850" y="3790950"/>
          <p14:tracePt t="16510" x="1990725" y="3822700"/>
          <p14:tracePt t="16518" x="2028825" y="3854450"/>
          <p14:tracePt t="16526" x="2036763" y="3868738"/>
          <p14:tracePt t="16534" x="2052638" y="3900488"/>
          <p14:tracePt t="16542" x="2052638" y="3916363"/>
          <p14:tracePt t="16551" x="2068513" y="3940175"/>
          <p14:tracePt t="16558" x="2068513" y="3956050"/>
          <p14:tracePt t="16574" x="2084388" y="3971925"/>
          <p14:tracePt t="16590" x="2084388" y="3979863"/>
          <p14:tracePt t="16664" x="2076450" y="3979863"/>
          <p14:tracePt t="16711" x="2076450" y="3995738"/>
          <p14:tracePt t="16792" x="2076450" y="4011613"/>
          <p14:tracePt t="16944" x="2076450" y="4003675"/>
          <p14:tracePt t="16974" x="2060575" y="4003675"/>
          <p14:tracePt t="16982" x="2060575" y="3987800"/>
          <p14:tracePt t="17006" x="2052638" y="3987800"/>
          <p14:tracePt t="17031" x="2052638" y="3979863"/>
          <p14:tracePt t="17038" x="2036763" y="3979863"/>
          <p14:tracePt t="17248" x="2020888" y="3979863"/>
          <p14:tracePt t="17255" x="2020888" y="3963988"/>
          <p14:tracePt t="17262" x="2012950" y="3948113"/>
          <p14:tracePt t="17270" x="1998663" y="3948113"/>
          <p14:tracePt t="27151" x="2020888" y="3971925"/>
          <p14:tracePt t="27159" x="2052638" y="3987800"/>
          <p14:tracePt t="27166" x="2068513" y="4003675"/>
          <p14:tracePt t="27174" x="2092325" y="4033838"/>
          <p14:tracePt t="27182" x="2132013" y="4049713"/>
          <p14:tracePt t="27191" x="2163763" y="4081463"/>
          <p14:tracePt t="27198" x="2209800" y="4097338"/>
          <p14:tracePt t="27206" x="2312988" y="4137025"/>
          <p14:tracePt t="27214" x="2414588" y="4160838"/>
          <p14:tracePt t="27224" x="2603500" y="4160838"/>
          <p14:tracePt t="27230" x="2792413" y="4160838"/>
          <p14:tracePt t="27240" x="3044825" y="4160838"/>
          <p14:tracePt t="27246" x="3295650" y="4160838"/>
          <p14:tracePt t="27257" x="3548063" y="4160838"/>
          <p14:tracePt t="27263" x="3767138" y="4144963"/>
          <p14:tracePt t="27272" x="3902075" y="4121150"/>
          <p14:tracePt t="27278" x="4003675" y="4097338"/>
          <p14:tracePt t="27286" x="4059238" y="4081463"/>
          <p14:tracePt t="27294" x="4090988" y="4065588"/>
          <p14:tracePt t="27302" x="4121150" y="4065588"/>
          <p14:tracePt t="27310" x="4129088" y="4049713"/>
          <p14:tracePt t="27318" x="4160838" y="4049713"/>
          <p14:tracePt t="27326" x="4192588" y="4033838"/>
          <p14:tracePt t="27334" x="4208463" y="4033838"/>
          <p14:tracePt t="27342" x="4216400" y="4027488"/>
          <p14:tracePt t="27358" x="4232275" y="4027488"/>
          <p14:tracePt t="27374" x="4232275" y="4011613"/>
          <p14:tracePt t="27390" x="4248150" y="4011613"/>
          <p14:tracePt t="27414" x="4248150" y="3995738"/>
          <p14:tracePt t="27440" x="4248150" y="3987800"/>
          <p14:tracePt t="27462" x="4248150" y="3971925"/>
          <p14:tracePt t="27495" x="4248150" y="3956050"/>
          <p14:tracePt t="27510" x="4240213" y="3956050"/>
          <p14:tracePt t="27576" x="4224338" y="3940175"/>
          <p14:tracePt t="27608" x="4216400" y="3940175"/>
          <p14:tracePt t="27623" x="4200525" y="3932238"/>
          <p14:tracePt t="27638" x="4200525" y="3916363"/>
          <p14:tracePt t="27655" x="4184650" y="3900488"/>
          <p14:tracePt t="27662" x="4176713" y="3892550"/>
          <p14:tracePt t="27670" x="4176713" y="3876675"/>
          <p14:tracePt t="27720" x="4176713" y="3860800"/>
          <p14:tracePt t="27727" x="4232275" y="3846513"/>
          <p14:tracePt t="27734" x="4333875" y="3806825"/>
          <p14:tracePt t="27742" x="4467225" y="3783013"/>
          <p14:tracePt t="27750" x="4602163" y="3759200"/>
          <p14:tracePt t="27758" x="4703763" y="3719513"/>
          <p14:tracePt t="27766" x="4845050" y="3673475"/>
          <p14:tracePt t="27774" x="4956175" y="3609975"/>
          <p14:tracePt t="27782" x="5057775" y="3562350"/>
          <p14:tracePt t="27790" x="5199063" y="3514725"/>
          <p14:tracePt t="27798" x="5332413" y="3452813"/>
          <p14:tracePt t="27806" x="5443538" y="3405188"/>
          <p14:tracePt t="27814" x="5553075" y="3343275"/>
          <p14:tracePt t="27822" x="5656263" y="3295650"/>
          <p14:tracePt t="27830" x="5765800" y="3255963"/>
          <p14:tracePt t="27839" x="5821363" y="3240088"/>
          <p14:tracePt t="27846" x="5891213" y="3216275"/>
          <p14:tracePt t="27856" x="5938838" y="3200400"/>
          <p14:tracePt t="27862" x="5994400" y="3184525"/>
          <p14:tracePt t="27873" x="6024563" y="3184525"/>
          <p14:tracePt t="27878" x="6056313" y="3170238"/>
          <p14:tracePt t="27886" x="6088063" y="3170238"/>
          <p14:tracePt t="27894" x="6119813" y="3170238"/>
          <p14:tracePt t="27905" x="6143625" y="3170238"/>
          <p14:tracePt t="27910" x="6197600" y="3170238"/>
          <p14:tracePt t="27918" x="6229350" y="3170238"/>
          <p14:tracePt t="27926" x="6276975" y="3154363"/>
          <p14:tracePt t="27934" x="6348413" y="3154363"/>
          <p14:tracePt t="27942" x="6418263" y="3130550"/>
          <p14:tracePt t="27950" x="6521450" y="3114675"/>
          <p14:tracePt t="27958" x="6630988" y="3067050"/>
          <p14:tracePt t="27966" x="6764338" y="3051175"/>
          <p14:tracePt t="27974" x="6929438" y="3003550"/>
          <p14:tracePt t="27982" x="7032625" y="2981325"/>
          <p14:tracePt t="27990" x="7134225" y="2941638"/>
          <p14:tracePt t="27998" x="7213600" y="2917825"/>
          <p14:tracePt t="28006" x="7259638" y="2901950"/>
          <p14:tracePt t="28014" x="7299325" y="2870200"/>
          <p14:tracePt t="28022" x="7331075" y="2854325"/>
          <p14:tracePt t="28030" x="7339013" y="2838450"/>
          <p14:tracePt t="28062" x="7354888" y="2824163"/>
          <p14:tracePt t="28078" x="7370763" y="2816225"/>
          <p14:tracePt t="28087" x="7402513" y="2800350"/>
          <p14:tracePt t="28094" x="7432675" y="2784475"/>
          <p14:tracePt t="28102" x="7464425" y="2768600"/>
          <p14:tracePt t="28110" x="7472363" y="2752725"/>
          <p14:tracePt t="28118" x="7504113" y="2752725"/>
          <p14:tracePt t="28126" x="7519988" y="2736850"/>
          <p14:tracePt t="28134" x="7535863" y="2720975"/>
          <p14:tracePt t="28158" x="7543800" y="2713038"/>
          <p14:tracePt t="28272" x="7543800" y="2697163"/>
          <p14:tracePt t="28286" x="7527925" y="2697163"/>
          <p14:tracePt t="28319" x="7512050" y="2697163"/>
          <p14:tracePt t="28335" x="7496175" y="2697163"/>
          <p14:tracePt t="28342" x="7488238" y="2697163"/>
          <p14:tracePt t="28358" x="7472363" y="2697163"/>
          <p14:tracePt t="28366" x="7456488" y="2697163"/>
          <p14:tracePt t="28390" x="7448550" y="2697163"/>
          <p14:tracePt t="28406" x="7448550" y="2681288"/>
          <p14:tracePt t="28414" x="7432675" y="2681288"/>
          <p14:tracePt t="28430" x="7416800" y="2681288"/>
          <p14:tracePt t="28446" x="7402513" y="2681288"/>
          <p14:tracePt t="28454" x="7378700" y="2681288"/>
          <p14:tracePt t="28462" x="7362825" y="2681288"/>
          <p14:tracePt t="28472" x="7346950" y="2681288"/>
          <p14:tracePt t="28478" x="7339013" y="2681288"/>
          <p14:tracePt t="28489" x="7323138" y="2681288"/>
          <p14:tracePt t="28494" x="7291388" y="2681288"/>
          <p14:tracePt t="28505" x="7283450" y="2681288"/>
          <p14:tracePt t="28510" x="7267575" y="2681288"/>
          <p14:tracePt t="28519" x="7251700" y="2681288"/>
          <p14:tracePt t="28526" x="7243763" y="2681288"/>
          <p14:tracePt t="28535" x="7227888" y="2681288"/>
          <p14:tracePt t="28542" x="7213600" y="2681288"/>
          <p14:tracePt t="28550" x="7197725" y="2681288"/>
          <p14:tracePt t="28558" x="7189788" y="2681288"/>
          <p14:tracePt t="28568" x="7173913" y="2673350"/>
          <p14:tracePt t="28574" x="7158038" y="2673350"/>
          <p14:tracePt t="28582" x="7150100" y="2673350"/>
          <p14:tracePt t="28590" x="7134225" y="2673350"/>
          <p14:tracePt t="28598" x="7118350" y="2673350"/>
          <p14:tracePt t="28606" x="7102475" y="2673350"/>
          <p14:tracePt t="28614" x="7094538" y="2657475"/>
          <p14:tracePt t="28622" x="7078663" y="2657475"/>
          <p14:tracePt t="28630" x="7062788" y="2657475"/>
          <p14:tracePt t="28638" x="7054850" y="2657475"/>
          <p14:tracePt t="28646" x="7040563" y="2643188"/>
          <p14:tracePt t="28654" x="7024688" y="2643188"/>
          <p14:tracePt t="28662" x="7016750" y="2643188"/>
          <p14:tracePt t="28671" x="6985000" y="2643188"/>
          <p14:tracePt t="28688" x="6969125" y="2643188"/>
          <p14:tracePt t="28694" x="6953250" y="2643188"/>
          <p14:tracePt t="28704" x="6945313" y="2643188"/>
          <p14:tracePt t="28710" x="6929438" y="2643188"/>
          <p14:tracePt t="28719" x="6897688" y="2627313"/>
          <p14:tracePt t="28726" x="6851650" y="2627313"/>
          <p14:tracePt t="28735" x="6819900" y="2627313"/>
          <p14:tracePt t="28742" x="6788150" y="2627313"/>
          <p14:tracePt t="28750" x="6756400" y="2627313"/>
          <p14:tracePt t="28758" x="6732588" y="2627313"/>
          <p14:tracePt t="28766" x="6702425" y="2627313"/>
          <p14:tracePt t="28774" x="6670675" y="2627313"/>
          <p14:tracePt t="28782" x="6654800" y="2627313"/>
          <p14:tracePt t="28790" x="6638925" y="2627313"/>
          <p14:tracePt t="28798" x="6630988" y="2627313"/>
          <p14:tracePt t="60633" x="6615113" y="2627313"/>
          <p14:tracePt t="75633" x="6599238" y="2627313"/>
          <p14:tracePt t="75638" x="6575425" y="2627313"/>
          <p14:tracePt t="75655" x="6559550" y="26273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Title 1"/>
          <p:cNvSpPr>
            <a:spLocks noGrp="1"/>
          </p:cNvSpPr>
          <p:nvPr>
            <p:ph type="title"/>
          </p:nvPr>
        </p:nvSpPr>
        <p:spPr>
          <a:xfrm>
            <a:off x="1022349" y="1200150"/>
            <a:ext cx="10147301" cy="1143000"/>
          </a:xfrm>
        </p:spPr>
        <p:txBody>
          <a:bodyPr/>
          <a:lstStyle/>
          <a:p>
            <a:r>
              <a:rPr lang="en-US" sz="3600" dirty="0"/>
              <a:t>Additional Slides not Presented</a:t>
            </a:r>
          </a:p>
        </p:txBody>
      </p:sp>
      <p:sp>
        <p:nvSpPr>
          <p:cNvPr id="1197" name="Content Placeholder 2"/>
          <p:cNvSpPr>
            <a:spLocks noGrp="1"/>
          </p:cNvSpPr>
          <p:nvPr>
            <p:ph idx="1"/>
          </p:nvPr>
        </p:nvSpPr>
        <p:spPr>
          <a:xfrm>
            <a:off x="609600" y="2343150"/>
            <a:ext cx="10972800" cy="3783013"/>
          </a:xfrm>
        </p:spPr>
        <p:txBody>
          <a:bodyPr/>
          <a:lstStyle/>
          <a:p>
            <a:r>
              <a:rPr lang="en-GB" dirty="0"/>
              <a:t>Introduce/Confirm the Agency’s Personnel supporting GSICS </a:t>
            </a:r>
          </a:p>
        </p:txBody>
      </p:sp>
      <p:sp>
        <p:nvSpPr>
          <p:cNvPr id="119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92B0798-AF96-CED8-BE85-53B111573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2"/>
    </mc:Choice>
    <mc:Fallback xmlns="">
      <p:transition spd="slow" advTm="5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Title 1"/>
          <p:cNvSpPr>
            <a:spLocks noGrp="1"/>
          </p:cNvSpPr>
          <p:nvPr>
            <p:ph type="title"/>
          </p:nvPr>
        </p:nvSpPr>
        <p:spPr>
          <a:xfrm>
            <a:off x="4292080" y="228398"/>
            <a:ext cx="7723457" cy="529523"/>
          </a:xfrm>
        </p:spPr>
        <p:txBody>
          <a:bodyPr/>
          <a:lstStyle/>
          <a:p>
            <a:pPr lvl="0">
              <a:tabLst>
                <a:tab pos="3411538" algn="l"/>
              </a:tabLst>
            </a:pPr>
            <a:r>
              <a:rPr lang="en-GB" sz="2800" b="1" dirty="0"/>
              <a:t>Personnel supporting GSICS</a:t>
            </a:r>
            <a:endParaRPr b="1"/>
          </a:p>
        </p:txBody>
      </p:sp>
      <p:sp>
        <p:nvSpPr>
          <p:cNvPr id="1205" name="Content Placeholder 2"/>
          <p:cNvSpPr>
            <a:spLocks noGrp="1"/>
          </p:cNvSpPr>
          <p:nvPr>
            <p:ph idx="1"/>
          </p:nvPr>
        </p:nvSpPr>
        <p:spPr>
          <a:xfrm>
            <a:off x="3027512" y="1015355"/>
            <a:ext cx="7032991" cy="5173101"/>
          </a:xfrm>
        </p:spPr>
        <p:txBody>
          <a:bodyPr rIns="0"/>
          <a:lstStyle/>
          <a:p>
            <a:pPr lvl="0"/>
            <a:r>
              <a:rPr lang="en-GB" sz="2400" dirty="0"/>
              <a:t>EP</a:t>
            </a:r>
            <a:endParaRPr sz="3600"/>
          </a:p>
          <a:p>
            <a:pPr lvl="1"/>
            <a:r>
              <a:rPr lang="en-GB" sz="2000" b="1" dirty="0"/>
              <a:t>YAMADA </a:t>
            </a:r>
            <a:r>
              <a:rPr lang="en-GB" sz="2000" b="1" dirty="0" err="1"/>
              <a:t>Kazutaka</a:t>
            </a:r>
            <a:endParaRPr lang="en-GB" sz="2000" b="1" dirty="0"/>
          </a:p>
          <a:p>
            <a:pPr lvl="0"/>
            <a:r>
              <a:rPr lang="en-GB" sz="2400" dirty="0"/>
              <a:t>GRWG</a:t>
            </a:r>
          </a:p>
          <a:p>
            <a:pPr lvl="1"/>
            <a:r>
              <a:rPr lang="en-US" altLang="ja-JP" sz="2000" b="1" dirty="0"/>
              <a:t>OKUYAMA </a:t>
            </a:r>
            <a:r>
              <a:rPr lang="en-US" altLang="ja-JP" sz="2000" b="1" dirty="0" err="1"/>
              <a:t>Arata</a:t>
            </a:r>
            <a:r>
              <a:rPr lang="ja-JP" altLang="en-US" sz="2000" b="1" dirty="0"/>
              <a:t> </a:t>
            </a:r>
            <a:endParaRPr lang="en-GB" altLang="ja-JP" sz="2000" b="1" dirty="0"/>
          </a:p>
          <a:p>
            <a:pPr marL="893763" lvl="1" indent="-266700">
              <a:buFont typeface="Wingdings" panose="05000000000000000000" pitchFamily="2" charset="2"/>
              <a:buChar char="Ø"/>
            </a:pPr>
            <a:r>
              <a:rPr lang="en-GB" altLang="ja-JP" sz="1800" dirty="0"/>
              <a:t>IR, Lunar, GEO-GEO</a:t>
            </a:r>
            <a:endParaRPr sz="3200"/>
          </a:p>
          <a:p>
            <a:pPr lvl="1"/>
            <a:r>
              <a:rPr lang="en-GB" altLang="ja-JP" sz="2000" b="1" dirty="0"/>
              <a:t>KODERA </a:t>
            </a:r>
            <a:r>
              <a:rPr lang="en-GB" altLang="ja-JP" sz="2000" b="1" dirty="0" err="1"/>
              <a:t>Kazuki</a:t>
            </a:r>
            <a:endParaRPr lang="en-GB" altLang="ja-JP" sz="2000" b="1" dirty="0"/>
          </a:p>
          <a:p>
            <a:pPr marL="893763" lvl="1" indent="-266700">
              <a:buFont typeface="Wingdings" panose="05000000000000000000" pitchFamily="2" charset="2"/>
              <a:buChar char="Ø"/>
            </a:pPr>
            <a:r>
              <a:rPr lang="en-GB" altLang="ja-JP" sz="1800" dirty="0"/>
              <a:t>VNIR Ray-matching, DCC</a:t>
            </a:r>
            <a:endParaRPr sz="3200"/>
          </a:p>
          <a:p>
            <a:pPr lvl="1"/>
            <a:r>
              <a:rPr lang="en-GB" altLang="ja-JP" sz="2000" b="1" dirty="0">
                <a:sym typeface="Wingdings" panose="05000000000000000000" pitchFamily="2" charset="2"/>
              </a:rPr>
              <a:t>EIKI </a:t>
            </a:r>
            <a:r>
              <a:rPr lang="en-GB" altLang="ja-JP" sz="2000" b="1" dirty="0" err="1">
                <a:sym typeface="Wingdings" panose="05000000000000000000" pitchFamily="2" charset="2"/>
              </a:rPr>
              <a:t>Misaki</a:t>
            </a:r>
            <a:endParaRPr lang="en-GB" altLang="ja-JP" sz="2000" b="1" dirty="0"/>
          </a:p>
          <a:p>
            <a:pPr marL="896938" lvl="1" indent="-269875">
              <a:buFont typeface="Wingdings" panose="05000000000000000000" pitchFamily="2" charset="2"/>
              <a:buChar char="Ø"/>
            </a:pPr>
            <a:r>
              <a:rPr lang="en-GB" altLang="ja-JP" sz="1800" dirty="0"/>
              <a:t>VNIR vicarious calibration </a:t>
            </a:r>
            <a:r>
              <a:rPr lang="en-US" altLang="ja-JP" sz="1800" dirty="0"/>
              <a:t>(</a:t>
            </a:r>
            <a:r>
              <a:rPr lang="en-GB" altLang="ja-JP" sz="1800" dirty="0"/>
              <a:t>RTM </a:t>
            </a:r>
            <a:r>
              <a:rPr lang="en-US" altLang="ja-JP" sz="1800" dirty="0"/>
              <a:t>approach</a:t>
            </a:r>
            <a:r>
              <a:rPr lang="ja-JP" altLang="en-US" sz="1800" dirty="0"/>
              <a:t> </a:t>
            </a:r>
            <a:r>
              <a:rPr lang="en-US" altLang="ja-JP" sz="1800" dirty="0"/>
              <a:t>using</a:t>
            </a:r>
            <a:r>
              <a:rPr lang="ja-JP" altLang="en-US" sz="1800" dirty="0"/>
              <a:t> </a:t>
            </a:r>
            <a:r>
              <a:rPr lang="en-GB" altLang="ja-JP" sz="1800" dirty="0"/>
              <a:t>LEO</a:t>
            </a:r>
            <a:r>
              <a:rPr lang="en-US" altLang="ja-JP" sz="1800" dirty="0"/>
              <a:t>)</a:t>
            </a:r>
            <a:endParaRPr sz="3200"/>
          </a:p>
          <a:p>
            <a:pPr lvl="0">
              <a:spcBef>
                <a:spcPts val="1200"/>
              </a:spcBef>
            </a:pPr>
            <a:r>
              <a:rPr lang="en-GB" sz="2400" dirty="0"/>
              <a:t>GDWG</a:t>
            </a:r>
          </a:p>
          <a:p>
            <a:pPr lvl="1"/>
            <a:r>
              <a:rPr lang="en-US" altLang="ja-JP" sz="2000" b="1" dirty="0"/>
              <a:t>OKUYAMA </a:t>
            </a:r>
            <a:r>
              <a:rPr lang="en-US" altLang="ja-JP" sz="2000" b="1" dirty="0" err="1"/>
              <a:t>Arata</a:t>
            </a:r>
            <a:endParaRPr lang="en-US" altLang="ja-JP" sz="2000" b="1" dirty="0"/>
          </a:p>
          <a:p>
            <a:pPr lvl="0">
              <a:spcBef>
                <a:spcPts val="1200"/>
              </a:spcBef>
            </a:pPr>
            <a:r>
              <a:rPr lang="en-US" altLang="ja-JP" sz="2400" dirty="0"/>
              <a:t>GPRC Points of contacts for operational matters</a:t>
            </a:r>
            <a:endParaRPr lang="en-GB" altLang="ja-JP" sz="2400" dirty="0"/>
          </a:p>
          <a:p>
            <a:pPr lvl="1"/>
            <a:r>
              <a:rPr lang="en-US" altLang="ja-JP" sz="2000" b="1" dirty="0"/>
              <a:t>OKUYAMA </a:t>
            </a:r>
            <a:r>
              <a:rPr lang="en-US" altLang="ja-JP" sz="2000" b="1" dirty="0" err="1"/>
              <a:t>Arata</a:t>
            </a:r>
            <a:endParaRPr lang="en-US" altLang="ja-JP" sz="1800" b="1" dirty="0"/>
          </a:p>
        </p:txBody>
      </p:sp>
      <p:sp>
        <p:nvSpPr>
          <p:cNvPr id="120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0AC23497-5A00-CA42-99CB-B3992E024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9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9"/>
    </mc:Choice>
    <mc:Fallback xmlns="">
      <p:transition spd="slow" advTm="10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BB25FD9-27DC-4523-A484-31120BF8BAA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1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11337" y="1667435"/>
            <a:ext cx="10972800" cy="3544328"/>
          </a:xfrm>
        </p:spPr>
        <p:txBody>
          <a:bodyPr/>
          <a:lstStyle/>
          <a:p>
            <a:r>
              <a:rPr lang="ja-JP" altLang="en-US" sz="2400" dirty="0"/>
              <a:t>The Level-1 products </a:t>
            </a:r>
            <a:r>
              <a:rPr lang="en-US" altLang="ja-JP" sz="2400" dirty="0"/>
              <a:t>validation</a:t>
            </a:r>
            <a:r>
              <a:rPr lang="ja-JP" altLang="en-US" sz="2400" dirty="0"/>
              <a:t> between H8 and 9 </a:t>
            </a:r>
            <a:endParaRPr lang="en-US" altLang="ja-JP" sz="2800" dirty="0"/>
          </a:p>
          <a:p>
            <a:pPr marL="800100" lvl="1"/>
            <a:r>
              <a:rPr lang="en-US" altLang="ja-JP" sz="1800" dirty="0">
                <a:hlinkClick r:id="rId5"/>
              </a:rPr>
              <a:t>https://www.data.jma.go.jp/mscweb/en/oper/healthcheck/[L1]Validation_H9_processing_forMSCWEB.pdf</a:t>
            </a:r>
            <a:endParaRPr lang="en-US" altLang="ja-JP" dirty="0"/>
          </a:p>
          <a:p>
            <a:r>
              <a:rPr lang="en-US" altLang="ja-JP" sz="2800" dirty="0"/>
              <a:t>Calibration portal</a:t>
            </a:r>
          </a:p>
          <a:p>
            <a:pPr lvl="1"/>
            <a:r>
              <a:rPr lang="en-US" altLang="ja-JP" sz="1800" spc="-50" dirty="0">
                <a:hlinkClick r:id="rId6"/>
              </a:rPr>
              <a:t>https://www.data.jma.go.jp/mscweb/en/oper/calibration/calibration_portal.html</a:t>
            </a:r>
            <a:endParaRPr lang="en-US" altLang="ja-JP" sz="1800" spc="-50" dirty="0"/>
          </a:p>
          <a:p>
            <a:r>
              <a:rPr lang="ja-JP" altLang="en-US" sz="2800" dirty="0"/>
              <a:t>Event log</a:t>
            </a:r>
            <a:endParaRPr lang="en-US" altLang="ja-JP" sz="2800" dirty="0"/>
          </a:p>
          <a:p>
            <a:pPr lvl="1"/>
            <a:r>
              <a:rPr lang="ja-JP" altLang="en-US" sz="1800" dirty="0">
                <a:hlinkClick r:id="rId7"/>
              </a:rPr>
              <a:t>https://www.data.jma.go.jp/mscweb/en/oper/event_H9.html</a:t>
            </a:r>
            <a:endParaRPr lang="ja-JP" altLang="en-US" sz="2400" dirty="0"/>
          </a:p>
          <a:p>
            <a:pPr algn="ctr" eaLnBrk="1" hangingPunct="1">
              <a:buNone/>
            </a:pP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References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BA309F2E-B6E9-951B-2AA6-71212B7B2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5"/>
    </mc:Choice>
    <mc:Fallback xmlns="">
      <p:transition spd="slow" advTm="11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標準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1683</Words>
  <Application>Microsoft Office PowerPoint</Application>
  <PresentationFormat>Widescreen</PresentationFormat>
  <Paragraphs>331</Paragraphs>
  <Slides>9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ＭＳ Ｐゴシック</vt:lpstr>
      <vt:lpstr>宋体</vt:lpstr>
      <vt:lpstr>Yu Gothic</vt:lpstr>
      <vt:lpstr>Yu Gothic</vt:lpstr>
      <vt:lpstr>Arial</vt:lpstr>
      <vt:lpstr>Calibri</vt:lpstr>
      <vt:lpstr>Times New Roman</vt:lpstr>
      <vt:lpstr>Wingdings</vt:lpstr>
      <vt:lpstr>Default Design</vt:lpstr>
      <vt:lpstr>GSICS Agency Report 2023 </vt:lpstr>
      <vt:lpstr>Support to GRWG Activities for AHI</vt:lpstr>
      <vt:lpstr>Support to GDWG Activities for AHI</vt:lpstr>
      <vt:lpstr>Instruments Updates</vt:lpstr>
      <vt:lpstr>Calibration major update, AHI-9 (VNIR)</vt:lpstr>
      <vt:lpstr>Calibration major update, AHI-9 (IR)</vt:lpstr>
      <vt:lpstr>Additional Slides not Presented</vt:lpstr>
      <vt:lpstr>Personnel supporting GSICS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2023-02-24T12:33:05Z</dcterms:created>
  <dcterms:modified xsi:type="dcterms:W3CDTF">2023-03-23T15:21:49Z</dcterms:modified>
</cp:coreProperties>
</file>